
<file path=[Content_Types].xml><?xml version="1.0" encoding="utf-8"?>
<Types xmlns="http://schemas.openxmlformats.org/package/2006/content-types">
  <Default ContentType="image/jpeg" Extension="jpe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drawingml.chart+xml" PartName="/ppt/charts/chart3.xml"/>
  <Override ContentType="application/vnd.openxmlformats-officedocument.drawingml.chart+xml" PartName="/ppt/charts/chart4.xml"/>
  <Override ContentType="application/vnd.ms-office.chartcolorstyle+xml" PartName="/ppt/charts/colors1.xml"/>
  <Override ContentType="application/vnd.ms-office.chartcolorstyle+xml" PartName="/ppt/charts/colors2.xml"/>
  <Override ContentType="application/vnd.ms-office.chartcolorstyle+xml" PartName="/ppt/charts/colors3.xml"/>
  <Override ContentType="application/vnd.ms-office.chartcolorstyle+xml" PartName="/ppt/charts/colors4.xml"/>
  <Override ContentType="application/vnd.ms-office.chartstyle+xml" PartName="/ppt/charts/style1.xml"/>
  <Override ContentType="application/vnd.ms-office.chartstyle+xml" PartName="/ppt/charts/style2.xml"/>
  <Override ContentType="application/vnd.ms-office.chartstyle+xml" PartName="/ppt/charts/style3.xml"/>
  <Override ContentType="application/vnd.ms-office.chartstyle+xml" PartName="/ppt/charts/style4.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officedocument.presentationml.notesSlide+xml" PartName="/ppt/notesSlides/notesSlide22.xml"/>
  <Override ContentType="application/vnd.openxmlformats-officedocument.presentationml.notesSlide+xml" PartName="/ppt/notesSlides/notesSlide23.xml"/>
  <Override ContentType="application/vnd.openxmlformats-officedocument.presentationml.notesSlide+xml" PartName="/ppt/notesSlides/notesSlide2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256" r:id="rId4"/>
    <p:sldId id="257" r:id="rId5"/>
    <p:sldId id="258" r:id="rId6"/>
    <p:sldId id="263" r:id="rId7"/>
    <p:sldId id="264" r:id="rId8"/>
    <p:sldId id="266" r:id="rId9"/>
    <p:sldId id="265" r:id="rId10"/>
    <p:sldId id="272" r:id="rId11"/>
    <p:sldId id="259" r:id="rId12"/>
    <p:sldId id="267" r:id="rId13"/>
    <p:sldId id="268" r:id="rId14"/>
    <p:sldId id="274" r:id="rId15"/>
    <p:sldId id="269" r:id="rId16"/>
    <p:sldId id="270" r:id="rId17"/>
    <p:sldId id="260" r:id="rId18"/>
    <p:sldId id="271" r:id="rId19"/>
    <p:sldId id="273" r:id="rId20"/>
    <p:sldId id="279" r:id="rId21"/>
    <p:sldId id="277" r:id="rId22"/>
    <p:sldId id="261" r:id="rId23"/>
    <p:sldId id="275" r:id="rId24"/>
    <p:sldId id="276" r:id="rId25"/>
    <p:sldId id="278" r:id="rId26"/>
    <p:sldId id="280" r:id="rId27"/>
  </p:sldIdLst>
  <p:sldSz cx="12192000" cy="6858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91" autoAdjust="0"/>
    <p:restoredTop sz="95317" autoAdjust="0"/>
  </p:normalViewPr>
  <p:slideViewPr>
    <p:cSldViewPr snapToGrid="0">
      <p:cViewPr varScale="1">
        <p:scale>
          <a:sx n="84" d="100"/>
          <a:sy n="84" d="100"/>
        </p:scale>
        <p:origin x="336" y="96"/>
      </p:cViewPr>
      <p:guideLst/>
    </p:cSldViewPr>
  </p:slideViewPr>
  <p:notesTextViewPr>
    <p:cViewPr>
      <p:scale>
        <a:sx n="1" d="1"/>
        <a:sy n="1" d="1"/>
      </p:scale>
      <p:origin x="0" y="0"/>
    </p:cViewPr>
  </p:notesText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tags/tag1.xml" Type="http://schemas.openxmlformats.org/officeDocument/2006/relationships/tags"/><Relationship Id="rId29" Target="presProps.xml" Type="http://schemas.openxmlformats.org/officeDocument/2006/relationships/presProps"/><Relationship Id="rId3" Target="notesMasters/notesMaster1.xml" Type="http://schemas.openxmlformats.org/officeDocument/2006/relationships/notesMaster"/><Relationship Id="rId30" Target="viewProps.xml" Type="http://schemas.openxmlformats.org/officeDocument/2006/relationships/viewProps"/><Relationship Id="rId31" Target="theme/theme1.xml" Type="http://schemas.openxmlformats.org/officeDocument/2006/relationships/theme"/><Relationship Id="rId32"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colors1.xml" Type="http://schemas.microsoft.com/office/2011/relationships/chartColorStyle"/><Relationship Id="rId3" Target="style1.xml" Type="http://schemas.microsoft.com/office/2011/relationships/chartStyl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 Id="rId2" Target="colors2.xml" Type="http://schemas.microsoft.com/office/2011/relationships/chartColorStyle"/><Relationship Id="rId3" Target="style2.xml" Type="http://schemas.microsoft.com/office/2011/relationships/chartStyle"/></Relationships>
</file>

<file path=ppt/charts/_rels/chart3.xml.rels><?xml version="1.0" encoding="UTF-8" standalone="yes"?><Relationships xmlns="http://schemas.openxmlformats.org/package/2006/relationships"><Relationship Id="rId1" Target="../embeddings/Microsoft_Excel_Worksheet3.xlsx" Type="http://schemas.openxmlformats.org/officeDocument/2006/relationships/package"/><Relationship Id="rId2" Target="colors3.xml" Type="http://schemas.microsoft.com/office/2011/relationships/chartColorStyle"/><Relationship Id="rId3" Target="style3.xml" Type="http://schemas.microsoft.com/office/2011/relationships/chartStyle"/></Relationships>
</file>

<file path=ppt/charts/_rels/chart4.xml.rels><?xml version="1.0" encoding="UTF-8" standalone="yes"?><Relationships xmlns="http://schemas.openxmlformats.org/package/2006/relationships"><Relationship Id="rId1" Target="../embeddings/Microsoft_Excel_Worksheet4.xlsx" Type="http://schemas.openxmlformats.org/officeDocument/2006/relationships/package"/><Relationship Id="rId2" Target="colors4.xml" Type="http://schemas.microsoft.com/office/2011/relationships/chartColorStyle"/><Relationship Id="rId3" Target="style4.xml" Type="http://schemas.microsoft.com/office/2011/relationships/chartStyl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销售额</c:v>
                </c:pt>
              </c:strCache>
            </c:strRef>
          </c:tx>
          <c:spPr>
            <a:noFill/>
          </c:spPr>
          <c:dPt>
            <c:idx val="0"/>
            <c:invertIfNegative val="1"/>
            <c:spPr>
              <a:solidFill>
                <a:schemeClr val="tx1"/>
              </a:solidFill>
              <a:ln w="19050">
                <a:noFill/>
              </a:ln>
            </c:spPr>
            <c:extLst>
              <c:ext xmlns:c16="http://schemas.microsoft.com/office/drawing/2014/chart" uri="{C3380CC4-5D6E-409C-BE32-E72D297353CC}">
                <c16:uniqueId val="{00000001-84A0-4568-8F9D-1F2BE0334BC8}"/>
              </c:ext>
            </c:extLst>
          </c:dPt>
          <c:dPt>
            <c:idx val="1"/>
            <c:invertIfNegative val="1"/>
            <c:spPr>
              <a:noFill/>
              <a:ln w="19050">
                <a:noFill/>
              </a:ln>
            </c:spPr>
            <c:extLst>
              <c:ext xmlns:c16="http://schemas.microsoft.com/office/drawing/2014/chart" uri="{C3380CC4-5D6E-409C-BE32-E72D297353CC}">
                <c16:uniqueId val="{00000003-84A0-4568-8F9D-1F2BE0334BC8}"/>
              </c:ext>
            </c:extLst>
          </c:dPt>
          <c:dLbls>
            <c:delete val="1"/>
            <c:extLst>
              <c:ext xmlns:c15="http://schemas.microsoft.com/office/drawing/2012/chart" uri="{CE6537A1-D6FC-4f65-9D91-7224C49458BB}">
                <c15:showLeaderLines val="1"/>
              </c:ext>
            </c:extLst>
          </c:dLbls>
          <c:cat>
            <c:strRef>
              <c:f>Sheet1!$A$2:$A$3</c:f>
              <c:strCache>
                <c:ptCount val="2"/>
                <c:pt idx="0">
                  <c:v>第一季度</c:v>
                </c:pt>
                <c:pt idx="1">
                  <c:v>第二季度</c:v>
                </c:pt>
              </c:strCache>
            </c:strRef>
          </c:cat>
          <c:val>
            <c:numRef>
              <c:f>Sheet1!$B$2:$B$3</c:f>
              <c:numCache>
                <c:formatCode>0%</c:formatCode>
                <c:ptCount val="2"/>
                <c:pt idx="0">
                  <c:v>0.66</c:v>
                </c:pt>
                <c:pt idx="1">
                  <c:v>0.34</c:v>
                </c:pt>
              </c:numCache>
            </c:numRef>
          </c:val>
          <c:extLst>
            <c:ext xmlns:c16="http://schemas.microsoft.com/office/drawing/2014/chart" uri="{C3380CC4-5D6E-409C-BE32-E72D297353CC}">
              <c16:uniqueId val="{00000004-84A0-4568-8F9D-1F2BE0334BC8}"/>
            </c:ext>
          </c:extLst>
        </c:ser>
        <c:dLbls>
          <c:showLegendKey val="0"/>
          <c:showVal val="0"/>
          <c:showCatName val="0"/>
          <c:showSerName val="0"/>
          <c:showPercent val="0"/>
          <c:showBubbleSize val="0"/>
          <c:showLeaderLines val="0"/>
        </c:dLbls>
        <c:firstSliceAng/>
        <c:holeSize val="84"/>
      </c:doughnutChart>
      <c:spPr>
        <a:noFill/>
        <a:ln>
          <a:noFill/>
        </a:ln>
        <a:effectLst/>
      </c:spPr>
    </c:plotArea>
    <c:plotVisOnly val="1"/>
    <c:dispBlanksAs val="gap"/>
    <c:showDLblsOverMax val="0"/>
  </c:chart>
  <c:spPr>
    <a:noFill/>
    <a:ln>
      <a:noFill/>
    </a:ln>
    <a:effectLst/>
  </c:spPr>
  <c:txPr>
    <a:bodyPr/>
    <a:p>
      <a:pPr>
        <a:defRPr/>
      </a:pPr>
      <a:endParaRPr lang="en-US"/>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销售额</c:v>
                </c:pt>
              </c:strCache>
            </c:strRef>
          </c:tx>
          <c:spPr>
            <a:noFill/>
          </c:spPr>
          <c:dPt>
            <c:idx val="0"/>
            <c:invertIfNegative val="1"/>
            <c:spPr>
              <a:solidFill>
                <a:schemeClr val="tx1"/>
              </a:solidFill>
              <a:ln w="19050">
                <a:noFill/>
              </a:ln>
            </c:spPr>
            <c:extLst>
              <c:ext xmlns:c16="http://schemas.microsoft.com/office/drawing/2014/chart" uri="{C3380CC4-5D6E-409C-BE32-E72D297353CC}">
                <c16:uniqueId val="{00000001-A207-415B-A5C0-15B87E86E230}"/>
              </c:ext>
            </c:extLst>
          </c:dPt>
          <c:dPt>
            <c:idx val="1"/>
            <c:invertIfNegative val="1"/>
            <c:spPr>
              <a:noFill/>
              <a:ln w="19050">
                <a:noFill/>
              </a:ln>
            </c:spPr>
            <c:extLst>
              <c:ext xmlns:c16="http://schemas.microsoft.com/office/drawing/2014/chart" uri="{C3380CC4-5D6E-409C-BE32-E72D297353CC}">
                <c16:uniqueId val="{00000003-A207-415B-A5C0-15B87E86E230}"/>
              </c:ext>
            </c:extLst>
          </c:dPt>
          <c:dLbls>
            <c:delete val="1"/>
            <c:extLst>
              <c:ext xmlns:c15="http://schemas.microsoft.com/office/drawing/2012/chart" uri="{CE6537A1-D6FC-4f65-9D91-7224C49458BB}">
                <c15:showLeaderLines val="1"/>
              </c:ext>
            </c:extLst>
          </c:dLbls>
          <c:cat>
            <c:strRef>
              <c:f>Sheet1!$A$2:$A$3</c:f>
              <c:strCache>
                <c:ptCount val="2"/>
                <c:pt idx="0">
                  <c:v>第一季度</c:v>
                </c:pt>
                <c:pt idx="1">
                  <c:v>第二季度</c:v>
                </c:pt>
              </c:strCache>
            </c:strRef>
          </c:cat>
          <c:val>
            <c:numRef>
              <c:f>Sheet1!$B$2:$B$3</c:f>
              <c:numCache>
                <c:formatCode>0%</c:formatCode>
                <c:ptCount val="2"/>
                <c:pt idx="0">
                  <c:v>0.7</c:v>
                </c:pt>
                <c:pt idx="1">
                  <c:v>0.3</c:v>
                </c:pt>
              </c:numCache>
            </c:numRef>
          </c:val>
          <c:extLst>
            <c:ext xmlns:c16="http://schemas.microsoft.com/office/drawing/2014/chart" uri="{C3380CC4-5D6E-409C-BE32-E72D297353CC}">
              <c16:uniqueId val="{00000004-A207-415B-A5C0-15B87E86E230}"/>
            </c:ext>
          </c:extLst>
        </c:ser>
        <c:dLbls>
          <c:showLegendKey val="0"/>
          <c:showVal val="0"/>
          <c:showCatName val="0"/>
          <c:showSerName val="0"/>
          <c:showPercent val="0"/>
          <c:showBubbleSize val="0"/>
          <c:showLeaderLines val="0"/>
        </c:dLbls>
        <c:firstSliceAng/>
        <c:holeSize val="84"/>
      </c:doughnutChart>
      <c:spPr>
        <a:noFill/>
        <a:ln>
          <a:noFill/>
        </a:ln>
        <a:effectLst/>
      </c:spPr>
    </c:plotArea>
    <c:plotVisOnly val="1"/>
    <c:dispBlanksAs val="gap"/>
    <c:showDLblsOverMax val="0"/>
  </c:chart>
  <c:spPr>
    <a:noFill/>
    <a:ln>
      <a:noFill/>
    </a:ln>
    <a:effectLst/>
  </c:spPr>
  <c:txPr>
    <a:bodyPr/>
    <a:p>
      <a:pPr>
        <a:defRPr/>
      </a:pPr>
      <a:endParaRPr lang="en-US"/>
    </a:p>
  </c:txPr>
  <c:externalData r:id="rId1">
    <c:autoUpdate val="0"/>
  </c:externalData>
</c:chartSpace>
</file>

<file path=ppt/charts/chart3.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销售额</c:v>
                </c:pt>
              </c:strCache>
            </c:strRef>
          </c:tx>
          <c:spPr>
            <a:noFill/>
          </c:spPr>
          <c:dPt>
            <c:idx val="0"/>
            <c:invertIfNegative val="1"/>
            <c:spPr>
              <a:solidFill>
                <a:schemeClr val="tx1"/>
              </a:solidFill>
              <a:ln w="19050">
                <a:noFill/>
              </a:ln>
            </c:spPr>
            <c:extLst>
              <c:ext xmlns:c16="http://schemas.microsoft.com/office/drawing/2014/chart" uri="{C3380CC4-5D6E-409C-BE32-E72D297353CC}">
                <c16:uniqueId val="{00000001-B47E-4257-85DE-789B9CBFF5A1}"/>
              </c:ext>
            </c:extLst>
          </c:dPt>
          <c:dPt>
            <c:idx val="1"/>
            <c:invertIfNegative val="1"/>
            <c:spPr>
              <a:noFill/>
              <a:ln w="19050">
                <a:noFill/>
              </a:ln>
            </c:spPr>
            <c:extLst>
              <c:ext xmlns:c16="http://schemas.microsoft.com/office/drawing/2014/chart" uri="{C3380CC4-5D6E-409C-BE32-E72D297353CC}">
                <c16:uniqueId val="{00000003-B47E-4257-85DE-789B9CBFF5A1}"/>
              </c:ext>
            </c:extLst>
          </c:dPt>
          <c:dLbls>
            <c:delete val="1"/>
            <c:extLst>
              <c:ext xmlns:c15="http://schemas.microsoft.com/office/drawing/2012/chart" uri="{CE6537A1-D6FC-4f65-9D91-7224C49458BB}">
                <c15:showLeaderLines val="1"/>
              </c:ext>
            </c:extLst>
          </c:dLbls>
          <c:cat>
            <c:strRef>
              <c:f>Sheet1!$A$2:$A$3</c:f>
              <c:strCache>
                <c:ptCount val="2"/>
                <c:pt idx="0">
                  <c:v>第一季度</c:v>
                </c:pt>
                <c:pt idx="1">
                  <c:v>第二季度</c:v>
                </c:pt>
              </c:strCache>
            </c:strRef>
          </c:cat>
          <c:val>
            <c:numRef>
              <c:f>Sheet1!$B$2:$B$3</c:f>
              <c:numCache>
                <c:formatCode>0%</c:formatCode>
                <c:ptCount val="2"/>
                <c:pt idx="0">
                  <c:v>0.65</c:v>
                </c:pt>
                <c:pt idx="1">
                  <c:v>0.35</c:v>
                </c:pt>
              </c:numCache>
            </c:numRef>
          </c:val>
          <c:extLst>
            <c:ext xmlns:c16="http://schemas.microsoft.com/office/drawing/2014/chart" uri="{C3380CC4-5D6E-409C-BE32-E72D297353CC}">
              <c16:uniqueId val="{00000004-B47E-4257-85DE-789B9CBFF5A1}"/>
            </c:ext>
          </c:extLst>
        </c:ser>
        <c:dLbls>
          <c:showLegendKey val="0"/>
          <c:showVal val="0"/>
          <c:showCatName val="0"/>
          <c:showSerName val="0"/>
          <c:showPercent val="0"/>
          <c:showBubbleSize val="0"/>
          <c:showLeaderLines val="0"/>
        </c:dLbls>
        <c:firstSliceAng/>
        <c:holeSize val="84"/>
      </c:doughnutChart>
      <c:spPr>
        <a:noFill/>
        <a:ln>
          <a:noFill/>
        </a:ln>
        <a:effectLst/>
      </c:spPr>
    </c:plotArea>
    <c:plotVisOnly val="1"/>
    <c:dispBlanksAs val="gap"/>
    <c:showDLblsOverMax val="0"/>
  </c:chart>
  <c:spPr>
    <a:noFill/>
    <a:ln>
      <a:noFill/>
    </a:ln>
    <a:effectLst/>
  </c:spPr>
  <c:txPr>
    <a:bodyPr/>
    <a:p>
      <a:pPr>
        <a:defRPr/>
      </a:pPr>
      <a:endParaRPr lang="en-US"/>
    </a:p>
  </c:txPr>
  <c:externalData r:id="rId1">
    <c:autoUpdate val="0"/>
  </c:externalData>
</c:chartSpace>
</file>

<file path=ppt/charts/chart4.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销售额</c:v>
                </c:pt>
              </c:strCache>
            </c:strRef>
          </c:tx>
          <c:spPr>
            <a:noFill/>
          </c:spPr>
          <c:dPt>
            <c:idx val="0"/>
            <c:invertIfNegative val="1"/>
            <c:spPr>
              <a:solidFill>
                <a:schemeClr val="tx1"/>
              </a:solidFill>
              <a:ln w="19050">
                <a:noFill/>
              </a:ln>
            </c:spPr>
            <c:extLst>
              <c:ext xmlns:c16="http://schemas.microsoft.com/office/drawing/2014/chart" uri="{C3380CC4-5D6E-409C-BE32-E72D297353CC}">
                <c16:uniqueId val="{00000001-BA6F-42CE-9465-E8B9EF40755A}"/>
              </c:ext>
            </c:extLst>
          </c:dPt>
          <c:dPt>
            <c:idx val="1"/>
            <c:invertIfNegative val="1"/>
            <c:spPr>
              <a:noFill/>
              <a:ln w="19050">
                <a:noFill/>
              </a:ln>
            </c:spPr>
            <c:extLst>
              <c:ext xmlns:c16="http://schemas.microsoft.com/office/drawing/2014/chart" uri="{C3380CC4-5D6E-409C-BE32-E72D297353CC}">
                <c16:uniqueId val="{00000003-BA6F-42CE-9465-E8B9EF40755A}"/>
              </c:ext>
            </c:extLst>
          </c:dPt>
          <c:dLbls>
            <c:delete val="1"/>
            <c:extLst>
              <c:ext xmlns:c15="http://schemas.microsoft.com/office/drawing/2012/chart" uri="{CE6537A1-D6FC-4f65-9D91-7224C49458BB}">
                <c15:showLeaderLines val="1"/>
              </c:ext>
            </c:extLst>
          </c:dLbls>
          <c:cat>
            <c:strRef>
              <c:f>Sheet1!$A$2:$A$3</c:f>
              <c:strCache>
                <c:ptCount val="2"/>
                <c:pt idx="0">
                  <c:v>第一季度</c:v>
                </c:pt>
                <c:pt idx="1">
                  <c:v>第二季度</c:v>
                </c:pt>
              </c:strCache>
            </c:strRef>
          </c:cat>
          <c:val>
            <c:numRef>
              <c:f>Sheet1!$B$2:$B$3</c:f>
              <c:numCache>
                <c:formatCode>0%</c:formatCode>
                <c:ptCount val="2"/>
                <c:pt idx="0">
                  <c:v>0.8</c:v>
                </c:pt>
                <c:pt idx="1">
                  <c:v>0.2</c:v>
                </c:pt>
              </c:numCache>
            </c:numRef>
          </c:val>
          <c:extLst>
            <c:ext xmlns:c16="http://schemas.microsoft.com/office/drawing/2014/chart" uri="{C3380CC4-5D6E-409C-BE32-E72D297353CC}">
              <c16:uniqueId val="{00000004-BA6F-42CE-9465-E8B9EF40755A}"/>
            </c:ext>
          </c:extLst>
        </c:ser>
        <c:dLbls>
          <c:showLegendKey val="0"/>
          <c:showVal val="0"/>
          <c:showCatName val="0"/>
          <c:showSerName val="0"/>
          <c:showPercent val="0"/>
          <c:showBubbleSize val="0"/>
          <c:showLeaderLines val="0"/>
        </c:dLbls>
        <c:firstSliceAng/>
        <c:holeSize val="84"/>
      </c:doughnutChart>
      <c:spPr>
        <a:noFill/>
        <a:ln>
          <a:noFill/>
        </a:ln>
        <a:effectLst/>
      </c:spPr>
    </c:plotArea>
    <c:plotVisOnly val="1"/>
    <c:dispBlanksAs val="gap"/>
    <c:showDLblsOverMax val="0"/>
  </c:chart>
  <c:spPr>
    <a:noFill/>
    <a:ln>
      <a:noFill/>
    </a:ln>
    <a:effectLst/>
  </c:spPr>
  <c:txPr>
    <a:bodyPr/>
    <a:p>
      <a:pPr>
        <a:defRPr/>
      </a:pPr>
      <a:endParaRPr lang="en-US"/>
    </a:p>
  </c:txPr>
  <c:externalData r:id="rId1">
    <c:autoUpdate val="0"/>
  </c:externalData>
</c:chartSpace>
</file>

<file path=ppt/charts/colors1.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字魂59号-创粗黑" panose="00000500000000000000" pitchFamily="2" charset="-122"/>
                <a:ea typeface="字魂59号-创粗黑" panose="00000500000000000000" pitchFamily="2"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字魂59号-创粗黑" panose="00000500000000000000" pitchFamily="2" charset="-122"/>
                <a:ea typeface="字魂59号-创粗黑" panose="00000500000000000000" pitchFamily="2" charset="-122"/>
              </a:defRPr>
            </a:lvl1pPr>
          </a:lstStyle>
          <a:p>
            <a:fld id="{EE409FDE-CAF1-4FE1-88FD-C9F8C67F82D5}" type="datetimeFigureOut">
              <a:rPr lang="zh-CN" altLang="en-US" smtClean="0"/>
              <a:t>2019/7/19</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字魂59号-创粗黑" panose="00000500000000000000" pitchFamily="2" charset="-122"/>
                <a:ea typeface="字魂59号-创粗黑" panose="00000500000000000000" pitchFamily="2"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字魂59号-创粗黑" panose="00000500000000000000" pitchFamily="2" charset="-122"/>
                <a:ea typeface="字魂59号-创粗黑" panose="00000500000000000000" pitchFamily="2" charset="-122"/>
              </a:defRPr>
            </a:lvl1pPr>
          </a:lstStyle>
          <a:p>
            <a:fld id="{E582E544-093A-4AB3-8E37-E9BCDC7ED246}" type="slidenum">
              <a:rPr lang="zh-CN" altLang="en-US" smtClean="0"/>
              <a:t>‹#›</a:t>
            </a:fld>
            <a:endParaRPr lang="zh-CN" altLang="en-US"/>
          </a:p>
        </p:txBody>
      </p:sp>
    </p:spTree>
    <p:extLst>
      <p:ext uri="{BB962C8B-B14F-4D97-AF65-F5344CB8AC3E}">
        <p14:creationId val="13609462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字魂59号-创粗黑" panose="00000500000000000000" pitchFamily="2" charset="-122"/>
        <a:ea typeface="字魂59号-创粗黑" panose="00000500000000000000" pitchFamily="2" charset="-122"/>
        <a:cs typeface="+mn-cs"/>
      </a:defRPr>
    </a:lvl1pPr>
    <a:lvl2pPr marL="457200" algn="l" defTabSz="914400" rtl="0" eaLnBrk="1" latinLnBrk="0" hangingPunct="1">
      <a:defRPr sz="1200" kern="1200">
        <a:solidFill>
          <a:schemeClr val="tx1"/>
        </a:solidFill>
        <a:latin typeface="字魂59号-创粗黑" panose="00000500000000000000" pitchFamily="2" charset="-122"/>
        <a:ea typeface="字魂59号-创粗黑" panose="00000500000000000000" pitchFamily="2" charset="-122"/>
        <a:cs typeface="+mn-cs"/>
      </a:defRPr>
    </a:lvl2pPr>
    <a:lvl3pPr marL="914400" algn="l" defTabSz="914400" rtl="0" eaLnBrk="1" latinLnBrk="0" hangingPunct="1">
      <a:defRPr sz="1200" kern="1200">
        <a:solidFill>
          <a:schemeClr val="tx1"/>
        </a:solidFill>
        <a:latin typeface="字魂59号-创粗黑" panose="00000500000000000000" pitchFamily="2" charset="-122"/>
        <a:ea typeface="字魂59号-创粗黑" panose="00000500000000000000" pitchFamily="2" charset="-122"/>
        <a:cs typeface="+mn-cs"/>
      </a:defRPr>
    </a:lvl3pPr>
    <a:lvl4pPr marL="1371600" algn="l" defTabSz="914400" rtl="0" eaLnBrk="1" latinLnBrk="0" hangingPunct="1">
      <a:defRPr sz="1200" kern="1200">
        <a:solidFill>
          <a:schemeClr val="tx1"/>
        </a:solidFill>
        <a:latin typeface="字魂59号-创粗黑" panose="00000500000000000000" pitchFamily="2" charset="-122"/>
        <a:ea typeface="字魂59号-创粗黑" panose="00000500000000000000" pitchFamily="2" charset="-122"/>
        <a:cs typeface="+mn-cs"/>
      </a:defRPr>
    </a:lvl4pPr>
    <a:lvl5pPr marL="1828800" algn="l" defTabSz="914400" rtl="0" eaLnBrk="1" latinLnBrk="0" hangingPunct="1">
      <a:defRPr sz="1200" kern="1200">
        <a:solidFill>
          <a:schemeClr val="tx1"/>
        </a:solidFill>
        <a:latin typeface="字魂59号-创粗黑" panose="00000500000000000000" pitchFamily="2" charset="-122"/>
        <a:ea typeface="字魂59号-创粗黑" panose="00000500000000000000"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1.xml" Type="http://schemas.openxmlformats.org/officeDocument/2006/relationships/slide"/><Relationship Id="rId2" Target="../notesMasters/notesMaster1.xml" Type="http://schemas.openxmlformats.org/officeDocument/2006/relationships/notesMaster"/></Relationships>
</file>

<file path=ppt/notesSlides/_rels/notesSlide10.xml.rels><?xml version="1.0" encoding="UTF-8" standalone="yes"?><Relationships xmlns="http://schemas.openxmlformats.org/package/2006/relationships"><Relationship Id="rId1" Target="../slides/slide10.xml" Type="http://schemas.openxmlformats.org/officeDocument/2006/relationships/slide"/><Relationship Id="rId2" Target="../notesMasters/notesMaster1.xml" Type="http://schemas.openxmlformats.org/officeDocument/2006/relationships/notesMaster"/></Relationships>
</file>

<file path=ppt/notesSlides/_rels/notesSlide11.xml.rels><?xml version="1.0" encoding="UTF-8" standalone="yes"?><Relationships xmlns="http://schemas.openxmlformats.org/package/2006/relationships"><Relationship Id="rId1" Target="../slides/slide11.xml" Type="http://schemas.openxmlformats.org/officeDocument/2006/relationships/slide"/><Relationship Id="rId2" Target="../notesMasters/notesMaster1.xml" Type="http://schemas.openxmlformats.org/officeDocument/2006/relationships/notesMaster"/></Relationships>
</file>

<file path=ppt/notesSlides/_rels/notesSlide12.xml.rels><?xml version="1.0" encoding="UTF-8" standalone="yes"?><Relationships xmlns="http://schemas.openxmlformats.org/package/2006/relationships"><Relationship Id="rId1" Target="../slides/slide12.xml" Type="http://schemas.openxmlformats.org/officeDocument/2006/relationships/slide"/><Relationship Id="rId2" Target="../notesMasters/notesMaster1.xml" Type="http://schemas.openxmlformats.org/officeDocument/2006/relationships/notesMaster"/></Relationships>
</file>

<file path=ppt/notesSlides/_rels/notesSlide13.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14.xml.rels><?xml version="1.0" encoding="UTF-8" standalone="yes"?><Relationships xmlns="http://schemas.openxmlformats.org/package/2006/relationships"><Relationship Id="rId1" Target="../slides/slide14.xml" Type="http://schemas.openxmlformats.org/officeDocument/2006/relationships/slide"/><Relationship Id="rId2" Target="../notesMasters/notesMaster1.xml" Type="http://schemas.openxmlformats.org/officeDocument/2006/relationships/notesMaster"/></Relationships>
</file>

<file path=ppt/notesSlides/_rels/notesSlide15.xml.rels><?xml version="1.0" encoding="UTF-8" standalone="yes"?><Relationships xmlns="http://schemas.openxmlformats.org/package/2006/relationships"><Relationship Id="rId1" Target="../slides/slide15.xml" Type="http://schemas.openxmlformats.org/officeDocument/2006/relationships/slide"/><Relationship Id="rId2" Target="../notesMasters/notesMaster1.xml" Type="http://schemas.openxmlformats.org/officeDocument/2006/relationships/notesMaster"/></Relationships>
</file>

<file path=ppt/notesSlides/_rels/notesSlide16.xml.rels><?xml version="1.0" encoding="UTF-8" standalone="yes"?><Relationships xmlns="http://schemas.openxmlformats.org/package/2006/relationships"><Relationship Id="rId1" Target="../slides/slide16.xml" Type="http://schemas.openxmlformats.org/officeDocument/2006/relationships/slide"/><Relationship Id="rId2" Target="../notesMasters/notesMaster1.xml" Type="http://schemas.openxmlformats.org/officeDocument/2006/relationships/notesMaster"/></Relationships>
</file>

<file path=ppt/notesSlides/_rels/notesSlide17.xml.rels><?xml version="1.0" encoding="UTF-8" standalone="yes"?><Relationships xmlns="http://schemas.openxmlformats.org/package/2006/relationships"><Relationship Id="rId1" Target="../slides/slide17.xml" Type="http://schemas.openxmlformats.org/officeDocument/2006/relationships/slide"/><Relationship Id="rId2" Target="../notesMasters/notesMaster1.xml" Type="http://schemas.openxmlformats.org/officeDocument/2006/relationships/notesMaster"/></Relationships>
</file>

<file path=ppt/notesSlides/_rels/notesSlide18.xml.rels><?xml version="1.0" encoding="UTF-8" standalone="yes"?><Relationships xmlns="http://schemas.openxmlformats.org/package/2006/relationships"><Relationship Id="rId1" Target="../slides/slide18.xml" Type="http://schemas.openxmlformats.org/officeDocument/2006/relationships/slide"/><Relationship Id="rId2" Target="../notesMasters/notesMaster1.xml" Type="http://schemas.openxmlformats.org/officeDocument/2006/relationships/notesMaster"/></Relationships>
</file>

<file path=ppt/notesSlides/_rels/notesSlide19.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0.xml.rels><?xml version="1.0" encoding="UTF-8" standalone="yes"?><Relationships xmlns="http://schemas.openxmlformats.org/package/2006/relationships"><Relationship Id="rId1" Target="../slides/slide20.xml" Type="http://schemas.openxmlformats.org/officeDocument/2006/relationships/slide"/><Relationship Id="rId2" Target="../notesMasters/notesMaster1.xml" Type="http://schemas.openxmlformats.org/officeDocument/2006/relationships/notesMaster"/></Relationships>
</file>

<file path=ppt/notesSlides/_rels/notesSlide21.xml.rels><?xml version="1.0" encoding="UTF-8" standalone="yes"?><Relationships xmlns="http://schemas.openxmlformats.org/package/2006/relationships"><Relationship Id="rId1" Target="../slides/slide21.xml" Type="http://schemas.openxmlformats.org/officeDocument/2006/relationships/slide"/><Relationship Id="rId2" Target="../notesMasters/notesMaster1.xml" Type="http://schemas.openxmlformats.org/officeDocument/2006/relationships/notesMaster"/></Relationships>
</file>

<file path=ppt/notesSlides/_rels/notesSlide22.xml.rels><?xml version="1.0" encoding="UTF-8" standalone="yes"?><Relationships xmlns="http://schemas.openxmlformats.org/package/2006/relationships"><Relationship Id="rId1" Target="../slides/slide22.xml" Type="http://schemas.openxmlformats.org/officeDocument/2006/relationships/slide"/><Relationship Id="rId2" Target="../notesMasters/notesMaster1.xml" Type="http://schemas.openxmlformats.org/officeDocument/2006/relationships/notesMaster"/></Relationships>
</file>

<file path=ppt/notesSlides/_rels/notesSlide23.xml.rels><?xml version="1.0" encoding="UTF-8" standalone="yes"?><Relationships xmlns="http://schemas.openxmlformats.org/package/2006/relationships"><Relationship Id="rId1" Target="../slides/slide23.xml" Type="http://schemas.openxmlformats.org/officeDocument/2006/relationships/slide"/><Relationship Id="rId2" Target="../notesMasters/notesMaster1.xml" Type="http://schemas.openxmlformats.org/officeDocument/2006/relationships/notesMaster"/></Relationships>
</file>

<file path=ppt/notesSlides/_rels/notesSlide24.xml.rels><?xml version="1.0" encoding="UTF-8" standalone="yes"?><Relationships xmlns="http://schemas.openxmlformats.org/package/2006/relationships"><Relationship Id="rId1" Target="../slides/slide24.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4.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5.xml" Type="http://schemas.openxmlformats.org/officeDocument/2006/relationships/slide"/><Relationship Id="rId2" Target="../notesMasters/notesMaster1.xml" Type="http://schemas.openxmlformats.org/officeDocument/2006/relationships/notesMaster"/></Relationships>
</file>

<file path=ppt/notesSlides/_rels/notesSlide6.xml.rels><?xml version="1.0" encoding="UTF-8" standalone="yes"?><Relationships xmlns="http://schemas.openxmlformats.org/package/2006/relationships"><Relationship Id="rId1" Target="../slides/slide6.xml" Type="http://schemas.openxmlformats.org/officeDocument/2006/relationships/slide"/><Relationship Id="rId2" Target="../notesMasters/notesMaster1.xml" Type="http://schemas.openxmlformats.org/officeDocument/2006/relationships/notesMaster"/></Relationships>
</file>

<file path=ppt/notesSlides/_rels/notesSlide7.xml.rels><?xml version="1.0" encoding="UTF-8" standalone="yes"?><Relationships xmlns="http://schemas.openxmlformats.org/package/2006/relationships"><Relationship Id="rId1" Target="../slides/slide7.xml" Type="http://schemas.openxmlformats.org/officeDocument/2006/relationships/slide"/><Relationship Id="rId2" Target="../notesMasters/notesMaster1.xml" Type="http://schemas.openxmlformats.org/officeDocument/2006/relationships/notesMaster"/></Relationships>
</file>

<file path=ppt/notesSlides/_rels/notesSlide8.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9.xml.rels><?xml version="1.0" encoding="UTF-8" standalone="yes"?><Relationships xmlns="http://schemas.openxmlformats.org/package/2006/relationships"><Relationship Id="rId1" Target="../slides/slide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481784646"/>
      </p:ext>
    </p:extLst>
  </p:cSld>
  <p:clrMapOvr>
    <a:masterClrMapping/>
  </p:clrMapOvr>
</p:notes>
</file>

<file path=ppt/notesSlides/notesSlide1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78448492"/>
      </p:ext>
    </p:extLst>
  </p:cSld>
  <p:clrMapOvr>
    <a:masterClrMapping/>
  </p:clrMapOvr>
</p:notes>
</file>

<file path=ppt/notesSlides/notesSlide1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388566718"/>
      </p:ext>
    </p:extLst>
  </p:cSld>
  <p:clrMapOvr>
    <a:masterClrMapping/>
  </p:clrMapOvr>
</p:notes>
</file>

<file path=ppt/notesSlides/notesSlide1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74024070"/>
      </p:ext>
    </p:extLst>
  </p:cSld>
  <p:clrMapOvr>
    <a:masterClrMapping/>
  </p:clrMapOvr>
</p:notes>
</file>

<file path=ppt/notesSlides/notesSlide1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70043885"/>
      </p:ext>
    </p:extLst>
  </p:cSld>
  <p:clrMapOvr>
    <a:masterClrMapping/>
  </p:clrMapOvr>
</p:notes>
</file>

<file path=ppt/notesSlides/notesSlide1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341489812"/>
      </p:ext>
    </p:extLst>
  </p:cSld>
  <p:clrMapOvr>
    <a:masterClrMapping/>
  </p:clrMapOvr>
</p:notes>
</file>

<file path=ppt/notesSlides/notesSlide1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5489255"/>
      </p:ext>
    </p:extLst>
  </p:cSld>
  <p:clrMapOvr>
    <a:masterClrMapping/>
  </p:clrMapOvr>
</p:notes>
</file>

<file path=ppt/notesSlides/notesSlide1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779035829"/>
      </p:ext>
    </p:extLst>
  </p:cSld>
  <p:clrMapOvr>
    <a:masterClrMapping/>
  </p:clrMapOvr>
</p:notes>
</file>

<file path=ppt/notesSlides/notesSlide1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64656792"/>
      </p:ext>
    </p:extLst>
  </p:cSld>
  <p:clrMapOvr>
    <a:masterClrMapping/>
  </p:clrMapOvr>
</p:notes>
</file>

<file path=ppt/notesSlides/notesSlide1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87974135"/>
      </p:ext>
    </p:extLst>
  </p:cSld>
  <p:clrMapOvr>
    <a:masterClrMapping/>
  </p:clrMapOvr>
</p:notes>
</file>

<file path=ppt/notesSlides/notesSlide1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632115276"/>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36813222"/>
      </p:ext>
    </p:extLst>
  </p:cSld>
  <p:clrMapOvr>
    <a:masterClrMapping/>
  </p:clrMapOvr>
</p:notes>
</file>

<file path=ppt/notesSlides/notesSlide20.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209836349"/>
      </p:ext>
    </p:extLst>
  </p:cSld>
  <p:clrMapOvr>
    <a:masterClrMapping/>
  </p:clrMapOvr>
</p:notes>
</file>

<file path=ppt/notesSlides/notesSlide2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033543741"/>
      </p:ext>
    </p:extLst>
  </p:cSld>
  <p:clrMapOvr>
    <a:masterClrMapping/>
  </p:clrMapOvr>
</p:notes>
</file>

<file path=ppt/notesSlides/notesSlide2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54386213"/>
      </p:ext>
    </p:extLst>
  </p:cSld>
  <p:clrMapOvr>
    <a:masterClrMapping/>
  </p:clrMapOvr>
</p:notes>
</file>

<file path=ppt/notesSlides/notesSlide2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59853888"/>
      </p:ext>
    </p:extLst>
  </p:cSld>
  <p:clrMapOvr>
    <a:masterClrMapping/>
  </p:clrMapOvr>
</p:notes>
</file>

<file path=ppt/notesSlides/notesSlide2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33571144"/>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50385358"/>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645547676"/>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32388429"/>
      </p:ext>
    </p:extLst>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86765134"/>
      </p:ext>
    </p:extLst>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913588416"/>
      </p:ext>
    </p:extLst>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812670735"/>
      </p:ext>
    </p:extLst>
  </p:cSld>
  <p:clrMapOvr>
    <a:masterClrMapping/>
  </p:clrMapOvr>
</p:notes>
</file>

<file path=ppt/notesSlides/notesSlide9.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15656107"/>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p>
        </p:txBody>
      </p:sp>
      <p:sp>
        <p:nvSpPr>
          <p:cNvPr id="4" name="日期占位符 3"/>
          <p:cNvSpPr>
            <a:spLocks noGrp="1"/>
          </p:cNvSpPr>
          <p:nvPr>
            <p:ph type="dt" sz="half" idx="10"/>
          </p:nvPr>
        </p:nvSpPr>
        <p:spPr/>
        <p:txBody>
          <a:bodyPr/>
          <a:lstStyle/>
          <a:p>
            <a:fld id="{B7579D1B-5EBE-4669-AD85-AA5023369638}" type="datetimeFigureOut">
              <a:rPr lang="zh-CN" altLang="en-US" smtClean="0"/>
              <a:t>2019/7/19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5A4C1E5-1F58-41A6-8FB2-98F84BEF99B3}" type="slidenum">
              <a:rPr lang="zh-CN" altLang="en-US" smtClean="0"/>
              <a:t>‹#›</a:t>
            </a:fld>
            <a:endParaRPr lang="zh-CN" altLang="en-US"/>
          </a:p>
        </p:txBody>
      </p:sp>
    </p:spTree>
    <p:extLst>
      <p:ext uri="{BB962C8B-B14F-4D97-AF65-F5344CB8AC3E}">
        <p14:creationId val="120132187"/>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7579D1B-5EBE-4669-AD85-AA5023369638}" type="datetimeFigureOut">
              <a:rPr lang="zh-CN" altLang="en-US" smtClean="0"/>
              <a:t>2019/7/19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5A4C1E5-1F58-41A6-8FB2-98F84BEF99B3}" type="slidenum">
              <a:rPr lang="zh-CN" altLang="en-US" smtClean="0"/>
              <a:t>‹#›</a:t>
            </a:fld>
            <a:endParaRPr lang="zh-CN" altLang="en-US"/>
          </a:p>
        </p:txBody>
      </p:sp>
    </p:spTree>
    <p:extLst>
      <p:ext uri="{BB962C8B-B14F-4D97-AF65-F5344CB8AC3E}">
        <p14:creationId val="3435685435"/>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竖排标题与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7579D1B-5EBE-4669-AD85-AA5023369638}" type="datetimeFigureOut">
              <a:rPr lang="zh-CN" altLang="en-US" smtClean="0"/>
              <a:t>2019/7/19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5A4C1E5-1F58-41A6-8FB2-98F84BEF99B3}" type="slidenum">
              <a:rPr lang="zh-CN" altLang="en-US" smtClean="0"/>
              <a:t>‹#›</a:t>
            </a:fld>
            <a:endParaRPr lang="zh-CN" altLang="en-US"/>
          </a:p>
        </p:txBody>
      </p:sp>
    </p:spTree>
    <p:extLst>
      <p:ext uri="{BB962C8B-B14F-4D97-AF65-F5344CB8AC3E}">
        <p14:creationId val="3827854218"/>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2019/7/19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100625467"/>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2019/7/19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15914990"/>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2019/7/19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62113104"/>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2019/7/19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35062606"/>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2019/7/19</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16172607"/>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2019/7/19</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33201784"/>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2019/7/19</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29835027"/>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2019/7/19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75090805"/>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B7579D1B-5EBE-4669-AD85-AA5023369638}" type="datetimeFigureOut">
              <a:rPr lang="zh-CN" altLang="en-US" smtClean="0"/>
              <a:t>2019/7/19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5A4C1E5-1F58-41A6-8FB2-98F84BEF99B3}" type="slidenum">
              <a:rPr lang="zh-CN" altLang="en-US" smtClean="0"/>
              <a:t>‹#›</a:t>
            </a:fld>
            <a:endParaRPr lang="zh-CN" altLang="en-US"/>
          </a:p>
        </p:txBody>
      </p:sp>
    </p:spTree>
    <p:extLst>
      <p:ext uri="{BB962C8B-B14F-4D97-AF65-F5344CB8AC3E}">
        <p14:creationId val="1491167536"/>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2019/7/19</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655375348"/>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2019/7/19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214239625"/>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2019/7/19</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671661883"/>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p:cNvSpPr>
            <a:spLocks noGrp="1"/>
          </p:cNvSpPr>
          <p:nvPr>
            <p:ph type="dt" sz="half" idx="10"/>
          </p:nvPr>
        </p:nvSpPr>
        <p:spPr/>
        <p:txBody>
          <a:bodyPr/>
          <a:lstStyle/>
          <a:p>
            <a:fld id="{B7579D1B-5EBE-4669-AD85-AA5023369638}" type="datetimeFigureOut">
              <a:rPr lang="zh-CN" altLang="en-US" smtClean="0"/>
              <a:t>2019/7/19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5A4C1E5-1F58-41A6-8FB2-98F84BEF99B3}" type="slidenum">
              <a:rPr lang="zh-CN" altLang="en-US" smtClean="0"/>
              <a:t>‹#›</a:t>
            </a:fld>
            <a:endParaRPr lang="zh-CN" altLang="en-US"/>
          </a:p>
        </p:txBody>
      </p:sp>
    </p:spTree>
    <p:extLst>
      <p:ext uri="{BB962C8B-B14F-4D97-AF65-F5344CB8AC3E}">
        <p14:creationId val="75318973"/>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B7579D1B-5EBE-4669-AD85-AA5023369638}" type="datetimeFigureOut">
              <a:rPr lang="zh-CN" altLang="en-US" smtClean="0"/>
              <a:t>2019/7/19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5A4C1E5-1F58-41A6-8FB2-98F84BEF99B3}" type="slidenum">
              <a:rPr lang="zh-CN" altLang="en-US" smtClean="0"/>
              <a:t>‹#›</a:t>
            </a:fld>
            <a:endParaRPr lang="zh-CN" altLang="en-US"/>
          </a:p>
        </p:txBody>
      </p:sp>
    </p:spTree>
    <p:extLst>
      <p:ext uri="{BB962C8B-B14F-4D97-AF65-F5344CB8AC3E}">
        <p14:creationId val="2220618866"/>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B7579D1B-5EBE-4669-AD85-AA5023369638}" type="datetimeFigureOut">
              <a:rPr lang="zh-CN" altLang="en-US" smtClean="0"/>
              <a:t>2019/7/19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5A4C1E5-1F58-41A6-8FB2-98F84BEF99B3}" type="slidenum">
              <a:rPr lang="zh-CN" altLang="en-US" smtClean="0"/>
              <a:t>‹#›</a:t>
            </a:fld>
            <a:endParaRPr lang="zh-CN" altLang="en-US"/>
          </a:p>
        </p:txBody>
      </p:sp>
    </p:spTree>
    <p:extLst>
      <p:ext uri="{BB962C8B-B14F-4D97-AF65-F5344CB8AC3E}">
        <p14:creationId val="291195740"/>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B7579D1B-5EBE-4669-AD85-AA5023369638}" type="datetimeFigureOut">
              <a:rPr lang="zh-CN" altLang="en-US" smtClean="0"/>
              <a:t>2019/7/19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5A4C1E5-1F58-41A6-8FB2-98F84BEF99B3}" type="slidenum">
              <a:rPr lang="zh-CN" altLang="en-US" smtClean="0"/>
              <a:t>‹#›</a:t>
            </a:fld>
            <a:endParaRPr lang="zh-CN" altLang="en-US"/>
          </a:p>
        </p:txBody>
      </p:sp>
    </p:spTree>
    <p:extLst>
      <p:ext uri="{BB962C8B-B14F-4D97-AF65-F5344CB8AC3E}">
        <p14:creationId val="1766259551"/>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B7579D1B-5EBE-4669-AD85-AA5023369638}" type="datetimeFigureOut">
              <a:rPr lang="zh-CN" altLang="en-US" smtClean="0"/>
              <a:t>2019/7/19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5A4C1E5-1F58-41A6-8FB2-98F84BEF99B3}" type="slidenum">
              <a:rPr lang="zh-CN" altLang="en-US" smtClean="0"/>
              <a:t>‹#›</a:t>
            </a:fld>
            <a:endParaRPr lang="zh-CN" altLang="en-US"/>
          </a:p>
        </p:txBody>
      </p:sp>
    </p:spTree>
    <p:extLst>
      <p:ext uri="{BB962C8B-B14F-4D97-AF65-F5344CB8AC3E}">
        <p14:creationId val="2421175247"/>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B7579D1B-5EBE-4669-AD85-AA5023369638}" type="datetimeFigureOut">
              <a:rPr lang="zh-CN" altLang="en-US" smtClean="0"/>
              <a:t>2019/7/19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5A4C1E5-1F58-41A6-8FB2-98F84BEF99B3}" type="slidenum">
              <a:rPr lang="zh-CN" altLang="en-US" smtClean="0"/>
              <a:t>‹#›</a:t>
            </a:fld>
            <a:endParaRPr lang="zh-CN" altLang="en-US"/>
          </a:p>
        </p:txBody>
      </p:sp>
    </p:spTree>
    <p:extLst>
      <p:ext uri="{BB962C8B-B14F-4D97-AF65-F5344CB8AC3E}">
        <p14:creationId val="1110304791"/>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p:cNvSpPr>
            <a:spLocks noGrp="1"/>
          </p:cNvSpPr>
          <p:nvPr>
            <p:ph type="dt" sz="half" idx="10"/>
          </p:nvPr>
        </p:nvSpPr>
        <p:spPr/>
        <p:txBody>
          <a:bodyPr/>
          <a:lstStyle/>
          <a:p>
            <a:fld id="{B7579D1B-5EBE-4669-AD85-AA5023369638}" type="datetimeFigureOut">
              <a:rPr lang="zh-CN" altLang="en-US" smtClean="0"/>
              <a:t>2019/7/19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5A4C1E5-1F58-41A6-8FB2-98F84BEF99B3}" type="slidenum">
              <a:rPr lang="zh-CN" altLang="en-US" smtClean="0"/>
              <a:t>‹#›</a:t>
            </a:fld>
            <a:endParaRPr lang="zh-CN" altLang="en-US"/>
          </a:p>
        </p:txBody>
      </p:sp>
    </p:spTree>
    <p:extLst>
      <p:ext uri="{BB962C8B-B14F-4D97-AF65-F5344CB8AC3E}">
        <p14:creationId val="4010929829"/>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字魂59号-创粗黑" panose="00000500000000000000" pitchFamily="2" charset="-122"/>
                <a:ea typeface="字魂59号-创粗黑" panose="00000500000000000000" pitchFamily="2" charset="-122"/>
              </a:defRPr>
            </a:lvl1pPr>
          </a:lstStyle>
          <a:p>
            <a:fld id="{B7579D1B-5EBE-4669-AD85-AA5023369638}" type="datetimeFigureOut">
              <a:rPr lang="zh-CN" altLang="en-US" smtClean="0"/>
              <a:t>2019/7/19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字魂59号-创粗黑" panose="00000500000000000000" pitchFamily="2" charset="-122"/>
                <a:ea typeface="字魂59号-创粗黑" panose="00000500000000000000" pitchFamily="2" charset="-122"/>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字魂59号-创粗黑" panose="00000500000000000000" pitchFamily="2" charset="-122"/>
                <a:ea typeface="字魂59号-创粗黑" panose="00000500000000000000" pitchFamily="2" charset="-122"/>
              </a:defRPr>
            </a:lvl1pPr>
          </a:lstStyle>
          <a:p>
            <a:fld id="{B5A4C1E5-1F58-41A6-8FB2-98F84BEF99B3}" type="slidenum">
              <a:rPr lang="zh-CN" altLang="en-US" smtClean="0"/>
              <a:t>‹#›</a:t>
            </a:fld>
            <a:endParaRPr lang="zh-CN" altLang="en-US"/>
          </a:p>
        </p:txBody>
      </p:sp>
    </p:spTree>
    <p:extLst>
      <p:ext uri="{BB962C8B-B14F-4D97-AF65-F5344CB8AC3E}">
        <p14:creationId val="27671313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字魂59号-创粗黑" panose="00000500000000000000" pitchFamily="2" charset="-122"/>
          <a:ea typeface="字魂59号-创粗黑" panose="00000500000000000000" pitchFamily="2"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字魂59号-创粗黑" panose="00000500000000000000" pitchFamily="2" charset="-122"/>
          <a:ea typeface="字魂59号-创粗黑" panose="00000500000000000000" pitchFamily="2"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字魂59号-创粗黑" panose="00000500000000000000" pitchFamily="2" charset="-122"/>
          <a:ea typeface="字魂59号-创粗黑" panose="00000500000000000000" pitchFamily="2"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字魂59号-创粗黑" panose="00000500000000000000" pitchFamily="2" charset="-122"/>
          <a:ea typeface="字魂59号-创粗黑" panose="00000500000000000000" pitchFamily="2"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字魂59号-创粗黑" panose="00000500000000000000" pitchFamily="2" charset="-122"/>
          <a:ea typeface="字魂59号-创粗黑" panose="00000500000000000000" pitchFamily="2"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字魂59号-创粗黑" panose="00000500000000000000" pitchFamily="2" charset="-122"/>
          <a:ea typeface="字魂59号-创粗黑" panose="00000500000000000000" pitchFamily="2"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2019/7/19</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3492693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0.xml" Type="http://schemas.openxmlformats.org/officeDocument/2006/relationships/notesSlide"/><Relationship Id="rId3" Target="../media/image2.jpe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 Id="rId3" Target="../media/image2.jpe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2.xml" Type="http://schemas.openxmlformats.org/officeDocument/2006/relationships/notesSlide"/><Relationship Id="rId3" Target="../media/image2.jpeg" Type="http://schemas.openxmlformats.org/officeDocument/2006/relationships/image"/><Relationship Id="rId4" Target="../media/image7.jpe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3.xml" Type="http://schemas.openxmlformats.org/officeDocument/2006/relationships/notesSlide"/><Relationship Id="rId3" Target="../media/image2.jpe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4.xml" Type="http://schemas.openxmlformats.org/officeDocument/2006/relationships/notesSlide"/><Relationship Id="rId3" Target="../media/image2.jpeg" Type="http://schemas.openxmlformats.org/officeDocument/2006/relationships/image"/><Relationship Id="rId4" Target="../media/image8.jpe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5.xml" Type="http://schemas.openxmlformats.org/officeDocument/2006/relationships/notesSlide"/><Relationship Id="rId3" Target="../media/image2.jpe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6.xml" Type="http://schemas.openxmlformats.org/officeDocument/2006/relationships/notesSlide"/><Relationship Id="rId3" Target="../media/image2.jpe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7.xml" Type="http://schemas.openxmlformats.org/officeDocument/2006/relationships/notesSlide"/><Relationship Id="rId3" Target="../media/image2.jpeg" Type="http://schemas.openxmlformats.org/officeDocument/2006/relationships/image"/><Relationship Id="rId4" Target="../media/image9.jpeg"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8.xml" Type="http://schemas.openxmlformats.org/officeDocument/2006/relationships/notesSlide"/><Relationship Id="rId3" Target="../media/image2.jpeg" Type="http://schemas.openxmlformats.org/officeDocument/2006/relationships/image"/></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19.xml" Type="http://schemas.openxmlformats.org/officeDocument/2006/relationships/notesSlide"/><Relationship Id="rId3" Target="../media/image2.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media/image2.jpeg" Type="http://schemas.openxmlformats.org/officeDocument/2006/relationships/image"/></Relationships>
</file>

<file path=ppt/slides/_rels/slide20.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0.xml" Type="http://schemas.openxmlformats.org/officeDocument/2006/relationships/notesSlide"/><Relationship Id="rId3" Target="../media/image2.jpeg" Type="http://schemas.openxmlformats.org/officeDocument/2006/relationships/image"/></Relationships>
</file>

<file path=ppt/slides/_rels/slide21.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1.xml" Type="http://schemas.openxmlformats.org/officeDocument/2006/relationships/notesSlide"/><Relationship Id="rId3" Target="../media/image2.jpeg"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2.xml" Type="http://schemas.openxmlformats.org/officeDocument/2006/relationships/notesSlide"/><Relationship Id="rId3" Target="../media/image2.jpeg"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3.xml" Type="http://schemas.openxmlformats.org/officeDocument/2006/relationships/notesSlide"/><Relationship Id="rId3" Target="../media/image2.jpeg" Type="http://schemas.openxmlformats.org/officeDocument/2006/relationships/image"/></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24.xml" Type="http://schemas.openxmlformats.org/officeDocument/2006/relationships/notesSlide"/><Relationship Id="rId3" Target="../media/image2.jpe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 Id="rId3" Target="../media/image2.jpe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 Id="rId3" Target="../media/image2.jpeg" Type="http://schemas.openxmlformats.org/officeDocument/2006/relationships/image"/><Relationship Id="rId4" Target="../media/image3.jpe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 Id="rId3" Target="../media/image2.jpe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 Id="rId3" Target="../media/image2.jpeg" Type="http://schemas.openxmlformats.org/officeDocument/2006/relationships/image"/><Relationship Id="rId4" Target="../charts/chart1.xml" Type="http://schemas.openxmlformats.org/officeDocument/2006/relationships/chart"/><Relationship Id="rId5" Target="../charts/chart2.xml" Type="http://schemas.openxmlformats.org/officeDocument/2006/relationships/chart"/><Relationship Id="rId6" Target="../charts/chart3.xml" Type="http://schemas.openxmlformats.org/officeDocument/2006/relationships/chart"/><Relationship Id="rId7" Target="../charts/chart4.xml" Type="http://schemas.openxmlformats.org/officeDocument/2006/relationships/chart"/></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 Id="rId3" Target="../media/image2.jpe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 Id="rId3" Target="../media/image2.jpeg" Type="http://schemas.openxmlformats.org/officeDocument/2006/relationships/image"/><Relationship Id="rId4" Target="../media/image4.jpeg" Type="http://schemas.openxmlformats.org/officeDocument/2006/relationships/image"/><Relationship Id="rId5" Target="../media/image5.jpeg" Type="http://schemas.openxmlformats.org/officeDocument/2006/relationships/image"/><Relationship Id="rId6" Target="../media/image6.jpe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 Id="rId3" Target="../media/image2.jpeg" Type="http://schemas.openxmlformats.org/officeDocument/2006/relationships/image"/></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tretch>
            <a:fillRect/>
          </a:stretch>
        </p:blipFill>
        <p:spPr>
          <a:xfrm>
            <a:off x="0" y="0"/>
            <a:ext cx="12192000" cy="6858000"/>
          </a:xfrm>
          <a:prstGeom prst="rect">
            <a:avLst/>
          </a:prstGeom>
        </p:spPr>
      </p:pic>
      <p:grpSp>
        <p:nvGrpSpPr>
          <p:cNvPr id="28" name="组合 27"/>
          <p:cNvGrpSpPr/>
          <p:nvPr/>
        </p:nvGrpSpPr>
        <p:grpSpPr>
          <a:xfrm>
            <a:off x="5433060" y="2057221"/>
            <a:ext cx="6458243" cy="3153690"/>
            <a:chOff x="5433060" y="2228671"/>
            <a:chExt cx="6458243" cy="3153690"/>
          </a:xfrm>
        </p:grpSpPr>
        <p:sp>
          <p:nvSpPr>
            <p:cNvPr id="16" name="文本框 15"/>
            <p:cNvSpPr txBox="1"/>
            <p:nvPr/>
          </p:nvSpPr>
          <p:spPr>
            <a:xfrm>
              <a:off x="5814060" y="2228671"/>
              <a:ext cx="6077243" cy="1188720"/>
            </a:xfrm>
            <a:prstGeom prst="rect">
              <a:avLst/>
            </a:prstGeom>
            <a:noFill/>
          </p:spPr>
          <p:txBody>
            <a:bodyPr rtlCol="0" wrap="square">
              <a:spAutoFit/>
            </a:bodyPr>
            <a:lstStyle/>
            <a:p>
              <a:r>
                <a:rPr altLang="en-US" lang="zh-CN" sz="7200">
                  <a:latin charset="-122" panose="00000500000000000000" pitchFamily="2" typeface="字魂59号-创粗黑"/>
                  <a:ea charset="-122" panose="00000500000000000000" pitchFamily="2" typeface="字魂59号-创粗黑"/>
                </a:rPr>
                <a:t>读书分享模版</a:t>
              </a:r>
            </a:p>
          </p:txBody>
        </p:sp>
        <p:cxnSp>
          <p:nvCxnSpPr>
            <p:cNvPr id="19" name="直接连接符 18"/>
            <p:cNvCxnSpPr/>
            <p:nvPr/>
          </p:nvCxnSpPr>
          <p:spPr>
            <a:xfrm>
              <a:off x="6052331" y="3600450"/>
              <a:ext cx="5295900" cy="0"/>
            </a:xfrm>
            <a:prstGeom prst="line">
              <a:avLst/>
            </a:prstGeom>
            <a:ln>
              <a:solidFill>
                <a:schemeClr val="tx1">
                  <a:alpha val="34000"/>
                </a:schemeClr>
              </a:solidFill>
            </a:ln>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a:off x="5433061" y="3830043"/>
              <a:ext cx="4491990" cy="457200"/>
            </a:xfrm>
            <a:prstGeom prst="rect">
              <a:avLst/>
            </a:prstGeom>
            <a:noFill/>
          </p:spPr>
          <p:txBody>
            <a:bodyPr rtlCol="0" wrap="square">
              <a:spAutoFit/>
            </a:bodyPr>
            <a:lstStyle/>
            <a:p>
              <a:pPr algn="ctr"/>
              <a:r>
                <a:rPr altLang="en-US" lang="zh-CN" spc="600" sz="2400">
                  <a:latin charset="-122" panose="00000500000000000000" pitchFamily="2" typeface="字魂59号-创粗黑"/>
                  <a:ea charset="-122" panose="00000500000000000000" pitchFamily="2" typeface="字魂59号-创粗黑"/>
                </a:rPr>
                <a:t>热爱阅读.热爱生活</a:t>
              </a:r>
            </a:p>
          </p:txBody>
        </p:sp>
        <p:sp>
          <p:nvSpPr>
            <p:cNvPr id="22" name="矩形 21"/>
            <p:cNvSpPr/>
            <p:nvPr/>
          </p:nvSpPr>
          <p:spPr>
            <a:xfrm>
              <a:off x="6000750" y="4330802"/>
              <a:ext cx="5833403" cy="1051560"/>
            </a:xfrm>
            <a:prstGeom prst="rect">
              <a:avLst/>
            </a:prstGeom>
          </p:spPr>
          <p:txBody>
            <a:bodyPr wrap="square">
              <a:spAutoFit/>
            </a:bodyPr>
            <a:lstStyle/>
            <a:p>
              <a:pPr>
                <a:lnSpc>
                  <a:spcPct val="150000"/>
                </a:lnSpc>
              </a:pPr>
              <a:r>
                <a:rPr altLang="zh-CN" lang="en-US" noProof="1" sz="1400">
                  <a:latin charset="-122" panose="00000500000000000000" pitchFamily="2" typeface="字魂59号-创粗黑"/>
                  <a:ea charset="-122" panose="00000500000000000000" pitchFamily="2" typeface="字魂59号-创粗黑"/>
                </a:rPr>
                <a:t>Lorem ipsum dolor sit er elit ltest,onsectetaur cillium adipisicing pecu, sed do eius  dolor sit er elit ltest,onse ur cillium adi pisicing</a:t>
              </a:r>
            </a:p>
          </p:txBody>
        </p:sp>
      </p:grpSp>
      <p:sp>
        <p:nvSpPr>
          <p:cNvPr id="25" name="book-hand-drawn-open-pages_35781"/>
          <p:cNvSpPr>
            <a:spLocks noChangeAspect="1"/>
          </p:cNvSpPr>
          <p:nvPr/>
        </p:nvSpPr>
        <p:spPr bwMode="auto">
          <a:xfrm>
            <a:off x="10548046" y="578873"/>
            <a:ext cx="609685" cy="496675"/>
          </a:xfrm>
          <a:custGeom>
            <a:gdLst>
              <a:gd fmla="*/ 165033 w 609243" name="connsiteX0"/>
              <a:gd fmla="*/ 400904 h 496315" name="connsiteY0"/>
              <a:gd fmla="*/ 303783 w 609243" name="connsiteX1"/>
              <a:gd fmla="*/ 460951 h 496315" name="connsiteY1"/>
              <a:gd fmla="*/ 600145 w 609243" name="connsiteX2"/>
              <a:gd fmla="*/ 431016 h 496315" name="connsiteY2"/>
              <a:gd fmla="*/ 585911 w 609243" name="connsiteX3"/>
              <a:gd fmla="*/ 453751 h 496315" name="connsiteY3"/>
              <a:gd fmla="*/ 316310 w 609243" name="connsiteX4"/>
              <a:gd fmla="*/ 490033 h 496315" name="connsiteY4"/>
              <a:gd fmla="*/ 303783 w 609243" name="connsiteX5"/>
              <a:gd fmla="*/ 496285 h 496315" name="connsiteY5"/>
              <a:gd fmla="*/ 291257 w 609243" name="connsiteX6"/>
              <a:gd fmla="*/ 490033 h 496315" name="connsiteY6"/>
              <a:gd fmla="*/ 21751 w 609243" name="connsiteX7"/>
              <a:gd fmla="*/ 453751 h 496315" name="connsiteY7"/>
              <a:gd fmla="*/ 7422 w 609243" name="connsiteX8"/>
              <a:gd fmla="*/ 431016 h 496315" name="connsiteY8"/>
              <a:gd fmla="*/ 165033 w 609243" name="connsiteX9"/>
              <a:gd fmla="*/ 400904 h 496315" name="connsiteY9"/>
              <a:gd fmla="*/ 155189 w 609243" name="connsiteX10"/>
              <a:gd fmla="*/ 275778 h 496315" name="connsiteY10"/>
              <a:gd fmla="*/ 259126 w 609243" name="connsiteX11"/>
              <a:gd fmla="*/ 295874 h 496315" name="connsiteY11"/>
              <a:gd fmla="*/ 249162 w 609243" name="connsiteX12"/>
              <a:gd fmla="*/ 312936 h 496315" name="connsiteY12"/>
              <a:gd fmla="*/ 65059 w 609243" name="connsiteX13"/>
              <a:gd fmla="*/ 331041 h 496315" name="connsiteY13"/>
              <a:gd fmla="*/ 55095 w 609243" name="connsiteX14"/>
              <a:gd fmla="*/ 313979 h 496315" name="connsiteY14"/>
              <a:gd fmla="*/ 155189 w 609243" name="connsiteX15"/>
              <a:gd fmla="*/ 275778 h 496315" name="connsiteY15"/>
              <a:gd fmla="*/ 443849 w 609243" name="connsiteX16"/>
              <a:gd fmla="*/ 275552 h 496315" name="connsiteY16"/>
              <a:gd fmla="*/ 546751 w 609243" name="connsiteX17"/>
              <a:gd fmla="*/ 305255 h 496315" name="connsiteY17"/>
              <a:gd fmla="*/ 538211 w 609243" name="connsiteX18"/>
              <a:gd fmla="*/ 323074 h 496315" name="connsiteY18"/>
              <a:gd fmla="*/ 353260 w 609243" name="connsiteX19"/>
              <a:gd fmla="*/ 320420 h 496315" name="connsiteY19"/>
              <a:gd fmla="*/ 341872 w 609243" name="connsiteX20"/>
              <a:gd fmla="*/ 304212 h 496315" name="connsiteY20"/>
              <a:gd fmla="*/ 443849 w 609243" name="connsiteX21"/>
              <a:gd fmla="*/ 275552 h 496315" name="connsiteY21"/>
              <a:gd fmla="*/ 155189 w 609243" name="connsiteX22"/>
              <a:gd fmla="*/ 229830 h 496315" name="connsiteY22"/>
              <a:gd fmla="*/ 259126 w 609243" name="connsiteX23"/>
              <a:gd fmla="*/ 249914 h 496315" name="connsiteY23"/>
              <a:gd fmla="*/ 249162 w 609243" name="connsiteX24"/>
              <a:gd fmla="*/ 266966 h 496315" name="connsiteY24"/>
              <a:gd fmla="*/ 65059 w 609243" name="connsiteX25"/>
              <a:gd fmla="*/ 284966 h 496315" name="connsiteY25"/>
              <a:gd fmla="*/ 55095 w 609243" name="connsiteX26"/>
              <a:gd fmla="*/ 268008 h 496315" name="connsiteY26"/>
              <a:gd fmla="*/ 155189 w 609243" name="connsiteX27"/>
              <a:gd fmla="*/ 229830 h 496315" name="connsiteY27"/>
              <a:gd fmla="*/ 439981 w 609243" name="connsiteX28"/>
              <a:gd fmla="*/ 229743 h 496315" name="connsiteY28"/>
              <a:gd fmla="*/ 542897 w 609243" name="connsiteX29"/>
              <a:gd fmla="*/ 259481 h 496315" name="connsiteY29"/>
              <a:gd fmla="*/ 534359 w 609243" name="connsiteX30"/>
              <a:gd fmla="*/ 277206 h 496315" name="connsiteY30"/>
              <a:gd fmla="*/ 349445 w 609243" name="connsiteX31"/>
              <a:gd fmla="*/ 274552 h 496315" name="connsiteY31"/>
              <a:gd fmla="*/ 338060 w 609243" name="connsiteX32"/>
              <a:gd fmla="*/ 258438 h 496315" name="connsiteY32"/>
              <a:gd fmla="*/ 439981 w 609243" name="connsiteX33"/>
              <a:gd fmla="*/ 229743 h 496315" name="connsiteY33"/>
              <a:gd fmla="*/ 436157 w 609243" name="connsiteX34"/>
              <a:gd fmla="*/ 183933 h 496315" name="connsiteY34"/>
              <a:gd fmla="*/ 539058 w 609243" name="connsiteX35"/>
              <a:gd fmla="*/ 213639 h 496315" name="connsiteY35"/>
              <a:gd fmla="*/ 530612 w 609243" name="connsiteX36"/>
              <a:gd fmla="*/ 231439 h 496315" name="connsiteY36"/>
              <a:gd fmla="*/ 345546 w 609243" name="connsiteX37"/>
              <a:gd fmla="*/ 228694 h 496315" name="connsiteY37"/>
              <a:gd fmla="*/ 334252 w 609243" name="connsiteX38"/>
              <a:gd fmla="*/ 212598 h 496315" name="connsiteY38"/>
              <a:gd fmla="*/ 436157 w 609243" name="connsiteX39"/>
              <a:gd fmla="*/ 183933 h 496315" name="connsiteY39"/>
              <a:gd fmla="*/ 155189 w 609243" name="connsiteX40"/>
              <a:gd fmla="*/ 183880 h 496315" name="connsiteY40"/>
              <a:gd fmla="*/ 259126 w 609243" name="connsiteX41"/>
              <a:gd fmla="*/ 203976 h 496315" name="connsiteY41"/>
              <a:gd fmla="*/ 249162 w 609243" name="connsiteX42"/>
              <a:gd fmla="*/ 220933 h 496315" name="connsiteY42"/>
              <a:gd fmla="*/ 65059 w 609243" name="connsiteX43"/>
              <a:gd fmla="*/ 239028 h 496315" name="connsiteY43"/>
              <a:gd fmla="*/ 55095 w 609243" name="connsiteX44"/>
              <a:gd fmla="*/ 221975 h 496315" name="connsiteY44"/>
              <a:gd fmla="*/ 155189 w 609243" name="connsiteX45"/>
              <a:gd fmla="*/ 183880 h 496315" name="connsiteY45"/>
              <a:gd fmla="*/ 439981 w 609243" name="connsiteX46"/>
              <a:gd fmla="*/ 137783 h 496315" name="connsiteY46"/>
              <a:gd fmla="*/ 542897 w 609243" name="connsiteX47"/>
              <a:gd fmla="*/ 167489 h 496315" name="connsiteY47"/>
              <a:gd fmla="*/ 534359 w 609243" name="connsiteX48"/>
              <a:gd fmla="*/ 185289 h 496315" name="connsiteY48"/>
              <a:gd fmla="*/ 349445 w 609243" name="connsiteX49"/>
              <a:gd fmla="*/ 182544 h 496315" name="connsiteY49"/>
              <a:gd fmla="*/ 338060 w 609243" name="connsiteX50"/>
              <a:gd fmla="*/ 166448 h 496315" name="connsiteY50"/>
              <a:gd fmla="*/ 439981 w 609243" name="connsiteX51"/>
              <a:gd fmla="*/ 137783 h 496315" name="connsiteY51"/>
              <a:gd fmla="*/ 209117 w 609243" name="connsiteX52"/>
              <a:gd fmla="*/ 125922 h 496315" name="connsiteY52"/>
              <a:gd fmla="*/ 249230 w 609243" name="connsiteX53"/>
              <a:gd fmla="*/ 141507 h 496315" name="connsiteY53"/>
              <a:gd fmla="*/ 239267 w 609243" name="connsiteX54"/>
              <a:gd fmla="*/ 158561 h 496315" name="connsiteY54"/>
              <a:gd fmla="*/ 171234 w 609243" name="connsiteX55"/>
              <a:gd fmla="*/ 146339 h 496315" name="connsiteY55"/>
              <a:gd fmla="*/ 166015 w 609243" name="connsiteX56"/>
              <a:gd fmla="*/ 127390 h 496315" name="connsiteY56"/>
              <a:gd fmla="*/ 209117 w 609243" name="connsiteX57"/>
              <a:gd fmla="*/ 125922 h 496315" name="connsiteY57"/>
              <a:gd fmla="*/ 114405 w 609243" name="connsiteX58"/>
              <a:gd fmla="*/ 101164 h 496315" name="connsiteY58"/>
              <a:gd fmla="*/ 79658 w 609243" name="connsiteX59"/>
              <a:gd fmla="*/ 112628 h 496315" name="connsiteY59"/>
              <a:gd fmla="*/ 78139 w 609243" name="connsiteX60"/>
              <a:gd fmla="*/ 156871 h 496315" name="connsiteY60"/>
              <a:gd fmla="*/ 114405 w 609243" name="connsiteX61"/>
              <a:gd fmla="*/ 142186 h 496315" name="connsiteY61"/>
              <a:gd fmla="*/ 436157 w 609243" name="connsiteX62"/>
              <a:gd fmla="*/ 91941 h 496315" name="connsiteY62"/>
              <a:gd fmla="*/ 539058 w 609243" name="connsiteX63"/>
              <a:gd fmla="*/ 121643 h 496315" name="connsiteY63"/>
              <a:gd fmla="*/ 530612 w 609243" name="connsiteX64"/>
              <a:gd fmla="*/ 139462 h 496315" name="connsiteY64"/>
              <a:gd fmla="*/ 345546 w 609243" name="connsiteX65"/>
              <a:gd fmla="*/ 136808 h 496315" name="connsiteY65"/>
              <a:gd fmla="*/ 334252 w 609243" name="connsiteX66"/>
              <a:gd fmla="*/ 120601 h 496315" name="connsiteY66"/>
              <a:gd fmla="*/ 436157 w 609243" name="connsiteX67"/>
              <a:gd fmla="*/ 91941 h 496315" name="connsiteY67"/>
              <a:gd fmla="*/ 120956 w 609243" name="connsiteX68"/>
              <a:gd fmla="*/ 81080 h 496315" name="connsiteY68"/>
              <a:gd fmla="*/ 123804 w 609243" name="connsiteX69"/>
              <a:gd fmla="*/ 81459 h 496315" name="connsiteY69"/>
              <a:gd fmla="*/ 134152 w 609243" name="connsiteX70"/>
              <a:gd fmla="*/ 90933 h 496315" name="connsiteY70"/>
              <a:gd fmla="*/ 134152 w 609243" name="connsiteX71"/>
              <a:gd fmla="*/ 146734 h 496315" name="connsiteY71"/>
              <a:gd fmla="*/ 133773 w 609243" name="connsiteX72"/>
              <a:gd fmla="*/ 149292 h 496315" name="connsiteY72"/>
              <a:gd fmla="*/ 126842 w 609243" name="connsiteX73"/>
              <a:gd fmla="*/ 159523 h 496315" name="connsiteY73"/>
              <a:gd fmla="*/ 78234 w 609243" name="connsiteX74"/>
              <a:gd fmla="*/ 179892 h 496315" name="connsiteY74"/>
              <a:gd fmla="*/ 64658 w 609243" name="connsiteX75"/>
              <a:gd fmla="*/ 175439 h 496315" name="connsiteY75"/>
              <a:gd fmla="*/ 58392 w 609243" name="connsiteX76"/>
              <a:gd fmla="*/ 166439 h 496315" name="connsiteY76"/>
              <a:gd fmla="*/ 60101 w 609243" name="connsiteX77"/>
              <a:gd fmla="*/ 110638 h 496315" name="connsiteY77"/>
              <a:gd fmla="*/ 60765 w 609243" name="connsiteX78"/>
              <a:gd fmla="*/ 107796 h 496315" name="connsiteY78"/>
              <a:gd fmla="*/ 64943 w 609243" name="connsiteX79"/>
              <a:gd fmla="*/ 98796 h 496315" name="connsiteY79"/>
              <a:gd fmla="*/ 120956 w 609243" name="connsiteX80"/>
              <a:gd fmla="*/ 81080 h 496315" name="connsiteY80"/>
              <a:gd fmla="*/ 211133 w 609243" name="connsiteX81"/>
              <a:gd fmla="*/ 79659 h 496315" name="connsiteY81"/>
              <a:gd fmla="*/ 252540 w 609243" name="connsiteX82"/>
              <a:gd fmla="*/ 93858 h 496315" name="connsiteY82"/>
              <a:gd fmla="*/ 242574 w 609243" name="connsiteX83"/>
              <a:gd fmla="*/ 110925 h 496315" name="connsiteY83"/>
              <a:gd fmla="*/ 172811 w 609243" name="connsiteX84"/>
              <a:gd fmla="*/ 103719 h 496315" name="connsiteY84"/>
              <a:gd fmla="*/ 167590 w 609243" name="connsiteX85"/>
              <a:gd fmla="*/ 84661 h 496315" name="connsiteY85"/>
              <a:gd fmla="*/ 211133 w 609243" name="connsiteX86"/>
              <a:gd fmla="*/ 79659 h 496315" name="connsiteY86"/>
              <a:gd fmla="*/ 198798 w 609243" name="connsiteX87"/>
              <a:gd fmla="*/ 22403 h 496315" name="connsiteY87"/>
              <a:gd fmla="*/ 27245 w 609243" name="connsiteX88"/>
              <a:gd fmla="*/ 79844 h 496315" name="connsiteY88"/>
              <a:gd fmla="*/ 26012 w 609243" name="connsiteX89"/>
              <a:gd fmla="*/ 387586 h 496315" name="connsiteY89"/>
              <a:gd fmla="*/ 306429 w 609243" name="connsiteX90"/>
              <a:gd fmla="*/ 408620 h 496315" name="connsiteY90"/>
              <a:gd fmla="*/ 586847 w 609243" name="connsiteX91"/>
              <a:gd fmla="*/ 387586 h 496315" name="connsiteY91"/>
              <a:gd fmla="*/ 585614 w 609243" name="connsiteX92"/>
              <a:gd fmla="*/ 79844 h 496315" name="connsiteY92"/>
              <a:gd fmla="*/ 315160 w 609243" name="connsiteX93"/>
              <a:gd fmla="*/ 68664 h 496315" name="connsiteY93"/>
              <a:gd fmla="*/ 306429 w 609243" name="connsiteX94"/>
              <a:gd fmla="*/ 71791 h 496315" name="connsiteY94"/>
              <a:gd fmla="*/ 297699 w 609243" name="connsiteX95"/>
              <a:gd fmla="*/ 68664 h 496315" name="connsiteY95"/>
              <a:gd fmla="*/ 198798 w 609243" name="connsiteX96"/>
              <a:gd fmla="*/ 22403 h 496315" name="connsiteY96"/>
              <a:gd fmla="*/ 197678 w 609243" name="connsiteX97"/>
              <a:gd fmla="*/ 346 h 496315" name="connsiteY97"/>
              <a:gd fmla="*/ 306429 w 609243" name="connsiteX98"/>
              <a:gd fmla="*/ 46209 h 496315" name="connsiteY98"/>
              <a:gd fmla="*/ 602505 w 609243" name="connsiteX99"/>
              <a:gd fmla="*/ 64779 h 496315" name="connsiteY99"/>
              <a:gd fmla="*/ 606016 w 609243" name="connsiteX100"/>
              <a:gd fmla="*/ 68948 h 496315" name="connsiteY100"/>
              <a:gd fmla="*/ 608009 w 609243" name="connsiteX101"/>
              <a:gd fmla="*/ 75581 h 496315" name="connsiteY101"/>
              <a:gd fmla="*/ 609243 w 609243" name="connsiteX102"/>
              <a:gd fmla="*/ 396113 h 496315" name="connsiteY102"/>
              <a:gd fmla="*/ 608199 w 609243" name="connsiteX103"/>
              <a:gd fmla="*/ 400945 h 496315" name="connsiteY103"/>
              <a:gd fmla="*/ 595103 w 609243" name="connsiteX104"/>
              <a:gd fmla="*/ 414210 h 496315" name="connsiteY104"/>
              <a:gd fmla="*/ 317437 w 609243" name="connsiteX105"/>
              <a:gd fmla="*/ 428043 h 496315" name="connsiteY105"/>
              <a:gd fmla="*/ 306429 w 609243" name="connsiteX106"/>
              <a:gd fmla="*/ 434675 h 496315" name="connsiteY106"/>
              <a:gd fmla="*/ 295422 w 609243" name="connsiteX107"/>
              <a:gd fmla="*/ 428043 h 496315" name="connsiteY107"/>
              <a:gd fmla="*/ 17756 w 609243" name="connsiteX108"/>
              <a:gd fmla="*/ 414210 h 496315" name="connsiteY108"/>
              <a:gd fmla="*/ 4660 w 609243" name="connsiteX109"/>
              <a:gd fmla="*/ 400945 h 496315" name="connsiteY109"/>
              <a:gd fmla="*/ 3616 w 609243" name="connsiteX110"/>
              <a:gd fmla="*/ 396113 h 496315" name="connsiteY110"/>
              <a:gd fmla="*/ 4850 w 609243" name="connsiteX111"/>
              <a:gd fmla="*/ 75581 h 496315" name="connsiteY111"/>
              <a:gd fmla="*/ 6843 w 609243" name="connsiteX112"/>
              <a:gd fmla="*/ 68948 h 496315" name="connsiteY112"/>
              <a:gd fmla="*/ 10354 w 609243" name="connsiteX113"/>
              <a:gd fmla="*/ 64779 h 496315" name="connsiteY113"/>
              <a:gd fmla="*/ 197678 w 609243" name="connsiteX114"/>
              <a:gd fmla="*/ 346 h 496315" name="connsiteY1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b="b" l="l" r="r" t="t"/>
            <a:pathLst>
              <a:path h="496315" w="609243">
                <a:moveTo>
                  <a:pt x="165033" y="400904"/>
                </a:moveTo>
                <a:cubicBezTo>
                  <a:pt x="218614" y="402858"/>
                  <a:pt x="269051" y="419838"/>
                  <a:pt x="303783" y="460951"/>
                </a:cubicBezTo>
                <a:cubicBezTo>
                  <a:pt x="373248" y="378725"/>
                  <a:pt x="505628" y="393029"/>
                  <a:pt x="600145" y="431016"/>
                </a:cubicBezTo>
                <a:cubicBezTo>
                  <a:pt x="616847" y="437742"/>
                  <a:pt x="602423" y="460382"/>
                  <a:pt x="585911" y="453751"/>
                </a:cubicBezTo>
                <a:cubicBezTo>
                  <a:pt x="500314" y="419364"/>
                  <a:pt x="372583" y="404018"/>
                  <a:pt x="316310" y="490033"/>
                </a:cubicBezTo>
                <a:cubicBezTo>
                  <a:pt x="313178" y="494864"/>
                  <a:pt x="308433" y="496569"/>
                  <a:pt x="303783" y="496285"/>
                </a:cubicBezTo>
                <a:cubicBezTo>
                  <a:pt x="299134" y="496569"/>
                  <a:pt x="294389" y="494864"/>
                  <a:pt x="291257" y="490033"/>
                </a:cubicBezTo>
                <a:cubicBezTo>
                  <a:pt x="234984" y="404018"/>
                  <a:pt x="107253" y="419364"/>
                  <a:pt x="21751" y="453751"/>
                </a:cubicBezTo>
                <a:cubicBezTo>
                  <a:pt x="5144" y="460382"/>
                  <a:pt x="-9280" y="437742"/>
                  <a:pt x="7422" y="431016"/>
                </a:cubicBezTo>
                <a:cubicBezTo>
                  <a:pt x="54728" y="412023"/>
                  <a:pt x="111452" y="398950"/>
                  <a:pt x="165033" y="400904"/>
                </a:cubicBezTo>
                <a:close/>
                <a:moveTo>
                  <a:pt x="155189" y="275778"/>
                </a:moveTo>
                <a:cubicBezTo>
                  <a:pt x="190373" y="271726"/>
                  <a:pt x="226197" y="277389"/>
                  <a:pt x="259126" y="295874"/>
                </a:cubicBezTo>
                <a:cubicBezTo>
                  <a:pt x="270229" y="302130"/>
                  <a:pt x="260265" y="319192"/>
                  <a:pt x="249162" y="312936"/>
                </a:cubicBezTo>
                <a:cubicBezTo>
                  <a:pt x="189186" y="279285"/>
                  <a:pt x="119815" y="294262"/>
                  <a:pt x="65059" y="331041"/>
                </a:cubicBezTo>
                <a:cubicBezTo>
                  <a:pt x="54430" y="338150"/>
                  <a:pt x="44561" y="320993"/>
                  <a:pt x="55095" y="313979"/>
                </a:cubicBezTo>
                <a:cubicBezTo>
                  <a:pt x="85463" y="293599"/>
                  <a:pt x="120006" y="279830"/>
                  <a:pt x="155189" y="275778"/>
                </a:cubicBezTo>
                <a:close/>
                <a:moveTo>
                  <a:pt x="443849" y="275552"/>
                </a:moveTo>
                <a:cubicBezTo>
                  <a:pt x="479257" y="276654"/>
                  <a:pt x="514819" y="287483"/>
                  <a:pt x="546751" y="305255"/>
                </a:cubicBezTo>
                <a:cubicBezTo>
                  <a:pt x="557854" y="311415"/>
                  <a:pt x="549408" y="329329"/>
                  <a:pt x="538211" y="323074"/>
                </a:cubicBezTo>
                <a:cubicBezTo>
                  <a:pt x="480609" y="291037"/>
                  <a:pt x="410197" y="281843"/>
                  <a:pt x="353260" y="320420"/>
                </a:cubicBezTo>
                <a:cubicBezTo>
                  <a:pt x="342726" y="327528"/>
                  <a:pt x="331339" y="311415"/>
                  <a:pt x="341872" y="304212"/>
                </a:cubicBezTo>
                <a:cubicBezTo>
                  <a:pt x="373188" y="283076"/>
                  <a:pt x="408441" y="274451"/>
                  <a:pt x="443849" y="275552"/>
                </a:cubicBezTo>
                <a:close/>
                <a:moveTo>
                  <a:pt x="155189" y="229830"/>
                </a:moveTo>
                <a:cubicBezTo>
                  <a:pt x="190373" y="225780"/>
                  <a:pt x="226197" y="231440"/>
                  <a:pt x="259126" y="249914"/>
                </a:cubicBezTo>
                <a:cubicBezTo>
                  <a:pt x="270229" y="256166"/>
                  <a:pt x="260265" y="273124"/>
                  <a:pt x="249162" y="266966"/>
                </a:cubicBezTo>
                <a:cubicBezTo>
                  <a:pt x="189186" y="233335"/>
                  <a:pt x="119815" y="248303"/>
                  <a:pt x="65059" y="284966"/>
                </a:cubicBezTo>
                <a:cubicBezTo>
                  <a:pt x="54430" y="292071"/>
                  <a:pt x="44561" y="275019"/>
                  <a:pt x="55095" y="268008"/>
                </a:cubicBezTo>
                <a:cubicBezTo>
                  <a:pt x="85463" y="247640"/>
                  <a:pt x="120006" y="233880"/>
                  <a:pt x="155189" y="229830"/>
                </a:cubicBezTo>
                <a:close/>
                <a:moveTo>
                  <a:pt x="439981" y="229743"/>
                </a:moveTo>
                <a:cubicBezTo>
                  <a:pt x="475369" y="230857"/>
                  <a:pt x="510924" y="241709"/>
                  <a:pt x="542897" y="259481"/>
                </a:cubicBezTo>
                <a:cubicBezTo>
                  <a:pt x="553903" y="265642"/>
                  <a:pt x="545554" y="283461"/>
                  <a:pt x="534359" y="277206"/>
                </a:cubicBezTo>
                <a:cubicBezTo>
                  <a:pt x="476674" y="245169"/>
                  <a:pt x="406371" y="235975"/>
                  <a:pt x="349445" y="274552"/>
                </a:cubicBezTo>
                <a:cubicBezTo>
                  <a:pt x="338819" y="281660"/>
                  <a:pt x="327529" y="265547"/>
                  <a:pt x="338060" y="258438"/>
                </a:cubicBezTo>
                <a:cubicBezTo>
                  <a:pt x="369369" y="237255"/>
                  <a:pt x="404592" y="228629"/>
                  <a:pt x="439981" y="229743"/>
                </a:cubicBezTo>
                <a:close/>
                <a:moveTo>
                  <a:pt x="436157" y="183933"/>
                </a:moveTo>
                <a:cubicBezTo>
                  <a:pt x="471557" y="185045"/>
                  <a:pt x="507123" y="195886"/>
                  <a:pt x="539058" y="213639"/>
                </a:cubicBezTo>
                <a:cubicBezTo>
                  <a:pt x="550162" y="219794"/>
                  <a:pt x="541715" y="237594"/>
                  <a:pt x="530612" y="231439"/>
                </a:cubicBezTo>
                <a:cubicBezTo>
                  <a:pt x="472909" y="199342"/>
                  <a:pt x="402584" y="190253"/>
                  <a:pt x="345546" y="228694"/>
                </a:cubicBezTo>
                <a:cubicBezTo>
                  <a:pt x="335012" y="235889"/>
                  <a:pt x="323718" y="219699"/>
                  <a:pt x="334252" y="212598"/>
                </a:cubicBezTo>
                <a:cubicBezTo>
                  <a:pt x="365524" y="191436"/>
                  <a:pt x="400757" y="182820"/>
                  <a:pt x="436157" y="183933"/>
                </a:cubicBezTo>
                <a:close/>
                <a:moveTo>
                  <a:pt x="155189" y="183880"/>
                </a:moveTo>
                <a:cubicBezTo>
                  <a:pt x="190373" y="179842"/>
                  <a:pt x="226197" y="185502"/>
                  <a:pt x="259126" y="203976"/>
                </a:cubicBezTo>
                <a:cubicBezTo>
                  <a:pt x="270229" y="210133"/>
                  <a:pt x="260265" y="227186"/>
                  <a:pt x="249162" y="220933"/>
                </a:cubicBezTo>
                <a:cubicBezTo>
                  <a:pt x="189186" y="187302"/>
                  <a:pt x="119815" y="202270"/>
                  <a:pt x="65059" y="239028"/>
                </a:cubicBezTo>
                <a:cubicBezTo>
                  <a:pt x="54430" y="246133"/>
                  <a:pt x="44561" y="229080"/>
                  <a:pt x="55095" y="221975"/>
                </a:cubicBezTo>
                <a:cubicBezTo>
                  <a:pt x="85463" y="201655"/>
                  <a:pt x="120006" y="187918"/>
                  <a:pt x="155189" y="183880"/>
                </a:cubicBezTo>
                <a:close/>
                <a:moveTo>
                  <a:pt x="439981" y="137783"/>
                </a:moveTo>
                <a:cubicBezTo>
                  <a:pt x="475369" y="138895"/>
                  <a:pt x="510924" y="149736"/>
                  <a:pt x="542897" y="167489"/>
                </a:cubicBezTo>
                <a:cubicBezTo>
                  <a:pt x="553903" y="173644"/>
                  <a:pt x="545554" y="191444"/>
                  <a:pt x="534359" y="185289"/>
                </a:cubicBezTo>
                <a:cubicBezTo>
                  <a:pt x="476674" y="153192"/>
                  <a:pt x="406371" y="144103"/>
                  <a:pt x="349445" y="182544"/>
                </a:cubicBezTo>
                <a:cubicBezTo>
                  <a:pt x="338819" y="189739"/>
                  <a:pt x="327529" y="173549"/>
                  <a:pt x="338060" y="166448"/>
                </a:cubicBezTo>
                <a:cubicBezTo>
                  <a:pt x="369369" y="145286"/>
                  <a:pt x="404592" y="136670"/>
                  <a:pt x="439981" y="137783"/>
                </a:cubicBezTo>
                <a:close/>
                <a:moveTo>
                  <a:pt x="209117" y="125922"/>
                </a:moveTo>
                <a:cubicBezTo>
                  <a:pt x="223089" y="128148"/>
                  <a:pt x="236563" y="133217"/>
                  <a:pt x="249230" y="141507"/>
                </a:cubicBezTo>
                <a:cubicBezTo>
                  <a:pt x="259857" y="148423"/>
                  <a:pt x="249989" y="165477"/>
                  <a:pt x="239267" y="158561"/>
                </a:cubicBezTo>
                <a:cubicBezTo>
                  <a:pt x="218392" y="144918"/>
                  <a:pt x="195619" y="141223"/>
                  <a:pt x="171234" y="146339"/>
                </a:cubicBezTo>
                <a:cubicBezTo>
                  <a:pt x="158804" y="148991"/>
                  <a:pt x="153585" y="130043"/>
                  <a:pt x="166015" y="127390"/>
                </a:cubicBezTo>
                <a:cubicBezTo>
                  <a:pt x="180675" y="124311"/>
                  <a:pt x="195145" y="123695"/>
                  <a:pt x="209117" y="125922"/>
                </a:cubicBezTo>
                <a:close/>
                <a:moveTo>
                  <a:pt x="114405" y="101164"/>
                </a:moveTo>
                <a:cubicBezTo>
                  <a:pt x="101873" y="102206"/>
                  <a:pt x="90291" y="105901"/>
                  <a:pt x="79658" y="112628"/>
                </a:cubicBezTo>
                <a:cubicBezTo>
                  <a:pt x="78519" y="127407"/>
                  <a:pt x="78234" y="142091"/>
                  <a:pt x="78139" y="156871"/>
                </a:cubicBezTo>
                <a:cubicBezTo>
                  <a:pt x="89626" y="150523"/>
                  <a:pt x="101684" y="145407"/>
                  <a:pt x="114405" y="142186"/>
                </a:cubicBezTo>
                <a:close/>
                <a:moveTo>
                  <a:pt x="436157" y="91941"/>
                </a:moveTo>
                <a:cubicBezTo>
                  <a:pt x="471557" y="93043"/>
                  <a:pt x="507123" y="103872"/>
                  <a:pt x="539058" y="121643"/>
                </a:cubicBezTo>
                <a:cubicBezTo>
                  <a:pt x="550162" y="127804"/>
                  <a:pt x="541715" y="145718"/>
                  <a:pt x="530612" y="139462"/>
                </a:cubicBezTo>
                <a:cubicBezTo>
                  <a:pt x="472909" y="107426"/>
                  <a:pt x="402584" y="98232"/>
                  <a:pt x="345546" y="136808"/>
                </a:cubicBezTo>
                <a:cubicBezTo>
                  <a:pt x="335012" y="143917"/>
                  <a:pt x="323718" y="127804"/>
                  <a:pt x="334252" y="120601"/>
                </a:cubicBezTo>
                <a:cubicBezTo>
                  <a:pt x="365524" y="99464"/>
                  <a:pt x="400757" y="90839"/>
                  <a:pt x="436157" y="91941"/>
                </a:cubicBezTo>
                <a:close/>
                <a:moveTo>
                  <a:pt x="120956" y="81080"/>
                </a:moveTo>
                <a:cubicBezTo>
                  <a:pt x="122000" y="81080"/>
                  <a:pt x="122855" y="81174"/>
                  <a:pt x="123804" y="81459"/>
                </a:cubicBezTo>
                <a:cubicBezTo>
                  <a:pt x="128836" y="81269"/>
                  <a:pt x="134152" y="84396"/>
                  <a:pt x="134152" y="90933"/>
                </a:cubicBezTo>
                <a:lnTo>
                  <a:pt x="134152" y="146734"/>
                </a:lnTo>
                <a:cubicBezTo>
                  <a:pt x="134152" y="147681"/>
                  <a:pt x="133962" y="148534"/>
                  <a:pt x="133773" y="149292"/>
                </a:cubicBezTo>
                <a:cubicBezTo>
                  <a:pt x="134532" y="153744"/>
                  <a:pt x="132633" y="158387"/>
                  <a:pt x="126842" y="159523"/>
                </a:cubicBezTo>
                <a:cubicBezTo>
                  <a:pt x="109279" y="163029"/>
                  <a:pt x="93234" y="170134"/>
                  <a:pt x="78234" y="179892"/>
                </a:cubicBezTo>
                <a:cubicBezTo>
                  <a:pt x="72348" y="183682"/>
                  <a:pt x="66841" y="180366"/>
                  <a:pt x="64658" y="175439"/>
                </a:cubicBezTo>
                <a:cubicBezTo>
                  <a:pt x="61145" y="174208"/>
                  <a:pt x="58392" y="171271"/>
                  <a:pt x="58392" y="166439"/>
                </a:cubicBezTo>
                <a:cubicBezTo>
                  <a:pt x="58392" y="147871"/>
                  <a:pt x="58487" y="129207"/>
                  <a:pt x="60101" y="110638"/>
                </a:cubicBezTo>
                <a:cubicBezTo>
                  <a:pt x="60196" y="109596"/>
                  <a:pt x="60386" y="108649"/>
                  <a:pt x="60765" y="107796"/>
                </a:cubicBezTo>
                <a:cubicBezTo>
                  <a:pt x="60576" y="104575"/>
                  <a:pt x="61715" y="101164"/>
                  <a:pt x="64943" y="98796"/>
                </a:cubicBezTo>
                <a:cubicBezTo>
                  <a:pt x="81367" y="86764"/>
                  <a:pt x="100734" y="81459"/>
                  <a:pt x="120956" y="81080"/>
                </a:cubicBezTo>
                <a:close/>
                <a:moveTo>
                  <a:pt x="211133" y="79659"/>
                </a:moveTo>
                <a:cubicBezTo>
                  <a:pt x="225465" y="81224"/>
                  <a:pt x="239442" y="85988"/>
                  <a:pt x="252540" y="93858"/>
                </a:cubicBezTo>
                <a:cubicBezTo>
                  <a:pt x="263455" y="100495"/>
                  <a:pt x="253489" y="117563"/>
                  <a:pt x="242574" y="110925"/>
                </a:cubicBezTo>
                <a:cubicBezTo>
                  <a:pt x="220553" y="97651"/>
                  <a:pt x="197109" y="95375"/>
                  <a:pt x="172811" y="103719"/>
                </a:cubicBezTo>
                <a:cubicBezTo>
                  <a:pt x="160756" y="107796"/>
                  <a:pt x="155631" y="88833"/>
                  <a:pt x="167590" y="84661"/>
                </a:cubicBezTo>
                <a:cubicBezTo>
                  <a:pt x="182112" y="79730"/>
                  <a:pt x="196800" y="78095"/>
                  <a:pt x="211133" y="79659"/>
                </a:cubicBezTo>
                <a:close/>
                <a:moveTo>
                  <a:pt x="198798" y="22403"/>
                </a:moveTo>
                <a:cubicBezTo>
                  <a:pt x="139593" y="17888"/>
                  <a:pt x="76710" y="44314"/>
                  <a:pt x="27245" y="79844"/>
                </a:cubicBezTo>
                <a:cubicBezTo>
                  <a:pt x="29238" y="182456"/>
                  <a:pt x="26296" y="284974"/>
                  <a:pt x="26012" y="387586"/>
                </a:cubicBezTo>
                <a:cubicBezTo>
                  <a:pt x="118725" y="354898"/>
                  <a:pt x="223111" y="351392"/>
                  <a:pt x="306429" y="408620"/>
                </a:cubicBezTo>
                <a:cubicBezTo>
                  <a:pt x="389653" y="351392"/>
                  <a:pt x="494134" y="354898"/>
                  <a:pt x="586847" y="387586"/>
                </a:cubicBezTo>
                <a:cubicBezTo>
                  <a:pt x="586563" y="284974"/>
                  <a:pt x="583621" y="182456"/>
                  <a:pt x="585614" y="79844"/>
                </a:cubicBezTo>
                <a:cubicBezTo>
                  <a:pt x="506470" y="22995"/>
                  <a:pt x="392975" y="-10545"/>
                  <a:pt x="315160" y="68664"/>
                </a:cubicBezTo>
                <a:cubicBezTo>
                  <a:pt x="312503" y="71412"/>
                  <a:pt x="309371" y="72264"/>
                  <a:pt x="306429" y="71791"/>
                </a:cubicBezTo>
                <a:cubicBezTo>
                  <a:pt x="303488" y="72264"/>
                  <a:pt x="300356" y="71412"/>
                  <a:pt x="297699" y="68664"/>
                </a:cubicBezTo>
                <a:cubicBezTo>
                  <a:pt x="268518" y="38960"/>
                  <a:pt x="234320" y="25112"/>
                  <a:pt x="198798" y="22403"/>
                </a:cubicBezTo>
                <a:close/>
                <a:moveTo>
                  <a:pt x="197678" y="346"/>
                </a:moveTo>
                <a:cubicBezTo>
                  <a:pt x="236561" y="2640"/>
                  <a:pt x="274117" y="16470"/>
                  <a:pt x="306429" y="46209"/>
                </a:cubicBezTo>
                <a:cubicBezTo>
                  <a:pt x="392595" y="-33095"/>
                  <a:pt x="516055" y="730"/>
                  <a:pt x="602505" y="64779"/>
                </a:cubicBezTo>
                <a:cubicBezTo>
                  <a:pt x="604118" y="66011"/>
                  <a:pt x="605257" y="67432"/>
                  <a:pt x="606016" y="68948"/>
                </a:cubicBezTo>
                <a:cubicBezTo>
                  <a:pt x="607250" y="70654"/>
                  <a:pt x="608104" y="72833"/>
                  <a:pt x="608009" y="75581"/>
                </a:cubicBezTo>
                <a:cubicBezTo>
                  <a:pt x="605827" y="182456"/>
                  <a:pt x="609053" y="289237"/>
                  <a:pt x="609243" y="396113"/>
                </a:cubicBezTo>
                <a:cubicBezTo>
                  <a:pt x="609243" y="397913"/>
                  <a:pt x="608863" y="399524"/>
                  <a:pt x="608199" y="400945"/>
                </a:cubicBezTo>
                <a:cubicBezTo>
                  <a:pt x="610002" y="408620"/>
                  <a:pt x="604403" y="417810"/>
                  <a:pt x="595103" y="414210"/>
                </a:cubicBezTo>
                <a:cubicBezTo>
                  <a:pt x="503813" y="378679"/>
                  <a:pt x="400661" y="370815"/>
                  <a:pt x="317437" y="428043"/>
                </a:cubicBezTo>
                <a:cubicBezTo>
                  <a:pt x="315540" y="432591"/>
                  <a:pt x="311269" y="435812"/>
                  <a:pt x="306429" y="434675"/>
                </a:cubicBezTo>
                <a:cubicBezTo>
                  <a:pt x="301590" y="435812"/>
                  <a:pt x="297319" y="432591"/>
                  <a:pt x="295422" y="428043"/>
                </a:cubicBezTo>
                <a:cubicBezTo>
                  <a:pt x="212198" y="370815"/>
                  <a:pt x="109046" y="378679"/>
                  <a:pt x="17756" y="414210"/>
                </a:cubicBezTo>
                <a:cubicBezTo>
                  <a:pt x="8456" y="417810"/>
                  <a:pt x="2857" y="408620"/>
                  <a:pt x="4660" y="400945"/>
                </a:cubicBezTo>
                <a:cubicBezTo>
                  <a:pt x="3996" y="399524"/>
                  <a:pt x="3616" y="397913"/>
                  <a:pt x="3616" y="396113"/>
                </a:cubicBezTo>
                <a:cubicBezTo>
                  <a:pt x="3806" y="289237"/>
                  <a:pt x="7032" y="182456"/>
                  <a:pt x="4850" y="75581"/>
                </a:cubicBezTo>
                <a:cubicBezTo>
                  <a:pt x="4755" y="72833"/>
                  <a:pt x="5514" y="70654"/>
                  <a:pt x="6843" y="68948"/>
                </a:cubicBezTo>
                <a:cubicBezTo>
                  <a:pt x="7602" y="67432"/>
                  <a:pt x="8741" y="66011"/>
                  <a:pt x="10354" y="64779"/>
                </a:cubicBezTo>
                <a:cubicBezTo>
                  <a:pt x="64385" y="24748"/>
                  <a:pt x="132874" y="-3476"/>
                  <a:pt x="197678" y="346"/>
                </a:cubicBezTo>
                <a:close/>
              </a:path>
            </a:pathLst>
          </a:custGeom>
          <a:solidFill>
            <a:schemeClr val="tx1"/>
          </a:solidFill>
          <a:ln>
            <a:noFill/>
          </a:ln>
        </p:spPr>
        <p:txBody>
          <a:bodyPr/>
          <a:lstStyle/>
          <a:p/>
        </p:txBody>
      </p:sp>
      <p:sp>
        <p:nvSpPr>
          <p:cNvPr id="27" name="文本框 26"/>
          <p:cNvSpPr txBox="1"/>
          <p:nvPr/>
        </p:nvSpPr>
        <p:spPr>
          <a:xfrm>
            <a:off x="7976337" y="577598"/>
            <a:ext cx="2990850" cy="457200"/>
          </a:xfrm>
          <a:prstGeom prst="rect">
            <a:avLst/>
          </a:prstGeom>
          <a:noFill/>
        </p:spPr>
        <p:txBody>
          <a:bodyPr rtlCol="0" wrap="square">
            <a:spAutoFit/>
          </a:bodyPr>
          <a:lstStyle/>
          <a:p>
            <a:r>
              <a:rPr altLang="zh-CN" i="1" lang="en-US" spc="600" sz="2400">
                <a:latin charset="-122" panose="00000500000000000000" pitchFamily="2" typeface="字魂59号-创粗黑"/>
                <a:ea charset="-122" panose="00000500000000000000" pitchFamily="2" typeface="字魂59号-创粗黑"/>
              </a:rPr>
              <a:t>READ SHARE</a:t>
            </a:r>
          </a:p>
        </p:txBody>
      </p:sp>
    </p:spTree>
    <p:extLst>
      <p:ext uri="{BB962C8B-B14F-4D97-AF65-F5344CB8AC3E}">
        <p14:creationId val="1572619480"/>
      </p:ext>
    </p:extLst>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28"/>
                                        </p:tgtEl>
                                        <p:attrNameLst>
                                          <p:attrName>style.visibility</p:attrName>
                                        </p:attrNameLst>
                                      </p:cBhvr>
                                      <p:to>
                                        <p:strVal val="visible"/>
                                      </p:to>
                                    </p:set>
                                    <p:animEffect filter="fade" transition="in">
                                      <p:cBhvr>
                                        <p:cTn dur="1000" id="7"/>
                                        <p:tgtEl>
                                          <p:spTgt spid="28"/>
                                        </p:tgtEl>
                                      </p:cBhvr>
                                    </p:animEffect>
                                    <p:anim calcmode="lin" valueType="num">
                                      <p:cBhvr>
                                        <p:cTn dur="1000" fill="hold" id="8"/>
                                        <p:tgtEl>
                                          <p:spTgt spid="28"/>
                                        </p:tgtEl>
                                        <p:attrNameLst>
                                          <p:attrName>ppt_x</p:attrName>
                                        </p:attrNameLst>
                                      </p:cBhvr>
                                      <p:tavLst>
                                        <p:tav tm="0">
                                          <p:val>
                                            <p:strVal val="#ppt_x"/>
                                          </p:val>
                                        </p:tav>
                                        <p:tav tm="100000">
                                          <p:val>
                                            <p:strVal val="#ppt_x"/>
                                          </p:val>
                                        </p:tav>
                                      </p:tavLst>
                                    </p:anim>
                                    <p:anim calcmode="lin" valueType="num">
                                      <p:cBhvr>
                                        <p:cTn dur="1000" fill="hold" id="9"/>
                                        <p:tgtEl>
                                          <p:spTgt spid="28"/>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id="11" nodeType="afterEffect" presetClass="entr" presetID="10" presetSubtype="0">
                                  <p:stCondLst>
                                    <p:cond delay="0"/>
                                  </p:stCondLst>
                                  <p:childTnLst>
                                    <p:set>
                                      <p:cBhvr>
                                        <p:cTn dur="1" fill="hold" id="12">
                                          <p:stCondLst>
                                            <p:cond delay="0"/>
                                          </p:stCondLst>
                                        </p:cTn>
                                        <p:tgtEl>
                                          <p:spTgt spid="25"/>
                                        </p:tgtEl>
                                        <p:attrNameLst>
                                          <p:attrName>style.visibility</p:attrName>
                                        </p:attrNameLst>
                                      </p:cBhvr>
                                      <p:to>
                                        <p:strVal val="visible"/>
                                      </p:to>
                                    </p:set>
                                    <p:animEffect filter="fade" transition="in">
                                      <p:cBhvr>
                                        <p:cTn dur="500" id="13"/>
                                        <p:tgtEl>
                                          <p:spTgt spid="25"/>
                                        </p:tgtEl>
                                      </p:cBhvr>
                                    </p:animEffect>
                                  </p:childTnLst>
                                </p:cTn>
                              </p:par>
                              <p:par>
                                <p:cTn fill="hold" grpId="0" id="14" nodeType="withEffect" presetClass="entr" presetID="10" presetSubtype="0">
                                  <p:stCondLst>
                                    <p:cond delay="0"/>
                                  </p:stCondLst>
                                  <p:childTnLst>
                                    <p:set>
                                      <p:cBhvr>
                                        <p:cTn dur="1" fill="hold" id="15">
                                          <p:stCondLst>
                                            <p:cond delay="0"/>
                                          </p:stCondLst>
                                        </p:cTn>
                                        <p:tgtEl>
                                          <p:spTgt spid="27"/>
                                        </p:tgtEl>
                                        <p:attrNameLst>
                                          <p:attrName>style.visibility</p:attrName>
                                        </p:attrNameLst>
                                      </p:cBhvr>
                                      <p:to>
                                        <p:strVal val="visible"/>
                                      </p:to>
                                    </p:set>
                                    <p:animEffect filter="fade" transition="in">
                                      <p:cBhvr>
                                        <p:cTn dur="500" id="16"/>
                                        <p:tgtEl>
                                          <p:spTgt spid="2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tretch>
            <a:fillRect/>
          </a:stretch>
        </p:blipFill>
        <p:spPr>
          <a:xfrm>
            <a:off x="-76200" y="0"/>
            <a:ext cx="12268200" cy="6858000"/>
          </a:xfrm>
          <a:prstGeom prst="rect">
            <a:avLst/>
          </a:prstGeom>
          <a:solidFill>
            <a:schemeClr val="tx1"/>
          </a:solidFill>
        </p:spPr>
      </p:pic>
      <p:grpSp>
        <p:nvGrpSpPr>
          <p:cNvPr id="5" name="组合 4"/>
          <p:cNvGrpSpPr/>
          <p:nvPr/>
        </p:nvGrpSpPr>
        <p:grpSpPr>
          <a:xfrm>
            <a:off x="7976338" y="577598"/>
            <a:ext cx="3181393" cy="497950"/>
            <a:chOff x="7976338" y="577598"/>
            <a:chExt cx="3181393" cy="497950"/>
          </a:xfrm>
        </p:grpSpPr>
        <p:sp>
          <p:nvSpPr>
            <p:cNvPr id="6" name="book-hand-drawn-open-pages_35781"/>
            <p:cNvSpPr>
              <a:spLocks noChangeAspect="1"/>
            </p:cNvSpPr>
            <p:nvPr/>
          </p:nvSpPr>
          <p:spPr bwMode="auto">
            <a:xfrm>
              <a:off x="10548046" y="578873"/>
              <a:ext cx="609685" cy="496675"/>
            </a:xfrm>
            <a:custGeom>
              <a:gdLst>
                <a:gd fmla="*/ 165033 w 609243" name="connsiteX0"/>
                <a:gd fmla="*/ 400904 h 496315" name="connsiteY0"/>
                <a:gd fmla="*/ 303783 w 609243" name="connsiteX1"/>
                <a:gd fmla="*/ 460951 h 496315" name="connsiteY1"/>
                <a:gd fmla="*/ 600145 w 609243" name="connsiteX2"/>
                <a:gd fmla="*/ 431016 h 496315" name="connsiteY2"/>
                <a:gd fmla="*/ 585911 w 609243" name="connsiteX3"/>
                <a:gd fmla="*/ 453751 h 496315" name="connsiteY3"/>
                <a:gd fmla="*/ 316310 w 609243" name="connsiteX4"/>
                <a:gd fmla="*/ 490033 h 496315" name="connsiteY4"/>
                <a:gd fmla="*/ 303783 w 609243" name="connsiteX5"/>
                <a:gd fmla="*/ 496285 h 496315" name="connsiteY5"/>
                <a:gd fmla="*/ 291257 w 609243" name="connsiteX6"/>
                <a:gd fmla="*/ 490033 h 496315" name="connsiteY6"/>
                <a:gd fmla="*/ 21751 w 609243" name="connsiteX7"/>
                <a:gd fmla="*/ 453751 h 496315" name="connsiteY7"/>
                <a:gd fmla="*/ 7422 w 609243" name="connsiteX8"/>
                <a:gd fmla="*/ 431016 h 496315" name="connsiteY8"/>
                <a:gd fmla="*/ 165033 w 609243" name="connsiteX9"/>
                <a:gd fmla="*/ 400904 h 496315" name="connsiteY9"/>
                <a:gd fmla="*/ 155189 w 609243" name="connsiteX10"/>
                <a:gd fmla="*/ 275778 h 496315" name="connsiteY10"/>
                <a:gd fmla="*/ 259126 w 609243" name="connsiteX11"/>
                <a:gd fmla="*/ 295874 h 496315" name="connsiteY11"/>
                <a:gd fmla="*/ 249162 w 609243" name="connsiteX12"/>
                <a:gd fmla="*/ 312936 h 496315" name="connsiteY12"/>
                <a:gd fmla="*/ 65059 w 609243" name="connsiteX13"/>
                <a:gd fmla="*/ 331041 h 496315" name="connsiteY13"/>
                <a:gd fmla="*/ 55095 w 609243" name="connsiteX14"/>
                <a:gd fmla="*/ 313979 h 496315" name="connsiteY14"/>
                <a:gd fmla="*/ 155189 w 609243" name="connsiteX15"/>
                <a:gd fmla="*/ 275778 h 496315" name="connsiteY15"/>
                <a:gd fmla="*/ 443849 w 609243" name="connsiteX16"/>
                <a:gd fmla="*/ 275552 h 496315" name="connsiteY16"/>
                <a:gd fmla="*/ 546751 w 609243" name="connsiteX17"/>
                <a:gd fmla="*/ 305255 h 496315" name="connsiteY17"/>
                <a:gd fmla="*/ 538211 w 609243" name="connsiteX18"/>
                <a:gd fmla="*/ 323074 h 496315" name="connsiteY18"/>
                <a:gd fmla="*/ 353260 w 609243" name="connsiteX19"/>
                <a:gd fmla="*/ 320420 h 496315" name="connsiteY19"/>
                <a:gd fmla="*/ 341872 w 609243" name="connsiteX20"/>
                <a:gd fmla="*/ 304212 h 496315" name="connsiteY20"/>
                <a:gd fmla="*/ 443849 w 609243" name="connsiteX21"/>
                <a:gd fmla="*/ 275552 h 496315" name="connsiteY21"/>
                <a:gd fmla="*/ 155189 w 609243" name="connsiteX22"/>
                <a:gd fmla="*/ 229830 h 496315" name="connsiteY22"/>
                <a:gd fmla="*/ 259126 w 609243" name="connsiteX23"/>
                <a:gd fmla="*/ 249914 h 496315" name="connsiteY23"/>
                <a:gd fmla="*/ 249162 w 609243" name="connsiteX24"/>
                <a:gd fmla="*/ 266966 h 496315" name="connsiteY24"/>
                <a:gd fmla="*/ 65059 w 609243" name="connsiteX25"/>
                <a:gd fmla="*/ 284966 h 496315" name="connsiteY25"/>
                <a:gd fmla="*/ 55095 w 609243" name="connsiteX26"/>
                <a:gd fmla="*/ 268008 h 496315" name="connsiteY26"/>
                <a:gd fmla="*/ 155189 w 609243" name="connsiteX27"/>
                <a:gd fmla="*/ 229830 h 496315" name="connsiteY27"/>
                <a:gd fmla="*/ 439981 w 609243" name="connsiteX28"/>
                <a:gd fmla="*/ 229743 h 496315" name="connsiteY28"/>
                <a:gd fmla="*/ 542897 w 609243" name="connsiteX29"/>
                <a:gd fmla="*/ 259481 h 496315" name="connsiteY29"/>
                <a:gd fmla="*/ 534359 w 609243" name="connsiteX30"/>
                <a:gd fmla="*/ 277206 h 496315" name="connsiteY30"/>
                <a:gd fmla="*/ 349445 w 609243" name="connsiteX31"/>
                <a:gd fmla="*/ 274552 h 496315" name="connsiteY31"/>
                <a:gd fmla="*/ 338060 w 609243" name="connsiteX32"/>
                <a:gd fmla="*/ 258438 h 496315" name="connsiteY32"/>
                <a:gd fmla="*/ 439981 w 609243" name="connsiteX33"/>
                <a:gd fmla="*/ 229743 h 496315" name="connsiteY33"/>
                <a:gd fmla="*/ 436157 w 609243" name="connsiteX34"/>
                <a:gd fmla="*/ 183933 h 496315" name="connsiteY34"/>
                <a:gd fmla="*/ 539058 w 609243" name="connsiteX35"/>
                <a:gd fmla="*/ 213639 h 496315" name="connsiteY35"/>
                <a:gd fmla="*/ 530612 w 609243" name="connsiteX36"/>
                <a:gd fmla="*/ 231439 h 496315" name="connsiteY36"/>
                <a:gd fmla="*/ 345546 w 609243" name="connsiteX37"/>
                <a:gd fmla="*/ 228694 h 496315" name="connsiteY37"/>
                <a:gd fmla="*/ 334252 w 609243" name="connsiteX38"/>
                <a:gd fmla="*/ 212598 h 496315" name="connsiteY38"/>
                <a:gd fmla="*/ 436157 w 609243" name="connsiteX39"/>
                <a:gd fmla="*/ 183933 h 496315" name="connsiteY39"/>
                <a:gd fmla="*/ 155189 w 609243" name="connsiteX40"/>
                <a:gd fmla="*/ 183880 h 496315" name="connsiteY40"/>
                <a:gd fmla="*/ 259126 w 609243" name="connsiteX41"/>
                <a:gd fmla="*/ 203976 h 496315" name="connsiteY41"/>
                <a:gd fmla="*/ 249162 w 609243" name="connsiteX42"/>
                <a:gd fmla="*/ 220933 h 496315" name="connsiteY42"/>
                <a:gd fmla="*/ 65059 w 609243" name="connsiteX43"/>
                <a:gd fmla="*/ 239028 h 496315" name="connsiteY43"/>
                <a:gd fmla="*/ 55095 w 609243" name="connsiteX44"/>
                <a:gd fmla="*/ 221975 h 496315" name="connsiteY44"/>
                <a:gd fmla="*/ 155189 w 609243" name="connsiteX45"/>
                <a:gd fmla="*/ 183880 h 496315" name="connsiteY45"/>
                <a:gd fmla="*/ 439981 w 609243" name="connsiteX46"/>
                <a:gd fmla="*/ 137783 h 496315" name="connsiteY46"/>
                <a:gd fmla="*/ 542897 w 609243" name="connsiteX47"/>
                <a:gd fmla="*/ 167489 h 496315" name="connsiteY47"/>
                <a:gd fmla="*/ 534359 w 609243" name="connsiteX48"/>
                <a:gd fmla="*/ 185289 h 496315" name="connsiteY48"/>
                <a:gd fmla="*/ 349445 w 609243" name="connsiteX49"/>
                <a:gd fmla="*/ 182544 h 496315" name="connsiteY49"/>
                <a:gd fmla="*/ 338060 w 609243" name="connsiteX50"/>
                <a:gd fmla="*/ 166448 h 496315" name="connsiteY50"/>
                <a:gd fmla="*/ 439981 w 609243" name="connsiteX51"/>
                <a:gd fmla="*/ 137783 h 496315" name="connsiteY51"/>
                <a:gd fmla="*/ 209117 w 609243" name="connsiteX52"/>
                <a:gd fmla="*/ 125922 h 496315" name="connsiteY52"/>
                <a:gd fmla="*/ 249230 w 609243" name="connsiteX53"/>
                <a:gd fmla="*/ 141507 h 496315" name="connsiteY53"/>
                <a:gd fmla="*/ 239267 w 609243" name="connsiteX54"/>
                <a:gd fmla="*/ 158561 h 496315" name="connsiteY54"/>
                <a:gd fmla="*/ 171234 w 609243" name="connsiteX55"/>
                <a:gd fmla="*/ 146339 h 496315" name="connsiteY55"/>
                <a:gd fmla="*/ 166015 w 609243" name="connsiteX56"/>
                <a:gd fmla="*/ 127390 h 496315" name="connsiteY56"/>
                <a:gd fmla="*/ 209117 w 609243" name="connsiteX57"/>
                <a:gd fmla="*/ 125922 h 496315" name="connsiteY57"/>
                <a:gd fmla="*/ 114405 w 609243" name="connsiteX58"/>
                <a:gd fmla="*/ 101164 h 496315" name="connsiteY58"/>
                <a:gd fmla="*/ 79658 w 609243" name="connsiteX59"/>
                <a:gd fmla="*/ 112628 h 496315" name="connsiteY59"/>
                <a:gd fmla="*/ 78139 w 609243" name="connsiteX60"/>
                <a:gd fmla="*/ 156871 h 496315" name="connsiteY60"/>
                <a:gd fmla="*/ 114405 w 609243" name="connsiteX61"/>
                <a:gd fmla="*/ 142186 h 496315" name="connsiteY61"/>
                <a:gd fmla="*/ 436157 w 609243" name="connsiteX62"/>
                <a:gd fmla="*/ 91941 h 496315" name="connsiteY62"/>
                <a:gd fmla="*/ 539058 w 609243" name="connsiteX63"/>
                <a:gd fmla="*/ 121643 h 496315" name="connsiteY63"/>
                <a:gd fmla="*/ 530612 w 609243" name="connsiteX64"/>
                <a:gd fmla="*/ 139462 h 496315" name="connsiteY64"/>
                <a:gd fmla="*/ 345546 w 609243" name="connsiteX65"/>
                <a:gd fmla="*/ 136808 h 496315" name="connsiteY65"/>
                <a:gd fmla="*/ 334252 w 609243" name="connsiteX66"/>
                <a:gd fmla="*/ 120601 h 496315" name="connsiteY66"/>
                <a:gd fmla="*/ 436157 w 609243" name="connsiteX67"/>
                <a:gd fmla="*/ 91941 h 496315" name="connsiteY67"/>
                <a:gd fmla="*/ 120956 w 609243" name="connsiteX68"/>
                <a:gd fmla="*/ 81080 h 496315" name="connsiteY68"/>
                <a:gd fmla="*/ 123804 w 609243" name="connsiteX69"/>
                <a:gd fmla="*/ 81459 h 496315" name="connsiteY69"/>
                <a:gd fmla="*/ 134152 w 609243" name="connsiteX70"/>
                <a:gd fmla="*/ 90933 h 496315" name="connsiteY70"/>
                <a:gd fmla="*/ 134152 w 609243" name="connsiteX71"/>
                <a:gd fmla="*/ 146734 h 496315" name="connsiteY71"/>
                <a:gd fmla="*/ 133773 w 609243" name="connsiteX72"/>
                <a:gd fmla="*/ 149292 h 496315" name="connsiteY72"/>
                <a:gd fmla="*/ 126842 w 609243" name="connsiteX73"/>
                <a:gd fmla="*/ 159523 h 496315" name="connsiteY73"/>
                <a:gd fmla="*/ 78234 w 609243" name="connsiteX74"/>
                <a:gd fmla="*/ 179892 h 496315" name="connsiteY74"/>
                <a:gd fmla="*/ 64658 w 609243" name="connsiteX75"/>
                <a:gd fmla="*/ 175439 h 496315" name="connsiteY75"/>
                <a:gd fmla="*/ 58392 w 609243" name="connsiteX76"/>
                <a:gd fmla="*/ 166439 h 496315" name="connsiteY76"/>
                <a:gd fmla="*/ 60101 w 609243" name="connsiteX77"/>
                <a:gd fmla="*/ 110638 h 496315" name="connsiteY77"/>
                <a:gd fmla="*/ 60765 w 609243" name="connsiteX78"/>
                <a:gd fmla="*/ 107796 h 496315" name="connsiteY78"/>
                <a:gd fmla="*/ 64943 w 609243" name="connsiteX79"/>
                <a:gd fmla="*/ 98796 h 496315" name="connsiteY79"/>
                <a:gd fmla="*/ 120956 w 609243" name="connsiteX80"/>
                <a:gd fmla="*/ 81080 h 496315" name="connsiteY80"/>
                <a:gd fmla="*/ 211133 w 609243" name="connsiteX81"/>
                <a:gd fmla="*/ 79659 h 496315" name="connsiteY81"/>
                <a:gd fmla="*/ 252540 w 609243" name="connsiteX82"/>
                <a:gd fmla="*/ 93858 h 496315" name="connsiteY82"/>
                <a:gd fmla="*/ 242574 w 609243" name="connsiteX83"/>
                <a:gd fmla="*/ 110925 h 496315" name="connsiteY83"/>
                <a:gd fmla="*/ 172811 w 609243" name="connsiteX84"/>
                <a:gd fmla="*/ 103719 h 496315" name="connsiteY84"/>
                <a:gd fmla="*/ 167590 w 609243" name="connsiteX85"/>
                <a:gd fmla="*/ 84661 h 496315" name="connsiteY85"/>
                <a:gd fmla="*/ 211133 w 609243" name="connsiteX86"/>
                <a:gd fmla="*/ 79659 h 496315" name="connsiteY86"/>
                <a:gd fmla="*/ 198798 w 609243" name="connsiteX87"/>
                <a:gd fmla="*/ 22403 h 496315" name="connsiteY87"/>
                <a:gd fmla="*/ 27245 w 609243" name="connsiteX88"/>
                <a:gd fmla="*/ 79844 h 496315" name="connsiteY88"/>
                <a:gd fmla="*/ 26012 w 609243" name="connsiteX89"/>
                <a:gd fmla="*/ 387586 h 496315" name="connsiteY89"/>
                <a:gd fmla="*/ 306429 w 609243" name="connsiteX90"/>
                <a:gd fmla="*/ 408620 h 496315" name="connsiteY90"/>
                <a:gd fmla="*/ 586847 w 609243" name="connsiteX91"/>
                <a:gd fmla="*/ 387586 h 496315" name="connsiteY91"/>
                <a:gd fmla="*/ 585614 w 609243" name="connsiteX92"/>
                <a:gd fmla="*/ 79844 h 496315" name="connsiteY92"/>
                <a:gd fmla="*/ 315160 w 609243" name="connsiteX93"/>
                <a:gd fmla="*/ 68664 h 496315" name="connsiteY93"/>
                <a:gd fmla="*/ 306429 w 609243" name="connsiteX94"/>
                <a:gd fmla="*/ 71791 h 496315" name="connsiteY94"/>
                <a:gd fmla="*/ 297699 w 609243" name="connsiteX95"/>
                <a:gd fmla="*/ 68664 h 496315" name="connsiteY95"/>
                <a:gd fmla="*/ 198798 w 609243" name="connsiteX96"/>
                <a:gd fmla="*/ 22403 h 496315" name="connsiteY96"/>
                <a:gd fmla="*/ 197678 w 609243" name="connsiteX97"/>
                <a:gd fmla="*/ 346 h 496315" name="connsiteY97"/>
                <a:gd fmla="*/ 306429 w 609243" name="connsiteX98"/>
                <a:gd fmla="*/ 46209 h 496315" name="connsiteY98"/>
                <a:gd fmla="*/ 602505 w 609243" name="connsiteX99"/>
                <a:gd fmla="*/ 64779 h 496315" name="connsiteY99"/>
                <a:gd fmla="*/ 606016 w 609243" name="connsiteX100"/>
                <a:gd fmla="*/ 68948 h 496315" name="connsiteY100"/>
                <a:gd fmla="*/ 608009 w 609243" name="connsiteX101"/>
                <a:gd fmla="*/ 75581 h 496315" name="connsiteY101"/>
                <a:gd fmla="*/ 609243 w 609243" name="connsiteX102"/>
                <a:gd fmla="*/ 396113 h 496315" name="connsiteY102"/>
                <a:gd fmla="*/ 608199 w 609243" name="connsiteX103"/>
                <a:gd fmla="*/ 400945 h 496315" name="connsiteY103"/>
                <a:gd fmla="*/ 595103 w 609243" name="connsiteX104"/>
                <a:gd fmla="*/ 414210 h 496315" name="connsiteY104"/>
                <a:gd fmla="*/ 317437 w 609243" name="connsiteX105"/>
                <a:gd fmla="*/ 428043 h 496315" name="connsiteY105"/>
                <a:gd fmla="*/ 306429 w 609243" name="connsiteX106"/>
                <a:gd fmla="*/ 434675 h 496315" name="connsiteY106"/>
                <a:gd fmla="*/ 295422 w 609243" name="connsiteX107"/>
                <a:gd fmla="*/ 428043 h 496315" name="connsiteY107"/>
                <a:gd fmla="*/ 17756 w 609243" name="connsiteX108"/>
                <a:gd fmla="*/ 414210 h 496315" name="connsiteY108"/>
                <a:gd fmla="*/ 4660 w 609243" name="connsiteX109"/>
                <a:gd fmla="*/ 400945 h 496315" name="connsiteY109"/>
                <a:gd fmla="*/ 3616 w 609243" name="connsiteX110"/>
                <a:gd fmla="*/ 396113 h 496315" name="connsiteY110"/>
                <a:gd fmla="*/ 4850 w 609243" name="connsiteX111"/>
                <a:gd fmla="*/ 75581 h 496315" name="connsiteY111"/>
                <a:gd fmla="*/ 6843 w 609243" name="connsiteX112"/>
                <a:gd fmla="*/ 68948 h 496315" name="connsiteY112"/>
                <a:gd fmla="*/ 10354 w 609243" name="connsiteX113"/>
                <a:gd fmla="*/ 64779 h 496315" name="connsiteY113"/>
                <a:gd fmla="*/ 197678 w 609243" name="connsiteX114"/>
                <a:gd fmla="*/ 346 h 496315" name="connsiteY1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b="b" l="l" r="r" t="t"/>
              <a:pathLst>
                <a:path h="496315" w="609243">
                  <a:moveTo>
                    <a:pt x="165033" y="400904"/>
                  </a:moveTo>
                  <a:cubicBezTo>
                    <a:pt x="218614" y="402858"/>
                    <a:pt x="269051" y="419838"/>
                    <a:pt x="303783" y="460951"/>
                  </a:cubicBezTo>
                  <a:cubicBezTo>
                    <a:pt x="373248" y="378725"/>
                    <a:pt x="505628" y="393029"/>
                    <a:pt x="600145" y="431016"/>
                  </a:cubicBezTo>
                  <a:cubicBezTo>
                    <a:pt x="616847" y="437742"/>
                    <a:pt x="602423" y="460382"/>
                    <a:pt x="585911" y="453751"/>
                  </a:cubicBezTo>
                  <a:cubicBezTo>
                    <a:pt x="500314" y="419364"/>
                    <a:pt x="372583" y="404018"/>
                    <a:pt x="316310" y="490033"/>
                  </a:cubicBezTo>
                  <a:cubicBezTo>
                    <a:pt x="313178" y="494864"/>
                    <a:pt x="308433" y="496569"/>
                    <a:pt x="303783" y="496285"/>
                  </a:cubicBezTo>
                  <a:cubicBezTo>
                    <a:pt x="299134" y="496569"/>
                    <a:pt x="294389" y="494864"/>
                    <a:pt x="291257" y="490033"/>
                  </a:cubicBezTo>
                  <a:cubicBezTo>
                    <a:pt x="234984" y="404018"/>
                    <a:pt x="107253" y="419364"/>
                    <a:pt x="21751" y="453751"/>
                  </a:cubicBezTo>
                  <a:cubicBezTo>
                    <a:pt x="5144" y="460382"/>
                    <a:pt x="-9280" y="437742"/>
                    <a:pt x="7422" y="431016"/>
                  </a:cubicBezTo>
                  <a:cubicBezTo>
                    <a:pt x="54728" y="412023"/>
                    <a:pt x="111452" y="398950"/>
                    <a:pt x="165033" y="400904"/>
                  </a:cubicBezTo>
                  <a:close/>
                  <a:moveTo>
                    <a:pt x="155189" y="275778"/>
                  </a:moveTo>
                  <a:cubicBezTo>
                    <a:pt x="190373" y="271726"/>
                    <a:pt x="226197" y="277389"/>
                    <a:pt x="259126" y="295874"/>
                  </a:cubicBezTo>
                  <a:cubicBezTo>
                    <a:pt x="270229" y="302130"/>
                    <a:pt x="260265" y="319192"/>
                    <a:pt x="249162" y="312936"/>
                  </a:cubicBezTo>
                  <a:cubicBezTo>
                    <a:pt x="189186" y="279285"/>
                    <a:pt x="119815" y="294262"/>
                    <a:pt x="65059" y="331041"/>
                  </a:cubicBezTo>
                  <a:cubicBezTo>
                    <a:pt x="54430" y="338150"/>
                    <a:pt x="44561" y="320993"/>
                    <a:pt x="55095" y="313979"/>
                  </a:cubicBezTo>
                  <a:cubicBezTo>
                    <a:pt x="85463" y="293599"/>
                    <a:pt x="120006" y="279830"/>
                    <a:pt x="155189" y="275778"/>
                  </a:cubicBezTo>
                  <a:close/>
                  <a:moveTo>
                    <a:pt x="443849" y="275552"/>
                  </a:moveTo>
                  <a:cubicBezTo>
                    <a:pt x="479257" y="276654"/>
                    <a:pt x="514819" y="287483"/>
                    <a:pt x="546751" y="305255"/>
                  </a:cubicBezTo>
                  <a:cubicBezTo>
                    <a:pt x="557854" y="311415"/>
                    <a:pt x="549408" y="329329"/>
                    <a:pt x="538211" y="323074"/>
                  </a:cubicBezTo>
                  <a:cubicBezTo>
                    <a:pt x="480609" y="291037"/>
                    <a:pt x="410197" y="281843"/>
                    <a:pt x="353260" y="320420"/>
                  </a:cubicBezTo>
                  <a:cubicBezTo>
                    <a:pt x="342726" y="327528"/>
                    <a:pt x="331339" y="311415"/>
                    <a:pt x="341872" y="304212"/>
                  </a:cubicBezTo>
                  <a:cubicBezTo>
                    <a:pt x="373188" y="283076"/>
                    <a:pt x="408441" y="274451"/>
                    <a:pt x="443849" y="275552"/>
                  </a:cubicBezTo>
                  <a:close/>
                  <a:moveTo>
                    <a:pt x="155189" y="229830"/>
                  </a:moveTo>
                  <a:cubicBezTo>
                    <a:pt x="190373" y="225780"/>
                    <a:pt x="226197" y="231440"/>
                    <a:pt x="259126" y="249914"/>
                  </a:cubicBezTo>
                  <a:cubicBezTo>
                    <a:pt x="270229" y="256166"/>
                    <a:pt x="260265" y="273124"/>
                    <a:pt x="249162" y="266966"/>
                  </a:cubicBezTo>
                  <a:cubicBezTo>
                    <a:pt x="189186" y="233335"/>
                    <a:pt x="119815" y="248303"/>
                    <a:pt x="65059" y="284966"/>
                  </a:cubicBezTo>
                  <a:cubicBezTo>
                    <a:pt x="54430" y="292071"/>
                    <a:pt x="44561" y="275019"/>
                    <a:pt x="55095" y="268008"/>
                  </a:cubicBezTo>
                  <a:cubicBezTo>
                    <a:pt x="85463" y="247640"/>
                    <a:pt x="120006" y="233880"/>
                    <a:pt x="155189" y="229830"/>
                  </a:cubicBezTo>
                  <a:close/>
                  <a:moveTo>
                    <a:pt x="439981" y="229743"/>
                  </a:moveTo>
                  <a:cubicBezTo>
                    <a:pt x="475369" y="230857"/>
                    <a:pt x="510924" y="241709"/>
                    <a:pt x="542897" y="259481"/>
                  </a:cubicBezTo>
                  <a:cubicBezTo>
                    <a:pt x="553903" y="265642"/>
                    <a:pt x="545554" y="283461"/>
                    <a:pt x="534359" y="277206"/>
                  </a:cubicBezTo>
                  <a:cubicBezTo>
                    <a:pt x="476674" y="245169"/>
                    <a:pt x="406371" y="235975"/>
                    <a:pt x="349445" y="274552"/>
                  </a:cubicBezTo>
                  <a:cubicBezTo>
                    <a:pt x="338819" y="281660"/>
                    <a:pt x="327529" y="265547"/>
                    <a:pt x="338060" y="258438"/>
                  </a:cubicBezTo>
                  <a:cubicBezTo>
                    <a:pt x="369369" y="237255"/>
                    <a:pt x="404592" y="228629"/>
                    <a:pt x="439981" y="229743"/>
                  </a:cubicBezTo>
                  <a:close/>
                  <a:moveTo>
                    <a:pt x="436157" y="183933"/>
                  </a:moveTo>
                  <a:cubicBezTo>
                    <a:pt x="471557" y="185045"/>
                    <a:pt x="507123" y="195886"/>
                    <a:pt x="539058" y="213639"/>
                  </a:cubicBezTo>
                  <a:cubicBezTo>
                    <a:pt x="550162" y="219794"/>
                    <a:pt x="541715" y="237594"/>
                    <a:pt x="530612" y="231439"/>
                  </a:cubicBezTo>
                  <a:cubicBezTo>
                    <a:pt x="472909" y="199342"/>
                    <a:pt x="402584" y="190253"/>
                    <a:pt x="345546" y="228694"/>
                  </a:cubicBezTo>
                  <a:cubicBezTo>
                    <a:pt x="335012" y="235889"/>
                    <a:pt x="323718" y="219699"/>
                    <a:pt x="334252" y="212598"/>
                  </a:cubicBezTo>
                  <a:cubicBezTo>
                    <a:pt x="365524" y="191436"/>
                    <a:pt x="400757" y="182820"/>
                    <a:pt x="436157" y="183933"/>
                  </a:cubicBezTo>
                  <a:close/>
                  <a:moveTo>
                    <a:pt x="155189" y="183880"/>
                  </a:moveTo>
                  <a:cubicBezTo>
                    <a:pt x="190373" y="179842"/>
                    <a:pt x="226197" y="185502"/>
                    <a:pt x="259126" y="203976"/>
                  </a:cubicBezTo>
                  <a:cubicBezTo>
                    <a:pt x="270229" y="210133"/>
                    <a:pt x="260265" y="227186"/>
                    <a:pt x="249162" y="220933"/>
                  </a:cubicBezTo>
                  <a:cubicBezTo>
                    <a:pt x="189186" y="187302"/>
                    <a:pt x="119815" y="202270"/>
                    <a:pt x="65059" y="239028"/>
                  </a:cubicBezTo>
                  <a:cubicBezTo>
                    <a:pt x="54430" y="246133"/>
                    <a:pt x="44561" y="229080"/>
                    <a:pt x="55095" y="221975"/>
                  </a:cubicBezTo>
                  <a:cubicBezTo>
                    <a:pt x="85463" y="201655"/>
                    <a:pt x="120006" y="187918"/>
                    <a:pt x="155189" y="183880"/>
                  </a:cubicBezTo>
                  <a:close/>
                  <a:moveTo>
                    <a:pt x="439981" y="137783"/>
                  </a:moveTo>
                  <a:cubicBezTo>
                    <a:pt x="475369" y="138895"/>
                    <a:pt x="510924" y="149736"/>
                    <a:pt x="542897" y="167489"/>
                  </a:cubicBezTo>
                  <a:cubicBezTo>
                    <a:pt x="553903" y="173644"/>
                    <a:pt x="545554" y="191444"/>
                    <a:pt x="534359" y="185289"/>
                  </a:cubicBezTo>
                  <a:cubicBezTo>
                    <a:pt x="476674" y="153192"/>
                    <a:pt x="406371" y="144103"/>
                    <a:pt x="349445" y="182544"/>
                  </a:cubicBezTo>
                  <a:cubicBezTo>
                    <a:pt x="338819" y="189739"/>
                    <a:pt x="327529" y="173549"/>
                    <a:pt x="338060" y="166448"/>
                  </a:cubicBezTo>
                  <a:cubicBezTo>
                    <a:pt x="369369" y="145286"/>
                    <a:pt x="404592" y="136670"/>
                    <a:pt x="439981" y="137783"/>
                  </a:cubicBezTo>
                  <a:close/>
                  <a:moveTo>
                    <a:pt x="209117" y="125922"/>
                  </a:moveTo>
                  <a:cubicBezTo>
                    <a:pt x="223089" y="128148"/>
                    <a:pt x="236563" y="133217"/>
                    <a:pt x="249230" y="141507"/>
                  </a:cubicBezTo>
                  <a:cubicBezTo>
                    <a:pt x="259857" y="148423"/>
                    <a:pt x="249989" y="165477"/>
                    <a:pt x="239267" y="158561"/>
                  </a:cubicBezTo>
                  <a:cubicBezTo>
                    <a:pt x="218392" y="144918"/>
                    <a:pt x="195619" y="141223"/>
                    <a:pt x="171234" y="146339"/>
                  </a:cubicBezTo>
                  <a:cubicBezTo>
                    <a:pt x="158804" y="148991"/>
                    <a:pt x="153585" y="130043"/>
                    <a:pt x="166015" y="127390"/>
                  </a:cubicBezTo>
                  <a:cubicBezTo>
                    <a:pt x="180675" y="124311"/>
                    <a:pt x="195145" y="123695"/>
                    <a:pt x="209117" y="125922"/>
                  </a:cubicBezTo>
                  <a:close/>
                  <a:moveTo>
                    <a:pt x="114405" y="101164"/>
                  </a:moveTo>
                  <a:cubicBezTo>
                    <a:pt x="101873" y="102206"/>
                    <a:pt x="90291" y="105901"/>
                    <a:pt x="79658" y="112628"/>
                  </a:cubicBezTo>
                  <a:cubicBezTo>
                    <a:pt x="78519" y="127407"/>
                    <a:pt x="78234" y="142091"/>
                    <a:pt x="78139" y="156871"/>
                  </a:cubicBezTo>
                  <a:cubicBezTo>
                    <a:pt x="89626" y="150523"/>
                    <a:pt x="101684" y="145407"/>
                    <a:pt x="114405" y="142186"/>
                  </a:cubicBezTo>
                  <a:close/>
                  <a:moveTo>
                    <a:pt x="436157" y="91941"/>
                  </a:moveTo>
                  <a:cubicBezTo>
                    <a:pt x="471557" y="93043"/>
                    <a:pt x="507123" y="103872"/>
                    <a:pt x="539058" y="121643"/>
                  </a:cubicBezTo>
                  <a:cubicBezTo>
                    <a:pt x="550162" y="127804"/>
                    <a:pt x="541715" y="145718"/>
                    <a:pt x="530612" y="139462"/>
                  </a:cubicBezTo>
                  <a:cubicBezTo>
                    <a:pt x="472909" y="107426"/>
                    <a:pt x="402584" y="98232"/>
                    <a:pt x="345546" y="136808"/>
                  </a:cubicBezTo>
                  <a:cubicBezTo>
                    <a:pt x="335012" y="143917"/>
                    <a:pt x="323718" y="127804"/>
                    <a:pt x="334252" y="120601"/>
                  </a:cubicBezTo>
                  <a:cubicBezTo>
                    <a:pt x="365524" y="99464"/>
                    <a:pt x="400757" y="90839"/>
                    <a:pt x="436157" y="91941"/>
                  </a:cubicBezTo>
                  <a:close/>
                  <a:moveTo>
                    <a:pt x="120956" y="81080"/>
                  </a:moveTo>
                  <a:cubicBezTo>
                    <a:pt x="122000" y="81080"/>
                    <a:pt x="122855" y="81174"/>
                    <a:pt x="123804" y="81459"/>
                  </a:cubicBezTo>
                  <a:cubicBezTo>
                    <a:pt x="128836" y="81269"/>
                    <a:pt x="134152" y="84396"/>
                    <a:pt x="134152" y="90933"/>
                  </a:cubicBezTo>
                  <a:lnTo>
                    <a:pt x="134152" y="146734"/>
                  </a:lnTo>
                  <a:cubicBezTo>
                    <a:pt x="134152" y="147681"/>
                    <a:pt x="133962" y="148534"/>
                    <a:pt x="133773" y="149292"/>
                  </a:cubicBezTo>
                  <a:cubicBezTo>
                    <a:pt x="134532" y="153744"/>
                    <a:pt x="132633" y="158387"/>
                    <a:pt x="126842" y="159523"/>
                  </a:cubicBezTo>
                  <a:cubicBezTo>
                    <a:pt x="109279" y="163029"/>
                    <a:pt x="93234" y="170134"/>
                    <a:pt x="78234" y="179892"/>
                  </a:cubicBezTo>
                  <a:cubicBezTo>
                    <a:pt x="72348" y="183682"/>
                    <a:pt x="66841" y="180366"/>
                    <a:pt x="64658" y="175439"/>
                  </a:cubicBezTo>
                  <a:cubicBezTo>
                    <a:pt x="61145" y="174208"/>
                    <a:pt x="58392" y="171271"/>
                    <a:pt x="58392" y="166439"/>
                  </a:cubicBezTo>
                  <a:cubicBezTo>
                    <a:pt x="58392" y="147871"/>
                    <a:pt x="58487" y="129207"/>
                    <a:pt x="60101" y="110638"/>
                  </a:cubicBezTo>
                  <a:cubicBezTo>
                    <a:pt x="60196" y="109596"/>
                    <a:pt x="60386" y="108649"/>
                    <a:pt x="60765" y="107796"/>
                  </a:cubicBezTo>
                  <a:cubicBezTo>
                    <a:pt x="60576" y="104575"/>
                    <a:pt x="61715" y="101164"/>
                    <a:pt x="64943" y="98796"/>
                  </a:cubicBezTo>
                  <a:cubicBezTo>
                    <a:pt x="81367" y="86764"/>
                    <a:pt x="100734" y="81459"/>
                    <a:pt x="120956" y="81080"/>
                  </a:cubicBezTo>
                  <a:close/>
                  <a:moveTo>
                    <a:pt x="211133" y="79659"/>
                  </a:moveTo>
                  <a:cubicBezTo>
                    <a:pt x="225465" y="81224"/>
                    <a:pt x="239442" y="85988"/>
                    <a:pt x="252540" y="93858"/>
                  </a:cubicBezTo>
                  <a:cubicBezTo>
                    <a:pt x="263455" y="100495"/>
                    <a:pt x="253489" y="117563"/>
                    <a:pt x="242574" y="110925"/>
                  </a:cubicBezTo>
                  <a:cubicBezTo>
                    <a:pt x="220553" y="97651"/>
                    <a:pt x="197109" y="95375"/>
                    <a:pt x="172811" y="103719"/>
                  </a:cubicBezTo>
                  <a:cubicBezTo>
                    <a:pt x="160756" y="107796"/>
                    <a:pt x="155631" y="88833"/>
                    <a:pt x="167590" y="84661"/>
                  </a:cubicBezTo>
                  <a:cubicBezTo>
                    <a:pt x="182112" y="79730"/>
                    <a:pt x="196800" y="78095"/>
                    <a:pt x="211133" y="79659"/>
                  </a:cubicBezTo>
                  <a:close/>
                  <a:moveTo>
                    <a:pt x="198798" y="22403"/>
                  </a:moveTo>
                  <a:cubicBezTo>
                    <a:pt x="139593" y="17888"/>
                    <a:pt x="76710" y="44314"/>
                    <a:pt x="27245" y="79844"/>
                  </a:cubicBezTo>
                  <a:cubicBezTo>
                    <a:pt x="29238" y="182456"/>
                    <a:pt x="26296" y="284974"/>
                    <a:pt x="26012" y="387586"/>
                  </a:cubicBezTo>
                  <a:cubicBezTo>
                    <a:pt x="118725" y="354898"/>
                    <a:pt x="223111" y="351392"/>
                    <a:pt x="306429" y="408620"/>
                  </a:cubicBezTo>
                  <a:cubicBezTo>
                    <a:pt x="389653" y="351392"/>
                    <a:pt x="494134" y="354898"/>
                    <a:pt x="586847" y="387586"/>
                  </a:cubicBezTo>
                  <a:cubicBezTo>
                    <a:pt x="586563" y="284974"/>
                    <a:pt x="583621" y="182456"/>
                    <a:pt x="585614" y="79844"/>
                  </a:cubicBezTo>
                  <a:cubicBezTo>
                    <a:pt x="506470" y="22995"/>
                    <a:pt x="392975" y="-10545"/>
                    <a:pt x="315160" y="68664"/>
                  </a:cubicBezTo>
                  <a:cubicBezTo>
                    <a:pt x="312503" y="71412"/>
                    <a:pt x="309371" y="72264"/>
                    <a:pt x="306429" y="71791"/>
                  </a:cubicBezTo>
                  <a:cubicBezTo>
                    <a:pt x="303488" y="72264"/>
                    <a:pt x="300356" y="71412"/>
                    <a:pt x="297699" y="68664"/>
                  </a:cubicBezTo>
                  <a:cubicBezTo>
                    <a:pt x="268518" y="38960"/>
                    <a:pt x="234320" y="25112"/>
                    <a:pt x="198798" y="22403"/>
                  </a:cubicBezTo>
                  <a:close/>
                  <a:moveTo>
                    <a:pt x="197678" y="346"/>
                  </a:moveTo>
                  <a:cubicBezTo>
                    <a:pt x="236561" y="2640"/>
                    <a:pt x="274117" y="16470"/>
                    <a:pt x="306429" y="46209"/>
                  </a:cubicBezTo>
                  <a:cubicBezTo>
                    <a:pt x="392595" y="-33095"/>
                    <a:pt x="516055" y="730"/>
                    <a:pt x="602505" y="64779"/>
                  </a:cubicBezTo>
                  <a:cubicBezTo>
                    <a:pt x="604118" y="66011"/>
                    <a:pt x="605257" y="67432"/>
                    <a:pt x="606016" y="68948"/>
                  </a:cubicBezTo>
                  <a:cubicBezTo>
                    <a:pt x="607250" y="70654"/>
                    <a:pt x="608104" y="72833"/>
                    <a:pt x="608009" y="75581"/>
                  </a:cubicBezTo>
                  <a:cubicBezTo>
                    <a:pt x="605827" y="182456"/>
                    <a:pt x="609053" y="289237"/>
                    <a:pt x="609243" y="396113"/>
                  </a:cubicBezTo>
                  <a:cubicBezTo>
                    <a:pt x="609243" y="397913"/>
                    <a:pt x="608863" y="399524"/>
                    <a:pt x="608199" y="400945"/>
                  </a:cubicBezTo>
                  <a:cubicBezTo>
                    <a:pt x="610002" y="408620"/>
                    <a:pt x="604403" y="417810"/>
                    <a:pt x="595103" y="414210"/>
                  </a:cubicBezTo>
                  <a:cubicBezTo>
                    <a:pt x="503813" y="378679"/>
                    <a:pt x="400661" y="370815"/>
                    <a:pt x="317437" y="428043"/>
                  </a:cubicBezTo>
                  <a:cubicBezTo>
                    <a:pt x="315540" y="432591"/>
                    <a:pt x="311269" y="435812"/>
                    <a:pt x="306429" y="434675"/>
                  </a:cubicBezTo>
                  <a:cubicBezTo>
                    <a:pt x="301590" y="435812"/>
                    <a:pt x="297319" y="432591"/>
                    <a:pt x="295422" y="428043"/>
                  </a:cubicBezTo>
                  <a:cubicBezTo>
                    <a:pt x="212198" y="370815"/>
                    <a:pt x="109046" y="378679"/>
                    <a:pt x="17756" y="414210"/>
                  </a:cubicBezTo>
                  <a:cubicBezTo>
                    <a:pt x="8456" y="417810"/>
                    <a:pt x="2857" y="408620"/>
                    <a:pt x="4660" y="400945"/>
                  </a:cubicBezTo>
                  <a:cubicBezTo>
                    <a:pt x="3996" y="399524"/>
                    <a:pt x="3616" y="397913"/>
                    <a:pt x="3616" y="396113"/>
                  </a:cubicBezTo>
                  <a:cubicBezTo>
                    <a:pt x="3806" y="289237"/>
                    <a:pt x="7032" y="182456"/>
                    <a:pt x="4850" y="75581"/>
                  </a:cubicBezTo>
                  <a:cubicBezTo>
                    <a:pt x="4755" y="72833"/>
                    <a:pt x="5514" y="70654"/>
                    <a:pt x="6843" y="68948"/>
                  </a:cubicBezTo>
                  <a:cubicBezTo>
                    <a:pt x="7602" y="67432"/>
                    <a:pt x="8741" y="66011"/>
                    <a:pt x="10354" y="64779"/>
                  </a:cubicBezTo>
                  <a:cubicBezTo>
                    <a:pt x="64385" y="24748"/>
                    <a:pt x="132874" y="-3476"/>
                    <a:pt x="197678" y="346"/>
                  </a:cubicBezTo>
                  <a:close/>
                </a:path>
              </a:pathLst>
            </a:custGeom>
            <a:solidFill>
              <a:schemeClr val="tx1"/>
            </a:solidFill>
            <a:ln>
              <a:noFill/>
            </a:ln>
          </p:spPr>
          <p:txBody>
            <a:bodyPr/>
            <a:lstStyle/>
            <a:p/>
          </p:txBody>
        </p:sp>
        <p:sp>
          <p:nvSpPr>
            <p:cNvPr id="7" name="文本框 6"/>
            <p:cNvSpPr txBox="1"/>
            <p:nvPr/>
          </p:nvSpPr>
          <p:spPr>
            <a:xfrm>
              <a:off x="7976337" y="577598"/>
              <a:ext cx="2990850" cy="457200"/>
            </a:xfrm>
            <a:prstGeom prst="rect">
              <a:avLst/>
            </a:prstGeom>
            <a:noFill/>
          </p:spPr>
          <p:txBody>
            <a:bodyPr rtlCol="0" wrap="square">
              <a:spAutoFit/>
            </a:bodyPr>
            <a:lstStyle/>
            <a:p>
              <a:r>
                <a:rPr altLang="zh-CN" i="1" lang="en-US" spc="600" sz="2400">
                  <a:latin charset="-122" panose="00000500000000000000" pitchFamily="2" typeface="字魂59号-创粗黑"/>
                  <a:ea charset="-122" panose="00000500000000000000" pitchFamily="2" typeface="字魂59号-创粗黑"/>
                </a:rPr>
                <a:t>READ SHARE</a:t>
              </a:r>
            </a:p>
          </p:txBody>
        </p:sp>
      </p:grpSp>
      <p:sp>
        <p:nvSpPr>
          <p:cNvPr id="8" name="等腰三角形 8"/>
          <p:cNvSpPr/>
          <p:nvPr/>
        </p:nvSpPr>
        <p:spPr>
          <a:xfrm>
            <a:off x="1916295" y="3190603"/>
            <a:ext cx="2003624" cy="1823399"/>
          </a:xfrm>
          <a:custGeom>
            <a:gdLst>
              <a:gd fmla="*/ 97635 w 1255974" name="connsiteX0"/>
              <a:gd fmla="*/ 914400 h 914400" name="connsiteY0"/>
              <a:gd fmla="*/ 627987 w 1255974" name="connsiteX1"/>
              <a:gd fmla="*/ 0 h 914400" name="connsiteY1"/>
              <a:gd fmla="*/ 1158339 w 1255974" name="connsiteX2"/>
              <a:gd fmla="*/ 914400 h 914400" name="connsiteY2"/>
              <a:gd fmla="*/ 97635 w 1255974" name="connsiteX3"/>
              <a:gd fmla="*/ 914400 h 914400" name="connsiteY3"/>
            </a:gdLst>
            <a:cxnLst>
              <a:cxn ang="0">
                <a:pos x="connsiteX0" y="connsiteY0"/>
              </a:cxn>
              <a:cxn ang="0">
                <a:pos x="connsiteX1" y="connsiteY1"/>
              </a:cxn>
              <a:cxn ang="0">
                <a:pos x="connsiteX2" y="connsiteY2"/>
              </a:cxn>
              <a:cxn ang="0">
                <a:pos x="connsiteX3" y="connsiteY3"/>
              </a:cxn>
            </a:cxnLst>
            <a:rect b="b" l="l" r="r" t="t"/>
            <a:pathLst>
              <a:path h="914400" w="1255974">
                <a:moveTo>
                  <a:pt x="97635" y="914400"/>
                </a:moveTo>
                <a:cubicBezTo>
                  <a:pt x="-255933" y="914400"/>
                  <a:pt x="451203" y="0"/>
                  <a:pt x="627987" y="0"/>
                </a:cubicBezTo>
                <a:cubicBezTo>
                  <a:pt x="804771" y="0"/>
                  <a:pt x="1511907" y="914400"/>
                  <a:pt x="1158339" y="914400"/>
                </a:cubicBezTo>
                <a:lnTo>
                  <a:pt x="97635" y="91440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9" name="矩形 8"/>
          <p:cNvSpPr>
            <a:spLocks noChangeArrowheads="1"/>
          </p:cNvSpPr>
          <p:nvPr/>
        </p:nvSpPr>
        <p:spPr bwMode="auto">
          <a:xfrm>
            <a:off x="1947351" y="5150462"/>
            <a:ext cx="1941512"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b0503020204020204" pitchFamily="34" typeface="微软雅黑"/>
              </a:defRPr>
            </a:lvl1pPr>
            <a:lvl2pPr indent="-285750" marL="742950">
              <a:defRPr>
                <a:solidFill>
                  <a:schemeClr val="tx1"/>
                </a:solidFill>
                <a:latin charset="0" panose="020f0502020204030204" pitchFamily="34" typeface="Calibri"/>
                <a:ea charset="-122" panose="020b0503020204020204" pitchFamily="34" typeface="微软雅黑"/>
              </a:defRPr>
            </a:lvl2pPr>
            <a:lvl3pPr indent="-228600" marL="1143000">
              <a:defRPr>
                <a:solidFill>
                  <a:schemeClr val="tx1"/>
                </a:solidFill>
                <a:latin charset="0" panose="020f0502020204030204" pitchFamily="34" typeface="Calibri"/>
                <a:ea charset="-122" panose="020b0503020204020204" pitchFamily="34" typeface="微软雅黑"/>
              </a:defRPr>
            </a:lvl3pPr>
            <a:lvl4pPr indent="-228600" marL="1600200">
              <a:defRPr>
                <a:solidFill>
                  <a:schemeClr val="tx1"/>
                </a:solidFill>
                <a:latin charset="0" panose="020f0502020204030204" pitchFamily="34" typeface="Calibri"/>
                <a:ea charset="-122" panose="020b0503020204020204" pitchFamily="34" typeface="微软雅黑"/>
              </a:defRPr>
            </a:lvl4pPr>
            <a:lvl5pPr indent="-228600" marL="2057400">
              <a:defRPr>
                <a:solidFill>
                  <a:schemeClr val="tx1"/>
                </a:solidFill>
                <a:latin charset="0" panose="020f0502020204030204" pitchFamily="34" typeface="Calibri"/>
                <a:ea charset="-122" panose="020b0503020204020204" pitchFamily="34" typeface="微软雅黑"/>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9pPr>
          </a:lstStyle>
          <a:p>
            <a:pPr algn="ctr" fontAlgn="base">
              <a:spcBef>
                <a:spcPct val="0"/>
              </a:spcBef>
              <a:spcAft>
                <a:spcPct val="0"/>
              </a:spcAft>
              <a:buFont charset="0" panose="020b0604020202020204" pitchFamily="34" typeface="Arial"/>
              <a:buNone/>
            </a:pPr>
            <a:r>
              <a:rPr altLang="en-US" lang="zh-CN" sz="1600">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10" name="矩形 1"/>
          <p:cNvSpPr>
            <a:spLocks noChangeArrowheads="1"/>
          </p:cNvSpPr>
          <p:nvPr/>
        </p:nvSpPr>
        <p:spPr bwMode="auto">
          <a:xfrm>
            <a:off x="1690233" y="5462112"/>
            <a:ext cx="2455748" cy="1158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b0503020204020204" pitchFamily="34" typeface="微软雅黑"/>
              </a:defRPr>
            </a:lvl1pPr>
            <a:lvl2pPr indent="-285750" marL="742950">
              <a:defRPr>
                <a:solidFill>
                  <a:schemeClr val="tx1"/>
                </a:solidFill>
                <a:latin charset="0" panose="020f0502020204030204" pitchFamily="34" typeface="Calibri"/>
                <a:ea charset="-122" panose="020b0503020204020204" pitchFamily="34" typeface="微软雅黑"/>
              </a:defRPr>
            </a:lvl2pPr>
            <a:lvl3pPr indent="-228600" marL="1143000">
              <a:defRPr>
                <a:solidFill>
                  <a:schemeClr val="tx1"/>
                </a:solidFill>
                <a:latin charset="0" panose="020f0502020204030204" pitchFamily="34" typeface="Calibri"/>
                <a:ea charset="-122" panose="020b0503020204020204" pitchFamily="34" typeface="微软雅黑"/>
              </a:defRPr>
            </a:lvl3pPr>
            <a:lvl4pPr indent="-228600" marL="1600200">
              <a:defRPr>
                <a:solidFill>
                  <a:schemeClr val="tx1"/>
                </a:solidFill>
                <a:latin charset="0" panose="020f0502020204030204" pitchFamily="34" typeface="Calibri"/>
                <a:ea charset="-122" panose="020b0503020204020204" pitchFamily="34" typeface="微软雅黑"/>
              </a:defRPr>
            </a:lvl4pPr>
            <a:lvl5pPr indent="-228600" marL="2057400">
              <a:defRPr>
                <a:solidFill>
                  <a:schemeClr val="tx1"/>
                </a:solidFill>
                <a:latin charset="0" panose="020f0502020204030204" pitchFamily="34" typeface="Calibri"/>
                <a:ea charset="-122" panose="020b0503020204020204" pitchFamily="34" typeface="微软雅黑"/>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9pPr>
          </a:lstStyle>
          <a:p>
            <a:pPr algn="ctr" fontAlgn="base">
              <a:spcBef>
                <a:spcPct val="0"/>
              </a:spcBef>
              <a:spcAft>
                <a:spcPct val="0"/>
              </a:spcAft>
              <a:buFont charset="0" panose="020b0604020202020204" pitchFamily="34" typeface="Arial"/>
              <a:buNone/>
            </a:pPr>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 </a:t>
            </a:r>
          </a:p>
        </p:txBody>
      </p:sp>
      <p:sp>
        <p:nvSpPr>
          <p:cNvPr id="11" name="等腰三角形 8"/>
          <p:cNvSpPr/>
          <p:nvPr/>
        </p:nvSpPr>
        <p:spPr>
          <a:xfrm>
            <a:off x="6212959" y="3190603"/>
            <a:ext cx="2003624" cy="1823399"/>
          </a:xfrm>
          <a:custGeom>
            <a:gdLst>
              <a:gd fmla="*/ 97635 w 1255974" name="connsiteX0"/>
              <a:gd fmla="*/ 914400 h 914400" name="connsiteY0"/>
              <a:gd fmla="*/ 627987 w 1255974" name="connsiteX1"/>
              <a:gd fmla="*/ 0 h 914400" name="connsiteY1"/>
              <a:gd fmla="*/ 1158339 w 1255974" name="connsiteX2"/>
              <a:gd fmla="*/ 914400 h 914400" name="connsiteY2"/>
              <a:gd fmla="*/ 97635 w 1255974" name="connsiteX3"/>
              <a:gd fmla="*/ 914400 h 914400" name="connsiteY3"/>
            </a:gdLst>
            <a:cxnLst>
              <a:cxn ang="0">
                <a:pos x="connsiteX0" y="connsiteY0"/>
              </a:cxn>
              <a:cxn ang="0">
                <a:pos x="connsiteX1" y="connsiteY1"/>
              </a:cxn>
              <a:cxn ang="0">
                <a:pos x="connsiteX2" y="connsiteY2"/>
              </a:cxn>
              <a:cxn ang="0">
                <a:pos x="connsiteX3" y="connsiteY3"/>
              </a:cxn>
            </a:cxnLst>
            <a:rect b="b" l="l" r="r" t="t"/>
            <a:pathLst>
              <a:path h="914400" w="1255974">
                <a:moveTo>
                  <a:pt x="97635" y="914400"/>
                </a:moveTo>
                <a:cubicBezTo>
                  <a:pt x="-255933" y="914400"/>
                  <a:pt x="451203" y="0"/>
                  <a:pt x="627987" y="0"/>
                </a:cubicBezTo>
                <a:cubicBezTo>
                  <a:pt x="804771" y="0"/>
                  <a:pt x="1511907" y="914400"/>
                  <a:pt x="1158339" y="914400"/>
                </a:cubicBezTo>
                <a:lnTo>
                  <a:pt x="97635" y="91440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12" name="矩形 11"/>
          <p:cNvSpPr>
            <a:spLocks noChangeArrowheads="1"/>
          </p:cNvSpPr>
          <p:nvPr/>
        </p:nvSpPr>
        <p:spPr bwMode="auto">
          <a:xfrm>
            <a:off x="6244016" y="5150462"/>
            <a:ext cx="1941512"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b0503020204020204" pitchFamily="34" typeface="微软雅黑"/>
              </a:defRPr>
            </a:lvl1pPr>
            <a:lvl2pPr indent="-285750" marL="742950">
              <a:defRPr>
                <a:solidFill>
                  <a:schemeClr val="tx1"/>
                </a:solidFill>
                <a:latin charset="0" panose="020f0502020204030204" pitchFamily="34" typeface="Calibri"/>
                <a:ea charset="-122" panose="020b0503020204020204" pitchFamily="34" typeface="微软雅黑"/>
              </a:defRPr>
            </a:lvl2pPr>
            <a:lvl3pPr indent="-228600" marL="1143000">
              <a:defRPr>
                <a:solidFill>
                  <a:schemeClr val="tx1"/>
                </a:solidFill>
                <a:latin charset="0" panose="020f0502020204030204" pitchFamily="34" typeface="Calibri"/>
                <a:ea charset="-122" panose="020b0503020204020204" pitchFamily="34" typeface="微软雅黑"/>
              </a:defRPr>
            </a:lvl3pPr>
            <a:lvl4pPr indent="-228600" marL="1600200">
              <a:defRPr>
                <a:solidFill>
                  <a:schemeClr val="tx1"/>
                </a:solidFill>
                <a:latin charset="0" panose="020f0502020204030204" pitchFamily="34" typeface="Calibri"/>
                <a:ea charset="-122" panose="020b0503020204020204" pitchFamily="34" typeface="微软雅黑"/>
              </a:defRPr>
            </a:lvl4pPr>
            <a:lvl5pPr indent="-228600" marL="2057400">
              <a:defRPr>
                <a:solidFill>
                  <a:schemeClr val="tx1"/>
                </a:solidFill>
                <a:latin charset="0" panose="020f0502020204030204" pitchFamily="34" typeface="Calibri"/>
                <a:ea charset="-122" panose="020b0503020204020204" pitchFamily="34" typeface="微软雅黑"/>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9pPr>
          </a:lstStyle>
          <a:p>
            <a:pPr algn="ctr" fontAlgn="base">
              <a:spcBef>
                <a:spcPct val="0"/>
              </a:spcBef>
              <a:spcAft>
                <a:spcPct val="0"/>
              </a:spcAft>
              <a:buFont charset="0" panose="020b0604020202020204" pitchFamily="34" typeface="Arial"/>
              <a:buNone/>
            </a:pPr>
            <a:r>
              <a:rPr altLang="en-US" lang="zh-CN" sz="1600">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13" name="矩形 1"/>
          <p:cNvSpPr>
            <a:spLocks noChangeArrowheads="1"/>
          </p:cNvSpPr>
          <p:nvPr/>
        </p:nvSpPr>
        <p:spPr bwMode="auto">
          <a:xfrm>
            <a:off x="5986897" y="5462112"/>
            <a:ext cx="2455748" cy="1158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b0503020204020204" pitchFamily="34" typeface="微软雅黑"/>
              </a:defRPr>
            </a:lvl1pPr>
            <a:lvl2pPr indent="-285750" marL="742950">
              <a:defRPr>
                <a:solidFill>
                  <a:schemeClr val="tx1"/>
                </a:solidFill>
                <a:latin charset="0" panose="020f0502020204030204" pitchFamily="34" typeface="Calibri"/>
                <a:ea charset="-122" panose="020b0503020204020204" pitchFamily="34" typeface="微软雅黑"/>
              </a:defRPr>
            </a:lvl2pPr>
            <a:lvl3pPr indent="-228600" marL="1143000">
              <a:defRPr>
                <a:solidFill>
                  <a:schemeClr val="tx1"/>
                </a:solidFill>
                <a:latin charset="0" panose="020f0502020204030204" pitchFamily="34" typeface="Calibri"/>
                <a:ea charset="-122" panose="020b0503020204020204" pitchFamily="34" typeface="微软雅黑"/>
              </a:defRPr>
            </a:lvl3pPr>
            <a:lvl4pPr indent="-228600" marL="1600200">
              <a:defRPr>
                <a:solidFill>
                  <a:schemeClr val="tx1"/>
                </a:solidFill>
                <a:latin charset="0" panose="020f0502020204030204" pitchFamily="34" typeface="Calibri"/>
                <a:ea charset="-122" panose="020b0503020204020204" pitchFamily="34" typeface="微软雅黑"/>
              </a:defRPr>
            </a:lvl4pPr>
            <a:lvl5pPr indent="-228600" marL="2057400">
              <a:defRPr>
                <a:solidFill>
                  <a:schemeClr val="tx1"/>
                </a:solidFill>
                <a:latin charset="0" panose="020f0502020204030204" pitchFamily="34" typeface="Calibri"/>
                <a:ea charset="-122" panose="020b0503020204020204" pitchFamily="34" typeface="微软雅黑"/>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9pPr>
          </a:lstStyle>
          <a:p>
            <a:pPr algn="ctr" fontAlgn="base">
              <a:spcBef>
                <a:spcPct val="0"/>
              </a:spcBef>
              <a:spcAft>
                <a:spcPct val="0"/>
              </a:spcAft>
              <a:buFont charset="0" panose="020b0604020202020204" pitchFamily="34" typeface="Arial"/>
              <a:buNone/>
            </a:pPr>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 </a:t>
            </a:r>
          </a:p>
        </p:txBody>
      </p:sp>
      <p:sp>
        <p:nvSpPr>
          <p:cNvPr id="14" name="等腰三角形 8"/>
          <p:cNvSpPr/>
          <p:nvPr/>
        </p:nvSpPr>
        <p:spPr>
          <a:xfrm flipV="1">
            <a:off x="4064627" y="3190602"/>
            <a:ext cx="2003624" cy="1823399"/>
          </a:xfrm>
          <a:custGeom>
            <a:gdLst>
              <a:gd fmla="*/ 97635 w 1255974" name="connsiteX0"/>
              <a:gd fmla="*/ 914400 h 914400" name="connsiteY0"/>
              <a:gd fmla="*/ 627987 w 1255974" name="connsiteX1"/>
              <a:gd fmla="*/ 0 h 914400" name="connsiteY1"/>
              <a:gd fmla="*/ 1158339 w 1255974" name="connsiteX2"/>
              <a:gd fmla="*/ 914400 h 914400" name="connsiteY2"/>
              <a:gd fmla="*/ 97635 w 1255974" name="connsiteX3"/>
              <a:gd fmla="*/ 914400 h 914400" name="connsiteY3"/>
            </a:gdLst>
            <a:cxnLst>
              <a:cxn ang="0">
                <a:pos x="connsiteX0" y="connsiteY0"/>
              </a:cxn>
              <a:cxn ang="0">
                <a:pos x="connsiteX1" y="connsiteY1"/>
              </a:cxn>
              <a:cxn ang="0">
                <a:pos x="connsiteX2" y="connsiteY2"/>
              </a:cxn>
              <a:cxn ang="0">
                <a:pos x="connsiteX3" y="connsiteY3"/>
              </a:cxn>
            </a:cxnLst>
            <a:rect b="b" l="l" r="r" t="t"/>
            <a:pathLst>
              <a:path h="914400" w="1255974">
                <a:moveTo>
                  <a:pt x="97635" y="914400"/>
                </a:moveTo>
                <a:cubicBezTo>
                  <a:pt x="-255933" y="914400"/>
                  <a:pt x="451203" y="0"/>
                  <a:pt x="627987" y="0"/>
                </a:cubicBezTo>
                <a:cubicBezTo>
                  <a:pt x="804771" y="0"/>
                  <a:pt x="1511907" y="914400"/>
                  <a:pt x="1158339" y="914400"/>
                </a:cubicBezTo>
                <a:lnTo>
                  <a:pt x="97635" y="91440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15" name="矩形 14"/>
          <p:cNvSpPr>
            <a:spLocks noChangeArrowheads="1"/>
          </p:cNvSpPr>
          <p:nvPr/>
        </p:nvSpPr>
        <p:spPr bwMode="auto">
          <a:xfrm>
            <a:off x="4095683" y="1991932"/>
            <a:ext cx="1941512"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b0503020204020204" pitchFamily="34" typeface="微软雅黑"/>
              </a:defRPr>
            </a:lvl1pPr>
            <a:lvl2pPr indent="-285750" marL="742950">
              <a:defRPr>
                <a:solidFill>
                  <a:schemeClr val="tx1"/>
                </a:solidFill>
                <a:latin charset="0" panose="020f0502020204030204" pitchFamily="34" typeface="Calibri"/>
                <a:ea charset="-122" panose="020b0503020204020204" pitchFamily="34" typeface="微软雅黑"/>
              </a:defRPr>
            </a:lvl2pPr>
            <a:lvl3pPr indent="-228600" marL="1143000">
              <a:defRPr>
                <a:solidFill>
                  <a:schemeClr val="tx1"/>
                </a:solidFill>
                <a:latin charset="0" panose="020f0502020204030204" pitchFamily="34" typeface="Calibri"/>
                <a:ea charset="-122" panose="020b0503020204020204" pitchFamily="34" typeface="微软雅黑"/>
              </a:defRPr>
            </a:lvl3pPr>
            <a:lvl4pPr indent="-228600" marL="1600200">
              <a:defRPr>
                <a:solidFill>
                  <a:schemeClr val="tx1"/>
                </a:solidFill>
                <a:latin charset="0" panose="020f0502020204030204" pitchFamily="34" typeface="Calibri"/>
                <a:ea charset="-122" panose="020b0503020204020204" pitchFamily="34" typeface="微软雅黑"/>
              </a:defRPr>
            </a:lvl4pPr>
            <a:lvl5pPr indent="-228600" marL="2057400">
              <a:defRPr>
                <a:solidFill>
                  <a:schemeClr val="tx1"/>
                </a:solidFill>
                <a:latin charset="0" panose="020f0502020204030204" pitchFamily="34" typeface="Calibri"/>
                <a:ea charset="-122" panose="020b0503020204020204" pitchFamily="34" typeface="微软雅黑"/>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9pPr>
          </a:lstStyle>
          <a:p>
            <a:pPr algn="ctr" fontAlgn="base">
              <a:spcBef>
                <a:spcPct val="0"/>
              </a:spcBef>
              <a:spcAft>
                <a:spcPct val="0"/>
              </a:spcAft>
              <a:buFont charset="0" panose="020b0604020202020204" pitchFamily="34" typeface="Arial"/>
              <a:buNone/>
            </a:pPr>
            <a:r>
              <a:rPr altLang="en-US" lang="zh-CN" sz="1600">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16" name="矩形 1"/>
          <p:cNvSpPr>
            <a:spLocks noChangeArrowheads="1"/>
          </p:cNvSpPr>
          <p:nvPr/>
        </p:nvSpPr>
        <p:spPr bwMode="auto">
          <a:xfrm>
            <a:off x="3838565" y="2303581"/>
            <a:ext cx="2455748" cy="1158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b0503020204020204" pitchFamily="34" typeface="微软雅黑"/>
              </a:defRPr>
            </a:lvl1pPr>
            <a:lvl2pPr indent="-285750" marL="742950">
              <a:defRPr>
                <a:solidFill>
                  <a:schemeClr val="tx1"/>
                </a:solidFill>
                <a:latin charset="0" panose="020f0502020204030204" pitchFamily="34" typeface="Calibri"/>
                <a:ea charset="-122" panose="020b0503020204020204" pitchFamily="34" typeface="微软雅黑"/>
              </a:defRPr>
            </a:lvl2pPr>
            <a:lvl3pPr indent="-228600" marL="1143000">
              <a:defRPr>
                <a:solidFill>
                  <a:schemeClr val="tx1"/>
                </a:solidFill>
                <a:latin charset="0" panose="020f0502020204030204" pitchFamily="34" typeface="Calibri"/>
                <a:ea charset="-122" panose="020b0503020204020204" pitchFamily="34" typeface="微软雅黑"/>
              </a:defRPr>
            </a:lvl3pPr>
            <a:lvl4pPr indent="-228600" marL="1600200">
              <a:defRPr>
                <a:solidFill>
                  <a:schemeClr val="tx1"/>
                </a:solidFill>
                <a:latin charset="0" panose="020f0502020204030204" pitchFamily="34" typeface="Calibri"/>
                <a:ea charset="-122" panose="020b0503020204020204" pitchFamily="34" typeface="微软雅黑"/>
              </a:defRPr>
            </a:lvl4pPr>
            <a:lvl5pPr indent="-228600" marL="2057400">
              <a:defRPr>
                <a:solidFill>
                  <a:schemeClr val="tx1"/>
                </a:solidFill>
                <a:latin charset="0" panose="020f0502020204030204" pitchFamily="34" typeface="Calibri"/>
                <a:ea charset="-122" panose="020b0503020204020204" pitchFamily="34" typeface="微软雅黑"/>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9pPr>
          </a:lstStyle>
          <a:p>
            <a:pPr algn="ctr" fontAlgn="base">
              <a:spcBef>
                <a:spcPct val="0"/>
              </a:spcBef>
              <a:spcAft>
                <a:spcPct val="0"/>
              </a:spcAft>
              <a:buFont charset="0" panose="020b0604020202020204" pitchFamily="34" typeface="Arial"/>
              <a:buNone/>
            </a:pPr>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 </a:t>
            </a:r>
          </a:p>
        </p:txBody>
      </p:sp>
      <p:sp>
        <p:nvSpPr>
          <p:cNvPr id="17" name="等腰三角形 8"/>
          <p:cNvSpPr/>
          <p:nvPr/>
        </p:nvSpPr>
        <p:spPr>
          <a:xfrm flipV="1">
            <a:off x="8361291" y="3190602"/>
            <a:ext cx="2003624" cy="1823399"/>
          </a:xfrm>
          <a:custGeom>
            <a:gdLst>
              <a:gd fmla="*/ 97635 w 1255974" name="connsiteX0"/>
              <a:gd fmla="*/ 914400 h 914400" name="connsiteY0"/>
              <a:gd fmla="*/ 627987 w 1255974" name="connsiteX1"/>
              <a:gd fmla="*/ 0 h 914400" name="connsiteY1"/>
              <a:gd fmla="*/ 1158339 w 1255974" name="connsiteX2"/>
              <a:gd fmla="*/ 914400 h 914400" name="connsiteY2"/>
              <a:gd fmla="*/ 97635 w 1255974" name="connsiteX3"/>
              <a:gd fmla="*/ 914400 h 914400" name="connsiteY3"/>
            </a:gdLst>
            <a:cxnLst>
              <a:cxn ang="0">
                <a:pos x="connsiteX0" y="connsiteY0"/>
              </a:cxn>
              <a:cxn ang="0">
                <a:pos x="connsiteX1" y="connsiteY1"/>
              </a:cxn>
              <a:cxn ang="0">
                <a:pos x="connsiteX2" y="connsiteY2"/>
              </a:cxn>
              <a:cxn ang="0">
                <a:pos x="connsiteX3" y="connsiteY3"/>
              </a:cxn>
            </a:cxnLst>
            <a:rect b="b" l="l" r="r" t="t"/>
            <a:pathLst>
              <a:path h="914400" w="1255974">
                <a:moveTo>
                  <a:pt x="97635" y="914400"/>
                </a:moveTo>
                <a:cubicBezTo>
                  <a:pt x="-255933" y="914400"/>
                  <a:pt x="451203" y="0"/>
                  <a:pt x="627987" y="0"/>
                </a:cubicBezTo>
                <a:cubicBezTo>
                  <a:pt x="804771" y="0"/>
                  <a:pt x="1511907" y="914400"/>
                  <a:pt x="1158339" y="914400"/>
                </a:cubicBezTo>
                <a:lnTo>
                  <a:pt x="97635" y="91440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18" name="矩形 17"/>
          <p:cNvSpPr>
            <a:spLocks noChangeArrowheads="1"/>
          </p:cNvSpPr>
          <p:nvPr/>
        </p:nvSpPr>
        <p:spPr bwMode="auto">
          <a:xfrm>
            <a:off x="8392346" y="1991932"/>
            <a:ext cx="1941512" cy="3352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lvl1pPr>
              <a:defRPr>
                <a:solidFill>
                  <a:schemeClr val="tx1"/>
                </a:solidFill>
                <a:latin charset="0" panose="020f0502020204030204" pitchFamily="34" typeface="Calibri"/>
                <a:ea charset="-122" panose="020b0503020204020204" pitchFamily="34" typeface="微软雅黑"/>
              </a:defRPr>
            </a:lvl1pPr>
            <a:lvl2pPr indent="-285750" marL="742950">
              <a:defRPr>
                <a:solidFill>
                  <a:schemeClr val="tx1"/>
                </a:solidFill>
                <a:latin charset="0" panose="020f0502020204030204" pitchFamily="34" typeface="Calibri"/>
                <a:ea charset="-122" panose="020b0503020204020204" pitchFamily="34" typeface="微软雅黑"/>
              </a:defRPr>
            </a:lvl2pPr>
            <a:lvl3pPr indent="-228600" marL="1143000">
              <a:defRPr>
                <a:solidFill>
                  <a:schemeClr val="tx1"/>
                </a:solidFill>
                <a:latin charset="0" panose="020f0502020204030204" pitchFamily="34" typeface="Calibri"/>
                <a:ea charset="-122" panose="020b0503020204020204" pitchFamily="34" typeface="微软雅黑"/>
              </a:defRPr>
            </a:lvl3pPr>
            <a:lvl4pPr indent="-228600" marL="1600200">
              <a:defRPr>
                <a:solidFill>
                  <a:schemeClr val="tx1"/>
                </a:solidFill>
                <a:latin charset="0" panose="020f0502020204030204" pitchFamily="34" typeface="Calibri"/>
                <a:ea charset="-122" panose="020b0503020204020204" pitchFamily="34" typeface="微软雅黑"/>
              </a:defRPr>
            </a:lvl4pPr>
            <a:lvl5pPr indent="-228600" marL="2057400">
              <a:defRPr>
                <a:solidFill>
                  <a:schemeClr val="tx1"/>
                </a:solidFill>
                <a:latin charset="0" panose="020f0502020204030204" pitchFamily="34" typeface="Calibri"/>
                <a:ea charset="-122" panose="020b0503020204020204" pitchFamily="34" typeface="微软雅黑"/>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9pPr>
          </a:lstStyle>
          <a:p>
            <a:pPr algn="ctr" fontAlgn="base">
              <a:spcBef>
                <a:spcPct val="0"/>
              </a:spcBef>
              <a:spcAft>
                <a:spcPct val="0"/>
              </a:spcAft>
              <a:buFont charset="0" panose="020b0604020202020204" pitchFamily="34" typeface="Arial"/>
              <a:buNone/>
            </a:pPr>
            <a:r>
              <a:rPr altLang="en-US" lang="zh-CN" sz="1600">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19" name="矩形 1"/>
          <p:cNvSpPr>
            <a:spLocks noChangeArrowheads="1"/>
          </p:cNvSpPr>
          <p:nvPr/>
        </p:nvSpPr>
        <p:spPr bwMode="auto">
          <a:xfrm>
            <a:off x="8135230" y="2303581"/>
            <a:ext cx="2455748" cy="1158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b0503020204020204" pitchFamily="34" typeface="微软雅黑"/>
              </a:defRPr>
            </a:lvl1pPr>
            <a:lvl2pPr indent="-285750" marL="742950">
              <a:defRPr>
                <a:solidFill>
                  <a:schemeClr val="tx1"/>
                </a:solidFill>
                <a:latin charset="0" panose="020f0502020204030204" pitchFamily="34" typeface="Calibri"/>
                <a:ea charset="-122" panose="020b0503020204020204" pitchFamily="34" typeface="微软雅黑"/>
              </a:defRPr>
            </a:lvl2pPr>
            <a:lvl3pPr indent="-228600" marL="1143000">
              <a:defRPr>
                <a:solidFill>
                  <a:schemeClr val="tx1"/>
                </a:solidFill>
                <a:latin charset="0" panose="020f0502020204030204" pitchFamily="34" typeface="Calibri"/>
                <a:ea charset="-122" panose="020b0503020204020204" pitchFamily="34" typeface="微软雅黑"/>
              </a:defRPr>
            </a:lvl3pPr>
            <a:lvl4pPr indent="-228600" marL="1600200">
              <a:defRPr>
                <a:solidFill>
                  <a:schemeClr val="tx1"/>
                </a:solidFill>
                <a:latin charset="0" panose="020f0502020204030204" pitchFamily="34" typeface="Calibri"/>
                <a:ea charset="-122" panose="020b0503020204020204" pitchFamily="34" typeface="微软雅黑"/>
              </a:defRPr>
            </a:lvl4pPr>
            <a:lvl5pPr indent="-228600" marL="2057400">
              <a:defRPr>
                <a:solidFill>
                  <a:schemeClr val="tx1"/>
                </a:solidFill>
                <a:latin charset="0" panose="020f0502020204030204" pitchFamily="34" typeface="Calibri"/>
                <a:ea charset="-122" panose="020b0503020204020204" pitchFamily="34" typeface="微软雅黑"/>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9pPr>
          </a:lstStyle>
          <a:p>
            <a:pPr algn="ctr" fontAlgn="base">
              <a:spcBef>
                <a:spcPct val="0"/>
              </a:spcBef>
              <a:spcAft>
                <a:spcPct val="0"/>
              </a:spcAft>
              <a:buFont charset="0" panose="020b0604020202020204" pitchFamily="34" typeface="Arial"/>
              <a:buNone/>
            </a:pPr>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 </a:t>
            </a:r>
          </a:p>
        </p:txBody>
      </p:sp>
      <p:grpSp>
        <p:nvGrpSpPr>
          <p:cNvPr id="20" name="组合 19"/>
          <p:cNvGrpSpPr>
            <a:grpSpLocks noChangeAspect="1"/>
          </p:cNvGrpSpPr>
          <p:nvPr/>
        </p:nvGrpSpPr>
        <p:grpSpPr>
          <a:xfrm>
            <a:off x="2520545" y="3722518"/>
            <a:ext cx="795124" cy="795122"/>
            <a:chOff x="5578476" y="3629026"/>
            <a:chExt cx="271463" cy="271462"/>
          </a:xfrm>
          <a:solidFill>
            <a:schemeClr val="bg1"/>
          </a:solidFill>
        </p:grpSpPr>
        <p:sp>
          <p:nvSpPr>
            <p:cNvPr id="21" name="Freeform 15"/>
            <p:cNvSpPr>
              <a:spLocks noEditPoints="1"/>
            </p:cNvSpPr>
            <p:nvPr/>
          </p:nvSpPr>
          <p:spPr bwMode="auto">
            <a:xfrm>
              <a:off x="5578476" y="3629026"/>
              <a:ext cx="271463" cy="195263"/>
            </a:xfrm>
            <a:custGeom>
              <a:gdLst>
                <a:gd fmla="*/ 177 w 186" name="T0"/>
                <a:gd fmla="*/ 0 h 134" name="T1"/>
                <a:gd fmla="*/ 185 w 186" name="T2"/>
                <a:gd fmla="*/ 6 h 134" name="T3"/>
                <a:gd fmla="*/ 186 w 186" name="T4"/>
                <a:gd fmla="*/ 12 h 134" name="T5"/>
                <a:gd fmla="*/ 186 w 186" name="T6"/>
                <a:gd fmla="*/ 122 h 134" name="T7"/>
                <a:gd fmla="*/ 174 w 186" name="T8"/>
                <a:gd fmla="*/ 134 h 134" name="T9"/>
                <a:gd fmla="*/ 13 w 186" name="T10"/>
                <a:gd fmla="*/ 134 h 134" name="T11"/>
                <a:gd fmla="*/ 1 w 186" name="T12"/>
                <a:gd fmla="*/ 125 h 134" name="T13"/>
                <a:gd fmla="*/ 0 w 186" name="T14"/>
                <a:gd fmla="*/ 125 h 134" name="T15"/>
                <a:gd fmla="*/ 0 w 186" name="T16"/>
                <a:gd fmla="*/ 9 h 134" name="T17"/>
                <a:gd fmla="*/ 1 w 186" name="T18"/>
                <a:gd fmla="*/ 7 h 134" name="T19"/>
                <a:gd fmla="*/ 9 w 186" name="T20"/>
                <a:gd fmla="*/ 0 h 134" name="T21"/>
                <a:gd fmla="*/ 177 w 186" name="T22"/>
                <a:gd fmla="*/ 0 h 134" name="T23"/>
                <a:gd fmla="*/ 174 w 186" name="T24"/>
                <a:gd fmla="*/ 122 h 134" name="T25"/>
                <a:gd fmla="*/ 174 w 186" name="T26"/>
                <a:gd fmla="*/ 12 h 134" name="T27"/>
                <a:gd fmla="*/ 12 w 186" name="T28"/>
                <a:gd fmla="*/ 12 h 134" name="T29"/>
                <a:gd fmla="*/ 12 w 186" name="T30"/>
                <a:gd fmla="*/ 122 h 134" name="T31"/>
                <a:gd fmla="*/ 174 w 186" name="T32"/>
                <a:gd fmla="*/ 122 h 134"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34" w="186">
                  <a:moveTo>
                    <a:pt x="177" y="0"/>
                  </a:moveTo>
                  <a:cubicBezTo>
                    <a:pt x="180" y="1"/>
                    <a:pt x="183" y="3"/>
                    <a:pt x="185" y="6"/>
                  </a:cubicBezTo>
                  <a:cubicBezTo>
                    <a:pt x="185" y="8"/>
                    <a:pt x="186" y="10"/>
                    <a:pt x="186" y="12"/>
                  </a:cubicBezTo>
                  <a:cubicBezTo>
                    <a:pt x="186" y="49"/>
                    <a:pt x="186" y="86"/>
                    <a:pt x="186" y="122"/>
                  </a:cubicBezTo>
                  <a:cubicBezTo>
                    <a:pt x="186" y="129"/>
                    <a:pt x="181" y="134"/>
                    <a:pt x="174" y="134"/>
                  </a:cubicBezTo>
                  <a:cubicBezTo>
                    <a:pt x="120" y="134"/>
                    <a:pt x="66" y="134"/>
                    <a:pt x="13" y="134"/>
                  </a:cubicBezTo>
                  <a:cubicBezTo>
                    <a:pt x="6" y="134"/>
                    <a:pt x="3" y="132"/>
                    <a:pt x="1" y="125"/>
                  </a:cubicBezTo>
                  <a:cubicBezTo>
                    <a:pt x="0" y="125"/>
                    <a:pt x="0" y="125"/>
                    <a:pt x="0" y="125"/>
                  </a:cubicBezTo>
                  <a:cubicBezTo>
                    <a:pt x="0" y="86"/>
                    <a:pt x="0" y="48"/>
                    <a:pt x="0" y="9"/>
                  </a:cubicBezTo>
                  <a:cubicBezTo>
                    <a:pt x="1" y="9"/>
                    <a:pt x="1" y="8"/>
                    <a:pt x="1" y="7"/>
                  </a:cubicBezTo>
                  <a:cubicBezTo>
                    <a:pt x="3" y="3"/>
                    <a:pt x="5" y="2"/>
                    <a:pt x="9" y="0"/>
                  </a:cubicBezTo>
                  <a:cubicBezTo>
                    <a:pt x="65" y="0"/>
                    <a:pt x="121" y="0"/>
                    <a:pt x="177" y="0"/>
                  </a:cubicBezTo>
                  <a:close/>
                  <a:moveTo>
                    <a:pt x="174" y="122"/>
                  </a:moveTo>
                  <a:cubicBezTo>
                    <a:pt x="174" y="85"/>
                    <a:pt x="174" y="49"/>
                    <a:pt x="174" y="12"/>
                  </a:cubicBezTo>
                  <a:cubicBezTo>
                    <a:pt x="120" y="12"/>
                    <a:pt x="66" y="12"/>
                    <a:pt x="12" y="12"/>
                  </a:cubicBezTo>
                  <a:cubicBezTo>
                    <a:pt x="12" y="49"/>
                    <a:pt x="12" y="85"/>
                    <a:pt x="12" y="122"/>
                  </a:cubicBezTo>
                  <a:cubicBezTo>
                    <a:pt x="66" y="122"/>
                    <a:pt x="120" y="122"/>
                    <a:pt x="174" y="12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22" name="Freeform 16"/>
            <p:cNvSpPr/>
            <p:nvPr/>
          </p:nvSpPr>
          <p:spPr bwMode="auto">
            <a:xfrm>
              <a:off x="5646738" y="3840163"/>
              <a:ext cx="134938" cy="60325"/>
            </a:xfrm>
            <a:custGeom>
              <a:gdLst>
                <a:gd fmla="*/ 29 w 92" name="T0"/>
                <a:gd fmla="*/ 0 h 41" name="T1"/>
                <a:gd fmla="*/ 63 w 92" name="T2"/>
                <a:gd fmla="*/ 0 h 41" name="T3"/>
                <a:gd fmla="*/ 63 w 92" name="T4"/>
                <a:gd fmla="*/ 2 h 41" name="T5"/>
                <a:gd fmla="*/ 63 w 92" name="T6"/>
                <a:gd fmla="*/ 17 h 41" name="T7"/>
                <a:gd fmla="*/ 76 w 92" name="T8"/>
                <a:gd fmla="*/ 29 h 41" name="T9"/>
                <a:gd fmla="*/ 86 w 92" name="T10"/>
                <a:gd fmla="*/ 29 h 41" name="T11"/>
                <a:gd fmla="*/ 92 w 92" name="T12"/>
                <a:gd fmla="*/ 35 h 41" name="T13"/>
                <a:gd fmla="*/ 86 w 92" name="T14"/>
                <a:gd fmla="*/ 41 h 41" name="T15"/>
                <a:gd fmla="*/ 6 w 92" name="T16"/>
                <a:gd fmla="*/ 41 h 41" name="T17"/>
                <a:gd fmla="*/ 0 w 92" name="T18"/>
                <a:gd fmla="*/ 35 h 41" name="T19"/>
                <a:gd fmla="*/ 6 w 92" name="T20"/>
                <a:gd fmla="*/ 29 h 41" name="T21"/>
                <a:gd fmla="*/ 17 w 92" name="T22"/>
                <a:gd fmla="*/ 29 h 41" name="T23"/>
                <a:gd fmla="*/ 29 w 92" name="T24"/>
                <a:gd fmla="*/ 17 h 41" name="T25"/>
                <a:gd fmla="*/ 29 w 92" name="T26"/>
                <a:gd fmla="*/ 0 h 41"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1" w="92">
                  <a:moveTo>
                    <a:pt x="29" y="0"/>
                  </a:moveTo>
                  <a:cubicBezTo>
                    <a:pt x="40" y="0"/>
                    <a:pt x="52" y="0"/>
                    <a:pt x="63" y="0"/>
                  </a:cubicBezTo>
                  <a:cubicBezTo>
                    <a:pt x="63" y="1"/>
                    <a:pt x="63" y="2"/>
                    <a:pt x="63" y="2"/>
                  </a:cubicBezTo>
                  <a:cubicBezTo>
                    <a:pt x="63" y="7"/>
                    <a:pt x="63" y="12"/>
                    <a:pt x="63" y="17"/>
                  </a:cubicBezTo>
                  <a:cubicBezTo>
                    <a:pt x="64" y="24"/>
                    <a:pt x="68" y="29"/>
                    <a:pt x="76" y="29"/>
                  </a:cubicBezTo>
                  <a:cubicBezTo>
                    <a:pt x="79" y="29"/>
                    <a:pt x="83" y="29"/>
                    <a:pt x="86" y="29"/>
                  </a:cubicBezTo>
                  <a:cubicBezTo>
                    <a:pt x="90" y="29"/>
                    <a:pt x="92" y="32"/>
                    <a:pt x="92" y="35"/>
                  </a:cubicBezTo>
                  <a:cubicBezTo>
                    <a:pt x="92" y="38"/>
                    <a:pt x="90" y="41"/>
                    <a:pt x="86" y="41"/>
                  </a:cubicBezTo>
                  <a:cubicBezTo>
                    <a:pt x="59" y="41"/>
                    <a:pt x="33" y="41"/>
                    <a:pt x="6" y="41"/>
                  </a:cubicBezTo>
                  <a:cubicBezTo>
                    <a:pt x="2" y="41"/>
                    <a:pt x="0" y="38"/>
                    <a:pt x="0" y="35"/>
                  </a:cubicBezTo>
                  <a:cubicBezTo>
                    <a:pt x="0" y="32"/>
                    <a:pt x="2" y="29"/>
                    <a:pt x="6" y="29"/>
                  </a:cubicBezTo>
                  <a:cubicBezTo>
                    <a:pt x="10" y="29"/>
                    <a:pt x="13" y="29"/>
                    <a:pt x="17" y="29"/>
                  </a:cubicBezTo>
                  <a:cubicBezTo>
                    <a:pt x="24" y="29"/>
                    <a:pt x="29" y="24"/>
                    <a:pt x="29" y="17"/>
                  </a:cubicBezTo>
                  <a:cubicBezTo>
                    <a:pt x="29" y="12"/>
                    <a:pt x="29" y="6"/>
                    <a:pt x="29"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grpSp>
      <p:sp>
        <p:nvSpPr>
          <p:cNvPr id="23" name="Freeform 17"/>
          <p:cNvSpPr>
            <a:spLocks noChangeAspect="1" noEditPoints="1"/>
          </p:cNvSpPr>
          <p:nvPr/>
        </p:nvSpPr>
        <p:spPr bwMode="auto">
          <a:xfrm>
            <a:off x="4816244" y="3605291"/>
            <a:ext cx="500390" cy="806386"/>
          </a:xfrm>
          <a:custGeom>
            <a:gdLst>
              <a:gd fmla="*/ 139 w 152" name="T0"/>
              <a:gd fmla="*/ 0 h 244" name="T1"/>
              <a:gd fmla="*/ 150 w 152" name="T2"/>
              <a:gd fmla="*/ 9 h 244" name="T3"/>
              <a:gd fmla="*/ 152 w 152" name="T4"/>
              <a:gd fmla="*/ 17 h 244" name="T5"/>
              <a:gd fmla="*/ 152 w 152" name="T6"/>
              <a:gd fmla="*/ 141 h 244" name="T7"/>
              <a:gd fmla="*/ 152 w 152" name="T8"/>
              <a:gd fmla="*/ 227 h 244" name="T9"/>
              <a:gd fmla="*/ 135 w 152" name="T10"/>
              <a:gd fmla="*/ 244 h 244" name="T11"/>
              <a:gd fmla="*/ 17 w 152" name="T12"/>
              <a:gd fmla="*/ 244 h 244" name="T13"/>
              <a:gd fmla="*/ 0 w 152" name="T14"/>
              <a:gd fmla="*/ 227 h 244" name="T15"/>
              <a:gd fmla="*/ 0 w 152" name="T16"/>
              <a:gd fmla="*/ 19 h 244" name="T17"/>
              <a:gd fmla="*/ 12 w 152" name="T18"/>
              <a:gd fmla="*/ 0 h 244" name="T19"/>
              <a:gd fmla="*/ 139 w 152" name="T20"/>
              <a:gd fmla="*/ 0 h 244" name="T21"/>
              <a:gd fmla="*/ 137 w 152" name="T22"/>
              <a:gd fmla="*/ 206 h 244" name="T23"/>
              <a:gd fmla="*/ 137 w 152" name="T24"/>
              <a:gd fmla="*/ 39 h 244" name="T25"/>
              <a:gd fmla="*/ 15 w 152" name="T26"/>
              <a:gd fmla="*/ 39 h 244" name="T27"/>
              <a:gd fmla="*/ 15 w 152" name="T28"/>
              <a:gd fmla="*/ 206 h 244" name="T29"/>
              <a:gd fmla="*/ 137 w 152" name="T30"/>
              <a:gd fmla="*/ 206 h 244" name="T31"/>
              <a:gd fmla="*/ 76 w 152" name="T32"/>
              <a:gd fmla="*/ 16 h 244" name="T33"/>
              <a:gd fmla="*/ 52 w 152" name="T34"/>
              <a:gd fmla="*/ 16 h 244" name="T35"/>
              <a:gd fmla="*/ 49 w 152" name="T36"/>
              <a:gd fmla="*/ 16 h 244" name="T37"/>
              <a:gd fmla="*/ 45 w 152" name="T38"/>
              <a:gd fmla="*/ 19 h 244" name="T39"/>
              <a:gd fmla="*/ 49 w 152" name="T40"/>
              <a:gd fmla="*/ 23 h 244" name="T41"/>
              <a:gd fmla="*/ 51 w 152" name="T42"/>
              <a:gd fmla="*/ 23 h 244" name="T43"/>
              <a:gd fmla="*/ 101 w 152" name="T44"/>
              <a:gd fmla="*/ 23 h 244" name="T45"/>
              <a:gd fmla="*/ 103 w 152" name="T46"/>
              <a:gd fmla="*/ 23 h 244" name="T47"/>
              <a:gd fmla="*/ 106 w 152" name="T48"/>
              <a:gd fmla="*/ 19 h 244" name="T49"/>
              <a:gd fmla="*/ 103 w 152" name="T50"/>
              <a:gd fmla="*/ 16 h 244" name="T51"/>
              <a:gd fmla="*/ 101 w 152" name="T52"/>
              <a:gd fmla="*/ 16 h 244" name="T53"/>
              <a:gd fmla="*/ 76 w 152" name="T54"/>
              <a:gd fmla="*/ 16 h 244" name="T55"/>
              <a:gd fmla="*/ 87 w 152" name="T56"/>
              <a:gd fmla="*/ 225 h 244" name="T57"/>
              <a:gd fmla="*/ 76 w 152" name="T58"/>
              <a:gd fmla="*/ 214 h 244" name="T59"/>
              <a:gd fmla="*/ 64 w 152" name="T60"/>
              <a:gd fmla="*/ 225 h 244" name="T61"/>
              <a:gd fmla="*/ 76 w 152" name="T62"/>
              <a:gd fmla="*/ 237 h 244" name="T63"/>
              <a:gd fmla="*/ 87 w 152" name="T64"/>
              <a:gd fmla="*/ 225 h 244"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44" w="152">
                <a:moveTo>
                  <a:pt x="139" y="0"/>
                </a:moveTo>
                <a:cubicBezTo>
                  <a:pt x="144" y="2"/>
                  <a:pt x="148" y="4"/>
                  <a:pt x="150" y="9"/>
                </a:cubicBezTo>
                <a:cubicBezTo>
                  <a:pt x="151" y="11"/>
                  <a:pt x="152" y="14"/>
                  <a:pt x="152" y="17"/>
                </a:cubicBezTo>
                <a:cubicBezTo>
                  <a:pt x="152" y="58"/>
                  <a:pt x="152" y="100"/>
                  <a:pt x="152" y="141"/>
                </a:cubicBezTo>
                <a:cubicBezTo>
                  <a:pt x="152" y="170"/>
                  <a:pt x="152" y="198"/>
                  <a:pt x="152" y="227"/>
                </a:cubicBezTo>
                <a:cubicBezTo>
                  <a:pt x="152" y="238"/>
                  <a:pt x="146" y="244"/>
                  <a:pt x="135" y="244"/>
                </a:cubicBezTo>
                <a:cubicBezTo>
                  <a:pt x="96" y="244"/>
                  <a:pt x="56" y="244"/>
                  <a:pt x="17" y="244"/>
                </a:cubicBezTo>
                <a:cubicBezTo>
                  <a:pt x="6" y="244"/>
                  <a:pt x="0" y="238"/>
                  <a:pt x="0" y="227"/>
                </a:cubicBezTo>
                <a:cubicBezTo>
                  <a:pt x="0" y="158"/>
                  <a:pt x="0" y="89"/>
                  <a:pt x="0" y="19"/>
                </a:cubicBezTo>
                <a:cubicBezTo>
                  <a:pt x="0" y="8"/>
                  <a:pt x="2" y="4"/>
                  <a:pt x="12" y="0"/>
                </a:cubicBezTo>
                <a:cubicBezTo>
                  <a:pt x="55" y="0"/>
                  <a:pt x="97" y="0"/>
                  <a:pt x="139" y="0"/>
                </a:cubicBezTo>
                <a:close/>
                <a:moveTo>
                  <a:pt x="137" y="206"/>
                </a:moveTo>
                <a:cubicBezTo>
                  <a:pt x="137" y="150"/>
                  <a:pt x="137" y="94"/>
                  <a:pt x="137" y="39"/>
                </a:cubicBezTo>
                <a:cubicBezTo>
                  <a:pt x="96" y="39"/>
                  <a:pt x="55" y="39"/>
                  <a:pt x="15" y="39"/>
                </a:cubicBezTo>
                <a:cubicBezTo>
                  <a:pt x="15" y="95"/>
                  <a:pt x="15" y="150"/>
                  <a:pt x="15" y="206"/>
                </a:cubicBezTo>
                <a:cubicBezTo>
                  <a:pt x="56" y="206"/>
                  <a:pt x="96" y="206"/>
                  <a:pt x="137" y="206"/>
                </a:cubicBezTo>
                <a:close/>
                <a:moveTo>
                  <a:pt x="76" y="16"/>
                </a:moveTo>
                <a:cubicBezTo>
                  <a:pt x="68" y="16"/>
                  <a:pt x="60" y="16"/>
                  <a:pt x="52" y="16"/>
                </a:cubicBezTo>
                <a:cubicBezTo>
                  <a:pt x="51" y="16"/>
                  <a:pt x="50" y="16"/>
                  <a:pt x="49" y="16"/>
                </a:cubicBezTo>
                <a:cubicBezTo>
                  <a:pt x="47" y="16"/>
                  <a:pt x="45" y="17"/>
                  <a:pt x="45" y="19"/>
                </a:cubicBezTo>
                <a:cubicBezTo>
                  <a:pt x="45" y="21"/>
                  <a:pt x="47" y="23"/>
                  <a:pt x="49" y="23"/>
                </a:cubicBezTo>
                <a:cubicBezTo>
                  <a:pt x="50" y="23"/>
                  <a:pt x="50" y="23"/>
                  <a:pt x="51" y="23"/>
                </a:cubicBezTo>
                <a:cubicBezTo>
                  <a:pt x="68" y="23"/>
                  <a:pt x="84" y="23"/>
                  <a:pt x="101" y="23"/>
                </a:cubicBezTo>
                <a:cubicBezTo>
                  <a:pt x="102" y="23"/>
                  <a:pt x="103" y="23"/>
                  <a:pt x="103" y="23"/>
                </a:cubicBezTo>
                <a:cubicBezTo>
                  <a:pt x="105" y="23"/>
                  <a:pt x="106" y="21"/>
                  <a:pt x="106" y="19"/>
                </a:cubicBezTo>
                <a:cubicBezTo>
                  <a:pt x="106" y="18"/>
                  <a:pt x="105" y="16"/>
                  <a:pt x="103" y="16"/>
                </a:cubicBezTo>
                <a:cubicBezTo>
                  <a:pt x="103" y="16"/>
                  <a:pt x="102" y="16"/>
                  <a:pt x="101" y="16"/>
                </a:cubicBezTo>
                <a:cubicBezTo>
                  <a:pt x="92" y="16"/>
                  <a:pt x="84" y="16"/>
                  <a:pt x="76" y="16"/>
                </a:cubicBezTo>
                <a:close/>
                <a:moveTo>
                  <a:pt x="87" y="225"/>
                </a:moveTo>
                <a:cubicBezTo>
                  <a:pt x="87" y="219"/>
                  <a:pt x="82" y="214"/>
                  <a:pt x="76" y="214"/>
                </a:cubicBezTo>
                <a:cubicBezTo>
                  <a:pt x="70" y="214"/>
                  <a:pt x="65" y="219"/>
                  <a:pt x="64" y="225"/>
                </a:cubicBezTo>
                <a:cubicBezTo>
                  <a:pt x="64" y="231"/>
                  <a:pt x="70" y="237"/>
                  <a:pt x="76" y="237"/>
                </a:cubicBezTo>
                <a:cubicBezTo>
                  <a:pt x="82" y="237"/>
                  <a:pt x="87" y="231"/>
                  <a:pt x="87" y="225"/>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24" name="KSO_Shape"/>
          <p:cNvSpPr>
            <a:spLocks noChangeAspect="1"/>
          </p:cNvSpPr>
          <p:nvPr/>
        </p:nvSpPr>
        <p:spPr>
          <a:xfrm>
            <a:off x="6788050" y="3819095"/>
            <a:ext cx="853441" cy="795122"/>
          </a:xfrm>
          <a:custGeom>
            <a:rect b="b" l="l" r="r" t="t"/>
            <a:pathLst>
              <a:path h="903533" w="969654">
                <a:moveTo>
                  <a:pt x="813088" y="487443"/>
                </a:moveTo>
                <a:cubicBezTo>
                  <a:pt x="793206" y="487443"/>
                  <a:pt x="777088" y="503561"/>
                  <a:pt x="777088" y="523443"/>
                </a:cubicBezTo>
                <a:cubicBezTo>
                  <a:pt x="777088" y="543325"/>
                  <a:pt x="793206" y="559443"/>
                  <a:pt x="813088" y="559443"/>
                </a:cubicBezTo>
                <a:cubicBezTo>
                  <a:pt x="832970" y="559443"/>
                  <a:pt x="849088" y="543325"/>
                  <a:pt x="849088" y="523443"/>
                </a:cubicBezTo>
                <a:cubicBezTo>
                  <a:pt x="849088" y="503561"/>
                  <a:pt x="832970" y="487443"/>
                  <a:pt x="813088" y="487443"/>
                </a:cubicBezTo>
                <a:close/>
                <a:moveTo>
                  <a:pt x="606961" y="487443"/>
                </a:moveTo>
                <a:cubicBezTo>
                  <a:pt x="587079" y="487443"/>
                  <a:pt x="570961" y="503561"/>
                  <a:pt x="570961" y="523443"/>
                </a:cubicBezTo>
                <a:cubicBezTo>
                  <a:pt x="570961" y="543325"/>
                  <a:pt x="587079" y="559443"/>
                  <a:pt x="606961" y="559443"/>
                </a:cubicBezTo>
                <a:cubicBezTo>
                  <a:pt x="626843" y="559443"/>
                  <a:pt x="642961" y="543325"/>
                  <a:pt x="642961" y="523443"/>
                </a:cubicBezTo>
                <a:cubicBezTo>
                  <a:pt x="642961" y="503561"/>
                  <a:pt x="626843" y="487443"/>
                  <a:pt x="606961" y="487443"/>
                </a:cubicBezTo>
                <a:close/>
                <a:moveTo>
                  <a:pt x="691345" y="336511"/>
                </a:moveTo>
                <a:cubicBezTo>
                  <a:pt x="769490" y="335080"/>
                  <a:pt x="847112" y="364668"/>
                  <a:pt x="901758" y="422110"/>
                </a:cubicBezTo>
                <a:cubicBezTo>
                  <a:pt x="999759" y="525126"/>
                  <a:pt x="990612" y="681640"/>
                  <a:pt x="881173" y="774306"/>
                </a:cubicBezTo>
                <a:lnTo>
                  <a:pt x="905846" y="903534"/>
                </a:lnTo>
                <a:lnTo>
                  <a:pt x="792422" y="824563"/>
                </a:lnTo>
                <a:cubicBezTo>
                  <a:pt x="666952" y="867914"/>
                  <a:pt x="525982" y="820668"/>
                  <a:pt x="459770" y="713074"/>
                </a:cubicBezTo>
                <a:cubicBezTo>
                  <a:pt x="386891" y="594648"/>
                  <a:pt x="429055" y="444146"/>
                  <a:pt x="554971" y="373268"/>
                </a:cubicBezTo>
                <a:cubicBezTo>
                  <a:pt x="597384" y="349394"/>
                  <a:pt x="644458" y="337369"/>
                  <a:pt x="691345" y="336511"/>
                </a:cubicBezTo>
                <a:close/>
                <a:moveTo>
                  <a:pt x="547874" y="187267"/>
                </a:moveTo>
                <a:cubicBezTo>
                  <a:pt x="518051" y="187267"/>
                  <a:pt x="493874" y="211444"/>
                  <a:pt x="493874" y="241267"/>
                </a:cubicBezTo>
                <a:cubicBezTo>
                  <a:pt x="493874" y="271090"/>
                  <a:pt x="518051" y="295267"/>
                  <a:pt x="547874" y="295267"/>
                </a:cubicBezTo>
                <a:cubicBezTo>
                  <a:pt x="577697" y="295267"/>
                  <a:pt x="601874" y="271090"/>
                  <a:pt x="601874" y="241267"/>
                </a:cubicBezTo>
                <a:cubicBezTo>
                  <a:pt x="601874" y="211444"/>
                  <a:pt x="577697" y="187267"/>
                  <a:pt x="547874" y="187267"/>
                </a:cubicBezTo>
                <a:close/>
                <a:moveTo>
                  <a:pt x="294449" y="187267"/>
                </a:moveTo>
                <a:cubicBezTo>
                  <a:pt x="264626" y="187267"/>
                  <a:pt x="240449" y="211444"/>
                  <a:pt x="240449" y="241267"/>
                </a:cubicBezTo>
                <a:cubicBezTo>
                  <a:pt x="240449" y="271090"/>
                  <a:pt x="264626" y="295267"/>
                  <a:pt x="294449" y="295267"/>
                </a:cubicBezTo>
                <a:cubicBezTo>
                  <a:pt x="324272" y="295267"/>
                  <a:pt x="348449" y="271090"/>
                  <a:pt x="348449" y="241267"/>
                </a:cubicBezTo>
                <a:cubicBezTo>
                  <a:pt x="348449" y="211444"/>
                  <a:pt x="324272" y="187267"/>
                  <a:pt x="294449" y="187267"/>
                </a:cubicBezTo>
                <a:close/>
                <a:moveTo>
                  <a:pt x="408549" y="168"/>
                </a:moveTo>
                <a:cubicBezTo>
                  <a:pt x="456533" y="-1113"/>
                  <a:pt x="505397" y="4870"/>
                  <a:pt x="553141" y="18800"/>
                </a:cubicBezTo>
                <a:cubicBezTo>
                  <a:pt x="730896" y="70663"/>
                  <a:pt x="843952" y="217556"/>
                  <a:pt x="840274" y="375462"/>
                </a:cubicBezTo>
                <a:cubicBezTo>
                  <a:pt x="754752" y="310337"/>
                  <a:pt x="632797" y="302687"/>
                  <a:pt x="535419" y="357502"/>
                </a:cubicBezTo>
                <a:cubicBezTo>
                  <a:pt x="409503" y="428380"/>
                  <a:pt x="367339" y="578882"/>
                  <a:pt x="440218" y="697308"/>
                </a:cubicBezTo>
                <a:cubicBezTo>
                  <a:pt x="450352" y="713775"/>
                  <a:pt x="462237" y="728829"/>
                  <a:pt x="478397" y="739559"/>
                </a:cubicBezTo>
                <a:cubicBezTo>
                  <a:pt x="442192" y="745523"/>
                  <a:pt x="404623" y="745773"/>
                  <a:pt x="366675" y="741395"/>
                </a:cubicBezTo>
                <a:lnTo>
                  <a:pt x="245711" y="837584"/>
                </a:lnTo>
                <a:lnTo>
                  <a:pt x="214226" y="696474"/>
                </a:lnTo>
                <a:cubicBezTo>
                  <a:pt x="11680" y="595442"/>
                  <a:pt x="-59861" y="368389"/>
                  <a:pt x="54436" y="189343"/>
                </a:cubicBezTo>
                <a:cubicBezTo>
                  <a:pt x="128564" y="73222"/>
                  <a:pt x="264598" y="4010"/>
                  <a:pt x="408549" y="16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25" name="KSO_Shape"/>
          <p:cNvSpPr>
            <a:spLocks noChangeAspect="1"/>
          </p:cNvSpPr>
          <p:nvPr/>
        </p:nvSpPr>
        <p:spPr bwMode="auto">
          <a:xfrm>
            <a:off x="8983223" y="3616819"/>
            <a:ext cx="759759" cy="785958"/>
          </a:xfrm>
          <a:custGeom>
            <a:gdLst>
              <a:gd fmla="*/ 2147483646 w 90" name="T0"/>
              <a:gd fmla="*/ 2147483646 h 93" name="T1"/>
              <a:gd fmla="*/ 2147483646 w 90" name="T2"/>
              <a:gd fmla="*/ 2147483646 h 93" name="T3"/>
              <a:gd fmla="*/ 2147483646 w 90" name="T4"/>
              <a:gd fmla="*/ 2147483646 h 93" name="T5"/>
              <a:gd fmla="*/ 2147483646 w 90" name="T6"/>
              <a:gd fmla="*/ 2147483646 h 93" name="T7"/>
              <a:gd fmla="*/ 2147483646 w 90" name="T8"/>
              <a:gd fmla="*/ 2147483646 h 93" name="T9"/>
              <a:gd fmla="*/ 0 w 90" name="T10"/>
              <a:gd fmla="*/ 2147483646 h 93" name="T11"/>
              <a:gd fmla="*/ 0 w 90" name="T12"/>
              <a:gd fmla="*/ 2147483646 h 93" name="T13"/>
              <a:gd fmla="*/ 2147483646 w 90" name="T14"/>
              <a:gd fmla="*/ 2147483646 h 93" name="T15"/>
              <a:gd fmla="*/ 2147483646 w 90" name="T16"/>
              <a:gd fmla="*/ 2147483646 h 93" name="T17"/>
              <a:gd fmla="*/ 2147483646 w 90" name="T18"/>
              <a:gd fmla="*/ 2147483646 h 93" name="T19"/>
              <a:gd fmla="*/ 2147483646 w 90" name="T20"/>
              <a:gd fmla="*/ 2147483646 h 93" name="T21"/>
              <a:gd fmla="*/ 2147483646 w 90" name="T22"/>
              <a:gd fmla="*/ 2147483646 h 93" name="T23"/>
              <a:gd fmla="*/ 2147483646 w 90" name="T24"/>
              <a:gd fmla="*/ 2147483646 h 93" name="T25"/>
              <a:gd fmla="*/ 2147483646 w 90" name="T26"/>
              <a:gd fmla="*/ 2147483646 h 93" name="T27"/>
              <a:gd fmla="*/ 2147483646 w 90" name="T28"/>
              <a:gd fmla="*/ 2147483646 h 93" name="T29"/>
              <a:gd fmla="*/ 2147483646 w 90" name="T30"/>
              <a:gd fmla="*/ 2147483646 h 93" name="T31"/>
              <a:gd fmla="*/ 2147483646 w 90" name="T32"/>
              <a:gd fmla="*/ 2147483646 h 93" name="T33"/>
              <a:gd fmla="*/ 2147483646 w 90" name="T34"/>
              <a:gd fmla="*/ 2147483646 h 93" name="T35"/>
              <a:gd fmla="*/ 2147483646 w 90" name="T36"/>
              <a:gd fmla="*/ 2147483646 h 93" name="T37"/>
              <a:gd fmla="*/ 2147483646 w 90" name="T38"/>
              <a:gd fmla="*/ 2147483646 h 93" name="T39"/>
              <a:gd fmla="*/ 2147483646 w 90" name="T40"/>
              <a:gd fmla="*/ 2147483646 h 93" name="T41"/>
              <a:gd fmla="*/ 2147483646 w 90" name="T42"/>
              <a:gd fmla="*/ 2147483646 h 93" name="T43"/>
              <a:gd fmla="*/ 2147483646 w 90" name="T44"/>
              <a:gd fmla="*/ 2147483646 h 93" name="T45"/>
              <a:gd fmla="*/ 2147483646 w 90" name="T46"/>
              <a:gd fmla="*/ 2147483646 h 93" name="T47"/>
              <a:gd fmla="*/ 2147483646 w 90" name="T48"/>
              <a:gd fmla="*/ 2147483646 h 93" name="T49"/>
              <a:gd fmla="*/ 2147483646 w 90" name="T50"/>
              <a:gd fmla="*/ 2147483646 h 93" name="T51"/>
              <a:gd fmla="*/ 2147483646 w 90" name="T52"/>
              <a:gd fmla="*/ 2147483646 h 93" name="T53"/>
              <a:gd fmla="*/ 2147483646 w 90" name="T54"/>
              <a:gd fmla="*/ 2147483646 h 93" name="T55"/>
              <a:gd fmla="*/ 2147483646 w 90" name="T56"/>
              <a:gd fmla="*/ 2147483646 h 93" name="T57"/>
              <a:gd fmla="*/ 2147483646 w 90" name="T58"/>
              <a:gd fmla="*/ 2147483646 h 93" name="T59"/>
              <a:gd fmla="*/ 2147483646 w 90" name="T60"/>
              <a:gd fmla="*/ 2147483646 h 93" name="T61"/>
              <a:gd fmla="*/ 2147483646 w 90" name="T62"/>
              <a:gd fmla="*/ 2147483646 h 93" name="T63"/>
              <a:gd fmla="*/ 2147483646 w 90" name="T64"/>
              <a:gd fmla="*/ 2147483646 h 93" name="T65"/>
              <a:gd fmla="*/ 2147483646 w 90" name="T66"/>
              <a:gd fmla="*/ 2147483646 h 93" name="T67"/>
              <a:gd fmla="*/ 2147483646 w 90" name="T68"/>
              <a:gd fmla="*/ 2147483646 h 93" name="T69"/>
              <a:gd fmla="*/ 2147483646 w 90" name="T70"/>
              <a:gd fmla="*/ 2147483646 h 93" name="T71"/>
              <a:gd fmla="*/ 2147483646 w 90" name="T72"/>
              <a:gd fmla="*/ 2147483646 h 93" name="T73"/>
              <a:gd fmla="*/ 2147483646 w 90" name="T74"/>
              <a:gd fmla="*/ 2147483646 h 93" name="T75"/>
              <a:gd fmla="*/ 2147483646 w 90" name="T76"/>
              <a:gd fmla="*/ 2147483646 h 93" name="T77"/>
              <a:gd fmla="*/ 2147483646 w 90" name="T78"/>
              <a:gd fmla="*/ 2147483646 h 93" name="T79"/>
              <a:gd fmla="*/ 2147483646 w 90" name="T80"/>
              <a:gd fmla="*/ 2147483646 h 93" name="T81"/>
              <a:gd fmla="*/ 2147483646 w 90" name="T82"/>
              <a:gd fmla="*/ 2147483646 h 93" name="T83"/>
              <a:gd fmla="*/ 2147483646 w 90" name="T84"/>
              <a:gd fmla="*/ 2147483646 h 93" name="T85"/>
              <a:gd fmla="*/ 2147483646 w 90" name="T86"/>
              <a:gd fmla="*/ 2147483646 h 93" name="T87"/>
              <a:gd fmla="*/ 2147483646 w 90" name="T88"/>
              <a:gd fmla="*/ 2147483646 h 93" name="T89"/>
              <a:gd fmla="*/ 2147483646 w 90" name="T90"/>
              <a:gd fmla="*/ 2147483646 h 93" name="T91"/>
              <a:gd fmla="*/ 2147483646 w 90" name="T92"/>
              <a:gd fmla="*/ 2147483646 h 93" name="T93"/>
              <a:gd fmla="*/ 2147483646 w 90" name="T94"/>
              <a:gd fmla="*/ 2147483646 h 93" name="T95"/>
              <a:gd fmla="*/ 2147483646 w 90" name="T96"/>
              <a:gd fmla="*/ 2147483646 h 93"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b="b" l="0" r="r" t="0"/>
            <a:pathLst>
              <a:path h="93" w="90">
                <a:moveTo>
                  <a:pt x="86" y="38"/>
                </a:moveTo>
                <a:cubicBezTo>
                  <a:pt x="88" y="40"/>
                  <a:pt x="90" y="43"/>
                  <a:pt x="90" y="46"/>
                </a:cubicBezTo>
                <a:cubicBezTo>
                  <a:pt x="90" y="83"/>
                  <a:pt x="90" y="83"/>
                  <a:pt x="90" y="83"/>
                </a:cubicBezTo>
                <a:cubicBezTo>
                  <a:pt x="90" y="88"/>
                  <a:pt x="86" y="93"/>
                  <a:pt x="81" y="93"/>
                </a:cubicBezTo>
                <a:cubicBezTo>
                  <a:pt x="9" y="93"/>
                  <a:pt x="9" y="93"/>
                  <a:pt x="9" y="93"/>
                </a:cubicBezTo>
                <a:cubicBezTo>
                  <a:pt x="4" y="93"/>
                  <a:pt x="0" y="88"/>
                  <a:pt x="0" y="83"/>
                </a:cubicBezTo>
                <a:cubicBezTo>
                  <a:pt x="0" y="46"/>
                  <a:pt x="0" y="46"/>
                  <a:pt x="0" y="46"/>
                </a:cubicBezTo>
                <a:cubicBezTo>
                  <a:pt x="0" y="44"/>
                  <a:pt x="1" y="41"/>
                  <a:pt x="2" y="40"/>
                </a:cubicBezTo>
                <a:cubicBezTo>
                  <a:pt x="2" y="40"/>
                  <a:pt x="2" y="40"/>
                  <a:pt x="2" y="40"/>
                </a:cubicBezTo>
                <a:cubicBezTo>
                  <a:pt x="2" y="40"/>
                  <a:pt x="2" y="40"/>
                  <a:pt x="2" y="40"/>
                </a:cubicBezTo>
                <a:cubicBezTo>
                  <a:pt x="2" y="39"/>
                  <a:pt x="2" y="39"/>
                  <a:pt x="3" y="39"/>
                </a:cubicBezTo>
                <a:cubicBezTo>
                  <a:pt x="39" y="3"/>
                  <a:pt x="39" y="3"/>
                  <a:pt x="39" y="3"/>
                </a:cubicBezTo>
                <a:cubicBezTo>
                  <a:pt x="43" y="0"/>
                  <a:pt x="46" y="0"/>
                  <a:pt x="50" y="3"/>
                </a:cubicBezTo>
                <a:cubicBezTo>
                  <a:pt x="86" y="38"/>
                  <a:pt x="86" y="38"/>
                  <a:pt x="86" y="38"/>
                </a:cubicBezTo>
                <a:close/>
                <a:moveTo>
                  <a:pt x="15" y="30"/>
                </a:moveTo>
                <a:cubicBezTo>
                  <a:pt x="15" y="52"/>
                  <a:pt x="15" y="52"/>
                  <a:pt x="15" y="52"/>
                </a:cubicBezTo>
                <a:cubicBezTo>
                  <a:pt x="45" y="75"/>
                  <a:pt x="45" y="75"/>
                  <a:pt x="45" y="75"/>
                </a:cubicBezTo>
                <a:cubicBezTo>
                  <a:pt x="72" y="54"/>
                  <a:pt x="72" y="54"/>
                  <a:pt x="72" y="54"/>
                </a:cubicBezTo>
                <a:cubicBezTo>
                  <a:pt x="72" y="30"/>
                  <a:pt x="72" y="30"/>
                  <a:pt x="72" y="30"/>
                </a:cubicBezTo>
                <a:cubicBezTo>
                  <a:pt x="15" y="30"/>
                  <a:pt x="15" y="30"/>
                  <a:pt x="15" y="30"/>
                </a:cubicBezTo>
                <a:close/>
                <a:moveTo>
                  <a:pt x="25" y="35"/>
                </a:moveTo>
                <a:cubicBezTo>
                  <a:pt x="25" y="39"/>
                  <a:pt x="25" y="39"/>
                  <a:pt x="25" y="39"/>
                </a:cubicBezTo>
                <a:cubicBezTo>
                  <a:pt x="63" y="39"/>
                  <a:pt x="63" y="39"/>
                  <a:pt x="63" y="39"/>
                </a:cubicBezTo>
                <a:cubicBezTo>
                  <a:pt x="63" y="35"/>
                  <a:pt x="63" y="35"/>
                  <a:pt x="63" y="35"/>
                </a:cubicBezTo>
                <a:cubicBezTo>
                  <a:pt x="25" y="35"/>
                  <a:pt x="25" y="35"/>
                  <a:pt x="25" y="35"/>
                </a:cubicBezTo>
                <a:close/>
                <a:moveTo>
                  <a:pt x="25" y="51"/>
                </a:moveTo>
                <a:cubicBezTo>
                  <a:pt x="25" y="55"/>
                  <a:pt x="25" y="55"/>
                  <a:pt x="25" y="55"/>
                </a:cubicBezTo>
                <a:cubicBezTo>
                  <a:pt x="63" y="55"/>
                  <a:pt x="63" y="55"/>
                  <a:pt x="63" y="55"/>
                </a:cubicBezTo>
                <a:cubicBezTo>
                  <a:pt x="63" y="51"/>
                  <a:pt x="63" y="51"/>
                  <a:pt x="63" y="51"/>
                </a:cubicBezTo>
                <a:cubicBezTo>
                  <a:pt x="25" y="51"/>
                  <a:pt x="25" y="51"/>
                  <a:pt x="25" y="51"/>
                </a:cubicBezTo>
                <a:close/>
                <a:moveTo>
                  <a:pt x="25" y="43"/>
                </a:moveTo>
                <a:cubicBezTo>
                  <a:pt x="25" y="47"/>
                  <a:pt x="25" y="47"/>
                  <a:pt x="25" y="47"/>
                </a:cubicBezTo>
                <a:cubicBezTo>
                  <a:pt x="63" y="47"/>
                  <a:pt x="63" y="47"/>
                  <a:pt x="63" y="47"/>
                </a:cubicBezTo>
                <a:cubicBezTo>
                  <a:pt x="63" y="43"/>
                  <a:pt x="63" y="43"/>
                  <a:pt x="63" y="43"/>
                </a:cubicBezTo>
                <a:cubicBezTo>
                  <a:pt x="25" y="43"/>
                  <a:pt x="25" y="43"/>
                  <a:pt x="25" y="43"/>
                </a:cubicBezTo>
                <a:close/>
                <a:moveTo>
                  <a:pt x="10" y="87"/>
                </a:moveTo>
                <a:cubicBezTo>
                  <a:pt x="28" y="69"/>
                  <a:pt x="28" y="69"/>
                  <a:pt x="28" y="69"/>
                </a:cubicBezTo>
                <a:cubicBezTo>
                  <a:pt x="28" y="69"/>
                  <a:pt x="28" y="68"/>
                  <a:pt x="28" y="67"/>
                </a:cubicBezTo>
                <a:cubicBezTo>
                  <a:pt x="27" y="66"/>
                  <a:pt x="26" y="66"/>
                  <a:pt x="25" y="67"/>
                </a:cubicBezTo>
                <a:cubicBezTo>
                  <a:pt x="7" y="84"/>
                  <a:pt x="7" y="84"/>
                  <a:pt x="7" y="84"/>
                </a:cubicBezTo>
                <a:cubicBezTo>
                  <a:pt x="6" y="85"/>
                  <a:pt x="6" y="86"/>
                  <a:pt x="7" y="87"/>
                </a:cubicBezTo>
                <a:cubicBezTo>
                  <a:pt x="8" y="87"/>
                  <a:pt x="9" y="87"/>
                  <a:pt x="10" y="87"/>
                </a:cubicBezTo>
                <a:close/>
                <a:moveTo>
                  <a:pt x="84" y="84"/>
                </a:moveTo>
                <a:cubicBezTo>
                  <a:pt x="66" y="67"/>
                  <a:pt x="66" y="67"/>
                  <a:pt x="66" y="67"/>
                </a:cubicBezTo>
                <a:cubicBezTo>
                  <a:pt x="65" y="66"/>
                  <a:pt x="64" y="66"/>
                  <a:pt x="63" y="67"/>
                </a:cubicBezTo>
                <a:cubicBezTo>
                  <a:pt x="62" y="68"/>
                  <a:pt x="62" y="69"/>
                  <a:pt x="63" y="69"/>
                </a:cubicBezTo>
                <a:cubicBezTo>
                  <a:pt x="81" y="87"/>
                  <a:pt x="81" y="87"/>
                  <a:pt x="81" y="87"/>
                </a:cubicBezTo>
                <a:cubicBezTo>
                  <a:pt x="82" y="87"/>
                  <a:pt x="83" y="87"/>
                  <a:pt x="84" y="87"/>
                </a:cubicBezTo>
                <a:cubicBezTo>
                  <a:pt x="85" y="86"/>
                  <a:pt x="85" y="85"/>
                  <a:pt x="84" y="84"/>
                </a:cubicBezTo>
                <a:close/>
              </a:path>
            </a:pathLst>
          </a:custGeom>
          <a:solidFill>
            <a:schemeClr val="bg1"/>
          </a:solidFill>
          <a:ln>
            <a:noFill/>
          </a:ln>
        </p:spPr>
        <p:txBody>
          <a:bodyPr/>
          <a:lstStyle/>
          <a:p>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Tree>
    <p:extLst>
      <p:ext uri="{BB962C8B-B14F-4D97-AF65-F5344CB8AC3E}">
        <p14:creationId val="551191138"/>
      </p:ext>
    </p:extLst>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8"/>
                                        </p:tgtEl>
                                        <p:attrNameLst>
                                          <p:attrName>style.visibility</p:attrName>
                                        </p:attrNameLst>
                                      </p:cBhvr>
                                      <p:to>
                                        <p:strVal val="visible"/>
                                      </p:to>
                                    </p:set>
                                    <p:animEffect filter="fade" transition="in">
                                      <p:cBhvr>
                                        <p:cTn dur="1000" id="7"/>
                                        <p:tgtEl>
                                          <p:spTgt spid="8"/>
                                        </p:tgtEl>
                                      </p:cBhvr>
                                    </p:animEffect>
                                    <p:anim calcmode="lin" valueType="num">
                                      <p:cBhvr>
                                        <p:cTn dur="1000" fill="hold" id="8"/>
                                        <p:tgtEl>
                                          <p:spTgt spid="8"/>
                                        </p:tgtEl>
                                        <p:attrNameLst>
                                          <p:attrName>ppt_x</p:attrName>
                                        </p:attrNameLst>
                                      </p:cBhvr>
                                      <p:tavLst>
                                        <p:tav tm="0">
                                          <p:val>
                                            <p:strVal val="#ppt_x"/>
                                          </p:val>
                                        </p:tav>
                                        <p:tav tm="100000">
                                          <p:val>
                                            <p:strVal val="#ppt_x"/>
                                          </p:val>
                                        </p:tav>
                                      </p:tavLst>
                                    </p:anim>
                                    <p:anim calcmode="lin" valueType="num">
                                      <p:cBhvr>
                                        <p:cTn dur="1000" fill="hold" id="9"/>
                                        <p:tgtEl>
                                          <p:spTgt spid="8"/>
                                        </p:tgtEl>
                                        <p:attrNameLst>
                                          <p:attrName>ppt_y</p:attrName>
                                        </p:attrNameLst>
                                      </p:cBhvr>
                                      <p:tavLst>
                                        <p:tav tm="0">
                                          <p:val>
                                            <p:strVal val="#ppt_y+.1"/>
                                          </p:val>
                                        </p:tav>
                                        <p:tav tm="100000">
                                          <p:val>
                                            <p:strVal val="#ppt_y"/>
                                          </p:val>
                                        </p:tav>
                                      </p:tavLst>
                                    </p:anim>
                                  </p:childTnLst>
                                </p:cTn>
                              </p:par>
                              <p:par>
                                <p:cTn fill="hold" grpId="0" id="10" nodeType="withEffect" presetClass="entr" presetID="42" presetSubtype="0">
                                  <p:stCondLst>
                                    <p:cond delay="0"/>
                                  </p:stCondLst>
                                  <p:childTnLst>
                                    <p:set>
                                      <p:cBhvr>
                                        <p:cTn dur="1" fill="hold" id="11">
                                          <p:stCondLst>
                                            <p:cond delay="0"/>
                                          </p:stCondLst>
                                        </p:cTn>
                                        <p:tgtEl>
                                          <p:spTgt spid="9"/>
                                        </p:tgtEl>
                                        <p:attrNameLst>
                                          <p:attrName>style.visibility</p:attrName>
                                        </p:attrNameLst>
                                      </p:cBhvr>
                                      <p:to>
                                        <p:strVal val="visible"/>
                                      </p:to>
                                    </p:set>
                                    <p:animEffect filter="fade" transition="in">
                                      <p:cBhvr>
                                        <p:cTn dur="1000" id="12"/>
                                        <p:tgtEl>
                                          <p:spTgt spid="9"/>
                                        </p:tgtEl>
                                      </p:cBhvr>
                                    </p:animEffect>
                                    <p:anim calcmode="lin" valueType="num">
                                      <p:cBhvr>
                                        <p:cTn dur="1000" fill="hold" id="13"/>
                                        <p:tgtEl>
                                          <p:spTgt spid="9"/>
                                        </p:tgtEl>
                                        <p:attrNameLst>
                                          <p:attrName>ppt_x</p:attrName>
                                        </p:attrNameLst>
                                      </p:cBhvr>
                                      <p:tavLst>
                                        <p:tav tm="0">
                                          <p:val>
                                            <p:strVal val="#ppt_x"/>
                                          </p:val>
                                        </p:tav>
                                        <p:tav tm="100000">
                                          <p:val>
                                            <p:strVal val="#ppt_x"/>
                                          </p:val>
                                        </p:tav>
                                      </p:tavLst>
                                    </p:anim>
                                    <p:anim calcmode="lin" valueType="num">
                                      <p:cBhvr>
                                        <p:cTn dur="1000" fill="hold" id="14"/>
                                        <p:tgtEl>
                                          <p:spTgt spid="9"/>
                                        </p:tgtEl>
                                        <p:attrNameLst>
                                          <p:attrName>ppt_y</p:attrName>
                                        </p:attrNameLst>
                                      </p:cBhvr>
                                      <p:tavLst>
                                        <p:tav tm="0">
                                          <p:val>
                                            <p:strVal val="#ppt_y+.1"/>
                                          </p:val>
                                        </p:tav>
                                        <p:tav tm="100000">
                                          <p:val>
                                            <p:strVal val="#ppt_y"/>
                                          </p:val>
                                        </p:tav>
                                      </p:tavLst>
                                    </p:anim>
                                  </p:childTnLst>
                                </p:cTn>
                              </p:par>
                              <p:par>
                                <p:cTn fill="hold" grpId="0" id="15" nodeType="withEffect" presetClass="entr" presetID="42" presetSubtype="0">
                                  <p:stCondLst>
                                    <p:cond delay="0"/>
                                  </p:stCondLst>
                                  <p:childTnLst>
                                    <p:set>
                                      <p:cBhvr>
                                        <p:cTn dur="1" fill="hold" id="16">
                                          <p:stCondLst>
                                            <p:cond delay="0"/>
                                          </p:stCondLst>
                                        </p:cTn>
                                        <p:tgtEl>
                                          <p:spTgt spid="10"/>
                                        </p:tgtEl>
                                        <p:attrNameLst>
                                          <p:attrName>style.visibility</p:attrName>
                                        </p:attrNameLst>
                                      </p:cBhvr>
                                      <p:to>
                                        <p:strVal val="visible"/>
                                      </p:to>
                                    </p:set>
                                    <p:animEffect filter="fade" transition="in">
                                      <p:cBhvr>
                                        <p:cTn dur="1000" id="17"/>
                                        <p:tgtEl>
                                          <p:spTgt spid="10"/>
                                        </p:tgtEl>
                                      </p:cBhvr>
                                    </p:animEffect>
                                    <p:anim calcmode="lin" valueType="num">
                                      <p:cBhvr>
                                        <p:cTn dur="1000" fill="hold" id="18"/>
                                        <p:tgtEl>
                                          <p:spTgt spid="10"/>
                                        </p:tgtEl>
                                        <p:attrNameLst>
                                          <p:attrName>ppt_x</p:attrName>
                                        </p:attrNameLst>
                                      </p:cBhvr>
                                      <p:tavLst>
                                        <p:tav tm="0">
                                          <p:val>
                                            <p:strVal val="#ppt_x"/>
                                          </p:val>
                                        </p:tav>
                                        <p:tav tm="100000">
                                          <p:val>
                                            <p:strVal val="#ppt_x"/>
                                          </p:val>
                                        </p:tav>
                                      </p:tavLst>
                                    </p:anim>
                                    <p:anim calcmode="lin" valueType="num">
                                      <p:cBhvr>
                                        <p:cTn dur="1000" fill="hold" id="19"/>
                                        <p:tgtEl>
                                          <p:spTgt spid="10"/>
                                        </p:tgtEl>
                                        <p:attrNameLst>
                                          <p:attrName>ppt_y</p:attrName>
                                        </p:attrNameLst>
                                      </p:cBhvr>
                                      <p:tavLst>
                                        <p:tav tm="0">
                                          <p:val>
                                            <p:strVal val="#ppt_y+.1"/>
                                          </p:val>
                                        </p:tav>
                                        <p:tav tm="100000">
                                          <p:val>
                                            <p:strVal val="#ppt_y"/>
                                          </p:val>
                                        </p:tav>
                                      </p:tavLst>
                                    </p:anim>
                                  </p:childTnLst>
                                </p:cTn>
                              </p:par>
                              <p:par>
                                <p:cTn fill="hold" grpId="0" id="20" nodeType="withEffect" presetClass="entr" presetID="42" presetSubtype="0">
                                  <p:stCondLst>
                                    <p:cond delay="0"/>
                                  </p:stCondLst>
                                  <p:childTnLst>
                                    <p:set>
                                      <p:cBhvr>
                                        <p:cTn dur="1" fill="hold" id="21">
                                          <p:stCondLst>
                                            <p:cond delay="0"/>
                                          </p:stCondLst>
                                        </p:cTn>
                                        <p:tgtEl>
                                          <p:spTgt spid="11"/>
                                        </p:tgtEl>
                                        <p:attrNameLst>
                                          <p:attrName>style.visibility</p:attrName>
                                        </p:attrNameLst>
                                      </p:cBhvr>
                                      <p:to>
                                        <p:strVal val="visible"/>
                                      </p:to>
                                    </p:set>
                                    <p:animEffect filter="fade" transition="in">
                                      <p:cBhvr>
                                        <p:cTn dur="1000" id="22"/>
                                        <p:tgtEl>
                                          <p:spTgt spid="11"/>
                                        </p:tgtEl>
                                      </p:cBhvr>
                                    </p:animEffect>
                                    <p:anim calcmode="lin" valueType="num">
                                      <p:cBhvr>
                                        <p:cTn dur="1000" fill="hold" id="23"/>
                                        <p:tgtEl>
                                          <p:spTgt spid="11"/>
                                        </p:tgtEl>
                                        <p:attrNameLst>
                                          <p:attrName>ppt_x</p:attrName>
                                        </p:attrNameLst>
                                      </p:cBhvr>
                                      <p:tavLst>
                                        <p:tav tm="0">
                                          <p:val>
                                            <p:strVal val="#ppt_x"/>
                                          </p:val>
                                        </p:tav>
                                        <p:tav tm="100000">
                                          <p:val>
                                            <p:strVal val="#ppt_x"/>
                                          </p:val>
                                        </p:tav>
                                      </p:tavLst>
                                    </p:anim>
                                    <p:anim calcmode="lin" valueType="num">
                                      <p:cBhvr>
                                        <p:cTn dur="1000" fill="hold" id="24"/>
                                        <p:tgtEl>
                                          <p:spTgt spid="11"/>
                                        </p:tgtEl>
                                        <p:attrNameLst>
                                          <p:attrName>ppt_y</p:attrName>
                                        </p:attrNameLst>
                                      </p:cBhvr>
                                      <p:tavLst>
                                        <p:tav tm="0">
                                          <p:val>
                                            <p:strVal val="#ppt_y+.1"/>
                                          </p:val>
                                        </p:tav>
                                        <p:tav tm="100000">
                                          <p:val>
                                            <p:strVal val="#ppt_y"/>
                                          </p:val>
                                        </p:tav>
                                      </p:tavLst>
                                    </p:anim>
                                  </p:childTnLst>
                                </p:cTn>
                              </p:par>
                              <p:par>
                                <p:cTn fill="hold" grpId="0" id="25" nodeType="withEffect" presetClass="entr" presetID="42" presetSubtype="0">
                                  <p:stCondLst>
                                    <p:cond delay="0"/>
                                  </p:stCondLst>
                                  <p:childTnLst>
                                    <p:set>
                                      <p:cBhvr>
                                        <p:cTn dur="1" fill="hold" id="26">
                                          <p:stCondLst>
                                            <p:cond delay="0"/>
                                          </p:stCondLst>
                                        </p:cTn>
                                        <p:tgtEl>
                                          <p:spTgt spid="12"/>
                                        </p:tgtEl>
                                        <p:attrNameLst>
                                          <p:attrName>style.visibility</p:attrName>
                                        </p:attrNameLst>
                                      </p:cBhvr>
                                      <p:to>
                                        <p:strVal val="visible"/>
                                      </p:to>
                                    </p:set>
                                    <p:animEffect filter="fade" transition="in">
                                      <p:cBhvr>
                                        <p:cTn dur="1000" id="27"/>
                                        <p:tgtEl>
                                          <p:spTgt spid="12"/>
                                        </p:tgtEl>
                                      </p:cBhvr>
                                    </p:animEffect>
                                    <p:anim calcmode="lin" valueType="num">
                                      <p:cBhvr>
                                        <p:cTn dur="1000" fill="hold" id="28"/>
                                        <p:tgtEl>
                                          <p:spTgt spid="12"/>
                                        </p:tgtEl>
                                        <p:attrNameLst>
                                          <p:attrName>ppt_x</p:attrName>
                                        </p:attrNameLst>
                                      </p:cBhvr>
                                      <p:tavLst>
                                        <p:tav tm="0">
                                          <p:val>
                                            <p:strVal val="#ppt_x"/>
                                          </p:val>
                                        </p:tav>
                                        <p:tav tm="100000">
                                          <p:val>
                                            <p:strVal val="#ppt_x"/>
                                          </p:val>
                                        </p:tav>
                                      </p:tavLst>
                                    </p:anim>
                                    <p:anim calcmode="lin" valueType="num">
                                      <p:cBhvr>
                                        <p:cTn dur="1000" fill="hold" id="29"/>
                                        <p:tgtEl>
                                          <p:spTgt spid="12"/>
                                        </p:tgtEl>
                                        <p:attrNameLst>
                                          <p:attrName>ppt_y</p:attrName>
                                        </p:attrNameLst>
                                      </p:cBhvr>
                                      <p:tavLst>
                                        <p:tav tm="0">
                                          <p:val>
                                            <p:strVal val="#ppt_y+.1"/>
                                          </p:val>
                                        </p:tav>
                                        <p:tav tm="100000">
                                          <p:val>
                                            <p:strVal val="#ppt_y"/>
                                          </p:val>
                                        </p:tav>
                                      </p:tavLst>
                                    </p:anim>
                                  </p:childTnLst>
                                </p:cTn>
                              </p:par>
                              <p:par>
                                <p:cTn fill="hold" grpId="0" id="30" nodeType="withEffect" presetClass="entr" presetID="42" presetSubtype="0">
                                  <p:stCondLst>
                                    <p:cond delay="0"/>
                                  </p:stCondLst>
                                  <p:childTnLst>
                                    <p:set>
                                      <p:cBhvr>
                                        <p:cTn dur="1" fill="hold" id="31">
                                          <p:stCondLst>
                                            <p:cond delay="0"/>
                                          </p:stCondLst>
                                        </p:cTn>
                                        <p:tgtEl>
                                          <p:spTgt spid="13"/>
                                        </p:tgtEl>
                                        <p:attrNameLst>
                                          <p:attrName>style.visibility</p:attrName>
                                        </p:attrNameLst>
                                      </p:cBhvr>
                                      <p:to>
                                        <p:strVal val="visible"/>
                                      </p:to>
                                    </p:set>
                                    <p:animEffect filter="fade" transition="in">
                                      <p:cBhvr>
                                        <p:cTn dur="1000" id="32"/>
                                        <p:tgtEl>
                                          <p:spTgt spid="13"/>
                                        </p:tgtEl>
                                      </p:cBhvr>
                                    </p:animEffect>
                                    <p:anim calcmode="lin" valueType="num">
                                      <p:cBhvr>
                                        <p:cTn dur="1000" fill="hold" id="33"/>
                                        <p:tgtEl>
                                          <p:spTgt spid="13"/>
                                        </p:tgtEl>
                                        <p:attrNameLst>
                                          <p:attrName>ppt_x</p:attrName>
                                        </p:attrNameLst>
                                      </p:cBhvr>
                                      <p:tavLst>
                                        <p:tav tm="0">
                                          <p:val>
                                            <p:strVal val="#ppt_x"/>
                                          </p:val>
                                        </p:tav>
                                        <p:tav tm="100000">
                                          <p:val>
                                            <p:strVal val="#ppt_x"/>
                                          </p:val>
                                        </p:tav>
                                      </p:tavLst>
                                    </p:anim>
                                    <p:anim calcmode="lin" valueType="num">
                                      <p:cBhvr>
                                        <p:cTn dur="1000" fill="hold" id="34"/>
                                        <p:tgtEl>
                                          <p:spTgt spid="13"/>
                                        </p:tgtEl>
                                        <p:attrNameLst>
                                          <p:attrName>ppt_y</p:attrName>
                                        </p:attrNameLst>
                                      </p:cBhvr>
                                      <p:tavLst>
                                        <p:tav tm="0">
                                          <p:val>
                                            <p:strVal val="#ppt_y+.1"/>
                                          </p:val>
                                        </p:tav>
                                        <p:tav tm="100000">
                                          <p:val>
                                            <p:strVal val="#ppt_y"/>
                                          </p:val>
                                        </p:tav>
                                      </p:tavLst>
                                    </p:anim>
                                  </p:childTnLst>
                                </p:cTn>
                              </p:par>
                              <p:par>
                                <p:cTn fill="hold" grpId="0" id="35" nodeType="withEffect" presetClass="entr" presetID="42" presetSubtype="0">
                                  <p:stCondLst>
                                    <p:cond delay="0"/>
                                  </p:stCondLst>
                                  <p:childTnLst>
                                    <p:set>
                                      <p:cBhvr>
                                        <p:cTn dur="1" fill="hold" id="36">
                                          <p:stCondLst>
                                            <p:cond delay="0"/>
                                          </p:stCondLst>
                                        </p:cTn>
                                        <p:tgtEl>
                                          <p:spTgt spid="14"/>
                                        </p:tgtEl>
                                        <p:attrNameLst>
                                          <p:attrName>style.visibility</p:attrName>
                                        </p:attrNameLst>
                                      </p:cBhvr>
                                      <p:to>
                                        <p:strVal val="visible"/>
                                      </p:to>
                                    </p:set>
                                    <p:animEffect filter="fade" transition="in">
                                      <p:cBhvr>
                                        <p:cTn dur="1000" id="37"/>
                                        <p:tgtEl>
                                          <p:spTgt spid="14"/>
                                        </p:tgtEl>
                                      </p:cBhvr>
                                    </p:animEffect>
                                    <p:anim calcmode="lin" valueType="num">
                                      <p:cBhvr>
                                        <p:cTn dur="1000" fill="hold" id="38"/>
                                        <p:tgtEl>
                                          <p:spTgt spid="14"/>
                                        </p:tgtEl>
                                        <p:attrNameLst>
                                          <p:attrName>ppt_x</p:attrName>
                                        </p:attrNameLst>
                                      </p:cBhvr>
                                      <p:tavLst>
                                        <p:tav tm="0">
                                          <p:val>
                                            <p:strVal val="#ppt_x"/>
                                          </p:val>
                                        </p:tav>
                                        <p:tav tm="100000">
                                          <p:val>
                                            <p:strVal val="#ppt_x"/>
                                          </p:val>
                                        </p:tav>
                                      </p:tavLst>
                                    </p:anim>
                                    <p:anim calcmode="lin" valueType="num">
                                      <p:cBhvr>
                                        <p:cTn dur="1000" fill="hold" id="39"/>
                                        <p:tgtEl>
                                          <p:spTgt spid="14"/>
                                        </p:tgtEl>
                                        <p:attrNameLst>
                                          <p:attrName>ppt_y</p:attrName>
                                        </p:attrNameLst>
                                      </p:cBhvr>
                                      <p:tavLst>
                                        <p:tav tm="0">
                                          <p:val>
                                            <p:strVal val="#ppt_y+.1"/>
                                          </p:val>
                                        </p:tav>
                                        <p:tav tm="100000">
                                          <p:val>
                                            <p:strVal val="#ppt_y"/>
                                          </p:val>
                                        </p:tav>
                                      </p:tavLst>
                                    </p:anim>
                                  </p:childTnLst>
                                </p:cTn>
                              </p:par>
                              <p:par>
                                <p:cTn fill="hold" grpId="0" id="40" nodeType="withEffect" presetClass="entr" presetID="42" presetSubtype="0">
                                  <p:stCondLst>
                                    <p:cond delay="0"/>
                                  </p:stCondLst>
                                  <p:childTnLst>
                                    <p:set>
                                      <p:cBhvr>
                                        <p:cTn dur="1" fill="hold" id="41">
                                          <p:stCondLst>
                                            <p:cond delay="0"/>
                                          </p:stCondLst>
                                        </p:cTn>
                                        <p:tgtEl>
                                          <p:spTgt spid="15"/>
                                        </p:tgtEl>
                                        <p:attrNameLst>
                                          <p:attrName>style.visibility</p:attrName>
                                        </p:attrNameLst>
                                      </p:cBhvr>
                                      <p:to>
                                        <p:strVal val="visible"/>
                                      </p:to>
                                    </p:set>
                                    <p:animEffect filter="fade" transition="in">
                                      <p:cBhvr>
                                        <p:cTn dur="1000" id="42"/>
                                        <p:tgtEl>
                                          <p:spTgt spid="15"/>
                                        </p:tgtEl>
                                      </p:cBhvr>
                                    </p:animEffect>
                                    <p:anim calcmode="lin" valueType="num">
                                      <p:cBhvr>
                                        <p:cTn dur="1000" fill="hold" id="43"/>
                                        <p:tgtEl>
                                          <p:spTgt spid="15"/>
                                        </p:tgtEl>
                                        <p:attrNameLst>
                                          <p:attrName>ppt_x</p:attrName>
                                        </p:attrNameLst>
                                      </p:cBhvr>
                                      <p:tavLst>
                                        <p:tav tm="0">
                                          <p:val>
                                            <p:strVal val="#ppt_x"/>
                                          </p:val>
                                        </p:tav>
                                        <p:tav tm="100000">
                                          <p:val>
                                            <p:strVal val="#ppt_x"/>
                                          </p:val>
                                        </p:tav>
                                      </p:tavLst>
                                    </p:anim>
                                    <p:anim calcmode="lin" valueType="num">
                                      <p:cBhvr>
                                        <p:cTn dur="1000" fill="hold" id="44"/>
                                        <p:tgtEl>
                                          <p:spTgt spid="15"/>
                                        </p:tgtEl>
                                        <p:attrNameLst>
                                          <p:attrName>ppt_y</p:attrName>
                                        </p:attrNameLst>
                                      </p:cBhvr>
                                      <p:tavLst>
                                        <p:tav tm="0">
                                          <p:val>
                                            <p:strVal val="#ppt_y+.1"/>
                                          </p:val>
                                        </p:tav>
                                        <p:tav tm="100000">
                                          <p:val>
                                            <p:strVal val="#ppt_y"/>
                                          </p:val>
                                        </p:tav>
                                      </p:tavLst>
                                    </p:anim>
                                  </p:childTnLst>
                                </p:cTn>
                              </p:par>
                              <p:par>
                                <p:cTn fill="hold" grpId="0" id="45" nodeType="withEffect" presetClass="entr" presetID="42" presetSubtype="0">
                                  <p:stCondLst>
                                    <p:cond delay="0"/>
                                  </p:stCondLst>
                                  <p:childTnLst>
                                    <p:set>
                                      <p:cBhvr>
                                        <p:cTn dur="1" fill="hold" id="46">
                                          <p:stCondLst>
                                            <p:cond delay="0"/>
                                          </p:stCondLst>
                                        </p:cTn>
                                        <p:tgtEl>
                                          <p:spTgt spid="16"/>
                                        </p:tgtEl>
                                        <p:attrNameLst>
                                          <p:attrName>style.visibility</p:attrName>
                                        </p:attrNameLst>
                                      </p:cBhvr>
                                      <p:to>
                                        <p:strVal val="visible"/>
                                      </p:to>
                                    </p:set>
                                    <p:animEffect filter="fade" transition="in">
                                      <p:cBhvr>
                                        <p:cTn dur="1000" id="47"/>
                                        <p:tgtEl>
                                          <p:spTgt spid="16"/>
                                        </p:tgtEl>
                                      </p:cBhvr>
                                    </p:animEffect>
                                    <p:anim calcmode="lin" valueType="num">
                                      <p:cBhvr>
                                        <p:cTn dur="1000" fill="hold" id="48"/>
                                        <p:tgtEl>
                                          <p:spTgt spid="16"/>
                                        </p:tgtEl>
                                        <p:attrNameLst>
                                          <p:attrName>ppt_x</p:attrName>
                                        </p:attrNameLst>
                                      </p:cBhvr>
                                      <p:tavLst>
                                        <p:tav tm="0">
                                          <p:val>
                                            <p:strVal val="#ppt_x"/>
                                          </p:val>
                                        </p:tav>
                                        <p:tav tm="100000">
                                          <p:val>
                                            <p:strVal val="#ppt_x"/>
                                          </p:val>
                                        </p:tav>
                                      </p:tavLst>
                                    </p:anim>
                                    <p:anim calcmode="lin" valueType="num">
                                      <p:cBhvr>
                                        <p:cTn dur="1000" fill="hold" id="49"/>
                                        <p:tgtEl>
                                          <p:spTgt spid="16"/>
                                        </p:tgtEl>
                                        <p:attrNameLst>
                                          <p:attrName>ppt_y</p:attrName>
                                        </p:attrNameLst>
                                      </p:cBhvr>
                                      <p:tavLst>
                                        <p:tav tm="0">
                                          <p:val>
                                            <p:strVal val="#ppt_y+.1"/>
                                          </p:val>
                                        </p:tav>
                                        <p:tav tm="100000">
                                          <p:val>
                                            <p:strVal val="#ppt_y"/>
                                          </p:val>
                                        </p:tav>
                                      </p:tavLst>
                                    </p:anim>
                                  </p:childTnLst>
                                </p:cTn>
                              </p:par>
                              <p:par>
                                <p:cTn fill="hold" grpId="0" id="50" nodeType="withEffect" presetClass="entr" presetID="42" presetSubtype="0">
                                  <p:stCondLst>
                                    <p:cond delay="0"/>
                                  </p:stCondLst>
                                  <p:childTnLst>
                                    <p:set>
                                      <p:cBhvr>
                                        <p:cTn dur="1" fill="hold" id="51">
                                          <p:stCondLst>
                                            <p:cond delay="0"/>
                                          </p:stCondLst>
                                        </p:cTn>
                                        <p:tgtEl>
                                          <p:spTgt spid="17"/>
                                        </p:tgtEl>
                                        <p:attrNameLst>
                                          <p:attrName>style.visibility</p:attrName>
                                        </p:attrNameLst>
                                      </p:cBhvr>
                                      <p:to>
                                        <p:strVal val="visible"/>
                                      </p:to>
                                    </p:set>
                                    <p:animEffect filter="fade" transition="in">
                                      <p:cBhvr>
                                        <p:cTn dur="1000" id="52"/>
                                        <p:tgtEl>
                                          <p:spTgt spid="17"/>
                                        </p:tgtEl>
                                      </p:cBhvr>
                                    </p:animEffect>
                                    <p:anim calcmode="lin" valueType="num">
                                      <p:cBhvr>
                                        <p:cTn dur="1000" fill="hold" id="53"/>
                                        <p:tgtEl>
                                          <p:spTgt spid="17"/>
                                        </p:tgtEl>
                                        <p:attrNameLst>
                                          <p:attrName>ppt_x</p:attrName>
                                        </p:attrNameLst>
                                      </p:cBhvr>
                                      <p:tavLst>
                                        <p:tav tm="0">
                                          <p:val>
                                            <p:strVal val="#ppt_x"/>
                                          </p:val>
                                        </p:tav>
                                        <p:tav tm="100000">
                                          <p:val>
                                            <p:strVal val="#ppt_x"/>
                                          </p:val>
                                        </p:tav>
                                      </p:tavLst>
                                    </p:anim>
                                    <p:anim calcmode="lin" valueType="num">
                                      <p:cBhvr>
                                        <p:cTn dur="1000" fill="hold" id="54"/>
                                        <p:tgtEl>
                                          <p:spTgt spid="17"/>
                                        </p:tgtEl>
                                        <p:attrNameLst>
                                          <p:attrName>ppt_y</p:attrName>
                                        </p:attrNameLst>
                                      </p:cBhvr>
                                      <p:tavLst>
                                        <p:tav tm="0">
                                          <p:val>
                                            <p:strVal val="#ppt_y+.1"/>
                                          </p:val>
                                        </p:tav>
                                        <p:tav tm="100000">
                                          <p:val>
                                            <p:strVal val="#ppt_y"/>
                                          </p:val>
                                        </p:tav>
                                      </p:tavLst>
                                    </p:anim>
                                  </p:childTnLst>
                                </p:cTn>
                              </p:par>
                              <p:par>
                                <p:cTn fill="hold" grpId="0" id="55" nodeType="withEffect" presetClass="entr" presetID="42" presetSubtype="0">
                                  <p:stCondLst>
                                    <p:cond delay="0"/>
                                  </p:stCondLst>
                                  <p:childTnLst>
                                    <p:set>
                                      <p:cBhvr>
                                        <p:cTn dur="1" fill="hold" id="56">
                                          <p:stCondLst>
                                            <p:cond delay="0"/>
                                          </p:stCondLst>
                                        </p:cTn>
                                        <p:tgtEl>
                                          <p:spTgt spid="18"/>
                                        </p:tgtEl>
                                        <p:attrNameLst>
                                          <p:attrName>style.visibility</p:attrName>
                                        </p:attrNameLst>
                                      </p:cBhvr>
                                      <p:to>
                                        <p:strVal val="visible"/>
                                      </p:to>
                                    </p:set>
                                    <p:animEffect filter="fade" transition="in">
                                      <p:cBhvr>
                                        <p:cTn dur="1000" id="57"/>
                                        <p:tgtEl>
                                          <p:spTgt spid="18"/>
                                        </p:tgtEl>
                                      </p:cBhvr>
                                    </p:animEffect>
                                    <p:anim calcmode="lin" valueType="num">
                                      <p:cBhvr>
                                        <p:cTn dur="1000" fill="hold" id="58"/>
                                        <p:tgtEl>
                                          <p:spTgt spid="18"/>
                                        </p:tgtEl>
                                        <p:attrNameLst>
                                          <p:attrName>ppt_x</p:attrName>
                                        </p:attrNameLst>
                                      </p:cBhvr>
                                      <p:tavLst>
                                        <p:tav tm="0">
                                          <p:val>
                                            <p:strVal val="#ppt_x"/>
                                          </p:val>
                                        </p:tav>
                                        <p:tav tm="100000">
                                          <p:val>
                                            <p:strVal val="#ppt_x"/>
                                          </p:val>
                                        </p:tav>
                                      </p:tavLst>
                                    </p:anim>
                                    <p:anim calcmode="lin" valueType="num">
                                      <p:cBhvr>
                                        <p:cTn dur="1000" fill="hold" id="59"/>
                                        <p:tgtEl>
                                          <p:spTgt spid="18"/>
                                        </p:tgtEl>
                                        <p:attrNameLst>
                                          <p:attrName>ppt_y</p:attrName>
                                        </p:attrNameLst>
                                      </p:cBhvr>
                                      <p:tavLst>
                                        <p:tav tm="0">
                                          <p:val>
                                            <p:strVal val="#ppt_y+.1"/>
                                          </p:val>
                                        </p:tav>
                                        <p:tav tm="100000">
                                          <p:val>
                                            <p:strVal val="#ppt_y"/>
                                          </p:val>
                                        </p:tav>
                                      </p:tavLst>
                                    </p:anim>
                                  </p:childTnLst>
                                </p:cTn>
                              </p:par>
                              <p:par>
                                <p:cTn fill="hold" grpId="0" id="60" nodeType="withEffect" presetClass="entr" presetID="42" presetSubtype="0">
                                  <p:stCondLst>
                                    <p:cond delay="0"/>
                                  </p:stCondLst>
                                  <p:childTnLst>
                                    <p:set>
                                      <p:cBhvr>
                                        <p:cTn dur="1" fill="hold" id="61">
                                          <p:stCondLst>
                                            <p:cond delay="0"/>
                                          </p:stCondLst>
                                        </p:cTn>
                                        <p:tgtEl>
                                          <p:spTgt spid="19"/>
                                        </p:tgtEl>
                                        <p:attrNameLst>
                                          <p:attrName>style.visibility</p:attrName>
                                        </p:attrNameLst>
                                      </p:cBhvr>
                                      <p:to>
                                        <p:strVal val="visible"/>
                                      </p:to>
                                    </p:set>
                                    <p:animEffect filter="fade" transition="in">
                                      <p:cBhvr>
                                        <p:cTn dur="1000" id="62"/>
                                        <p:tgtEl>
                                          <p:spTgt spid="19"/>
                                        </p:tgtEl>
                                      </p:cBhvr>
                                    </p:animEffect>
                                    <p:anim calcmode="lin" valueType="num">
                                      <p:cBhvr>
                                        <p:cTn dur="1000" fill="hold" id="63"/>
                                        <p:tgtEl>
                                          <p:spTgt spid="19"/>
                                        </p:tgtEl>
                                        <p:attrNameLst>
                                          <p:attrName>ppt_x</p:attrName>
                                        </p:attrNameLst>
                                      </p:cBhvr>
                                      <p:tavLst>
                                        <p:tav tm="0">
                                          <p:val>
                                            <p:strVal val="#ppt_x"/>
                                          </p:val>
                                        </p:tav>
                                        <p:tav tm="100000">
                                          <p:val>
                                            <p:strVal val="#ppt_x"/>
                                          </p:val>
                                        </p:tav>
                                      </p:tavLst>
                                    </p:anim>
                                    <p:anim calcmode="lin" valueType="num">
                                      <p:cBhvr>
                                        <p:cTn dur="1000" fill="hold" id="64"/>
                                        <p:tgtEl>
                                          <p:spTgt spid="19"/>
                                        </p:tgtEl>
                                        <p:attrNameLst>
                                          <p:attrName>ppt_y</p:attrName>
                                        </p:attrNameLst>
                                      </p:cBhvr>
                                      <p:tavLst>
                                        <p:tav tm="0">
                                          <p:val>
                                            <p:strVal val="#ppt_y+.1"/>
                                          </p:val>
                                        </p:tav>
                                        <p:tav tm="100000">
                                          <p:val>
                                            <p:strVal val="#ppt_y"/>
                                          </p:val>
                                        </p:tav>
                                      </p:tavLst>
                                    </p:anim>
                                  </p:childTnLst>
                                </p:cTn>
                              </p:par>
                              <p:par>
                                <p:cTn fill="hold" id="65" nodeType="withEffect" presetClass="entr" presetID="42" presetSubtype="0">
                                  <p:stCondLst>
                                    <p:cond delay="0"/>
                                  </p:stCondLst>
                                  <p:childTnLst>
                                    <p:set>
                                      <p:cBhvr>
                                        <p:cTn dur="1" fill="hold" id="66">
                                          <p:stCondLst>
                                            <p:cond delay="0"/>
                                          </p:stCondLst>
                                        </p:cTn>
                                        <p:tgtEl>
                                          <p:spTgt spid="20"/>
                                        </p:tgtEl>
                                        <p:attrNameLst>
                                          <p:attrName>style.visibility</p:attrName>
                                        </p:attrNameLst>
                                      </p:cBhvr>
                                      <p:to>
                                        <p:strVal val="visible"/>
                                      </p:to>
                                    </p:set>
                                    <p:animEffect filter="fade" transition="in">
                                      <p:cBhvr>
                                        <p:cTn dur="1000" id="67"/>
                                        <p:tgtEl>
                                          <p:spTgt spid="20"/>
                                        </p:tgtEl>
                                      </p:cBhvr>
                                    </p:animEffect>
                                    <p:anim calcmode="lin" valueType="num">
                                      <p:cBhvr>
                                        <p:cTn dur="1000" fill="hold" id="68"/>
                                        <p:tgtEl>
                                          <p:spTgt spid="20"/>
                                        </p:tgtEl>
                                        <p:attrNameLst>
                                          <p:attrName>ppt_x</p:attrName>
                                        </p:attrNameLst>
                                      </p:cBhvr>
                                      <p:tavLst>
                                        <p:tav tm="0">
                                          <p:val>
                                            <p:strVal val="#ppt_x"/>
                                          </p:val>
                                        </p:tav>
                                        <p:tav tm="100000">
                                          <p:val>
                                            <p:strVal val="#ppt_x"/>
                                          </p:val>
                                        </p:tav>
                                      </p:tavLst>
                                    </p:anim>
                                    <p:anim calcmode="lin" valueType="num">
                                      <p:cBhvr>
                                        <p:cTn dur="1000" fill="hold" id="69"/>
                                        <p:tgtEl>
                                          <p:spTgt spid="20"/>
                                        </p:tgtEl>
                                        <p:attrNameLst>
                                          <p:attrName>ppt_y</p:attrName>
                                        </p:attrNameLst>
                                      </p:cBhvr>
                                      <p:tavLst>
                                        <p:tav tm="0">
                                          <p:val>
                                            <p:strVal val="#ppt_y+.1"/>
                                          </p:val>
                                        </p:tav>
                                        <p:tav tm="100000">
                                          <p:val>
                                            <p:strVal val="#ppt_y"/>
                                          </p:val>
                                        </p:tav>
                                      </p:tavLst>
                                    </p:anim>
                                  </p:childTnLst>
                                </p:cTn>
                              </p:par>
                              <p:par>
                                <p:cTn fill="hold" grpId="0" id="70" nodeType="withEffect" presetClass="entr" presetID="42" presetSubtype="0">
                                  <p:stCondLst>
                                    <p:cond delay="0"/>
                                  </p:stCondLst>
                                  <p:childTnLst>
                                    <p:set>
                                      <p:cBhvr>
                                        <p:cTn dur="1" fill="hold" id="71">
                                          <p:stCondLst>
                                            <p:cond delay="0"/>
                                          </p:stCondLst>
                                        </p:cTn>
                                        <p:tgtEl>
                                          <p:spTgt spid="23"/>
                                        </p:tgtEl>
                                        <p:attrNameLst>
                                          <p:attrName>style.visibility</p:attrName>
                                        </p:attrNameLst>
                                      </p:cBhvr>
                                      <p:to>
                                        <p:strVal val="visible"/>
                                      </p:to>
                                    </p:set>
                                    <p:animEffect filter="fade" transition="in">
                                      <p:cBhvr>
                                        <p:cTn dur="1000" id="72"/>
                                        <p:tgtEl>
                                          <p:spTgt spid="23"/>
                                        </p:tgtEl>
                                      </p:cBhvr>
                                    </p:animEffect>
                                    <p:anim calcmode="lin" valueType="num">
                                      <p:cBhvr>
                                        <p:cTn dur="1000" fill="hold" id="73"/>
                                        <p:tgtEl>
                                          <p:spTgt spid="23"/>
                                        </p:tgtEl>
                                        <p:attrNameLst>
                                          <p:attrName>ppt_x</p:attrName>
                                        </p:attrNameLst>
                                      </p:cBhvr>
                                      <p:tavLst>
                                        <p:tav tm="0">
                                          <p:val>
                                            <p:strVal val="#ppt_x"/>
                                          </p:val>
                                        </p:tav>
                                        <p:tav tm="100000">
                                          <p:val>
                                            <p:strVal val="#ppt_x"/>
                                          </p:val>
                                        </p:tav>
                                      </p:tavLst>
                                    </p:anim>
                                    <p:anim calcmode="lin" valueType="num">
                                      <p:cBhvr>
                                        <p:cTn dur="1000" fill="hold" id="74"/>
                                        <p:tgtEl>
                                          <p:spTgt spid="23"/>
                                        </p:tgtEl>
                                        <p:attrNameLst>
                                          <p:attrName>ppt_y</p:attrName>
                                        </p:attrNameLst>
                                      </p:cBhvr>
                                      <p:tavLst>
                                        <p:tav tm="0">
                                          <p:val>
                                            <p:strVal val="#ppt_y+.1"/>
                                          </p:val>
                                        </p:tav>
                                        <p:tav tm="100000">
                                          <p:val>
                                            <p:strVal val="#ppt_y"/>
                                          </p:val>
                                        </p:tav>
                                      </p:tavLst>
                                    </p:anim>
                                  </p:childTnLst>
                                </p:cTn>
                              </p:par>
                              <p:par>
                                <p:cTn fill="hold" grpId="0" id="75" nodeType="withEffect" presetClass="entr" presetID="42" presetSubtype="0">
                                  <p:stCondLst>
                                    <p:cond delay="0"/>
                                  </p:stCondLst>
                                  <p:childTnLst>
                                    <p:set>
                                      <p:cBhvr>
                                        <p:cTn dur="1" fill="hold" id="76">
                                          <p:stCondLst>
                                            <p:cond delay="0"/>
                                          </p:stCondLst>
                                        </p:cTn>
                                        <p:tgtEl>
                                          <p:spTgt spid="24"/>
                                        </p:tgtEl>
                                        <p:attrNameLst>
                                          <p:attrName>style.visibility</p:attrName>
                                        </p:attrNameLst>
                                      </p:cBhvr>
                                      <p:to>
                                        <p:strVal val="visible"/>
                                      </p:to>
                                    </p:set>
                                    <p:animEffect filter="fade" transition="in">
                                      <p:cBhvr>
                                        <p:cTn dur="1000" id="77"/>
                                        <p:tgtEl>
                                          <p:spTgt spid="24"/>
                                        </p:tgtEl>
                                      </p:cBhvr>
                                    </p:animEffect>
                                    <p:anim calcmode="lin" valueType="num">
                                      <p:cBhvr>
                                        <p:cTn dur="1000" fill="hold" id="78"/>
                                        <p:tgtEl>
                                          <p:spTgt spid="24"/>
                                        </p:tgtEl>
                                        <p:attrNameLst>
                                          <p:attrName>ppt_x</p:attrName>
                                        </p:attrNameLst>
                                      </p:cBhvr>
                                      <p:tavLst>
                                        <p:tav tm="0">
                                          <p:val>
                                            <p:strVal val="#ppt_x"/>
                                          </p:val>
                                        </p:tav>
                                        <p:tav tm="100000">
                                          <p:val>
                                            <p:strVal val="#ppt_x"/>
                                          </p:val>
                                        </p:tav>
                                      </p:tavLst>
                                    </p:anim>
                                    <p:anim calcmode="lin" valueType="num">
                                      <p:cBhvr>
                                        <p:cTn dur="1000" fill="hold" id="79"/>
                                        <p:tgtEl>
                                          <p:spTgt spid="24"/>
                                        </p:tgtEl>
                                        <p:attrNameLst>
                                          <p:attrName>ppt_y</p:attrName>
                                        </p:attrNameLst>
                                      </p:cBhvr>
                                      <p:tavLst>
                                        <p:tav tm="0">
                                          <p:val>
                                            <p:strVal val="#ppt_y+.1"/>
                                          </p:val>
                                        </p:tav>
                                        <p:tav tm="100000">
                                          <p:val>
                                            <p:strVal val="#ppt_y"/>
                                          </p:val>
                                        </p:tav>
                                      </p:tavLst>
                                    </p:anim>
                                  </p:childTnLst>
                                </p:cTn>
                              </p:par>
                              <p:par>
                                <p:cTn fill="hold" grpId="0" id="80" nodeType="withEffect" presetClass="entr" presetID="42" presetSubtype="0">
                                  <p:stCondLst>
                                    <p:cond delay="0"/>
                                  </p:stCondLst>
                                  <p:childTnLst>
                                    <p:set>
                                      <p:cBhvr>
                                        <p:cTn dur="1" fill="hold" id="81">
                                          <p:stCondLst>
                                            <p:cond delay="0"/>
                                          </p:stCondLst>
                                        </p:cTn>
                                        <p:tgtEl>
                                          <p:spTgt spid="25"/>
                                        </p:tgtEl>
                                        <p:attrNameLst>
                                          <p:attrName>style.visibility</p:attrName>
                                        </p:attrNameLst>
                                      </p:cBhvr>
                                      <p:to>
                                        <p:strVal val="visible"/>
                                      </p:to>
                                    </p:set>
                                    <p:animEffect filter="fade" transition="in">
                                      <p:cBhvr>
                                        <p:cTn dur="1000" id="82"/>
                                        <p:tgtEl>
                                          <p:spTgt spid="25"/>
                                        </p:tgtEl>
                                      </p:cBhvr>
                                    </p:animEffect>
                                    <p:anim calcmode="lin" valueType="num">
                                      <p:cBhvr>
                                        <p:cTn dur="1000" fill="hold" id="83"/>
                                        <p:tgtEl>
                                          <p:spTgt spid="25"/>
                                        </p:tgtEl>
                                        <p:attrNameLst>
                                          <p:attrName>ppt_x</p:attrName>
                                        </p:attrNameLst>
                                      </p:cBhvr>
                                      <p:tavLst>
                                        <p:tav tm="0">
                                          <p:val>
                                            <p:strVal val="#ppt_x"/>
                                          </p:val>
                                        </p:tav>
                                        <p:tav tm="100000">
                                          <p:val>
                                            <p:strVal val="#ppt_x"/>
                                          </p:val>
                                        </p:tav>
                                      </p:tavLst>
                                    </p:anim>
                                    <p:anim calcmode="lin" valueType="num">
                                      <p:cBhvr>
                                        <p:cTn dur="1000" fill="hold" id="84"/>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9"/>
      <p:bldP grpId="0" spid="10"/>
      <p:bldP grpId="0" spid="11"/>
      <p:bldP grpId="0" spid="12"/>
      <p:bldP grpId="0" spid="13"/>
      <p:bldP grpId="0" spid="14"/>
      <p:bldP grpId="0" spid="15"/>
      <p:bldP grpId="0" spid="16"/>
      <p:bldP grpId="0" spid="17"/>
      <p:bldP grpId="0" spid="18"/>
      <p:bldP grpId="0" spid="19"/>
      <p:bldP grpId="0" spid="23"/>
      <p:bldP grpId="0" spid="24"/>
      <p:bldP grpId="0" spid="25"/>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tretch>
            <a:fillRect/>
          </a:stretch>
        </p:blipFill>
        <p:spPr>
          <a:xfrm>
            <a:off x="-76200" y="0"/>
            <a:ext cx="12268200" cy="6858000"/>
          </a:xfrm>
          <a:prstGeom prst="rect">
            <a:avLst/>
          </a:prstGeom>
          <a:solidFill>
            <a:schemeClr val="tx1"/>
          </a:solidFill>
        </p:spPr>
      </p:pic>
      <p:grpSp>
        <p:nvGrpSpPr>
          <p:cNvPr id="5" name="组合 4"/>
          <p:cNvGrpSpPr/>
          <p:nvPr/>
        </p:nvGrpSpPr>
        <p:grpSpPr>
          <a:xfrm>
            <a:off x="7976338" y="577598"/>
            <a:ext cx="3181393" cy="497950"/>
            <a:chOff x="7976338" y="577598"/>
            <a:chExt cx="3181393" cy="497950"/>
          </a:xfrm>
        </p:grpSpPr>
        <p:sp>
          <p:nvSpPr>
            <p:cNvPr id="6" name="book-hand-drawn-open-pages_35781"/>
            <p:cNvSpPr>
              <a:spLocks noChangeAspect="1"/>
            </p:cNvSpPr>
            <p:nvPr/>
          </p:nvSpPr>
          <p:spPr bwMode="auto">
            <a:xfrm>
              <a:off x="10548046" y="578873"/>
              <a:ext cx="609685" cy="496675"/>
            </a:xfrm>
            <a:custGeom>
              <a:gdLst>
                <a:gd fmla="*/ 165033 w 609243" name="connsiteX0"/>
                <a:gd fmla="*/ 400904 h 496315" name="connsiteY0"/>
                <a:gd fmla="*/ 303783 w 609243" name="connsiteX1"/>
                <a:gd fmla="*/ 460951 h 496315" name="connsiteY1"/>
                <a:gd fmla="*/ 600145 w 609243" name="connsiteX2"/>
                <a:gd fmla="*/ 431016 h 496315" name="connsiteY2"/>
                <a:gd fmla="*/ 585911 w 609243" name="connsiteX3"/>
                <a:gd fmla="*/ 453751 h 496315" name="connsiteY3"/>
                <a:gd fmla="*/ 316310 w 609243" name="connsiteX4"/>
                <a:gd fmla="*/ 490033 h 496315" name="connsiteY4"/>
                <a:gd fmla="*/ 303783 w 609243" name="connsiteX5"/>
                <a:gd fmla="*/ 496285 h 496315" name="connsiteY5"/>
                <a:gd fmla="*/ 291257 w 609243" name="connsiteX6"/>
                <a:gd fmla="*/ 490033 h 496315" name="connsiteY6"/>
                <a:gd fmla="*/ 21751 w 609243" name="connsiteX7"/>
                <a:gd fmla="*/ 453751 h 496315" name="connsiteY7"/>
                <a:gd fmla="*/ 7422 w 609243" name="connsiteX8"/>
                <a:gd fmla="*/ 431016 h 496315" name="connsiteY8"/>
                <a:gd fmla="*/ 165033 w 609243" name="connsiteX9"/>
                <a:gd fmla="*/ 400904 h 496315" name="connsiteY9"/>
                <a:gd fmla="*/ 155189 w 609243" name="connsiteX10"/>
                <a:gd fmla="*/ 275778 h 496315" name="connsiteY10"/>
                <a:gd fmla="*/ 259126 w 609243" name="connsiteX11"/>
                <a:gd fmla="*/ 295874 h 496315" name="connsiteY11"/>
                <a:gd fmla="*/ 249162 w 609243" name="connsiteX12"/>
                <a:gd fmla="*/ 312936 h 496315" name="connsiteY12"/>
                <a:gd fmla="*/ 65059 w 609243" name="connsiteX13"/>
                <a:gd fmla="*/ 331041 h 496315" name="connsiteY13"/>
                <a:gd fmla="*/ 55095 w 609243" name="connsiteX14"/>
                <a:gd fmla="*/ 313979 h 496315" name="connsiteY14"/>
                <a:gd fmla="*/ 155189 w 609243" name="connsiteX15"/>
                <a:gd fmla="*/ 275778 h 496315" name="connsiteY15"/>
                <a:gd fmla="*/ 443849 w 609243" name="connsiteX16"/>
                <a:gd fmla="*/ 275552 h 496315" name="connsiteY16"/>
                <a:gd fmla="*/ 546751 w 609243" name="connsiteX17"/>
                <a:gd fmla="*/ 305255 h 496315" name="connsiteY17"/>
                <a:gd fmla="*/ 538211 w 609243" name="connsiteX18"/>
                <a:gd fmla="*/ 323074 h 496315" name="connsiteY18"/>
                <a:gd fmla="*/ 353260 w 609243" name="connsiteX19"/>
                <a:gd fmla="*/ 320420 h 496315" name="connsiteY19"/>
                <a:gd fmla="*/ 341872 w 609243" name="connsiteX20"/>
                <a:gd fmla="*/ 304212 h 496315" name="connsiteY20"/>
                <a:gd fmla="*/ 443849 w 609243" name="connsiteX21"/>
                <a:gd fmla="*/ 275552 h 496315" name="connsiteY21"/>
                <a:gd fmla="*/ 155189 w 609243" name="connsiteX22"/>
                <a:gd fmla="*/ 229830 h 496315" name="connsiteY22"/>
                <a:gd fmla="*/ 259126 w 609243" name="connsiteX23"/>
                <a:gd fmla="*/ 249914 h 496315" name="connsiteY23"/>
                <a:gd fmla="*/ 249162 w 609243" name="connsiteX24"/>
                <a:gd fmla="*/ 266966 h 496315" name="connsiteY24"/>
                <a:gd fmla="*/ 65059 w 609243" name="connsiteX25"/>
                <a:gd fmla="*/ 284966 h 496315" name="connsiteY25"/>
                <a:gd fmla="*/ 55095 w 609243" name="connsiteX26"/>
                <a:gd fmla="*/ 268008 h 496315" name="connsiteY26"/>
                <a:gd fmla="*/ 155189 w 609243" name="connsiteX27"/>
                <a:gd fmla="*/ 229830 h 496315" name="connsiteY27"/>
                <a:gd fmla="*/ 439981 w 609243" name="connsiteX28"/>
                <a:gd fmla="*/ 229743 h 496315" name="connsiteY28"/>
                <a:gd fmla="*/ 542897 w 609243" name="connsiteX29"/>
                <a:gd fmla="*/ 259481 h 496315" name="connsiteY29"/>
                <a:gd fmla="*/ 534359 w 609243" name="connsiteX30"/>
                <a:gd fmla="*/ 277206 h 496315" name="connsiteY30"/>
                <a:gd fmla="*/ 349445 w 609243" name="connsiteX31"/>
                <a:gd fmla="*/ 274552 h 496315" name="connsiteY31"/>
                <a:gd fmla="*/ 338060 w 609243" name="connsiteX32"/>
                <a:gd fmla="*/ 258438 h 496315" name="connsiteY32"/>
                <a:gd fmla="*/ 439981 w 609243" name="connsiteX33"/>
                <a:gd fmla="*/ 229743 h 496315" name="connsiteY33"/>
                <a:gd fmla="*/ 436157 w 609243" name="connsiteX34"/>
                <a:gd fmla="*/ 183933 h 496315" name="connsiteY34"/>
                <a:gd fmla="*/ 539058 w 609243" name="connsiteX35"/>
                <a:gd fmla="*/ 213639 h 496315" name="connsiteY35"/>
                <a:gd fmla="*/ 530612 w 609243" name="connsiteX36"/>
                <a:gd fmla="*/ 231439 h 496315" name="connsiteY36"/>
                <a:gd fmla="*/ 345546 w 609243" name="connsiteX37"/>
                <a:gd fmla="*/ 228694 h 496315" name="connsiteY37"/>
                <a:gd fmla="*/ 334252 w 609243" name="connsiteX38"/>
                <a:gd fmla="*/ 212598 h 496315" name="connsiteY38"/>
                <a:gd fmla="*/ 436157 w 609243" name="connsiteX39"/>
                <a:gd fmla="*/ 183933 h 496315" name="connsiteY39"/>
                <a:gd fmla="*/ 155189 w 609243" name="connsiteX40"/>
                <a:gd fmla="*/ 183880 h 496315" name="connsiteY40"/>
                <a:gd fmla="*/ 259126 w 609243" name="connsiteX41"/>
                <a:gd fmla="*/ 203976 h 496315" name="connsiteY41"/>
                <a:gd fmla="*/ 249162 w 609243" name="connsiteX42"/>
                <a:gd fmla="*/ 220933 h 496315" name="connsiteY42"/>
                <a:gd fmla="*/ 65059 w 609243" name="connsiteX43"/>
                <a:gd fmla="*/ 239028 h 496315" name="connsiteY43"/>
                <a:gd fmla="*/ 55095 w 609243" name="connsiteX44"/>
                <a:gd fmla="*/ 221975 h 496315" name="connsiteY44"/>
                <a:gd fmla="*/ 155189 w 609243" name="connsiteX45"/>
                <a:gd fmla="*/ 183880 h 496315" name="connsiteY45"/>
                <a:gd fmla="*/ 439981 w 609243" name="connsiteX46"/>
                <a:gd fmla="*/ 137783 h 496315" name="connsiteY46"/>
                <a:gd fmla="*/ 542897 w 609243" name="connsiteX47"/>
                <a:gd fmla="*/ 167489 h 496315" name="connsiteY47"/>
                <a:gd fmla="*/ 534359 w 609243" name="connsiteX48"/>
                <a:gd fmla="*/ 185289 h 496315" name="connsiteY48"/>
                <a:gd fmla="*/ 349445 w 609243" name="connsiteX49"/>
                <a:gd fmla="*/ 182544 h 496315" name="connsiteY49"/>
                <a:gd fmla="*/ 338060 w 609243" name="connsiteX50"/>
                <a:gd fmla="*/ 166448 h 496315" name="connsiteY50"/>
                <a:gd fmla="*/ 439981 w 609243" name="connsiteX51"/>
                <a:gd fmla="*/ 137783 h 496315" name="connsiteY51"/>
                <a:gd fmla="*/ 209117 w 609243" name="connsiteX52"/>
                <a:gd fmla="*/ 125922 h 496315" name="connsiteY52"/>
                <a:gd fmla="*/ 249230 w 609243" name="connsiteX53"/>
                <a:gd fmla="*/ 141507 h 496315" name="connsiteY53"/>
                <a:gd fmla="*/ 239267 w 609243" name="connsiteX54"/>
                <a:gd fmla="*/ 158561 h 496315" name="connsiteY54"/>
                <a:gd fmla="*/ 171234 w 609243" name="connsiteX55"/>
                <a:gd fmla="*/ 146339 h 496315" name="connsiteY55"/>
                <a:gd fmla="*/ 166015 w 609243" name="connsiteX56"/>
                <a:gd fmla="*/ 127390 h 496315" name="connsiteY56"/>
                <a:gd fmla="*/ 209117 w 609243" name="connsiteX57"/>
                <a:gd fmla="*/ 125922 h 496315" name="connsiteY57"/>
                <a:gd fmla="*/ 114405 w 609243" name="connsiteX58"/>
                <a:gd fmla="*/ 101164 h 496315" name="connsiteY58"/>
                <a:gd fmla="*/ 79658 w 609243" name="connsiteX59"/>
                <a:gd fmla="*/ 112628 h 496315" name="connsiteY59"/>
                <a:gd fmla="*/ 78139 w 609243" name="connsiteX60"/>
                <a:gd fmla="*/ 156871 h 496315" name="connsiteY60"/>
                <a:gd fmla="*/ 114405 w 609243" name="connsiteX61"/>
                <a:gd fmla="*/ 142186 h 496315" name="connsiteY61"/>
                <a:gd fmla="*/ 436157 w 609243" name="connsiteX62"/>
                <a:gd fmla="*/ 91941 h 496315" name="connsiteY62"/>
                <a:gd fmla="*/ 539058 w 609243" name="connsiteX63"/>
                <a:gd fmla="*/ 121643 h 496315" name="connsiteY63"/>
                <a:gd fmla="*/ 530612 w 609243" name="connsiteX64"/>
                <a:gd fmla="*/ 139462 h 496315" name="connsiteY64"/>
                <a:gd fmla="*/ 345546 w 609243" name="connsiteX65"/>
                <a:gd fmla="*/ 136808 h 496315" name="connsiteY65"/>
                <a:gd fmla="*/ 334252 w 609243" name="connsiteX66"/>
                <a:gd fmla="*/ 120601 h 496315" name="connsiteY66"/>
                <a:gd fmla="*/ 436157 w 609243" name="connsiteX67"/>
                <a:gd fmla="*/ 91941 h 496315" name="connsiteY67"/>
                <a:gd fmla="*/ 120956 w 609243" name="connsiteX68"/>
                <a:gd fmla="*/ 81080 h 496315" name="connsiteY68"/>
                <a:gd fmla="*/ 123804 w 609243" name="connsiteX69"/>
                <a:gd fmla="*/ 81459 h 496315" name="connsiteY69"/>
                <a:gd fmla="*/ 134152 w 609243" name="connsiteX70"/>
                <a:gd fmla="*/ 90933 h 496315" name="connsiteY70"/>
                <a:gd fmla="*/ 134152 w 609243" name="connsiteX71"/>
                <a:gd fmla="*/ 146734 h 496315" name="connsiteY71"/>
                <a:gd fmla="*/ 133773 w 609243" name="connsiteX72"/>
                <a:gd fmla="*/ 149292 h 496315" name="connsiteY72"/>
                <a:gd fmla="*/ 126842 w 609243" name="connsiteX73"/>
                <a:gd fmla="*/ 159523 h 496315" name="connsiteY73"/>
                <a:gd fmla="*/ 78234 w 609243" name="connsiteX74"/>
                <a:gd fmla="*/ 179892 h 496315" name="connsiteY74"/>
                <a:gd fmla="*/ 64658 w 609243" name="connsiteX75"/>
                <a:gd fmla="*/ 175439 h 496315" name="connsiteY75"/>
                <a:gd fmla="*/ 58392 w 609243" name="connsiteX76"/>
                <a:gd fmla="*/ 166439 h 496315" name="connsiteY76"/>
                <a:gd fmla="*/ 60101 w 609243" name="connsiteX77"/>
                <a:gd fmla="*/ 110638 h 496315" name="connsiteY77"/>
                <a:gd fmla="*/ 60765 w 609243" name="connsiteX78"/>
                <a:gd fmla="*/ 107796 h 496315" name="connsiteY78"/>
                <a:gd fmla="*/ 64943 w 609243" name="connsiteX79"/>
                <a:gd fmla="*/ 98796 h 496315" name="connsiteY79"/>
                <a:gd fmla="*/ 120956 w 609243" name="connsiteX80"/>
                <a:gd fmla="*/ 81080 h 496315" name="connsiteY80"/>
                <a:gd fmla="*/ 211133 w 609243" name="connsiteX81"/>
                <a:gd fmla="*/ 79659 h 496315" name="connsiteY81"/>
                <a:gd fmla="*/ 252540 w 609243" name="connsiteX82"/>
                <a:gd fmla="*/ 93858 h 496315" name="connsiteY82"/>
                <a:gd fmla="*/ 242574 w 609243" name="connsiteX83"/>
                <a:gd fmla="*/ 110925 h 496315" name="connsiteY83"/>
                <a:gd fmla="*/ 172811 w 609243" name="connsiteX84"/>
                <a:gd fmla="*/ 103719 h 496315" name="connsiteY84"/>
                <a:gd fmla="*/ 167590 w 609243" name="connsiteX85"/>
                <a:gd fmla="*/ 84661 h 496315" name="connsiteY85"/>
                <a:gd fmla="*/ 211133 w 609243" name="connsiteX86"/>
                <a:gd fmla="*/ 79659 h 496315" name="connsiteY86"/>
                <a:gd fmla="*/ 198798 w 609243" name="connsiteX87"/>
                <a:gd fmla="*/ 22403 h 496315" name="connsiteY87"/>
                <a:gd fmla="*/ 27245 w 609243" name="connsiteX88"/>
                <a:gd fmla="*/ 79844 h 496315" name="connsiteY88"/>
                <a:gd fmla="*/ 26012 w 609243" name="connsiteX89"/>
                <a:gd fmla="*/ 387586 h 496315" name="connsiteY89"/>
                <a:gd fmla="*/ 306429 w 609243" name="connsiteX90"/>
                <a:gd fmla="*/ 408620 h 496315" name="connsiteY90"/>
                <a:gd fmla="*/ 586847 w 609243" name="connsiteX91"/>
                <a:gd fmla="*/ 387586 h 496315" name="connsiteY91"/>
                <a:gd fmla="*/ 585614 w 609243" name="connsiteX92"/>
                <a:gd fmla="*/ 79844 h 496315" name="connsiteY92"/>
                <a:gd fmla="*/ 315160 w 609243" name="connsiteX93"/>
                <a:gd fmla="*/ 68664 h 496315" name="connsiteY93"/>
                <a:gd fmla="*/ 306429 w 609243" name="connsiteX94"/>
                <a:gd fmla="*/ 71791 h 496315" name="connsiteY94"/>
                <a:gd fmla="*/ 297699 w 609243" name="connsiteX95"/>
                <a:gd fmla="*/ 68664 h 496315" name="connsiteY95"/>
                <a:gd fmla="*/ 198798 w 609243" name="connsiteX96"/>
                <a:gd fmla="*/ 22403 h 496315" name="connsiteY96"/>
                <a:gd fmla="*/ 197678 w 609243" name="connsiteX97"/>
                <a:gd fmla="*/ 346 h 496315" name="connsiteY97"/>
                <a:gd fmla="*/ 306429 w 609243" name="connsiteX98"/>
                <a:gd fmla="*/ 46209 h 496315" name="connsiteY98"/>
                <a:gd fmla="*/ 602505 w 609243" name="connsiteX99"/>
                <a:gd fmla="*/ 64779 h 496315" name="connsiteY99"/>
                <a:gd fmla="*/ 606016 w 609243" name="connsiteX100"/>
                <a:gd fmla="*/ 68948 h 496315" name="connsiteY100"/>
                <a:gd fmla="*/ 608009 w 609243" name="connsiteX101"/>
                <a:gd fmla="*/ 75581 h 496315" name="connsiteY101"/>
                <a:gd fmla="*/ 609243 w 609243" name="connsiteX102"/>
                <a:gd fmla="*/ 396113 h 496315" name="connsiteY102"/>
                <a:gd fmla="*/ 608199 w 609243" name="connsiteX103"/>
                <a:gd fmla="*/ 400945 h 496315" name="connsiteY103"/>
                <a:gd fmla="*/ 595103 w 609243" name="connsiteX104"/>
                <a:gd fmla="*/ 414210 h 496315" name="connsiteY104"/>
                <a:gd fmla="*/ 317437 w 609243" name="connsiteX105"/>
                <a:gd fmla="*/ 428043 h 496315" name="connsiteY105"/>
                <a:gd fmla="*/ 306429 w 609243" name="connsiteX106"/>
                <a:gd fmla="*/ 434675 h 496315" name="connsiteY106"/>
                <a:gd fmla="*/ 295422 w 609243" name="connsiteX107"/>
                <a:gd fmla="*/ 428043 h 496315" name="connsiteY107"/>
                <a:gd fmla="*/ 17756 w 609243" name="connsiteX108"/>
                <a:gd fmla="*/ 414210 h 496315" name="connsiteY108"/>
                <a:gd fmla="*/ 4660 w 609243" name="connsiteX109"/>
                <a:gd fmla="*/ 400945 h 496315" name="connsiteY109"/>
                <a:gd fmla="*/ 3616 w 609243" name="connsiteX110"/>
                <a:gd fmla="*/ 396113 h 496315" name="connsiteY110"/>
                <a:gd fmla="*/ 4850 w 609243" name="connsiteX111"/>
                <a:gd fmla="*/ 75581 h 496315" name="connsiteY111"/>
                <a:gd fmla="*/ 6843 w 609243" name="connsiteX112"/>
                <a:gd fmla="*/ 68948 h 496315" name="connsiteY112"/>
                <a:gd fmla="*/ 10354 w 609243" name="connsiteX113"/>
                <a:gd fmla="*/ 64779 h 496315" name="connsiteY113"/>
                <a:gd fmla="*/ 197678 w 609243" name="connsiteX114"/>
                <a:gd fmla="*/ 346 h 496315" name="connsiteY1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b="b" l="l" r="r" t="t"/>
              <a:pathLst>
                <a:path h="496315" w="609243">
                  <a:moveTo>
                    <a:pt x="165033" y="400904"/>
                  </a:moveTo>
                  <a:cubicBezTo>
                    <a:pt x="218614" y="402858"/>
                    <a:pt x="269051" y="419838"/>
                    <a:pt x="303783" y="460951"/>
                  </a:cubicBezTo>
                  <a:cubicBezTo>
                    <a:pt x="373248" y="378725"/>
                    <a:pt x="505628" y="393029"/>
                    <a:pt x="600145" y="431016"/>
                  </a:cubicBezTo>
                  <a:cubicBezTo>
                    <a:pt x="616847" y="437742"/>
                    <a:pt x="602423" y="460382"/>
                    <a:pt x="585911" y="453751"/>
                  </a:cubicBezTo>
                  <a:cubicBezTo>
                    <a:pt x="500314" y="419364"/>
                    <a:pt x="372583" y="404018"/>
                    <a:pt x="316310" y="490033"/>
                  </a:cubicBezTo>
                  <a:cubicBezTo>
                    <a:pt x="313178" y="494864"/>
                    <a:pt x="308433" y="496569"/>
                    <a:pt x="303783" y="496285"/>
                  </a:cubicBezTo>
                  <a:cubicBezTo>
                    <a:pt x="299134" y="496569"/>
                    <a:pt x="294389" y="494864"/>
                    <a:pt x="291257" y="490033"/>
                  </a:cubicBezTo>
                  <a:cubicBezTo>
                    <a:pt x="234984" y="404018"/>
                    <a:pt x="107253" y="419364"/>
                    <a:pt x="21751" y="453751"/>
                  </a:cubicBezTo>
                  <a:cubicBezTo>
                    <a:pt x="5144" y="460382"/>
                    <a:pt x="-9280" y="437742"/>
                    <a:pt x="7422" y="431016"/>
                  </a:cubicBezTo>
                  <a:cubicBezTo>
                    <a:pt x="54728" y="412023"/>
                    <a:pt x="111452" y="398950"/>
                    <a:pt x="165033" y="400904"/>
                  </a:cubicBezTo>
                  <a:close/>
                  <a:moveTo>
                    <a:pt x="155189" y="275778"/>
                  </a:moveTo>
                  <a:cubicBezTo>
                    <a:pt x="190373" y="271726"/>
                    <a:pt x="226197" y="277389"/>
                    <a:pt x="259126" y="295874"/>
                  </a:cubicBezTo>
                  <a:cubicBezTo>
                    <a:pt x="270229" y="302130"/>
                    <a:pt x="260265" y="319192"/>
                    <a:pt x="249162" y="312936"/>
                  </a:cubicBezTo>
                  <a:cubicBezTo>
                    <a:pt x="189186" y="279285"/>
                    <a:pt x="119815" y="294262"/>
                    <a:pt x="65059" y="331041"/>
                  </a:cubicBezTo>
                  <a:cubicBezTo>
                    <a:pt x="54430" y="338150"/>
                    <a:pt x="44561" y="320993"/>
                    <a:pt x="55095" y="313979"/>
                  </a:cubicBezTo>
                  <a:cubicBezTo>
                    <a:pt x="85463" y="293599"/>
                    <a:pt x="120006" y="279830"/>
                    <a:pt x="155189" y="275778"/>
                  </a:cubicBezTo>
                  <a:close/>
                  <a:moveTo>
                    <a:pt x="443849" y="275552"/>
                  </a:moveTo>
                  <a:cubicBezTo>
                    <a:pt x="479257" y="276654"/>
                    <a:pt x="514819" y="287483"/>
                    <a:pt x="546751" y="305255"/>
                  </a:cubicBezTo>
                  <a:cubicBezTo>
                    <a:pt x="557854" y="311415"/>
                    <a:pt x="549408" y="329329"/>
                    <a:pt x="538211" y="323074"/>
                  </a:cubicBezTo>
                  <a:cubicBezTo>
                    <a:pt x="480609" y="291037"/>
                    <a:pt x="410197" y="281843"/>
                    <a:pt x="353260" y="320420"/>
                  </a:cubicBezTo>
                  <a:cubicBezTo>
                    <a:pt x="342726" y="327528"/>
                    <a:pt x="331339" y="311415"/>
                    <a:pt x="341872" y="304212"/>
                  </a:cubicBezTo>
                  <a:cubicBezTo>
                    <a:pt x="373188" y="283076"/>
                    <a:pt x="408441" y="274451"/>
                    <a:pt x="443849" y="275552"/>
                  </a:cubicBezTo>
                  <a:close/>
                  <a:moveTo>
                    <a:pt x="155189" y="229830"/>
                  </a:moveTo>
                  <a:cubicBezTo>
                    <a:pt x="190373" y="225780"/>
                    <a:pt x="226197" y="231440"/>
                    <a:pt x="259126" y="249914"/>
                  </a:cubicBezTo>
                  <a:cubicBezTo>
                    <a:pt x="270229" y="256166"/>
                    <a:pt x="260265" y="273124"/>
                    <a:pt x="249162" y="266966"/>
                  </a:cubicBezTo>
                  <a:cubicBezTo>
                    <a:pt x="189186" y="233335"/>
                    <a:pt x="119815" y="248303"/>
                    <a:pt x="65059" y="284966"/>
                  </a:cubicBezTo>
                  <a:cubicBezTo>
                    <a:pt x="54430" y="292071"/>
                    <a:pt x="44561" y="275019"/>
                    <a:pt x="55095" y="268008"/>
                  </a:cubicBezTo>
                  <a:cubicBezTo>
                    <a:pt x="85463" y="247640"/>
                    <a:pt x="120006" y="233880"/>
                    <a:pt x="155189" y="229830"/>
                  </a:cubicBezTo>
                  <a:close/>
                  <a:moveTo>
                    <a:pt x="439981" y="229743"/>
                  </a:moveTo>
                  <a:cubicBezTo>
                    <a:pt x="475369" y="230857"/>
                    <a:pt x="510924" y="241709"/>
                    <a:pt x="542897" y="259481"/>
                  </a:cubicBezTo>
                  <a:cubicBezTo>
                    <a:pt x="553903" y="265642"/>
                    <a:pt x="545554" y="283461"/>
                    <a:pt x="534359" y="277206"/>
                  </a:cubicBezTo>
                  <a:cubicBezTo>
                    <a:pt x="476674" y="245169"/>
                    <a:pt x="406371" y="235975"/>
                    <a:pt x="349445" y="274552"/>
                  </a:cubicBezTo>
                  <a:cubicBezTo>
                    <a:pt x="338819" y="281660"/>
                    <a:pt x="327529" y="265547"/>
                    <a:pt x="338060" y="258438"/>
                  </a:cubicBezTo>
                  <a:cubicBezTo>
                    <a:pt x="369369" y="237255"/>
                    <a:pt x="404592" y="228629"/>
                    <a:pt x="439981" y="229743"/>
                  </a:cubicBezTo>
                  <a:close/>
                  <a:moveTo>
                    <a:pt x="436157" y="183933"/>
                  </a:moveTo>
                  <a:cubicBezTo>
                    <a:pt x="471557" y="185045"/>
                    <a:pt x="507123" y="195886"/>
                    <a:pt x="539058" y="213639"/>
                  </a:cubicBezTo>
                  <a:cubicBezTo>
                    <a:pt x="550162" y="219794"/>
                    <a:pt x="541715" y="237594"/>
                    <a:pt x="530612" y="231439"/>
                  </a:cubicBezTo>
                  <a:cubicBezTo>
                    <a:pt x="472909" y="199342"/>
                    <a:pt x="402584" y="190253"/>
                    <a:pt x="345546" y="228694"/>
                  </a:cubicBezTo>
                  <a:cubicBezTo>
                    <a:pt x="335012" y="235889"/>
                    <a:pt x="323718" y="219699"/>
                    <a:pt x="334252" y="212598"/>
                  </a:cubicBezTo>
                  <a:cubicBezTo>
                    <a:pt x="365524" y="191436"/>
                    <a:pt x="400757" y="182820"/>
                    <a:pt x="436157" y="183933"/>
                  </a:cubicBezTo>
                  <a:close/>
                  <a:moveTo>
                    <a:pt x="155189" y="183880"/>
                  </a:moveTo>
                  <a:cubicBezTo>
                    <a:pt x="190373" y="179842"/>
                    <a:pt x="226197" y="185502"/>
                    <a:pt x="259126" y="203976"/>
                  </a:cubicBezTo>
                  <a:cubicBezTo>
                    <a:pt x="270229" y="210133"/>
                    <a:pt x="260265" y="227186"/>
                    <a:pt x="249162" y="220933"/>
                  </a:cubicBezTo>
                  <a:cubicBezTo>
                    <a:pt x="189186" y="187302"/>
                    <a:pt x="119815" y="202270"/>
                    <a:pt x="65059" y="239028"/>
                  </a:cubicBezTo>
                  <a:cubicBezTo>
                    <a:pt x="54430" y="246133"/>
                    <a:pt x="44561" y="229080"/>
                    <a:pt x="55095" y="221975"/>
                  </a:cubicBezTo>
                  <a:cubicBezTo>
                    <a:pt x="85463" y="201655"/>
                    <a:pt x="120006" y="187918"/>
                    <a:pt x="155189" y="183880"/>
                  </a:cubicBezTo>
                  <a:close/>
                  <a:moveTo>
                    <a:pt x="439981" y="137783"/>
                  </a:moveTo>
                  <a:cubicBezTo>
                    <a:pt x="475369" y="138895"/>
                    <a:pt x="510924" y="149736"/>
                    <a:pt x="542897" y="167489"/>
                  </a:cubicBezTo>
                  <a:cubicBezTo>
                    <a:pt x="553903" y="173644"/>
                    <a:pt x="545554" y="191444"/>
                    <a:pt x="534359" y="185289"/>
                  </a:cubicBezTo>
                  <a:cubicBezTo>
                    <a:pt x="476674" y="153192"/>
                    <a:pt x="406371" y="144103"/>
                    <a:pt x="349445" y="182544"/>
                  </a:cubicBezTo>
                  <a:cubicBezTo>
                    <a:pt x="338819" y="189739"/>
                    <a:pt x="327529" y="173549"/>
                    <a:pt x="338060" y="166448"/>
                  </a:cubicBezTo>
                  <a:cubicBezTo>
                    <a:pt x="369369" y="145286"/>
                    <a:pt x="404592" y="136670"/>
                    <a:pt x="439981" y="137783"/>
                  </a:cubicBezTo>
                  <a:close/>
                  <a:moveTo>
                    <a:pt x="209117" y="125922"/>
                  </a:moveTo>
                  <a:cubicBezTo>
                    <a:pt x="223089" y="128148"/>
                    <a:pt x="236563" y="133217"/>
                    <a:pt x="249230" y="141507"/>
                  </a:cubicBezTo>
                  <a:cubicBezTo>
                    <a:pt x="259857" y="148423"/>
                    <a:pt x="249989" y="165477"/>
                    <a:pt x="239267" y="158561"/>
                  </a:cubicBezTo>
                  <a:cubicBezTo>
                    <a:pt x="218392" y="144918"/>
                    <a:pt x="195619" y="141223"/>
                    <a:pt x="171234" y="146339"/>
                  </a:cubicBezTo>
                  <a:cubicBezTo>
                    <a:pt x="158804" y="148991"/>
                    <a:pt x="153585" y="130043"/>
                    <a:pt x="166015" y="127390"/>
                  </a:cubicBezTo>
                  <a:cubicBezTo>
                    <a:pt x="180675" y="124311"/>
                    <a:pt x="195145" y="123695"/>
                    <a:pt x="209117" y="125922"/>
                  </a:cubicBezTo>
                  <a:close/>
                  <a:moveTo>
                    <a:pt x="114405" y="101164"/>
                  </a:moveTo>
                  <a:cubicBezTo>
                    <a:pt x="101873" y="102206"/>
                    <a:pt x="90291" y="105901"/>
                    <a:pt x="79658" y="112628"/>
                  </a:cubicBezTo>
                  <a:cubicBezTo>
                    <a:pt x="78519" y="127407"/>
                    <a:pt x="78234" y="142091"/>
                    <a:pt x="78139" y="156871"/>
                  </a:cubicBezTo>
                  <a:cubicBezTo>
                    <a:pt x="89626" y="150523"/>
                    <a:pt x="101684" y="145407"/>
                    <a:pt x="114405" y="142186"/>
                  </a:cubicBezTo>
                  <a:close/>
                  <a:moveTo>
                    <a:pt x="436157" y="91941"/>
                  </a:moveTo>
                  <a:cubicBezTo>
                    <a:pt x="471557" y="93043"/>
                    <a:pt x="507123" y="103872"/>
                    <a:pt x="539058" y="121643"/>
                  </a:cubicBezTo>
                  <a:cubicBezTo>
                    <a:pt x="550162" y="127804"/>
                    <a:pt x="541715" y="145718"/>
                    <a:pt x="530612" y="139462"/>
                  </a:cubicBezTo>
                  <a:cubicBezTo>
                    <a:pt x="472909" y="107426"/>
                    <a:pt x="402584" y="98232"/>
                    <a:pt x="345546" y="136808"/>
                  </a:cubicBezTo>
                  <a:cubicBezTo>
                    <a:pt x="335012" y="143917"/>
                    <a:pt x="323718" y="127804"/>
                    <a:pt x="334252" y="120601"/>
                  </a:cubicBezTo>
                  <a:cubicBezTo>
                    <a:pt x="365524" y="99464"/>
                    <a:pt x="400757" y="90839"/>
                    <a:pt x="436157" y="91941"/>
                  </a:cubicBezTo>
                  <a:close/>
                  <a:moveTo>
                    <a:pt x="120956" y="81080"/>
                  </a:moveTo>
                  <a:cubicBezTo>
                    <a:pt x="122000" y="81080"/>
                    <a:pt x="122855" y="81174"/>
                    <a:pt x="123804" y="81459"/>
                  </a:cubicBezTo>
                  <a:cubicBezTo>
                    <a:pt x="128836" y="81269"/>
                    <a:pt x="134152" y="84396"/>
                    <a:pt x="134152" y="90933"/>
                  </a:cubicBezTo>
                  <a:lnTo>
                    <a:pt x="134152" y="146734"/>
                  </a:lnTo>
                  <a:cubicBezTo>
                    <a:pt x="134152" y="147681"/>
                    <a:pt x="133962" y="148534"/>
                    <a:pt x="133773" y="149292"/>
                  </a:cubicBezTo>
                  <a:cubicBezTo>
                    <a:pt x="134532" y="153744"/>
                    <a:pt x="132633" y="158387"/>
                    <a:pt x="126842" y="159523"/>
                  </a:cubicBezTo>
                  <a:cubicBezTo>
                    <a:pt x="109279" y="163029"/>
                    <a:pt x="93234" y="170134"/>
                    <a:pt x="78234" y="179892"/>
                  </a:cubicBezTo>
                  <a:cubicBezTo>
                    <a:pt x="72348" y="183682"/>
                    <a:pt x="66841" y="180366"/>
                    <a:pt x="64658" y="175439"/>
                  </a:cubicBezTo>
                  <a:cubicBezTo>
                    <a:pt x="61145" y="174208"/>
                    <a:pt x="58392" y="171271"/>
                    <a:pt x="58392" y="166439"/>
                  </a:cubicBezTo>
                  <a:cubicBezTo>
                    <a:pt x="58392" y="147871"/>
                    <a:pt x="58487" y="129207"/>
                    <a:pt x="60101" y="110638"/>
                  </a:cubicBezTo>
                  <a:cubicBezTo>
                    <a:pt x="60196" y="109596"/>
                    <a:pt x="60386" y="108649"/>
                    <a:pt x="60765" y="107796"/>
                  </a:cubicBezTo>
                  <a:cubicBezTo>
                    <a:pt x="60576" y="104575"/>
                    <a:pt x="61715" y="101164"/>
                    <a:pt x="64943" y="98796"/>
                  </a:cubicBezTo>
                  <a:cubicBezTo>
                    <a:pt x="81367" y="86764"/>
                    <a:pt x="100734" y="81459"/>
                    <a:pt x="120956" y="81080"/>
                  </a:cubicBezTo>
                  <a:close/>
                  <a:moveTo>
                    <a:pt x="211133" y="79659"/>
                  </a:moveTo>
                  <a:cubicBezTo>
                    <a:pt x="225465" y="81224"/>
                    <a:pt x="239442" y="85988"/>
                    <a:pt x="252540" y="93858"/>
                  </a:cubicBezTo>
                  <a:cubicBezTo>
                    <a:pt x="263455" y="100495"/>
                    <a:pt x="253489" y="117563"/>
                    <a:pt x="242574" y="110925"/>
                  </a:cubicBezTo>
                  <a:cubicBezTo>
                    <a:pt x="220553" y="97651"/>
                    <a:pt x="197109" y="95375"/>
                    <a:pt x="172811" y="103719"/>
                  </a:cubicBezTo>
                  <a:cubicBezTo>
                    <a:pt x="160756" y="107796"/>
                    <a:pt x="155631" y="88833"/>
                    <a:pt x="167590" y="84661"/>
                  </a:cubicBezTo>
                  <a:cubicBezTo>
                    <a:pt x="182112" y="79730"/>
                    <a:pt x="196800" y="78095"/>
                    <a:pt x="211133" y="79659"/>
                  </a:cubicBezTo>
                  <a:close/>
                  <a:moveTo>
                    <a:pt x="198798" y="22403"/>
                  </a:moveTo>
                  <a:cubicBezTo>
                    <a:pt x="139593" y="17888"/>
                    <a:pt x="76710" y="44314"/>
                    <a:pt x="27245" y="79844"/>
                  </a:cubicBezTo>
                  <a:cubicBezTo>
                    <a:pt x="29238" y="182456"/>
                    <a:pt x="26296" y="284974"/>
                    <a:pt x="26012" y="387586"/>
                  </a:cubicBezTo>
                  <a:cubicBezTo>
                    <a:pt x="118725" y="354898"/>
                    <a:pt x="223111" y="351392"/>
                    <a:pt x="306429" y="408620"/>
                  </a:cubicBezTo>
                  <a:cubicBezTo>
                    <a:pt x="389653" y="351392"/>
                    <a:pt x="494134" y="354898"/>
                    <a:pt x="586847" y="387586"/>
                  </a:cubicBezTo>
                  <a:cubicBezTo>
                    <a:pt x="586563" y="284974"/>
                    <a:pt x="583621" y="182456"/>
                    <a:pt x="585614" y="79844"/>
                  </a:cubicBezTo>
                  <a:cubicBezTo>
                    <a:pt x="506470" y="22995"/>
                    <a:pt x="392975" y="-10545"/>
                    <a:pt x="315160" y="68664"/>
                  </a:cubicBezTo>
                  <a:cubicBezTo>
                    <a:pt x="312503" y="71412"/>
                    <a:pt x="309371" y="72264"/>
                    <a:pt x="306429" y="71791"/>
                  </a:cubicBezTo>
                  <a:cubicBezTo>
                    <a:pt x="303488" y="72264"/>
                    <a:pt x="300356" y="71412"/>
                    <a:pt x="297699" y="68664"/>
                  </a:cubicBezTo>
                  <a:cubicBezTo>
                    <a:pt x="268518" y="38960"/>
                    <a:pt x="234320" y="25112"/>
                    <a:pt x="198798" y="22403"/>
                  </a:cubicBezTo>
                  <a:close/>
                  <a:moveTo>
                    <a:pt x="197678" y="346"/>
                  </a:moveTo>
                  <a:cubicBezTo>
                    <a:pt x="236561" y="2640"/>
                    <a:pt x="274117" y="16470"/>
                    <a:pt x="306429" y="46209"/>
                  </a:cubicBezTo>
                  <a:cubicBezTo>
                    <a:pt x="392595" y="-33095"/>
                    <a:pt x="516055" y="730"/>
                    <a:pt x="602505" y="64779"/>
                  </a:cubicBezTo>
                  <a:cubicBezTo>
                    <a:pt x="604118" y="66011"/>
                    <a:pt x="605257" y="67432"/>
                    <a:pt x="606016" y="68948"/>
                  </a:cubicBezTo>
                  <a:cubicBezTo>
                    <a:pt x="607250" y="70654"/>
                    <a:pt x="608104" y="72833"/>
                    <a:pt x="608009" y="75581"/>
                  </a:cubicBezTo>
                  <a:cubicBezTo>
                    <a:pt x="605827" y="182456"/>
                    <a:pt x="609053" y="289237"/>
                    <a:pt x="609243" y="396113"/>
                  </a:cubicBezTo>
                  <a:cubicBezTo>
                    <a:pt x="609243" y="397913"/>
                    <a:pt x="608863" y="399524"/>
                    <a:pt x="608199" y="400945"/>
                  </a:cubicBezTo>
                  <a:cubicBezTo>
                    <a:pt x="610002" y="408620"/>
                    <a:pt x="604403" y="417810"/>
                    <a:pt x="595103" y="414210"/>
                  </a:cubicBezTo>
                  <a:cubicBezTo>
                    <a:pt x="503813" y="378679"/>
                    <a:pt x="400661" y="370815"/>
                    <a:pt x="317437" y="428043"/>
                  </a:cubicBezTo>
                  <a:cubicBezTo>
                    <a:pt x="315540" y="432591"/>
                    <a:pt x="311269" y="435812"/>
                    <a:pt x="306429" y="434675"/>
                  </a:cubicBezTo>
                  <a:cubicBezTo>
                    <a:pt x="301590" y="435812"/>
                    <a:pt x="297319" y="432591"/>
                    <a:pt x="295422" y="428043"/>
                  </a:cubicBezTo>
                  <a:cubicBezTo>
                    <a:pt x="212198" y="370815"/>
                    <a:pt x="109046" y="378679"/>
                    <a:pt x="17756" y="414210"/>
                  </a:cubicBezTo>
                  <a:cubicBezTo>
                    <a:pt x="8456" y="417810"/>
                    <a:pt x="2857" y="408620"/>
                    <a:pt x="4660" y="400945"/>
                  </a:cubicBezTo>
                  <a:cubicBezTo>
                    <a:pt x="3996" y="399524"/>
                    <a:pt x="3616" y="397913"/>
                    <a:pt x="3616" y="396113"/>
                  </a:cubicBezTo>
                  <a:cubicBezTo>
                    <a:pt x="3806" y="289237"/>
                    <a:pt x="7032" y="182456"/>
                    <a:pt x="4850" y="75581"/>
                  </a:cubicBezTo>
                  <a:cubicBezTo>
                    <a:pt x="4755" y="72833"/>
                    <a:pt x="5514" y="70654"/>
                    <a:pt x="6843" y="68948"/>
                  </a:cubicBezTo>
                  <a:cubicBezTo>
                    <a:pt x="7602" y="67432"/>
                    <a:pt x="8741" y="66011"/>
                    <a:pt x="10354" y="64779"/>
                  </a:cubicBezTo>
                  <a:cubicBezTo>
                    <a:pt x="64385" y="24748"/>
                    <a:pt x="132874" y="-3476"/>
                    <a:pt x="197678" y="346"/>
                  </a:cubicBezTo>
                  <a:close/>
                </a:path>
              </a:pathLst>
            </a:custGeom>
            <a:solidFill>
              <a:schemeClr val="tx1"/>
            </a:solidFill>
            <a:ln>
              <a:noFill/>
            </a:ln>
          </p:spPr>
          <p:txBody>
            <a:bodyPr/>
            <a:lstStyle/>
            <a:p/>
          </p:txBody>
        </p:sp>
        <p:sp>
          <p:nvSpPr>
            <p:cNvPr id="7" name="文本框 6"/>
            <p:cNvSpPr txBox="1"/>
            <p:nvPr/>
          </p:nvSpPr>
          <p:spPr>
            <a:xfrm>
              <a:off x="7976337" y="577598"/>
              <a:ext cx="2990850" cy="457200"/>
            </a:xfrm>
            <a:prstGeom prst="rect">
              <a:avLst/>
            </a:prstGeom>
            <a:noFill/>
          </p:spPr>
          <p:txBody>
            <a:bodyPr rtlCol="0" wrap="square">
              <a:spAutoFit/>
            </a:bodyPr>
            <a:lstStyle/>
            <a:p>
              <a:r>
                <a:rPr altLang="zh-CN" i="1" lang="en-US" spc="600" sz="2400">
                  <a:latin charset="-122" panose="00000500000000000000" pitchFamily="2" typeface="字魂59号-创粗黑"/>
                  <a:ea charset="-122" panose="00000500000000000000" pitchFamily="2" typeface="字魂59号-创粗黑"/>
                </a:rPr>
                <a:t>READ SHARE</a:t>
              </a:r>
            </a:p>
          </p:txBody>
        </p:sp>
      </p:grpSp>
      <p:grpSp>
        <p:nvGrpSpPr>
          <p:cNvPr id="2" name="组合 1"/>
          <p:cNvGrpSpPr/>
          <p:nvPr/>
        </p:nvGrpSpPr>
        <p:grpSpPr>
          <a:xfrm>
            <a:off x="643542" y="2505918"/>
            <a:ext cx="10904915" cy="3081696"/>
            <a:chOff x="643542" y="2505918"/>
            <a:chExt cx="10904915" cy="3081696"/>
          </a:xfrm>
        </p:grpSpPr>
        <p:sp>
          <p:nvSpPr>
            <p:cNvPr id="8" name="矩形 7"/>
            <p:cNvSpPr/>
            <p:nvPr/>
          </p:nvSpPr>
          <p:spPr>
            <a:xfrm>
              <a:off x="7703121" y="2505918"/>
              <a:ext cx="1810270" cy="365760"/>
            </a:xfrm>
            <a:prstGeom prst="rect">
              <a:avLst/>
            </a:prstGeom>
            <a:noFill/>
          </p:spPr>
          <p:txBody>
            <a:bodyPr wrap="square">
              <a:spAutoFit/>
            </a:bodyPr>
            <a:lstStyle/>
            <a:p>
              <a:r>
                <a:rPr altLang="en-US" lang="zh-CN">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9" name="矩形 8"/>
            <p:cNvSpPr/>
            <p:nvPr/>
          </p:nvSpPr>
          <p:spPr>
            <a:xfrm>
              <a:off x="7703121" y="2779441"/>
              <a:ext cx="3845337" cy="944880"/>
            </a:xfrm>
            <a:prstGeom prst="rect">
              <a:avLst/>
            </a:prstGeom>
          </p:spPr>
          <p:txBody>
            <a:bodyPr wrap="square">
              <a:spAutoFit/>
            </a:bodyPr>
            <a:lstStyle/>
            <a:p>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posuereum primis in faucibus orci luctus et ultrices posuere</a:t>
              </a:r>
            </a:p>
          </p:txBody>
        </p:sp>
        <p:sp>
          <p:nvSpPr>
            <p:cNvPr id="10" name="矩形 9"/>
            <p:cNvSpPr/>
            <p:nvPr/>
          </p:nvSpPr>
          <p:spPr>
            <a:xfrm>
              <a:off x="7703121" y="4575427"/>
              <a:ext cx="1810270" cy="365760"/>
            </a:xfrm>
            <a:prstGeom prst="rect">
              <a:avLst/>
            </a:prstGeom>
            <a:noFill/>
          </p:spPr>
          <p:txBody>
            <a:bodyPr wrap="square">
              <a:spAutoFit/>
            </a:bodyPr>
            <a:lstStyle/>
            <a:p>
              <a:r>
                <a:rPr altLang="en-US" lang="zh-CN">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11" name="矩形 10"/>
            <p:cNvSpPr/>
            <p:nvPr/>
          </p:nvSpPr>
          <p:spPr>
            <a:xfrm>
              <a:off x="7703121" y="4848950"/>
              <a:ext cx="3845337" cy="944880"/>
            </a:xfrm>
            <a:prstGeom prst="rect">
              <a:avLst/>
            </a:prstGeom>
          </p:spPr>
          <p:txBody>
            <a:bodyPr wrap="square">
              <a:spAutoFit/>
            </a:bodyPr>
            <a:lstStyle/>
            <a:p>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posuereum primis in faucibus orci luctus et ultrices posuere</a:t>
              </a:r>
            </a:p>
          </p:txBody>
        </p:sp>
        <p:sp>
          <p:nvSpPr>
            <p:cNvPr id="12" name="矩形 11"/>
            <p:cNvSpPr/>
            <p:nvPr/>
          </p:nvSpPr>
          <p:spPr>
            <a:xfrm>
              <a:off x="2678609" y="2505918"/>
              <a:ext cx="1810270" cy="365760"/>
            </a:xfrm>
            <a:prstGeom prst="rect">
              <a:avLst/>
            </a:prstGeom>
            <a:noFill/>
          </p:spPr>
          <p:txBody>
            <a:bodyPr wrap="square">
              <a:spAutoFit/>
            </a:bodyPr>
            <a:lstStyle/>
            <a:p>
              <a:pPr algn="r"/>
              <a:r>
                <a:rPr altLang="en-US" lang="zh-CN">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13" name="矩形 12"/>
            <p:cNvSpPr/>
            <p:nvPr/>
          </p:nvSpPr>
          <p:spPr>
            <a:xfrm>
              <a:off x="643542" y="2779441"/>
              <a:ext cx="3845337" cy="944880"/>
            </a:xfrm>
            <a:prstGeom prst="rect">
              <a:avLst/>
            </a:prstGeom>
          </p:spPr>
          <p:txBody>
            <a:bodyPr wrap="square">
              <a:spAutoFit/>
            </a:bodyPr>
            <a:lstStyle/>
            <a:p>
              <a:pPr algn="r"/>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posuereum primis in faucibus orci luctus et ultrices posuere</a:t>
              </a:r>
            </a:p>
          </p:txBody>
        </p:sp>
        <p:sp>
          <p:nvSpPr>
            <p:cNvPr id="14" name="矩形 13"/>
            <p:cNvSpPr/>
            <p:nvPr/>
          </p:nvSpPr>
          <p:spPr>
            <a:xfrm>
              <a:off x="2678609" y="4575427"/>
              <a:ext cx="1810270" cy="365760"/>
            </a:xfrm>
            <a:prstGeom prst="rect">
              <a:avLst/>
            </a:prstGeom>
            <a:noFill/>
          </p:spPr>
          <p:txBody>
            <a:bodyPr wrap="square">
              <a:spAutoFit/>
            </a:bodyPr>
            <a:lstStyle/>
            <a:p>
              <a:pPr algn="r"/>
              <a:r>
                <a:rPr altLang="en-US" lang="zh-CN">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15" name="矩形 14"/>
            <p:cNvSpPr/>
            <p:nvPr/>
          </p:nvSpPr>
          <p:spPr>
            <a:xfrm>
              <a:off x="643542" y="4848950"/>
              <a:ext cx="3845337" cy="944880"/>
            </a:xfrm>
            <a:prstGeom prst="rect">
              <a:avLst/>
            </a:prstGeom>
          </p:spPr>
          <p:txBody>
            <a:bodyPr wrap="square">
              <a:spAutoFit/>
            </a:bodyPr>
            <a:lstStyle/>
            <a:p>
              <a:pPr algn="r"/>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posuereum primis in faucibus orci luctus et ultrices posuere</a:t>
              </a:r>
            </a:p>
          </p:txBody>
        </p:sp>
        <p:grpSp>
          <p:nvGrpSpPr>
            <p:cNvPr id="16" name="组合 15"/>
            <p:cNvGrpSpPr/>
            <p:nvPr/>
          </p:nvGrpSpPr>
          <p:grpSpPr>
            <a:xfrm>
              <a:off x="4982610" y="2875250"/>
              <a:ext cx="2226780" cy="2227118"/>
              <a:chOff x="1646286" y="3575831"/>
              <a:chExt cx="2226780" cy="2227118"/>
            </a:xfrm>
          </p:grpSpPr>
          <p:sp>
            <p:nvSpPr>
              <p:cNvPr id="17" name="任意多边形 16"/>
              <p:cNvSpPr/>
              <p:nvPr/>
            </p:nvSpPr>
            <p:spPr>
              <a:xfrm>
                <a:off x="1646286" y="3575831"/>
                <a:ext cx="1059601" cy="1059771"/>
              </a:xfrm>
              <a:custGeom>
                <a:gdLst>
                  <a:gd fmla="*/ 1059601 w 1059601" name="connsiteX0"/>
                  <a:gd fmla="*/ 0 h 1059771" name="connsiteY0"/>
                  <a:gd fmla="*/ 1059601 w 1059601" name="connsiteX1"/>
                  <a:gd fmla="*/ 882340 h 1059771" name="connsiteY1"/>
                  <a:gd fmla="*/ 1020802 w 1059601" name="connsiteX2"/>
                  <a:gd fmla="*/ 894384 h 1059771" name="connsiteY2"/>
                  <a:gd fmla="*/ 894216 w 1059601" name="connsiteX3"/>
                  <a:gd fmla="*/ 1020970 h 1059771" name="connsiteY3"/>
                  <a:gd fmla="*/ 882172 w 1059601" name="connsiteX4"/>
                  <a:gd fmla="*/ 1059771 h 1059771" name="connsiteY4"/>
                  <a:gd fmla="*/ 0 w 1059601" name="connsiteX5"/>
                  <a:gd fmla="*/ 1059771 h 1059771" name="connsiteY5"/>
                  <a:gd fmla="*/ 3046 w 1059601" name="connsiteX6"/>
                  <a:gd fmla="*/ 999444 h 1059771" name="connsiteY6"/>
                  <a:gd fmla="*/ 1006316 w 1059601" name="connsiteX7"/>
                  <a:gd fmla="*/ 2523 h 1059771" name="connsiteY7"/>
                  <a:gd fmla="*/ 1059601 w 1059601" name="connsiteX8"/>
                  <a:gd fmla="*/ 0 h 1059771"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059771" w="1059601">
                    <a:moveTo>
                      <a:pt x="1059601" y="0"/>
                    </a:moveTo>
                    <a:lnTo>
                      <a:pt x="1059601" y="882340"/>
                    </a:lnTo>
                    <a:lnTo>
                      <a:pt x="1020802" y="894384"/>
                    </a:lnTo>
                    <a:cubicBezTo>
                      <a:pt x="963886" y="918457"/>
                      <a:pt x="918290" y="964054"/>
                      <a:pt x="894216" y="1020970"/>
                    </a:cubicBezTo>
                    <a:lnTo>
                      <a:pt x="882172" y="1059771"/>
                    </a:lnTo>
                    <a:lnTo>
                      <a:pt x="0" y="1059771"/>
                    </a:lnTo>
                    <a:lnTo>
                      <a:pt x="3046" y="999444"/>
                    </a:lnTo>
                    <a:cubicBezTo>
                      <a:pt x="56630" y="471816"/>
                      <a:pt x="477728" y="52834"/>
                      <a:pt x="1006316" y="2523"/>
                    </a:cubicBezTo>
                    <a:lnTo>
                      <a:pt x="105960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18" name="任意多边形 17"/>
              <p:cNvSpPr/>
              <p:nvPr/>
            </p:nvSpPr>
            <p:spPr>
              <a:xfrm>
                <a:off x="2813463" y="3575831"/>
                <a:ext cx="1059603" cy="1059771"/>
              </a:xfrm>
              <a:custGeom>
                <a:gdLst>
                  <a:gd fmla="*/ 0 w 1059603" name="connsiteX0"/>
                  <a:gd fmla="*/ 0 h 1059771" name="connsiteY0"/>
                  <a:gd fmla="*/ 53287 w 1059603" name="connsiteX1"/>
                  <a:gd fmla="*/ 2523 h 1059771" name="connsiteY1"/>
                  <a:gd fmla="*/ 1056557 w 1059603" name="connsiteX2"/>
                  <a:gd fmla="*/ 999444 h 1059771" name="connsiteY2"/>
                  <a:gd fmla="*/ 1059603 w 1059603" name="connsiteX3"/>
                  <a:gd fmla="*/ 1059771 h 1059771" name="connsiteY3"/>
                  <a:gd fmla="*/ 177432 w 1059603" name="connsiteX4"/>
                  <a:gd fmla="*/ 1059771 h 1059771" name="connsiteY4"/>
                  <a:gd fmla="*/ 165387 w 1059603" name="connsiteX5"/>
                  <a:gd fmla="*/ 1020970 h 1059771" name="connsiteY5"/>
                  <a:gd fmla="*/ 38801 w 1059603" name="connsiteX6"/>
                  <a:gd fmla="*/ 894384 h 1059771" name="connsiteY6"/>
                  <a:gd fmla="*/ 0 w 1059603" name="connsiteX7"/>
                  <a:gd fmla="*/ 882340 h 1059771" name="connsiteY7"/>
                  <a:gd fmla="*/ 0 w 1059603" name="connsiteX8"/>
                  <a:gd fmla="*/ 0 h 1059771"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059771" w="1059603">
                    <a:moveTo>
                      <a:pt x="0" y="0"/>
                    </a:moveTo>
                    <a:lnTo>
                      <a:pt x="53287" y="2523"/>
                    </a:lnTo>
                    <a:cubicBezTo>
                      <a:pt x="581876" y="52834"/>
                      <a:pt x="1002973" y="471816"/>
                      <a:pt x="1056557" y="999444"/>
                    </a:cubicBezTo>
                    <a:lnTo>
                      <a:pt x="1059603" y="1059771"/>
                    </a:lnTo>
                    <a:lnTo>
                      <a:pt x="177432" y="1059771"/>
                    </a:lnTo>
                    <a:lnTo>
                      <a:pt x="165387" y="1020970"/>
                    </a:lnTo>
                    <a:cubicBezTo>
                      <a:pt x="141314" y="964054"/>
                      <a:pt x="95718" y="918457"/>
                      <a:pt x="38801" y="894384"/>
                    </a:cubicBezTo>
                    <a:lnTo>
                      <a:pt x="0" y="88234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19" name="任意多边形 18"/>
              <p:cNvSpPr/>
              <p:nvPr/>
            </p:nvSpPr>
            <p:spPr>
              <a:xfrm>
                <a:off x="1646286" y="4743178"/>
                <a:ext cx="1059601" cy="1059771"/>
              </a:xfrm>
              <a:custGeom>
                <a:gdLst>
                  <a:gd fmla="*/ 0 w 1059601" name="connsiteX0"/>
                  <a:gd fmla="*/ 0 h 1059771" name="connsiteY0"/>
                  <a:gd fmla="*/ 882172 w 1059601" name="connsiteX1"/>
                  <a:gd fmla="*/ 0 h 1059771" name="connsiteY1"/>
                  <a:gd fmla="*/ 894216 w 1059601" name="connsiteX2"/>
                  <a:gd fmla="*/ 38799 h 1059771" name="connsiteY2"/>
                  <a:gd fmla="*/ 1020802 w 1059601" name="connsiteX3"/>
                  <a:gd fmla="*/ 165385 h 1059771" name="connsiteY3"/>
                  <a:gd fmla="*/ 1059601 w 1059601" name="connsiteX4"/>
                  <a:gd fmla="*/ 177429 h 1059771" name="connsiteY4"/>
                  <a:gd fmla="*/ 1059601 w 1059601" name="connsiteX5"/>
                  <a:gd fmla="*/ 1059771 h 1059771" name="connsiteY5"/>
                  <a:gd fmla="*/ 1006316 w 1059601" name="connsiteX6"/>
                  <a:gd fmla="*/ 1057248 h 1059771" name="connsiteY6"/>
                  <a:gd fmla="*/ 3046 w 1059601" name="connsiteX7"/>
                  <a:gd fmla="*/ 60327 h 1059771" name="connsiteY7"/>
                  <a:gd fmla="*/ 0 w 1059601" name="connsiteX8"/>
                  <a:gd fmla="*/ 0 h 1059771"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059771" w="1059601">
                    <a:moveTo>
                      <a:pt x="0" y="0"/>
                    </a:moveTo>
                    <a:lnTo>
                      <a:pt x="882172" y="0"/>
                    </a:lnTo>
                    <a:lnTo>
                      <a:pt x="894216" y="38799"/>
                    </a:lnTo>
                    <a:cubicBezTo>
                      <a:pt x="918290" y="95716"/>
                      <a:pt x="963886" y="141312"/>
                      <a:pt x="1020802" y="165385"/>
                    </a:cubicBezTo>
                    <a:lnTo>
                      <a:pt x="1059601" y="177429"/>
                    </a:lnTo>
                    <a:lnTo>
                      <a:pt x="1059601" y="1059771"/>
                    </a:lnTo>
                    <a:lnTo>
                      <a:pt x="1006316" y="1057248"/>
                    </a:lnTo>
                    <a:cubicBezTo>
                      <a:pt x="477728" y="1006937"/>
                      <a:pt x="56630" y="587955"/>
                      <a:pt x="3046" y="60327"/>
                    </a:cubicBez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20" name="任意多边形 19"/>
              <p:cNvSpPr/>
              <p:nvPr/>
            </p:nvSpPr>
            <p:spPr>
              <a:xfrm>
                <a:off x="2813463" y="4743178"/>
                <a:ext cx="1059603" cy="1059771"/>
              </a:xfrm>
              <a:custGeom>
                <a:gdLst>
                  <a:gd fmla="*/ 177431 w 1059603" name="connsiteX0"/>
                  <a:gd fmla="*/ 0 h 1059771" name="connsiteY0"/>
                  <a:gd fmla="*/ 1059603 w 1059603" name="connsiteX1"/>
                  <a:gd fmla="*/ 0 h 1059771" name="connsiteY1"/>
                  <a:gd fmla="*/ 1056557 w 1059603" name="connsiteX2"/>
                  <a:gd fmla="*/ 60327 h 1059771" name="connsiteY2"/>
                  <a:gd fmla="*/ 53287 w 1059603" name="connsiteX3"/>
                  <a:gd fmla="*/ 1057248 h 1059771" name="connsiteY3"/>
                  <a:gd fmla="*/ 0 w 1059603" name="connsiteX4"/>
                  <a:gd fmla="*/ 1059771 h 1059771" name="connsiteY4"/>
                  <a:gd fmla="*/ 0 w 1059603" name="connsiteX5"/>
                  <a:gd fmla="*/ 177430 h 1059771" name="connsiteY5"/>
                  <a:gd fmla="*/ 38801 w 1059603" name="connsiteX6"/>
                  <a:gd fmla="*/ 165385 h 1059771" name="connsiteY6"/>
                  <a:gd fmla="*/ 165387 w 1059603" name="connsiteX7"/>
                  <a:gd fmla="*/ 38799 h 1059771" name="connsiteY7"/>
                  <a:gd fmla="*/ 177431 w 1059603" name="connsiteX8"/>
                  <a:gd fmla="*/ 0 h 1059771" name="connsiteY8"/>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b="b" l="l" r="r" t="t"/>
                <a:pathLst>
                  <a:path h="1059771" w="1059603">
                    <a:moveTo>
                      <a:pt x="177431" y="0"/>
                    </a:moveTo>
                    <a:lnTo>
                      <a:pt x="1059603" y="0"/>
                    </a:lnTo>
                    <a:lnTo>
                      <a:pt x="1056557" y="60327"/>
                    </a:lnTo>
                    <a:cubicBezTo>
                      <a:pt x="1002973" y="587955"/>
                      <a:pt x="581876" y="1006937"/>
                      <a:pt x="53287" y="1057248"/>
                    </a:cubicBezTo>
                    <a:lnTo>
                      <a:pt x="0" y="1059771"/>
                    </a:lnTo>
                    <a:lnTo>
                      <a:pt x="0" y="177430"/>
                    </a:lnTo>
                    <a:lnTo>
                      <a:pt x="38801" y="165385"/>
                    </a:lnTo>
                    <a:cubicBezTo>
                      <a:pt x="95718" y="141312"/>
                      <a:pt x="141314" y="95716"/>
                      <a:pt x="165387" y="38799"/>
                    </a:cubicBezTo>
                    <a:lnTo>
                      <a:pt x="177431"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grpSp>
        <p:sp>
          <p:nvSpPr>
            <p:cNvPr id="21" name="文本框 20"/>
            <p:cNvSpPr txBox="1"/>
            <p:nvPr/>
          </p:nvSpPr>
          <p:spPr>
            <a:xfrm>
              <a:off x="5512115" y="3219368"/>
              <a:ext cx="517843" cy="762000"/>
            </a:xfrm>
            <a:prstGeom prst="rect">
              <a:avLst/>
            </a:prstGeom>
            <a:noFill/>
          </p:spPr>
          <p:txBody>
            <a:bodyPr rtlCol="0" wrap="none">
              <a:spAutoFit/>
            </a:bodyPr>
            <a:lstStyle/>
            <a:p>
              <a:pPr algn="ctr"/>
              <a:r>
                <a:rPr altLang="zh-CN" lang="en-US" sz="4400">
                  <a:solidFill>
                    <a:schemeClr val="bg1"/>
                  </a:solidFill>
                  <a:latin charset="-122" panose="00000500000000000000" pitchFamily="2" typeface="字魂59号-创粗黑"/>
                  <a:ea charset="-122" panose="00000500000000000000" pitchFamily="2" typeface="字魂59号-创粗黑"/>
                </a:rPr>
                <a:t>S</a:t>
              </a:r>
            </a:p>
          </p:txBody>
        </p:sp>
        <p:sp>
          <p:nvSpPr>
            <p:cNvPr id="22" name="文本框 21"/>
            <p:cNvSpPr txBox="1"/>
            <p:nvPr/>
          </p:nvSpPr>
          <p:spPr>
            <a:xfrm>
              <a:off x="6152950" y="3219367"/>
              <a:ext cx="517843" cy="762000"/>
            </a:xfrm>
            <a:prstGeom prst="rect">
              <a:avLst/>
            </a:prstGeom>
            <a:noFill/>
          </p:spPr>
          <p:txBody>
            <a:bodyPr rtlCol="0" wrap="none">
              <a:spAutoFit/>
            </a:bodyPr>
            <a:lstStyle/>
            <a:p>
              <a:r>
                <a:rPr altLang="zh-CN" lang="en-US" sz="4400">
                  <a:solidFill>
                    <a:schemeClr val="bg1"/>
                  </a:solidFill>
                  <a:latin charset="-122" panose="00000500000000000000" pitchFamily="2" typeface="字魂59号-创粗黑"/>
                  <a:ea charset="-122" panose="00000500000000000000" pitchFamily="2" typeface="字魂59号-创粗黑"/>
                </a:rPr>
                <a:t>W</a:t>
              </a:r>
            </a:p>
          </p:txBody>
        </p:sp>
        <p:sp>
          <p:nvSpPr>
            <p:cNvPr id="23" name="文本框 22"/>
            <p:cNvSpPr txBox="1"/>
            <p:nvPr/>
          </p:nvSpPr>
          <p:spPr>
            <a:xfrm>
              <a:off x="5480574" y="3988808"/>
              <a:ext cx="517843" cy="762000"/>
            </a:xfrm>
            <a:prstGeom prst="rect">
              <a:avLst/>
            </a:prstGeom>
            <a:noFill/>
          </p:spPr>
          <p:txBody>
            <a:bodyPr rtlCol="0" wrap="none">
              <a:spAutoFit/>
            </a:bodyPr>
            <a:lstStyle/>
            <a:p>
              <a:r>
                <a:rPr altLang="zh-CN" lang="en-US" sz="4400">
                  <a:solidFill>
                    <a:schemeClr val="bg1"/>
                  </a:solidFill>
                  <a:latin charset="-122" panose="00000500000000000000" pitchFamily="2" typeface="字魂59号-创粗黑"/>
                  <a:ea charset="-122" panose="00000500000000000000" pitchFamily="2" typeface="字魂59号-创粗黑"/>
                </a:rPr>
                <a:t>O</a:t>
              </a:r>
            </a:p>
          </p:txBody>
        </p:sp>
        <p:sp>
          <p:nvSpPr>
            <p:cNvPr id="24" name="文本框 23"/>
            <p:cNvSpPr txBox="1"/>
            <p:nvPr/>
          </p:nvSpPr>
          <p:spPr>
            <a:xfrm>
              <a:off x="6290058" y="3990652"/>
              <a:ext cx="517843" cy="762000"/>
            </a:xfrm>
            <a:prstGeom prst="rect">
              <a:avLst/>
            </a:prstGeom>
            <a:noFill/>
          </p:spPr>
          <p:txBody>
            <a:bodyPr rtlCol="0" wrap="none">
              <a:spAutoFit/>
            </a:bodyPr>
            <a:lstStyle/>
            <a:p>
              <a:r>
                <a:rPr altLang="zh-CN" lang="en-US" sz="4400">
                  <a:solidFill>
                    <a:schemeClr val="bg1"/>
                  </a:solidFill>
                  <a:latin charset="-122" panose="00000500000000000000" pitchFamily="2" typeface="字魂59号-创粗黑"/>
                  <a:ea charset="-122" panose="00000500000000000000" pitchFamily="2" typeface="字魂59号-创粗黑"/>
                </a:rPr>
                <a:t>T</a:t>
              </a:r>
            </a:p>
          </p:txBody>
        </p:sp>
      </p:grpSp>
    </p:spTree>
    <p:extLst>
      <p:ext uri="{BB962C8B-B14F-4D97-AF65-F5344CB8AC3E}">
        <p14:creationId val="1291761089"/>
      </p:ext>
    </p:extLst>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6" presetSubtype="37">
                                  <p:stCondLst>
                                    <p:cond delay="0"/>
                                  </p:stCondLst>
                                  <p:childTnLst>
                                    <p:set>
                                      <p:cBhvr>
                                        <p:cTn dur="1" fill="hold" id="6">
                                          <p:stCondLst>
                                            <p:cond delay="0"/>
                                          </p:stCondLst>
                                        </p:cTn>
                                        <p:tgtEl>
                                          <p:spTgt spid="2"/>
                                        </p:tgtEl>
                                        <p:attrNameLst>
                                          <p:attrName>style.visibility</p:attrName>
                                        </p:attrNameLst>
                                      </p:cBhvr>
                                      <p:to>
                                        <p:strVal val="visible"/>
                                      </p:to>
                                    </p:set>
                                    <p:animEffect filter="barn(outVertical)" transition="in">
                                      <p:cBhvr>
                                        <p:cTn dur="500" id="7"/>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tretch>
            <a:fillRect/>
          </a:stretch>
        </p:blipFill>
        <p:spPr>
          <a:xfrm>
            <a:off x="-76200" y="0"/>
            <a:ext cx="12268200" cy="6858000"/>
          </a:xfrm>
          <a:prstGeom prst="rect">
            <a:avLst/>
          </a:prstGeom>
          <a:solidFill>
            <a:schemeClr val="tx1"/>
          </a:solidFill>
        </p:spPr>
      </p:pic>
      <p:pic>
        <p:nvPicPr>
          <p:cNvPr id="15" name="图片 14"/>
          <p:cNvPicPr>
            <a:picLocks noChangeAspect="1"/>
          </p:cNvPicPr>
          <p:nvPr/>
        </p:nvPicPr>
        <p:blipFill>
          <a:blip r:embed="rId4">
            <a:extLst>
              <a:ext uri="{28A0092B-C50C-407E-A947-70E740481C1C}">
                <a14:useLocalDpi val="0"/>
              </a:ext>
            </a:extLst>
          </a:blip>
          <a:stretch>
            <a:fillRect/>
          </a:stretch>
        </p:blipFill>
        <p:spPr>
          <a:xfrm>
            <a:off x="0" y="2133976"/>
            <a:ext cx="6515100" cy="3833487"/>
          </a:xfrm>
          <a:custGeom>
            <a:gdLst>
              <a:gd fmla="*/ 0 w 6643466" name="connsiteX0"/>
              <a:gd fmla="*/ 0 h 3416301" name="connsiteY0"/>
              <a:gd fmla="*/ 6643466 w 6643466" name="connsiteX1"/>
              <a:gd fmla="*/ 0 h 3416301" name="connsiteY1"/>
              <a:gd fmla="*/ 6643466 w 6643466" name="connsiteX2"/>
              <a:gd fmla="*/ 3416301 h 3416301" name="connsiteY2"/>
              <a:gd fmla="*/ 0 w 6643466" name="connsiteX3"/>
              <a:gd fmla="*/ 3416301 h 3416301" name="connsiteY3"/>
            </a:gdLst>
            <a:cxnLst>
              <a:cxn ang="0">
                <a:pos x="connsiteX0" y="connsiteY0"/>
              </a:cxn>
              <a:cxn ang="0">
                <a:pos x="connsiteX1" y="connsiteY1"/>
              </a:cxn>
              <a:cxn ang="0">
                <a:pos x="connsiteX2" y="connsiteY2"/>
              </a:cxn>
              <a:cxn ang="0">
                <a:pos x="connsiteX3" y="connsiteY3"/>
              </a:cxn>
            </a:cxnLst>
            <a:rect b="b" l="l" r="r" t="t"/>
            <a:pathLst>
              <a:path h="3416301" w="6643466">
                <a:moveTo>
                  <a:pt x="0" y="0"/>
                </a:moveTo>
                <a:lnTo>
                  <a:pt x="6643466" y="0"/>
                </a:lnTo>
                <a:lnTo>
                  <a:pt x="6643466" y="3416301"/>
                </a:lnTo>
                <a:lnTo>
                  <a:pt x="0" y="3416301"/>
                </a:lnTo>
                <a:close/>
              </a:path>
            </a:pathLst>
          </a:custGeom>
        </p:spPr>
      </p:pic>
      <p:grpSp>
        <p:nvGrpSpPr>
          <p:cNvPr id="5" name="组合 4"/>
          <p:cNvGrpSpPr/>
          <p:nvPr/>
        </p:nvGrpSpPr>
        <p:grpSpPr>
          <a:xfrm>
            <a:off x="7976338" y="577598"/>
            <a:ext cx="3181393" cy="497950"/>
            <a:chOff x="7976338" y="577598"/>
            <a:chExt cx="3181393" cy="497950"/>
          </a:xfrm>
        </p:grpSpPr>
        <p:sp>
          <p:nvSpPr>
            <p:cNvPr id="6" name="book-hand-drawn-open-pages_35781"/>
            <p:cNvSpPr>
              <a:spLocks noChangeAspect="1"/>
            </p:cNvSpPr>
            <p:nvPr/>
          </p:nvSpPr>
          <p:spPr bwMode="auto">
            <a:xfrm>
              <a:off x="10548046" y="578873"/>
              <a:ext cx="609685" cy="496675"/>
            </a:xfrm>
            <a:custGeom>
              <a:gdLst>
                <a:gd fmla="*/ 165033 w 609243" name="connsiteX0"/>
                <a:gd fmla="*/ 400904 h 496315" name="connsiteY0"/>
                <a:gd fmla="*/ 303783 w 609243" name="connsiteX1"/>
                <a:gd fmla="*/ 460951 h 496315" name="connsiteY1"/>
                <a:gd fmla="*/ 600145 w 609243" name="connsiteX2"/>
                <a:gd fmla="*/ 431016 h 496315" name="connsiteY2"/>
                <a:gd fmla="*/ 585911 w 609243" name="connsiteX3"/>
                <a:gd fmla="*/ 453751 h 496315" name="connsiteY3"/>
                <a:gd fmla="*/ 316310 w 609243" name="connsiteX4"/>
                <a:gd fmla="*/ 490033 h 496315" name="connsiteY4"/>
                <a:gd fmla="*/ 303783 w 609243" name="connsiteX5"/>
                <a:gd fmla="*/ 496285 h 496315" name="connsiteY5"/>
                <a:gd fmla="*/ 291257 w 609243" name="connsiteX6"/>
                <a:gd fmla="*/ 490033 h 496315" name="connsiteY6"/>
                <a:gd fmla="*/ 21751 w 609243" name="connsiteX7"/>
                <a:gd fmla="*/ 453751 h 496315" name="connsiteY7"/>
                <a:gd fmla="*/ 7422 w 609243" name="connsiteX8"/>
                <a:gd fmla="*/ 431016 h 496315" name="connsiteY8"/>
                <a:gd fmla="*/ 165033 w 609243" name="connsiteX9"/>
                <a:gd fmla="*/ 400904 h 496315" name="connsiteY9"/>
                <a:gd fmla="*/ 155189 w 609243" name="connsiteX10"/>
                <a:gd fmla="*/ 275778 h 496315" name="connsiteY10"/>
                <a:gd fmla="*/ 259126 w 609243" name="connsiteX11"/>
                <a:gd fmla="*/ 295874 h 496315" name="connsiteY11"/>
                <a:gd fmla="*/ 249162 w 609243" name="connsiteX12"/>
                <a:gd fmla="*/ 312936 h 496315" name="connsiteY12"/>
                <a:gd fmla="*/ 65059 w 609243" name="connsiteX13"/>
                <a:gd fmla="*/ 331041 h 496315" name="connsiteY13"/>
                <a:gd fmla="*/ 55095 w 609243" name="connsiteX14"/>
                <a:gd fmla="*/ 313979 h 496315" name="connsiteY14"/>
                <a:gd fmla="*/ 155189 w 609243" name="connsiteX15"/>
                <a:gd fmla="*/ 275778 h 496315" name="connsiteY15"/>
                <a:gd fmla="*/ 443849 w 609243" name="connsiteX16"/>
                <a:gd fmla="*/ 275552 h 496315" name="connsiteY16"/>
                <a:gd fmla="*/ 546751 w 609243" name="connsiteX17"/>
                <a:gd fmla="*/ 305255 h 496315" name="connsiteY17"/>
                <a:gd fmla="*/ 538211 w 609243" name="connsiteX18"/>
                <a:gd fmla="*/ 323074 h 496315" name="connsiteY18"/>
                <a:gd fmla="*/ 353260 w 609243" name="connsiteX19"/>
                <a:gd fmla="*/ 320420 h 496315" name="connsiteY19"/>
                <a:gd fmla="*/ 341872 w 609243" name="connsiteX20"/>
                <a:gd fmla="*/ 304212 h 496315" name="connsiteY20"/>
                <a:gd fmla="*/ 443849 w 609243" name="connsiteX21"/>
                <a:gd fmla="*/ 275552 h 496315" name="connsiteY21"/>
                <a:gd fmla="*/ 155189 w 609243" name="connsiteX22"/>
                <a:gd fmla="*/ 229830 h 496315" name="connsiteY22"/>
                <a:gd fmla="*/ 259126 w 609243" name="connsiteX23"/>
                <a:gd fmla="*/ 249914 h 496315" name="connsiteY23"/>
                <a:gd fmla="*/ 249162 w 609243" name="connsiteX24"/>
                <a:gd fmla="*/ 266966 h 496315" name="connsiteY24"/>
                <a:gd fmla="*/ 65059 w 609243" name="connsiteX25"/>
                <a:gd fmla="*/ 284966 h 496315" name="connsiteY25"/>
                <a:gd fmla="*/ 55095 w 609243" name="connsiteX26"/>
                <a:gd fmla="*/ 268008 h 496315" name="connsiteY26"/>
                <a:gd fmla="*/ 155189 w 609243" name="connsiteX27"/>
                <a:gd fmla="*/ 229830 h 496315" name="connsiteY27"/>
                <a:gd fmla="*/ 439981 w 609243" name="connsiteX28"/>
                <a:gd fmla="*/ 229743 h 496315" name="connsiteY28"/>
                <a:gd fmla="*/ 542897 w 609243" name="connsiteX29"/>
                <a:gd fmla="*/ 259481 h 496315" name="connsiteY29"/>
                <a:gd fmla="*/ 534359 w 609243" name="connsiteX30"/>
                <a:gd fmla="*/ 277206 h 496315" name="connsiteY30"/>
                <a:gd fmla="*/ 349445 w 609243" name="connsiteX31"/>
                <a:gd fmla="*/ 274552 h 496315" name="connsiteY31"/>
                <a:gd fmla="*/ 338060 w 609243" name="connsiteX32"/>
                <a:gd fmla="*/ 258438 h 496315" name="connsiteY32"/>
                <a:gd fmla="*/ 439981 w 609243" name="connsiteX33"/>
                <a:gd fmla="*/ 229743 h 496315" name="connsiteY33"/>
                <a:gd fmla="*/ 436157 w 609243" name="connsiteX34"/>
                <a:gd fmla="*/ 183933 h 496315" name="connsiteY34"/>
                <a:gd fmla="*/ 539058 w 609243" name="connsiteX35"/>
                <a:gd fmla="*/ 213639 h 496315" name="connsiteY35"/>
                <a:gd fmla="*/ 530612 w 609243" name="connsiteX36"/>
                <a:gd fmla="*/ 231439 h 496315" name="connsiteY36"/>
                <a:gd fmla="*/ 345546 w 609243" name="connsiteX37"/>
                <a:gd fmla="*/ 228694 h 496315" name="connsiteY37"/>
                <a:gd fmla="*/ 334252 w 609243" name="connsiteX38"/>
                <a:gd fmla="*/ 212598 h 496315" name="connsiteY38"/>
                <a:gd fmla="*/ 436157 w 609243" name="connsiteX39"/>
                <a:gd fmla="*/ 183933 h 496315" name="connsiteY39"/>
                <a:gd fmla="*/ 155189 w 609243" name="connsiteX40"/>
                <a:gd fmla="*/ 183880 h 496315" name="connsiteY40"/>
                <a:gd fmla="*/ 259126 w 609243" name="connsiteX41"/>
                <a:gd fmla="*/ 203976 h 496315" name="connsiteY41"/>
                <a:gd fmla="*/ 249162 w 609243" name="connsiteX42"/>
                <a:gd fmla="*/ 220933 h 496315" name="connsiteY42"/>
                <a:gd fmla="*/ 65059 w 609243" name="connsiteX43"/>
                <a:gd fmla="*/ 239028 h 496315" name="connsiteY43"/>
                <a:gd fmla="*/ 55095 w 609243" name="connsiteX44"/>
                <a:gd fmla="*/ 221975 h 496315" name="connsiteY44"/>
                <a:gd fmla="*/ 155189 w 609243" name="connsiteX45"/>
                <a:gd fmla="*/ 183880 h 496315" name="connsiteY45"/>
                <a:gd fmla="*/ 439981 w 609243" name="connsiteX46"/>
                <a:gd fmla="*/ 137783 h 496315" name="connsiteY46"/>
                <a:gd fmla="*/ 542897 w 609243" name="connsiteX47"/>
                <a:gd fmla="*/ 167489 h 496315" name="connsiteY47"/>
                <a:gd fmla="*/ 534359 w 609243" name="connsiteX48"/>
                <a:gd fmla="*/ 185289 h 496315" name="connsiteY48"/>
                <a:gd fmla="*/ 349445 w 609243" name="connsiteX49"/>
                <a:gd fmla="*/ 182544 h 496315" name="connsiteY49"/>
                <a:gd fmla="*/ 338060 w 609243" name="connsiteX50"/>
                <a:gd fmla="*/ 166448 h 496315" name="connsiteY50"/>
                <a:gd fmla="*/ 439981 w 609243" name="connsiteX51"/>
                <a:gd fmla="*/ 137783 h 496315" name="connsiteY51"/>
                <a:gd fmla="*/ 209117 w 609243" name="connsiteX52"/>
                <a:gd fmla="*/ 125922 h 496315" name="connsiteY52"/>
                <a:gd fmla="*/ 249230 w 609243" name="connsiteX53"/>
                <a:gd fmla="*/ 141507 h 496315" name="connsiteY53"/>
                <a:gd fmla="*/ 239267 w 609243" name="connsiteX54"/>
                <a:gd fmla="*/ 158561 h 496315" name="connsiteY54"/>
                <a:gd fmla="*/ 171234 w 609243" name="connsiteX55"/>
                <a:gd fmla="*/ 146339 h 496315" name="connsiteY55"/>
                <a:gd fmla="*/ 166015 w 609243" name="connsiteX56"/>
                <a:gd fmla="*/ 127390 h 496315" name="connsiteY56"/>
                <a:gd fmla="*/ 209117 w 609243" name="connsiteX57"/>
                <a:gd fmla="*/ 125922 h 496315" name="connsiteY57"/>
                <a:gd fmla="*/ 114405 w 609243" name="connsiteX58"/>
                <a:gd fmla="*/ 101164 h 496315" name="connsiteY58"/>
                <a:gd fmla="*/ 79658 w 609243" name="connsiteX59"/>
                <a:gd fmla="*/ 112628 h 496315" name="connsiteY59"/>
                <a:gd fmla="*/ 78139 w 609243" name="connsiteX60"/>
                <a:gd fmla="*/ 156871 h 496315" name="connsiteY60"/>
                <a:gd fmla="*/ 114405 w 609243" name="connsiteX61"/>
                <a:gd fmla="*/ 142186 h 496315" name="connsiteY61"/>
                <a:gd fmla="*/ 436157 w 609243" name="connsiteX62"/>
                <a:gd fmla="*/ 91941 h 496315" name="connsiteY62"/>
                <a:gd fmla="*/ 539058 w 609243" name="connsiteX63"/>
                <a:gd fmla="*/ 121643 h 496315" name="connsiteY63"/>
                <a:gd fmla="*/ 530612 w 609243" name="connsiteX64"/>
                <a:gd fmla="*/ 139462 h 496315" name="connsiteY64"/>
                <a:gd fmla="*/ 345546 w 609243" name="connsiteX65"/>
                <a:gd fmla="*/ 136808 h 496315" name="connsiteY65"/>
                <a:gd fmla="*/ 334252 w 609243" name="connsiteX66"/>
                <a:gd fmla="*/ 120601 h 496315" name="connsiteY66"/>
                <a:gd fmla="*/ 436157 w 609243" name="connsiteX67"/>
                <a:gd fmla="*/ 91941 h 496315" name="connsiteY67"/>
                <a:gd fmla="*/ 120956 w 609243" name="connsiteX68"/>
                <a:gd fmla="*/ 81080 h 496315" name="connsiteY68"/>
                <a:gd fmla="*/ 123804 w 609243" name="connsiteX69"/>
                <a:gd fmla="*/ 81459 h 496315" name="connsiteY69"/>
                <a:gd fmla="*/ 134152 w 609243" name="connsiteX70"/>
                <a:gd fmla="*/ 90933 h 496315" name="connsiteY70"/>
                <a:gd fmla="*/ 134152 w 609243" name="connsiteX71"/>
                <a:gd fmla="*/ 146734 h 496315" name="connsiteY71"/>
                <a:gd fmla="*/ 133773 w 609243" name="connsiteX72"/>
                <a:gd fmla="*/ 149292 h 496315" name="connsiteY72"/>
                <a:gd fmla="*/ 126842 w 609243" name="connsiteX73"/>
                <a:gd fmla="*/ 159523 h 496315" name="connsiteY73"/>
                <a:gd fmla="*/ 78234 w 609243" name="connsiteX74"/>
                <a:gd fmla="*/ 179892 h 496315" name="connsiteY74"/>
                <a:gd fmla="*/ 64658 w 609243" name="connsiteX75"/>
                <a:gd fmla="*/ 175439 h 496315" name="connsiteY75"/>
                <a:gd fmla="*/ 58392 w 609243" name="connsiteX76"/>
                <a:gd fmla="*/ 166439 h 496315" name="connsiteY76"/>
                <a:gd fmla="*/ 60101 w 609243" name="connsiteX77"/>
                <a:gd fmla="*/ 110638 h 496315" name="connsiteY77"/>
                <a:gd fmla="*/ 60765 w 609243" name="connsiteX78"/>
                <a:gd fmla="*/ 107796 h 496315" name="connsiteY78"/>
                <a:gd fmla="*/ 64943 w 609243" name="connsiteX79"/>
                <a:gd fmla="*/ 98796 h 496315" name="connsiteY79"/>
                <a:gd fmla="*/ 120956 w 609243" name="connsiteX80"/>
                <a:gd fmla="*/ 81080 h 496315" name="connsiteY80"/>
                <a:gd fmla="*/ 211133 w 609243" name="connsiteX81"/>
                <a:gd fmla="*/ 79659 h 496315" name="connsiteY81"/>
                <a:gd fmla="*/ 252540 w 609243" name="connsiteX82"/>
                <a:gd fmla="*/ 93858 h 496315" name="connsiteY82"/>
                <a:gd fmla="*/ 242574 w 609243" name="connsiteX83"/>
                <a:gd fmla="*/ 110925 h 496315" name="connsiteY83"/>
                <a:gd fmla="*/ 172811 w 609243" name="connsiteX84"/>
                <a:gd fmla="*/ 103719 h 496315" name="connsiteY84"/>
                <a:gd fmla="*/ 167590 w 609243" name="connsiteX85"/>
                <a:gd fmla="*/ 84661 h 496315" name="connsiteY85"/>
                <a:gd fmla="*/ 211133 w 609243" name="connsiteX86"/>
                <a:gd fmla="*/ 79659 h 496315" name="connsiteY86"/>
                <a:gd fmla="*/ 198798 w 609243" name="connsiteX87"/>
                <a:gd fmla="*/ 22403 h 496315" name="connsiteY87"/>
                <a:gd fmla="*/ 27245 w 609243" name="connsiteX88"/>
                <a:gd fmla="*/ 79844 h 496315" name="connsiteY88"/>
                <a:gd fmla="*/ 26012 w 609243" name="connsiteX89"/>
                <a:gd fmla="*/ 387586 h 496315" name="connsiteY89"/>
                <a:gd fmla="*/ 306429 w 609243" name="connsiteX90"/>
                <a:gd fmla="*/ 408620 h 496315" name="connsiteY90"/>
                <a:gd fmla="*/ 586847 w 609243" name="connsiteX91"/>
                <a:gd fmla="*/ 387586 h 496315" name="connsiteY91"/>
                <a:gd fmla="*/ 585614 w 609243" name="connsiteX92"/>
                <a:gd fmla="*/ 79844 h 496315" name="connsiteY92"/>
                <a:gd fmla="*/ 315160 w 609243" name="connsiteX93"/>
                <a:gd fmla="*/ 68664 h 496315" name="connsiteY93"/>
                <a:gd fmla="*/ 306429 w 609243" name="connsiteX94"/>
                <a:gd fmla="*/ 71791 h 496315" name="connsiteY94"/>
                <a:gd fmla="*/ 297699 w 609243" name="connsiteX95"/>
                <a:gd fmla="*/ 68664 h 496315" name="connsiteY95"/>
                <a:gd fmla="*/ 198798 w 609243" name="connsiteX96"/>
                <a:gd fmla="*/ 22403 h 496315" name="connsiteY96"/>
                <a:gd fmla="*/ 197678 w 609243" name="connsiteX97"/>
                <a:gd fmla="*/ 346 h 496315" name="connsiteY97"/>
                <a:gd fmla="*/ 306429 w 609243" name="connsiteX98"/>
                <a:gd fmla="*/ 46209 h 496315" name="connsiteY98"/>
                <a:gd fmla="*/ 602505 w 609243" name="connsiteX99"/>
                <a:gd fmla="*/ 64779 h 496315" name="connsiteY99"/>
                <a:gd fmla="*/ 606016 w 609243" name="connsiteX100"/>
                <a:gd fmla="*/ 68948 h 496315" name="connsiteY100"/>
                <a:gd fmla="*/ 608009 w 609243" name="connsiteX101"/>
                <a:gd fmla="*/ 75581 h 496315" name="connsiteY101"/>
                <a:gd fmla="*/ 609243 w 609243" name="connsiteX102"/>
                <a:gd fmla="*/ 396113 h 496315" name="connsiteY102"/>
                <a:gd fmla="*/ 608199 w 609243" name="connsiteX103"/>
                <a:gd fmla="*/ 400945 h 496315" name="connsiteY103"/>
                <a:gd fmla="*/ 595103 w 609243" name="connsiteX104"/>
                <a:gd fmla="*/ 414210 h 496315" name="connsiteY104"/>
                <a:gd fmla="*/ 317437 w 609243" name="connsiteX105"/>
                <a:gd fmla="*/ 428043 h 496315" name="connsiteY105"/>
                <a:gd fmla="*/ 306429 w 609243" name="connsiteX106"/>
                <a:gd fmla="*/ 434675 h 496315" name="connsiteY106"/>
                <a:gd fmla="*/ 295422 w 609243" name="connsiteX107"/>
                <a:gd fmla="*/ 428043 h 496315" name="connsiteY107"/>
                <a:gd fmla="*/ 17756 w 609243" name="connsiteX108"/>
                <a:gd fmla="*/ 414210 h 496315" name="connsiteY108"/>
                <a:gd fmla="*/ 4660 w 609243" name="connsiteX109"/>
                <a:gd fmla="*/ 400945 h 496315" name="connsiteY109"/>
                <a:gd fmla="*/ 3616 w 609243" name="connsiteX110"/>
                <a:gd fmla="*/ 396113 h 496315" name="connsiteY110"/>
                <a:gd fmla="*/ 4850 w 609243" name="connsiteX111"/>
                <a:gd fmla="*/ 75581 h 496315" name="connsiteY111"/>
                <a:gd fmla="*/ 6843 w 609243" name="connsiteX112"/>
                <a:gd fmla="*/ 68948 h 496315" name="connsiteY112"/>
                <a:gd fmla="*/ 10354 w 609243" name="connsiteX113"/>
                <a:gd fmla="*/ 64779 h 496315" name="connsiteY113"/>
                <a:gd fmla="*/ 197678 w 609243" name="connsiteX114"/>
                <a:gd fmla="*/ 346 h 496315" name="connsiteY1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b="b" l="l" r="r" t="t"/>
              <a:pathLst>
                <a:path h="496315" w="609243">
                  <a:moveTo>
                    <a:pt x="165033" y="400904"/>
                  </a:moveTo>
                  <a:cubicBezTo>
                    <a:pt x="218614" y="402858"/>
                    <a:pt x="269051" y="419838"/>
                    <a:pt x="303783" y="460951"/>
                  </a:cubicBezTo>
                  <a:cubicBezTo>
                    <a:pt x="373248" y="378725"/>
                    <a:pt x="505628" y="393029"/>
                    <a:pt x="600145" y="431016"/>
                  </a:cubicBezTo>
                  <a:cubicBezTo>
                    <a:pt x="616847" y="437742"/>
                    <a:pt x="602423" y="460382"/>
                    <a:pt x="585911" y="453751"/>
                  </a:cubicBezTo>
                  <a:cubicBezTo>
                    <a:pt x="500314" y="419364"/>
                    <a:pt x="372583" y="404018"/>
                    <a:pt x="316310" y="490033"/>
                  </a:cubicBezTo>
                  <a:cubicBezTo>
                    <a:pt x="313178" y="494864"/>
                    <a:pt x="308433" y="496569"/>
                    <a:pt x="303783" y="496285"/>
                  </a:cubicBezTo>
                  <a:cubicBezTo>
                    <a:pt x="299134" y="496569"/>
                    <a:pt x="294389" y="494864"/>
                    <a:pt x="291257" y="490033"/>
                  </a:cubicBezTo>
                  <a:cubicBezTo>
                    <a:pt x="234984" y="404018"/>
                    <a:pt x="107253" y="419364"/>
                    <a:pt x="21751" y="453751"/>
                  </a:cubicBezTo>
                  <a:cubicBezTo>
                    <a:pt x="5144" y="460382"/>
                    <a:pt x="-9280" y="437742"/>
                    <a:pt x="7422" y="431016"/>
                  </a:cubicBezTo>
                  <a:cubicBezTo>
                    <a:pt x="54728" y="412023"/>
                    <a:pt x="111452" y="398950"/>
                    <a:pt x="165033" y="400904"/>
                  </a:cubicBezTo>
                  <a:close/>
                  <a:moveTo>
                    <a:pt x="155189" y="275778"/>
                  </a:moveTo>
                  <a:cubicBezTo>
                    <a:pt x="190373" y="271726"/>
                    <a:pt x="226197" y="277389"/>
                    <a:pt x="259126" y="295874"/>
                  </a:cubicBezTo>
                  <a:cubicBezTo>
                    <a:pt x="270229" y="302130"/>
                    <a:pt x="260265" y="319192"/>
                    <a:pt x="249162" y="312936"/>
                  </a:cubicBezTo>
                  <a:cubicBezTo>
                    <a:pt x="189186" y="279285"/>
                    <a:pt x="119815" y="294262"/>
                    <a:pt x="65059" y="331041"/>
                  </a:cubicBezTo>
                  <a:cubicBezTo>
                    <a:pt x="54430" y="338150"/>
                    <a:pt x="44561" y="320993"/>
                    <a:pt x="55095" y="313979"/>
                  </a:cubicBezTo>
                  <a:cubicBezTo>
                    <a:pt x="85463" y="293599"/>
                    <a:pt x="120006" y="279830"/>
                    <a:pt x="155189" y="275778"/>
                  </a:cubicBezTo>
                  <a:close/>
                  <a:moveTo>
                    <a:pt x="443849" y="275552"/>
                  </a:moveTo>
                  <a:cubicBezTo>
                    <a:pt x="479257" y="276654"/>
                    <a:pt x="514819" y="287483"/>
                    <a:pt x="546751" y="305255"/>
                  </a:cubicBezTo>
                  <a:cubicBezTo>
                    <a:pt x="557854" y="311415"/>
                    <a:pt x="549408" y="329329"/>
                    <a:pt x="538211" y="323074"/>
                  </a:cubicBezTo>
                  <a:cubicBezTo>
                    <a:pt x="480609" y="291037"/>
                    <a:pt x="410197" y="281843"/>
                    <a:pt x="353260" y="320420"/>
                  </a:cubicBezTo>
                  <a:cubicBezTo>
                    <a:pt x="342726" y="327528"/>
                    <a:pt x="331339" y="311415"/>
                    <a:pt x="341872" y="304212"/>
                  </a:cubicBezTo>
                  <a:cubicBezTo>
                    <a:pt x="373188" y="283076"/>
                    <a:pt x="408441" y="274451"/>
                    <a:pt x="443849" y="275552"/>
                  </a:cubicBezTo>
                  <a:close/>
                  <a:moveTo>
                    <a:pt x="155189" y="229830"/>
                  </a:moveTo>
                  <a:cubicBezTo>
                    <a:pt x="190373" y="225780"/>
                    <a:pt x="226197" y="231440"/>
                    <a:pt x="259126" y="249914"/>
                  </a:cubicBezTo>
                  <a:cubicBezTo>
                    <a:pt x="270229" y="256166"/>
                    <a:pt x="260265" y="273124"/>
                    <a:pt x="249162" y="266966"/>
                  </a:cubicBezTo>
                  <a:cubicBezTo>
                    <a:pt x="189186" y="233335"/>
                    <a:pt x="119815" y="248303"/>
                    <a:pt x="65059" y="284966"/>
                  </a:cubicBezTo>
                  <a:cubicBezTo>
                    <a:pt x="54430" y="292071"/>
                    <a:pt x="44561" y="275019"/>
                    <a:pt x="55095" y="268008"/>
                  </a:cubicBezTo>
                  <a:cubicBezTo>
                    <a:pt x="85463" y="247640"/>
                    <a:pt x="120006" y="233880"/>
                    <a:pt x="155189" y="229830"/>
                  </a:cubicBezTo>
                  <a:close/>
                  <a:moveTo>
                    <a:pt x="439981" y="229743"/>
                  </a:moveTo>
                  <a:cubicBezTo>
                    <a:pt x="475369" y="230857"/>
                    <a:pt x="510924" y="241709"/>
                    <a:pt x="542897" y="259481"/>
                  </a:cubicBezTo>
                  <a:cubicBezTo>
                    <a:pt x="553903" y="265642"/>
                    <a:pt x="545554" y="283461"/>
                    <a:pt x="534359" y="277206"/>
                  </a:cubicBezTo>
                  <a:cubicBezTo>
                    <a:pt x="476674" y="245169"/>
                    <a:pt x="406371" y="235975"/>
                    <a:pt x="349445" y="274552"/>
                  </a:cubicBezTo>
                  <a:cubicBezTo>
                    <a:pt x="338819" y="281660"/>
                    <a:pt x="327529" y="265547"/>
                    <a:pt x="338060" y="258438"/>
                  </a:cubicBezTo>
                  <a:cubicBezTo>
                    <a:pt x="369369" y="237255"/>
                    <a:pt x="404592" y="228629"/>
                    <a:pt x="439981" y="229743"/>
                  </a:cubicBezTo>
                  <a:close/>
                  <a:moveTo>
                    <a:pt x="436157" y="183933"/>
                  </a:moveTo>
                  <a:cubicBezTo>
                    <a:pt x="471557" y="185045"/>
                    <a:pt x="507123" y="195886"/>
                    <a:pt x="539058" y="213639"/>
                  </a:cubicBezTo>
                  <a:cubicBezTo>
                    <a:pt x="550162" y="219794"/>
                    <a:pt x="541715" y="237594"/>
                    <a:pt x="530612" y="231439"/>
                  </a:cubicBezTo>
                  <a:cubicBezTo>
                    <a:pt x="472909" y="199342"/>
                    <a:pt x="402584" y="190253"/>
                    <a:pt x="345546" y="228694"/>
                  </a:cubicBezTo>
                  <a:cubicBezTo>
                    <a:pt x="335012" y="235889"/>
                    <a:pt x="323718" y="219699"/>
                    <a:pt x="334252" y="212598"/>
                  </a:cubicBezTo>
                  <a:cubicBezTo>
                    <a:pt x="365524" y="191436"/>
                    <a:pt x="400757" y="182820"/>
                    <a:pt x="436157" y="183933"/>
                  </a:cubicBezTo>
                  <a:close/>
                  <a:moveTo>
                    <a:pt x="155189" y="183880"/>
                  </a:moveTo>
                  <a:cubicBezTo>
                    <a:pt x="190373" y="179842"/>
                    <a:pt x="226197" y="185502"/>
                    <a:pt x="259126" y="203976"/>
                  </a:cubicBezTo>
                  <a:cubicBezTo>
                    <a:pt x="270229" y="210133"/>
                    <a:pt x="260265" y="227186"/>
                    <a:pt x="249162" y="220933"/>
                  </a:cubicBezTo>
                  <a:cubicBezTo>
                    <a:pt x="189186" y="187302"/>
                    <a:pt x="119815" y="202270"/>
                    <a:pt x="65059" y="239028"/>
                  </a:cubicBezTo>
                  <a:cubicBezTo>
                    <a:pt x="54430" y="246133"/>
                    <a:pt x="44561" y="229080"/>
                    <a:pt x="55095" y="221975"/>
                  </a:cubicBezTo>
                  <a:cubicBezTo>
                    <a:pt x="85463" y="201655"/>
                    <a:pt x="120006" y="187918"/>
                    <a:pt x="155189" y="183880"/>
                  </a:cubicBezTo>
                  <a:close/>
                  <a:moveTo>
                    <a:pt x="439981" y="137783"/>
                  </a:moveTo>
                  <a:cubicBezTo>
                    <a:pt x="475369" y="138895"/>
                    <a:pt x="510924" y="149736"/>
                    <a:pt x="542897" y="167489"/>
                  </a:cubicBezTo>
                  <a:cubicBezTo>
                    <a:pt x="553903" y="173644"/>
                    <a:pt x="545554" y="191444"/>
                    <a:pt x="534359" y="185289"/>
                  </a:cubicBezTo>
                  <a:cubicBezTo>
                    <a:pt x="476674" y="153192"/>
                    <a:pt x="406371" y="144103"/>
                    <a:pt x="349445" y="182544"/>
                  </a:cubicBezTo>
                  <a:cubicBezTo>
                    <a:pt x="338819" y="189739"/>
                    <a:pt x="327529" y="173549"/>
                    <a:pt x="338060" y="166448"/>
                  </a:cubicBezTo>
                  <a:cubicBezTo>
                    <a:pt x="369369" y="145286"/>
                    <a:pt x="404592" y="136670"/>
                    <a:pt x="439981" y="137783"/>
                  </a:cubicBezTo>
                  <a:close/>
                  <a:moveTo>
                    <a:pt x="209117" y="125922"/>
                  </a:moveTo>
                  <a:cubicBezTo>
                    <a:pt x="223089" y="128148"/>
                    <a:pt x="236563" y="133217"/>
                    <a:pt x="249230" y="141507"/>
                  </a:cubicBezTo>
                  <a:cubicBezTo>
                    <a:pt x="259857" y="148423"/>
                    <a:pt x="249989" y="165477"/>
                    <a:pt x="239267" y="158561"/>
                  </a:cubicBezTo>
                  <a:cubicBezTo>
                    <a:pt x="218392" y="144918"/>
                    <a:pt x="195619" y="141223"/>
                    <a:pt x="171234" y="146339"/>
                  </a:cubicBezTo>
                  <a:cubicBezTo>
                    <a:pt x="158804" y="148991"/>
                    <a:pt x="153585" y="130043"/>
                    <a:pt x="166015" y="127390"/>
                  </a:cubicBezTo>
                  <a:cubicBezTo>
                    <a:pt x="180675" y="124311"/>
                    <a:pt x="195145" y="123695"/>
                    <a:pt x="209117" y="125922"/>
                  </a:cubicBezTo>
                  <a:close/>
                  <a:moveTo>
                    <a:pt x="114405" y="101164"/>
                  </a:moveTo>
                  <a:cubicBezTo>
                    <a:pt x="101873" y="102206"/>
                    <a:pt x="90291" y="105901"/>
                    <a:pt x="79658" y="112628"/>
                  </a:cubicBezTo>
                  <a:cubicBezTo>
                    <a:pt x="78519" y="127407"/>
                    <a:pt x="78234" y="142091"/>
                    <a:pt x="78139" y="156871"/>
                  </a:cubicBezTo>
                  <a:cubicBezTo>
                    <a:pt x="89626" y="150523"/>
                    <a:pt x="101684" y="145407"/>
                    <a:pt x="114405" y="142186"/>
                  </a:cubicBezTo>
                  <a:close/>
                  <a:moveTo>
                    <a:pt x="436157" y="91941"/>
                  </a:moveTo>
                  <a:cubicBezTo>
                    <a:pt x="471557" y="93043"/>
                    <a:pt x="507123" y="103872"/>
                    <a:pt x="539058" y="121643"/>
                  </a:cubicBezTo>
                  <a:cubicBezTo>
                    <a:pt x="550162" y="127804"/>
                    <a:pt x="541715" y="145718"/>
                    <a:pt x="530612" y="139462"/>
                  </a:cubicBezTo>
                  <a:cubicBezTo>
                    <a:pt x="472909" y="107426"/>
                    <a:pt x="402584" y="98232"/>
                    <a:pt x="345546" y="136808"/>
                  </a:cubicBezTo>
                  <a:cubicBezTo>
                    <a:pt x="335012" y="143917"/>
                    <a:pt x="323718" y="127804"/>
                    <a:pt x="334252" y="120601"/>
                  </a:cubicBezTo>
                  <a:cubicBezTo>
                    <a:pt x="365524" y="99464"/>
                    <a:pt x="400757" y="90839"/>
                    <a:pt x="436157" y="91941"/>
                  </a:cubicBezTo>
                  <a:close/>
                  <a:moveTo>
                    <a:pt x="120956" y="81080"/>
                  </a:moveTo>
                  <a:cubicBezTo>
                    <a:pt x="122000" y="81080"/>
                    <a:pt x="122855" y="81174"/>
                    <a:pt x="123804" y="81459"/>
                  </a:cubicBezTo>
                  <a:cubicBezTo>
                    <a:pt x="128836" y="81269"/>
                    <a:pt x="134152" y="84396"/>
                    <a:pt x="134152" y="90933"/>
                  </a:cubicBezTo>
                  <a:lnTo>
                    <a:pt x="134152" y="146734"/>
                  </a:lnTo>
                  <a:cubicBezTo>
                    <a:pt x="134152" y="147681"/>
                    <a:pt x="133962" y="148534"/>
                    <a:pt x="133773" y="149292"/>
                  </a:cubicBezTo>
                  <a:cubicBezTo>
                    <a:pt x="134532" y="153744"/>
                    <a:pt x="132633" y="158387"/>
                    <a:pt x="126842" y="159523"/>
                  </a:cubicBezTo>
                  <a:cubicBezTo>
                    <a:pt x="109279" y="163029"/>
                    <a:pt x="93234" y="170134"/>
                    <a:pt x="78234" y="179892"/>
                  </a:cubicBezTo>
                  <a:cubicBezTo>
                    <a:pt x="72348" y="183682"/>
                    <a:pt x="66841" y="180366"/>
                    <a:pt x="64658" y="175439"/>
                  </a:cubicBezTo>
                  <a:cubicBezTo>
                    <a:pt x="61145" y="174208"/>
                    <a:pt x="58392" y="171271"/>
                    <a:pt x="58392" y="166439"/>
                  </a:cubicBezTo>
                  <a:cubicBezTo>
                    <a:pt x="58392" y="147871"/>
                    <a:pt x="58487" y="129207"/>
                    <a:pt x="60101" y="110638"/>
                  </a:cubicBezTo>
                  <a:cubicBezTo>
                    <a:pt x="60196" y="109596"/>
                    <a:pt x="60386" y="108649"/>
                    <a:pt x="60765" y="107796"/>
                  </a:cubicBezTo>
                  <a:cubicBezTo>
                    <a:pt x="60576" y="104575"/>
                    <a:pt x="61715" y="101164"/>
                    <a:pt x="64943" y="98796"/>
                  </a:cubicBezTo>
                  <a:cubicBezTo>
                    <a:pt x="81367" y="86764"/>
                    <a:pt x="100734" y="81459"/>
                    <a:pt x="120956" y="81080"/>
                  </a:cubicBezTo>
                  <a:close/>
                  <a:moveTo>
                    <a:pt x="211133" y="79659"/>
                  </a:moveTo>
                  <a:cubicBezTo>
                    <a:pt x="225465" y="81224"/>
                    <a:pt x="239442" y="85988"/>
                    <a:pt x="252540" y="93858"/>
                  </a:cubicBezTo>
                  <a:cubicBezTo>
                    <a:pt x="263455" y="100495"/>
                    <a:pt x="253489" y="117563"/>
                    <a:pt x="242574" y="110925"/>
                  </a:cubicBezTo>
                  <a:cubicBezTo>
                    <a:pt x="220553" y="97651"/>
                    <a:pt x="197109" y="95375"/>
                    <a:pt x="172811" y="103719"/>
                  </a:cubicBezTo>
                  <a:cubicBezTo>
                    <a:pt x="160756" y="107796"/>
                    <a:pt x="155631" y="88833"/>
                    <a:pt x="167590" y="84661"/>
                  </a:cubicBezTo>
                  <a:cubicBezTo>
                    <a:pt x="182112" y="79730"/>
                    <a:pt x="196800" y="78095"/>
                    <a:pt x="211133" y="79659"/>
                  </a:cubicBezTo>
                  <a:close/>
                  <a:moveTo>
                    <a:pt x="198798" y="22403"/>
                  </a:moveTo>
                  <a:cubicBezTo>
                    <a:pt x="139593" y="17888"/>
                    <a:pt x="76710" y="44314"/>
                    <a:pt x="27245" y="79844"/>
                  </a:cubicBezTo>
                  <a:cubicBezTo>
                    <a:pt x="29238" y="182456"/>
                    <a:pt x="26296" y="284974"/>
                    <a:pt x="26012" y="387586"/>
                  </a:cubicBezTo>
                  <a:cubicBezTo>
                    <a:pt x="118725" y="354898"/>
                    <a:pt x="223111" y="351392"/>
                    <a:pt x="306429" y="408620"/>
                  </a:cubicBezTo>
                  <a:cubicBezTo>
                    <a:pt x="389653" y="351392"/>
                    <a:pt x="494134" y="354898"/>
                    <a:pt x="586847" y="387586"/>
                  </a:cubicBezTo>
                  <a:cubicBezTo>
                    <a:pt x="586563" y="284974"/>
                    <a:pt x="583621" y="182456"/>
                    <a:pt x="585614" y="79844"/>
                  </a:cubicBezTo>
                  <a:cubicBezTo>
                    <a:pt x="506470" y="22995"/>
                    <a:pt x="392975" y="-10545"/>
                    <a:pt x="315160" y="68664"/>
                  </a:cubicBezTo>
                  <a:cubicBezTo>
                    <a:pt x="312503" y="71412"/>
                    <a:pt x="309371" y="72264"/>
                    <a:pt x="306429" y="71791"/>
                  </a:cubicBezTo>
                  <a:cubicBezTo>
                    <a:pt x="303488" y="72264"/>
                    <a:pt x="300356" y="71412"/>
                    <a:pt x="297699" y="68664"/>
                  </a:cubicBezTo>
                  <a:cubicBezTo>
                    <a:pt x="268518" y="38960"/>
                    <a:pt x="234320" y="25112"/>
                    <a:pt x="198798" y="22403"/>
                  </a:cubicBezTo>
                  <a:close/>
                  <a:moveTo>
                    <a:pt x="197678" y="346"/>
                  </a:moveTo>
                  <a:cubicBezTo>
                    <a:pt x="236561" y="2640"/>
                    <a:pt x="274117" y="16470"/>
                    <a:pt x="306429" y="46209"/>
                  </a:cubicBezTo>
                  <a:cubicBezTo>
                    <a:pt x="392595" y="-33095"/>
                    <a:pt x="516055" y="730"/>
                    <a:pt x="602505" y="64779"/>
                  </a:cubicBezTo>
                  <a:cubicBezTo>
                    <a:pt x="604118" y="66011"/>
                    <a:pt x="605257" y="67432"/>
                    <a:pt x="606016" y="68948"/>
                  </a:cubicBezTo>
                  <a:cubicBezTo>
                    <a:pt x="607250" y="70654"/>
                    <a:pt x="608104" y="72833"/>
                    <a:pt x="608009" y="75581"/>
                  </a:cubicBezTo>
                  <a:cubicBezTo>
                    <a:pt x="605827" y="182456"/>
                    <a:pt x="609053" y="289237"/>
                    <a:pt x="609243" y="396113"/>
                  </a:cubicBezTo>
                  <a:cubicBezTo>
                    <a:pt x="609243" y="397913"/>
                    <a:pt x="608863" y="399524"/>
                    <a:pt x="608199" y="400945"/>
                  </a:cubicBezTo>
                  <a:cubicBezTo>
                    <a:pt x="610002" y="408620"/>
                    <a:pt x="604403" y="417810"/>
                    <a:pt x="595103" y="414210"/>
                  </a:cubicBezTo>
                  <a:cubicBezTo>
                    <a:pt x="503813" y="378679"/>
                    <a:pt x="400661" y="370815"/>
                    <a:pt x="317437" y="428043"/>
                  </a:cubicBezTo>
                  <a:cubicBezTo>
                    <a:pt x="315540" y="432591"/>
                    <a:pt x="311269" y="435812"/>
                    <a:pt x="306429" y="434675"/>
                  </a:cubicBezTo>
                  <a:cubicBezTo>
                    <a:pt x="301590" y="435812"/>
                    <a:pt x="297319" y="432591"/>
                    <a:pt x="295422" y="428043"/>
                  </a:cubicBezTo>
                  <a:cubicBezTo>
                    <a:pt x="212198" y="370815"/>
                    <a:pt x="109046" y="378679"/>
                    <a:pt x="17756" y="414210"/>
                  </a:cubicBezTo>
                  <a:cubicBezTo>
                    <a:pt x="8456" y="417810"/>
                    <a:pt x="2857" y="408620"/>
                    <a:pt x="4660" y="400945"/>
                  </a:cubicBezTo>
                  <a:cubicBezTo>
                    <a:pt x="3996" y="399524"/>
                    <a:pt x="3616" y="397913"/>
                    <a:pt x="3616" y="396113"/>
                  </a:cubicBezTo>
                  <a:cubicBezTo>
                    <a:pt x="3806" y="289237"/>
                    <a:pt x="7032" y="182456"/>
                    <a:pt x="4850" y="75581"/>
                  </a:cubicBezTo>
                  <a:cubicBezTo>
                    <a:pt x="4755" y="72833"/>
                    <a:pt x="5514" y="70654"/>
                    <a:pt x="6843" y="68948"/>
                  </a:cubicBezTo>
                  <a:cubicBezTo>
                    <a:pt x="7602" y="67432"/>
                    <a:pt x="8741" y="66011"/>
                    <a:pt x="10354" y="64779"/>
                  </a:cubicBezTo>
                  <a:cubicBezTo>
                    <a:pt x="64385" y="24748"/>
                    <a:pt x="132874" y="-3476"/>
                    <a:pt x="197678" y="346"/>
                  </a:cubicBezTo>
                  <a:close/>
                </a:path>
              </a:pathLst>
            </a:custGeom>
            <a:solidFill>
              <a:schemeClr val="tx1"/>
            </a:solidFill>
            <a:ln>
              <a:noFill/>
            </a:ln>
          </p:spPr>
          <p:txBody>
            <a:bodyPr/>
            <a:lstStyle/>
            <a:p/>
          </p:txBody>
        </p:sp>
        <p:sp>
          <p:nvSpPr>
            <p:cNvPr id="7" name="文本框 6"/>
            <p:cNvSpPr txBox="1"/>
            <p:nvPr/>
          </p:nvSpPr>
          <p:spPr>
            <a:xfrm>
              <a:off x="7976337" y="577598"/>
              <a:ext cx="2990850" cy="457200"/>
            </a:xfrm>
            <a:prstGeom prst="rect">
              <a:avLst/>
            </a:prstGeom>
            <a:noFill/>
          </p:spPr>
          <p:txBody>
            <a:bodyPr rtlCol="0" wrap="square">
              <a:spAutoFit/>
            </a:bodyPr>
            <a:lstStyle/>
            <a:p>
              <a:r>
                <a:rPr altLang="zh-CN" i="1" lang="en-US" spc="600" sz="2400">
                  <a:latin charset="-122" panose="00000500000000000000" pitchFamily="2" typeface="字魂59号-创粗黑"/>
                  <a:ea charset="-122" panose="00000500000000000000" pitchFamily="2" typeface="字魂59号-创粗黑"/>
                </a:rPr>
                <a:t>READ SHARE</a:t>
              </a:r>
            </a:p>
          </p:txBody>
        </p:sp>
      </p:grpSp>
      <p:sp>
        <p:nvSpPr>
          <p:cNvPr id="13" name="矩形 12"/>
          <p:cNvSpPr/>
          <p:nvPr/>
        </p:nvSpPr>
        <p:spPr>
          <a:xfrm>
            <a:off x="6970754" y="3736716"/>
            <a:ext cx="4966063" cy="1371600"/>
          </a:xfrm>
          <a:prstGeom prst="rect">
            <a:avLst/>
          </a:prstGeom>
        </p:spPr>
        <p:txBody>
          <a:bodyPr wrap="square">
            <a:spAutoFit/>
          </a:bodyPr>
          <a:lstStyle/>
          <a:p>
            <a:pPr algn="just"/>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 donec velit neque, auctor sit amet aliquam vel, ullamcorper sit amet ligula. nulla quis lorem ut libero malesuada feugiat. vestibulum ac diam sit amet quam vehicula</a:t>
            </a:r>
          </a:p>
        </p:txBody>
      </p:sp>
      <p:sp>
        <p:nvSpPr>
          <p:cNvPr id="14" name="矩形 13"/>
          <p:cNvSpPr/>
          <p:nvPr/>
        </p:nvSpPr>
        <p:spPr>
          <a:xfrm>
            <a:off x="6970752" y="3065113"/>
            <a:ext cx="4352144" cy="457200"/>
          </a:xfrm>
          <a:prstGeom prst="rect">
            <a:avLst/>
          </a:prstGeom>
        </p:spPr>
        <p:txBody>
          <a:bodyPr wrap="square">
            <a:spAutoFit/>
          </a:bodyPr>
          <a:lstStyle/>
          <a:p>
            <a:r>
              <a:rPr altLang="en-US" lang="zh-CN" sz="2400">
                <a:solidFill>
                  <a:schemeClr val="bg1">
                    <a:lumMod val="50000"/>
                  </a:schemeClr>
                </a:solidFill>
                <a:latin charset="-122" panose="00000500000000000000" pitchFamily="2" typeface="字魂59号-创粗黑"/>
                <a:ea charset="-122" panose="00000500000000000000" pitchFamily="2" typeface="字魂59号-创粗黑"/>
              </a:rPr>
              <a:t>请输入一段简介的文字说明</a:t>
            </a:r>
          </a:p>
        </p:txBody>
      </p:sp>
    </p:spTree>
    <p:extLst>
      <p:ext uri="{BB962C8B-B14F-4D97-AF65-F5344CB8AC3E}">
        <p14:creationId val="1370582877"/>
      </p:ext>
    </p:extLst>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15"/>
                                        </p:tgtEl>
                                        <p:attrNameLst>
                                          <p:attrName>style.visibility</p:attrName>
                                        </p:attrNameLst>
                                      </p:cBhvr>
                                      <p:to>
                                        <p:strVal val="visible"/>
                                      </p:to>
                                    </p:set>
                                    <p:animEffect filter="fade" transition="in">
                                      <p:cBhvr>
                                        <p:cTn dur="1000" id="7"/>
                                        <p:tgtEl>
                                          <p:spTgt spid="15"/>
                                        </p:tgtEl>
                                      </p:cBhvr>
                                    </p:animEffect>
                                    <p:anim calcmode="lin" valueType="num">
                                      <p:cBhvr>
                                        <p:cTn dur="1000" fill="hold" id="8"/>
                                        <p:tgtEl>
                                          <p:spTgt spid="15"/>
                                        </p:tgtEl>
                                        <p:attrNameLst>
                                          <p:attrName>ppt_x</p:attrName>
                                        </p:attrNameLst>
                                      </p:cBhvr>
                                      <p:tavLst>
                                        <p:tav tm="0">
                                          <p:val>
                                            <p:strVal val="#ppt_x"/>
                                          </p:val>
                                        </p:tav>
                                        <p:tav tm="100000">
                                          <p:val>
                                            <p:strVal val="#ppt_x"/>
                                          </p:val>
                                        </p:tav>
                                      </p:tavLst>
                                    </p:anim>
                                    <p:anim calcmode="lin" valueType="num">
                                      <p:cBhvr>
                                        <p:cTn dur="1000" fill="hold" id="9"/>
                                        <p:tgtEl>
                                          <p:spTgt spid="15"/>
                                        </p:tgtEl>
                                        <p:attrNameLst>
                                          <p:attrName>ppt_y</p:attrName>
                                        </p:attrNameLst>
                                      </p:cBhvr>
                                      <p:tavLst>
                                        <p:tav tm="0">
                                          <p:val>
                                            <p:strVal val="#ppt_y+.1"/>
                                          </p:val>
                                        </p:tav>
                                        <p:tav tm="100000">
                                          <p:val>
                                            <p:strVal val="#ppt_y"/>
                                          </p:val>
                                        </p:tav>
                                      </p:tavLst>
                                    </p:anim>
                                  </p:childTnLst>
                                </p:cTn>
                              </p:par>
                              <p:par>
                                <p:cTn fill="hold" grpId="0" id="10" nodeType="withEffect" presetClass="entr" presetID="42" presetSubtype="0">
                                  <p:stCondLst>
                                    <p:cond delay="0"/>
                                  </p:stCondLst>
                                  <p:childTnLst>
                                    <p:set>
                                      <p:cBhvr>
                                        <p:cTn dur="1" fill="hold" id="11">
                                          <p:stCondLst>
                                            <p:cond delay="0"/>
                                          </p:stCondLst>
                                        </p:cTn>
                                        <p:tgtEl>
                                          <p:spTgt spid="13"/>
                                        </p:tgtEl>
                                        <p:attrNameLst>
                                          <p:attrName>style.visibility</p:attrName>
                                        </p:attrNameLst>
                                      </p:cBhvr>
                                      <p:to>
                                        <p:strVal val="visible"/>
                                      </p:to>
                                    </p:set>
                                    <p:animEffect filter="fade" transition="in">
                                      <p:cBhvr>
                                        <p:cTn dur="1000" id="12"/>
                                        <p:tgtEl>
                                          <p:spTgt spid="13"/>
                                        </p:tgtEl>
                                      </p:cBhvr>
                                    </p:animEffect>
                                    <p:anim calcmode="lin" valueType="num">
                                      <p:cBhvr>
                                        <p:cTn dur="1000" fill="hold" id="13"/>
                                        <p:tgtEl>
                                          <p:spTgt spid="13"/>
                                        </p:tgtEl>
                                        <p:attrNameLst>
                                          <p:attrName>ppt_x</p:attrName>
                                        </p:attrNameLst>
                                      </p:cBhvr>
                                      <p:tavLst>
                                        <p:tav tm="0">
                                          <p:val>
                                            <p:strVal val="#ppt_x"/>
                                          </p:val>
                                        </p:tav>
                                        <p:tav tm="100000">
                                          <p:val>
                                            <p:strVal val="#ppt_x"/>
                                          </p:val>
                                        </p:tav>
                                      </p:tavLst>
                                    </p:anim>
                                    <p:anim calcmode="lin" valueType="num">
                                      <p:cBhvr>
                                        <p:cTn dur="1000" fill="hold" id="14"/>
                                        <p:tgtEl>
                                          <p:spTgt spid="13"/>
                                        </p:tgtEl>
                                        <p:attrNameLst>
                                          <p:attrName>ppt_y</p:attrName>
                                        </p:attrNameLst>
                                      </p:cBhvr>
                                      <p:tavLst>
                                        <p:tav tm="0">
                                          <p:val>
                                            <p:strVal val="#ppt_y+.1"/>
                                          </p:val>
                                        </p:tav>
                                        <p:tav tm="100000">
                                          <p:val>
                                            <p:strVal val="#ppt_y"/>
                                          </p:val>
                                        </p:tav>
                                      </p:tavLst>
                                    </p:anim>
                                  </p:childTnLst>
                                </p:cTn>
                              </p:par>
                              <p:par>
                                <p:cTn fill="hold" grpId="0" id="15" nodeType="withEffect" presetClass="entr" presetID="42" presetSubtype="0">
                                  <p:stCondLst>
                                    <p:cond delay="0"/>
                                  </p:stCondLst>
                                  <p:childTnLst>
                                    <p:set>
                                      <p:cBhvr>
                                        <p:cTn dur="1" fill="hold" id="16">
                                          <p:stCondLst>
                                            <p:cond delay="0"/>
                                          </p:stCondLst>
                                        </p:cTn>
                                        <p:tgtEl>
                                          <p:spTgt spid="14"/>
                                        </p:tgtEl>
                                        <p:attrNameLst>
                                          <p:attrName>style.visibility</p:attrName>
                                        </p:attrNameLst>
                                      </p:cBhvr>
                                      <p:to>
                                        <p:strVal val="visible"/>
                                      </p:to>
                                    </p:set>
                                    <p:animEffect filter="fade" transition="in">
                                      <p:cBhvr>
                                        <p:cTn dur="1000" id="17"/>
                                        <p:tgtEl>
                                          <p:spTgt spid="14"/>
                                        </p:tgtEl>
                                      </p:cBhvr>
                                    </p:animEffect>
                                    <p:anim calcmode="lin" valueType="num">
                                      <p:cBhvr>
                                        <p:cTn dur="1000" fill="hold" id="18"/>
                                        <p:tgtEl>
                                          <p:spTgt spid="14"/>
                                        </p:tgtEl>
                                        <p:attrNameLst>
                                          <p:attrName>ppt_x</p:attrName>
                                        </p:attrNameLst>
                                      </p:cBhvr>
                                      <p:tavLst>
                                        <p:tav tm="0">
                                          <p:val>
                                            <p:strVal val="#ppt_x"/>
                                          </p:val>
                                        </p:tav>
                                        <p:tav tm="100000">
                                          <p:val>
                                            <p:strVal val="#ppt_x"/>
                                          </p:val>
                                        </p:tav>
                                      </p:tavLst>
                                    </p:anim>
                                    <p:anim calcmode="lin" valueType="num">
                                      <p:cBhvr>
                                        <p:cTn dur="1000" fill="hold" id="19"/>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3"/>
      <p:bldP grpId="0" spid="14"/>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tretch>
            <a:fillRect/>
          </a:stretch>
        </p:blipFill>
        <p:spPr>
          <a:xfrm>
            <a:off x="-76200" y="0"/>
            <a:ext cx="12268200" cy="6858000"/>
          </a:xfrm>
          <a:prstGeom prst="rect">
            <a:avLst/>
          </a:prstGeom>
          <a:solidFill>
            <a:schemeClr val="tx1"/>
          </a:solidFill>
        </p:spPr>
      </p:pic>
      <p:grpSp>
        <p:nvGrpSpPr>
          <p:cNvPr id="5" name="组合 4"/>
          <p:cNvGrpSpPr/>
          <p:nvPr/>
        </p:nvGrpSpPr>
        <p:grpSpPr>
          <a:xfrm>
            <a:off x="7976338" y="577598"/>
            <a:ext cx="3181393" cy="497950"/>
            <a:chOff x="7976338" y="577598"/>
            <a:chExt cx="3181393" cy="497950"/>
          </a:xfrm>
        </p:grpSpPr>
        <p:sp>
          <p:nvSpPr>
            <p:cNvPr id="6" name="book-hand-drawn-open-pages_35781"/>
            <p:cNvSpPr>
              <a:spLocks noChangeAspect="1"/>
            </p:cNvSpPr>
            <p:nvPr/>
          </p:nvSpPr>
          <p:spPr bwMode="auto">
            <a:xfrm>
              <a:off x="10548046" y="578873"/>
              <a:ext cx="609685" cy="496675"/>
            </a:xfrm>
            <a:custGeom>
              <a:gdLst>
                <a:gd fmla="*/ 165033 w 609243" name="connsiteX0"/>
                <a:gd fmla="*/ 400904 h 496315" name="connsiteY0"/>
                <a:gd fmla="*/ 303783 w 609243" name="connsiteX1"/>
                <a:gd fmla="*/ 460951 h 496315" name="connsiteY1"/>
                <a:gd fmla="*/ 600145 w 609243" name="connsiteX2"/>
                <a:gd fmla="*/ 431016 h 496315" name="connsiteY2"/>
                <a:gd fmla="*/ 585911 w 609243" name="connsiteX3"/>
                <a:gd fmla="*/ 453751 h 496315" name="connsiteY3"/>
                <a:gd fmla="*/ 316310 w 609243" name="connsiteX4"/>
                <a:gd fmla="*/ 490033 h 496315" name="connsiteY4"/>
                <a:gd fmla="*/ 303783 w 609243" name="connsiteX5"/>
                <a:gd fmla="*/ 496285 h 496315" name="connsiteY5"/>
                <a:gd fmla="*/ 291257 w 609243" name="connsiteX6"/>
                <a:gd fmla="*/ 490033 h 496315" name="connsiteY6"/>
                <a:gd fmla="*/ 21751 w 609243" name="connsiteX7"/>
                <a:gd fmla="*/ 453751 h 496315" name="connsiteY7"/>
                <a:gd fmla="*/ 7422 w 609243" name="connsiteX8"/>
                <a:gd fmla="*/ 431016 h 496315" name="connsiteY8"/>
                <a:gd fmla="*/ 165033 w 609243" name="connsiteX9"/>
                <a:gd fmla="*/ 400904 h 496315" name="connsiteY9"/>
                <a:gd fmla="*/ 155189 w 609243" name="connsiteX10"/>
                <a:gd fmla="*/ 275778 h 496315" name="connsiteY10"/>
                <a:gd fmla="*/ 259126 w 609243" name="connsiteX11"/>
                <a:gd fmla="*/ 295874 h 496315" name="connsiteY11"/>
                <a:gd fmla="*/ 249162 w 609243" name="connsiteX12"/>
                <a:gd fmla="*/ 312936 h 496315" name="connsiteY12"/>
                <a:gd fmla="*/ 65059 w 609243" name="connsiteX13"/>
                <a:gd fmla="*/ 331041 h 496315" name="connsiteY13"/>
                <a:gd fmla="*/ 55095 w 609243" name="connsiteX14"/>
                <a:gd fmla="*/ 313979 h 496315" name="connsiteY14"/>
                <a:gd fmla="*/ 155189 w 609243" name="connsiteX15"/>
                <a:gd fmla="*/ 275778 h 496315" name="connsiteY15"/>
                <a:gd fmla="*/ 443849 w 609243" name="connsiteX16"/>
                <a:gd fmla="*/ 275552 h 496315" name="connsiteY16"/>
                <a:gd fmla="*/ 546751 w 609243" name="connsiteX17"/>
                <a:gd fmla="*/ 305255 h 496315" name="connsiteY17"/>
                <a:gd fmla="*/ 538211 w 609243" name="connsiteX18"/>
                <a:gd fmla="*/ 323074 h 496315" name="connsiteY18"/>
                <a:gd fmla="*/ 353260 w 609243" name="connsiteX19"/>
                <a:gd fmla="*/ 320420 h 496315" name="connsiteY19"/>
                <a:gd fmla="*/ 341872 w 609243" name="connsiteX20"/>
                <a:gd fmla="*/ 304212 h 496315" name="connsiteY20"/>
                <a:gd fmla="*/ 443849 w 609243" name="connsiteX21"/>
                <a:gd fmla="*/ 275552 h 496315" name="connsiteY21"/>
                <a:gd fmla="*/ 155189 w 609243" name="connsiteX22"/>
                <a:gd fmla="*/ 229830 h 496315" name="connsiteY22"/>
                <a:gd fmla="*/ 259126 w 609243" name="connsiteX23"/>
                <a:gd fmla="*/ 249914 h 496315" name="connsiteY23"/>
                <a:gd fmla="*/ 249162 w 609243" name="connsiteX24"/>
                <a:gd fmla="*/ 266966 h 496315" name="connsiteY24"/>
                <a:gd fmla="*/ 65059 w 609243" name="connsiteX25"/>
                <a:gd fmla="*/ 284966 h 496315" name="connsiteY25"/>
                <a:gd fmla="*/ 55095 w 609243" name="connsiteX26"/>
                <a:gd fmla="*/ 268008 h 496315" name="connsiteY26"/>
                <a:gd fmla="*/ 155189 w 609243" name="connsiteX27"/>
                <a:gd fmla="*/ 229830 h 496315" name="connsiteY27"/>
                <a:gd fmla="*/ 439981 w 609243" name="connsiteX28"/>
                <a:gd fmla="*/ 229743 h 496315" name="connsiteY28"/>
                <a:gd fmla="*/ 542897 w 609243" name="connsiteX29"/>
                <a:gd fmla="*/ 259481 h 496315" name="connsiteY29"/>
                <a:gd fmla="*/ 534359 w 609243" name="connsiteX30"/>
                <a:gd fmla="*/ 277206 h 496315" name="connsiteY30"/>
                <a:gd fmla="*/ 349445 w 609243" name="connsiteX31"/>
                <a:gd fmla="*/ 274552 h 496315" name="connsiteY31"/>
                <a:gd fmla="*/ 338060 w 609243" name="connsiteX32"/>
                <a:gd fmla="*/ 258438 h 496315" name="connsiteY32"/>
                <a:gd fmla="*/ 439981 w 609243" name="connsiteX33"/>
                <a:gd fmla="*/ 229743 h 496315" name="connsiteY33"/>
                <a:gd fmla="*/ 436157 w 609243" name="connsiteX34"/>
                <a:gd fmla="*/ 183933 h 496315" name="connsiteY34"/>
                <a:gd fmla="*/ 539058 w 609243" name="connsiteX35"/>
                <a:gd fmla="*/ 213639 h 496315" name="connsiteY35"/>
                <a:gd fmla="*/ 530612 w 609243" name="connsiteX36"/>
                <a:gd fmla="*/ 231439 h 496315" name="connsiteY36"/>
                <a:gd fmla="*/ 345546 w 609243" name="connsiteX37"/>
                <a:gd fmla="*/ 228694 h 496315" name="connsiteY37"/>
                <a:gd fmla="*/ 334252 w 609243" name="connsiteX38"/>
                <a:gd fmla="*/ 212598 h 496315" name="connsiteY38"/>
                <a:gd fmla="*/ 436157 w 609243" name="connsiteX39"/>
                <a:gd fmla="*/ 183933 h 496315" name="connsiteY39"/>
                <a:gd fmla="*/ 155189 w 609243" name="connsiteX40"/>
                <a:gd fmla="*/ 183880 h 496315" name="connsiteY40"/>
                <a:gd fmla="*/ 259126 w 609243" name="connsiteX41"/>
                <a:gd fmla="*/ 203976 h 496315" name="connsiteY41"/>
                <a:gd fmla="*/ 249162 w 609243" name="connsiteX42"/>
                <a:gd fmla="*/ 220933 h 496315" name="connsiteY42"/>
                <a:gd fmla="*/ 65059 w 609243" name="connsiteX43"/>
                <a:gd fmla="*/ 239028 h 496315" name="connsiteY43"/>
                <a:gd fmla="*/ 55095 w 609243" name="connsiteX44"/>
                <a:gd fmla="*/ 221975 h 496315" name="connsiteY44"/>
                <a:gd fmla="*/ 155189 w 609243" name="connsiteX45"/>
                <a:gd fmla="*/ 183880 h 496315" name="connsiteY45"/>
                <a:gd fmla="*/ 439981 w 609243" name="connsiteX46"/>
                <a:gd fmla="*/ 137783 h 496315" name="connsiteY46"/>
                <a:gd fmla="*/ 542897 w 609243" name="connsiteX47"/>
                <a:gd fmla="*/ 167489 h 496315" name="connsiteY47"/>
                <a:gd fmla="*/ 534359 w 609243" name="connsiteX48"/>
                <a:gd fmla="*/ 185289 h 496315" name="connsiteY48"/>
                <a:gd fmla="*/ 349445 w 609243" name="connsiteX49"/>
                <a:gd fmla="*/ 182544 h 496315" name="connsiteY49"/>
                <a:gd fmla="*/ 338060 w 609243" name="connsiteX50"/>
                <a:gd fmla="*/ 166448 h 496315" name="connsiteY50"/>
                <a:gd fmla="*/ 439981 w 609243" name="connsiteX51"/>
                <a:gd fmla="*/ 137783 h 496315" name="connsiteY51"/>
                <a:gd fmla="*/ 209117 w 609243" name="connsiteX52"/>
                <a:gd fmla="*/ 125922 h 496315" name="connsiteY52"/>
                <a:gd fmla="*/ 249230 w 609243" name="connsiteX53"/>
                <a:gd fmla="*/ 141507 h 496315" name="connsiteY53"/>
                <a:gd fmla="*/ 239267 w 609243" name="connsiteX54"/>
                <a:gd fmla="*/ 158561 h 496315" name="connsiteY54"/>
                <a:gd fmla="*/ 171234 w 609243" name="connsiteX55"/>
                <a:gd fmla="*/ 146339 h 496315" name="connsiteY55"/>
                <a:gd fmla="*/ 166015 w 609243" name="connsiteX56"/>
                <a:gd fmla="*/ 127390 h 496315" name="connsiteY56"/>
                <a:gd fmla="*/ 209117 w 609243" name="connsiteX57"/>
                <a:gd fmla="*/ 125922 h 496315" name="connsiteY57"/>
                <a:gd fmla="*/ 114405 w 609243" name="connsiteX58"/>
                <a:gd fmla="*/ 101164 h 496315" name="connsiteY58"/>
                <a:gd fmla="*/ 79658 w 609243" name="connsiteX59"/>
                <a:gd fmla="*/ 112628 h 496315" name="connsiteY59"/>
                <a:gd fmla="*/ 78139 w 609243" name="connsiteX60"/>
                <a:gd fmla="*/ 156871 h 496315" name="connsiteY60"/>
                <a:gd fmla="*/ 114405 w 609243" name="connsiteX61"/>
                <a:gd fmla="*/ 142186 h 496315" name="connsiteY61"/>
                <a:gd fmla="*/ 436157 w 609243" name="connsiteX62"/>
                <a:gd fmla="*/ 91941 h 496315" name="connsiteY62"/>
                <a:gd fmla="*/ 539058 w 609243" name="connsiteX63"/>
                <a:gd fmla="*/ 121643 h 496315" name="connsiteY63"/>
                <a:gd fmla="*/ 530612 w 609243" name="connsiteX64"/>
                <a:gd fmla="*/ 139462 h 496315" name="connsiteY64"/>
                <a:gd fmla="*/ 345546 w 609243" name="connsiteX65"/>
                <a:gd fmla="*/ 136808 h 496315" name="connsiteY65"/>
                <a:gd fmla="*/ 334252 w 609243" name="connsiteX66"/>
                <a:gd fmla="*/ 120601 h 496315" name="connsiteY66"/>
                <a:gd fmla="*/ 436157 w 609243" name="connsiteX67"/>
                <a:gd fmla="*/ 91941 h 496315" name="connsiteY67"/>
                <a:gd fmla="*/ 120956 w 609243" name="connsiteX68"/>
                <a:gd fmla="*/ 81080 h 496315" name="connsiteY68"/>
                <a:gd fmla="*/ 123804 w 609243" name="connsiteX69"/>
                <a:gd fmla="*/ 81459 h 496315" name="connsiteY69"/>
                <a:gd fmla="*/ 134152 w 609243" name="connsiteX70"/>
                <a:gd fmla="*/ 90933 h 496315" name="connsiteY70"/>
                <a:gd fmla="*/ 134152 w 609243" name="connsiteX71"/>
                <a:gd fmla="*/ 146734 h 496315" name="connsiteY71"/>
                <a:gd fmla="*/ 133773 w 609243" name="connsiteX72"/>
                <a:gd fmla="*/ 149292 h 496315" name="connsiteY72"/>
                <a:gd fmla="*/ 126842 w 609243" name="connsiteX73"/>
                <a:gd fmla="*/ 159523 h 496315" name="connsiteY73"/>
                <a:gd fmla="*/ 78234 w 609243" name="connsiteX74"/>
                <a:gd fmla="*/ 179892 h 496315" name="connsiteY74"/>
                <a:gd fmla="*/ 64658 w 609243" name="connsiteX75"/>
                <a:gd fmla="*/ 175439 h 496315" name="connsiteY75"/>
                <a:gd fmla="*/ 58392 w 609243" name="connsiteX76"/>
                <a:gd fmla="*/ 166439 h 496315" name="connsiteY76"/>
                <a:gd fmla="*/ 60101 w 609243" name="connsiteX77"/>
                <a:gd fmla="*/ 110638 h 496315" name="connsiteY77"/>
                <a:gd fmla="*/ 60765 w 609243" name="connsiteX78"/>
                <a:gd fmla="*/ 107796 h 496315" name="connsiteY78"/>
                <a:gd fmla="*/ 64943 w 609243" name="connsiteX79"/>
                <a:gd fmla="*/ 98796 h 496315" name="connsiteY79"/>
                <a:gd fmla="*/ 120956 w 609243" name="connsiteX80"/>
                <a:gd fmla="*/ 81080 h 496315" name="connsiteY80"/>
                <a:gd fmla="*/ 211133 w 609243" name="connsiteX81"/>
                <a:gd fmla="*/ 79659 h 496315" name="connsiteY81"/>
                <a:gd fmla="*/ 252540 w 609243" name="connsiteX82"/>
                <a:gd fmla="*/ 93858 h 496315" name="connsiteY82"/>
                <a:gd fmla="*/ 242574 w 609243" name="connsiteX83"/>
                <a:gd fmla="*/ 110925 h 496315" name="connsiteY83"/>
                <a:gd fmla="*/ 172811 w 609243" name="connsiteX84"/>
                <a:gd fmla="*/ 103719 h 496315" name="connsiteY84"/>
                <a:gd fmla="*/ 167590 w 609243" name="connsiteX85"/>
                <a:gd fmla="*/ 84661 h 496315" name="connsiteY85"/>
                <a:gd fmla="*/ 211133 w 609243" name="connsiteX86"/>
                <a:gd fmla="*/ 79659 h 496315" name="connsiteY86"/>
                <a:gd fmla="*/ 198798 w 609243" name="connsiteX87"/>
                <a:gd fmla="*/ 22403 h 496315" name="connsiteY87"/>
                <a:gd fmla="*/ 27245 w 609243" name="connsiteX88"/>
                <a:gd fmla="*/ 79844 h 496315" name="connsiteY88"/>
                <a:gd fmla="*/ 26012 w 609243" name="connsiteX89"/>
                <a:gd fmla="*/ 387586 h 496315" name="connsiteY89"/>
                <a:gd fmla="*/ 306429 w 609243" name="connsiteX90"/>
                <a:gd fmla="*/ 408620 h 496315" name="connsiteY90"/>
                <a:gd fmla="*/ 586847 w 609243" name="connsiteX91"/>
                <a:gd fmla="*/ 387586 h 496315" name="connsiteY91"/>
                <a:gd fmla="*/ 585614 w 609243" name="connsiteX92"/>
                <a:gd fmla="*/ 79844 h 496315" name="connsiteY92"/>
                <a:gd fmla="*/ 315160 w 609243" name="connsiteX93"/>
                <a:gd fmla="*/ 68664 h 496315" name="connsiteY93"/>
                <a:gd fmla="*/ 306429 w 609243" name="connsiteX94"/>
                <a:gd fmla="*/ 71791 h 496315" name="connsiteY94"/>
                <a:gd fmla="*/ 297699 w 609243" name="connsiteX95"/>
                <a:gd fmla="*/ 68664 h 496315" name="connsiteY95"/>
                <a:gd fmla="*/ 198798 w 609243" name="connsiteX96"/>
                <a:gd fmla="*/ 22403 h 496315" name="connsiteY96"/>
                <a:gd fmla="*/ 197678 w 609243" name="connsiteX97"/>
                <a:gd fmla="*/ 346 h 496315" name="connsiteY97"/>
                <a:gd fmla="*/ 306429 w 609243" name="connsiteX98"/>
                <a:gd fmla="*/ 46209 h 496315" name="connsiteY98"/>
                <a:gd fmla="*/ 602505 w 609243" name="connsiteX99"/>
                <a:gd fmla="*/ 64779 h 496315" name="connsiteY99"/>
                <a:gd fmla="*/ 606016 w 609243" name="connsiteX100"/>
                <a:gd fmla="*/ 68948 h 496315" name="connsiteY100"/>
                <a:gd fmla="*/ 608009 w 609243" name="connsiteX101"/>
                <a:gd fmla="*/ 75581 h 496315" name="connsiteY101"/>
                <a:gd fmla="*/ 609243 w 609243" name="connsiteX102"/>
                <a:gd fmla="*/ 396113 h 496315" name="connsiteY102"/>
                <a:gd fmla="*/ 608199 w 609243" name="connsiteX103"/>
                <a:gd fmla="*/ 400945 h 496315" name="connsiteY103"/>
                <a:gd fmla="*/ 595103 w 609243" name="connsiteX104"/>
                <a:gd fmla="*/ 414210 h 496315" name="connsiteY104"/>
                <a:gd fmla="*/ 317437 w 609243" name="connsiteX105"/>
                <a:gd fmla="*/ 428043 h 496315" name="connsiteY105"/>
                <a:gd fmla="*/ 306429 w 609243" name="connsiteX106"/>
                <a:gd fmla="*/ 434675 h 496315" name="connsiteY106"/>
                <a:gd fmla="*/ 295422 w 609243" name="connsiteX107"/>
                <a:gd fmla="*/ 428043 h 496315" name="connsiteY107"/>
                <a:gd fmla="*/ 17756 w 609243" name="connsiteX108"/>
                <a:gd fmla="*/ 414210 h 496315" name="connsiteY108"/>
                <a:gd fmla="*/ 4660 w 609243" name="connsiteX109"/>
                <a:gd fmla="*/ 400945 h 496315" name="connsiteY109"/>
                <a:gd fmla="*/ 3616 w 609243" name="connsiteX110"/>
                <a:gd fmla="*/ 396113 h 496315" name="connsiteY110"/>
                <a:gd fmla="*/ 4850 w 609243" name="connsiteX111"/>
                <a:gd fmla="*/ 75581 h 496315" name="connsiteY111"/>
                <a:gd fmla="*/ 6843 w 609243" name="connsiteX112"/>
                <a:gd fmla="*/ 68948 h 496315" name="connsiteY112"/>
                <a:gd fmla="*/ 10354 w 609243" name="connsiteX113"/>
                <a:gd fmla="*/ 64779 h 496315" name="connsiteY113"/>
                <a:gd fmla="*/ 197678 w 609243" name="connsiteX114"/>
                <a:gd fmla="*/ 346 h 496315" name="connsiteY1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b="b" l="l" r="r" t="t"/>
              <a:pathLst>
                <a:path h="496315" w="609243">
                  <a:moveTo>
                    <a:pt x="165033" y="400904"/>
                  </a:moveTo>
                  <a:cubicBezTo>
                    <a:pt x="218614" y="402858"/>
                    <a:pt x="269051" y="419838"/>
                    <a:pt x="303783" y="460951"/>
                  </a:cubicBezTo>
                  <a:cubicBezTo>
                    <a:pt x="373248" y="378725"/>
                    <a:pt x="505628" y="393029"/>
                    <a:pt x="600145" y="431016"/>
                  </a:cubicBezTo>
                  <a:cubicBezTo>
                    <a:pt x="616847" y="437742"/>
                    <a:pt x="602423" y="460382"/>
                    <a:pt x="585911" y="453751"/>
                  </a:cubicBezTo>
                  <a:cubicBezTo>
                    <a:pt x="500314" y="419364"/>
                    <a:pt x="372583" y="404018"/>
                    <a:pt x="316310" y="490033"/>
                  </a:cubicBezTo>
                  <a:cubicBezTo>
                    <a:pt x="313178" y="494864"/>
                    <a:pt x="308433" y="496569"/>
                    <a:pt x="303783" y="496285"/>
                  </a:cubicBezTo>
                  <a:cubicBezTo>
                    <a:pt x="299134" y="496569"/>
                    <a:pt x="294389" y="494864"/>
                    <a:pt x="291257" y="490033"/>
                  </a:cubicBezTo>
                  <a:cubicBezTo>
                    <a:pt x="234984" y="404018"/>
                    <a:pt x="107253" y="419364"/>
                    <a:pt x="21751" y="453751"/>
                  </a:cubicBezTo>
                  <a:cubicBezTo>
                    <a:pt x="5144" y="460382"/>
                    <a:pt x="-9280" y="437742"/>
                    <a:pt x="7422" y="431016"/>
                  </a:cubicBezTo>
                  <a:cubicBezTo>
                    <a:pt x="54728" y="412023"/>
                    <a:pt x="111452" y="398950"/>
                    <a:pt x="165033" y="400904"/>
                  </a:cubicBezTo>
                  <a:close/>
                  <a:moveTo>
                    <a:pt x="155189" y="275778"/>
                  </a:moveTo>
                  <a:cubicBezTo>
                    <a:pt x="190373" y="271726"/>
                    <a:pt x="226197" y="277389"/>
                    <a:pt x="259126" y="295874"/>
                  </a:cubicBezTo>
                  <a:cubicBezTo>
                    <a:pt x="270229" y="302130"/>
                    <a:pt x="260265" y="319192"/>
                    <a:pt x="249162" y="312936"/>
                  </a:cubicBezTo>
                  <a:cubicBezTo>
                    <a:pt x="189186" y="279285"/>
                    <a:pt x="119815" y="294262"/>
                    <a:pt x="65059" y="331041"/>
                  </a:cubicBezTo>
                  <a:cubicBezTo>
                    <a:pt x="54430" y="338150"/>
                    <a:pt x="44561" y="320993"/>
                    <a:pt x="55095" y="313979"/>
                  </a:cubicBezTo>
                  <a:cubicBezTo>
                    <a:pt x="85463" y="293599"/>
                    <a:pt x="120006" y="279830"/>
                    <a:pt x="155189" y="275778"/>
                  </a:cubicBezTo>
                  <a:close/>
                  <a:moveTo>
                    <a:pt x="443849" y="275552"/>
                  </a:moveTo>
                  <a:cubicBezTo>
                    <a:pt x="479257" y="276654"/>
                    <a:pt x="514819" y="287483"/>
                    <a:pt x="546751" y="305255"/>
                  </a:cubicBezTo>
                  <a:cubicBezTo>
                    <a:pt x="557854" y="311415"/>
                    <a:pt x="549408" y="329329"/>
                    <a:pt x="538211" y="323074"/>
                  </a:cubicBezTo>
                  <a:cubicBezTo>
                    <a:pt x="480609" y="291037"/>
                    <a:pt x="410197" y="281843"/>
                    <a:pt x="353260" y="320420"/>
                  </a:cubicBezTo>
                  <a:cubicBezTo>
                    <a:pt x="342726" y="327528"/>
                    <a:pt x="331339" y="311415"/>
                    <a:pt x="341872" y="304212"/>
                  </a:cubicBezTo>
                  <a:cubicBezTo>
                    <a:pt x="373188" y="283076"/>
                    <a:pt x="408441" y="274451"/>
                    <a:pt x="443849" y="275552"/>
                  </a:cubicBezTo>
                  <a:close/>
                  <a:moveTo>
                    <a:pt x="155189" y="229830"/>
                  </a:moveTo>
                  <a:cubicBezTo>
                    <a:pt x="190373" y="225780"/>
                    <a:pt x="226197" y="231440"/>
                    <a:pt x="259126" y="249914"/>
                  </a:cubicBezTo>
                  <a:cubicBezTo>
                    <a:pt x="270229" y="256166"/>
                    <a:pt x="260265" y="273124"/>
                    <a:pt x="249162" y="266966"/>
                  </a:cubicBezTo>
                  <a:cubicBezTo>
                    <a:pt x="189186" y="233335"/>
                    <a:pt x="119815" y="248303"/>
                    <a:pt x="65059" y="284966"/>
                  </a:cubicBezTo>
                  <a:cubicBezTo>
                    <a:pt x="54430" y="292071"/>
                    <a:pt x="44561" y="275019"/>
                    <a:pt x="55095" y="268008"/>
                  </a:cubicBezTo>
                  <a:cubicBezTo>
                    <a:pt x="85463" y="247640"/>
                    <a:pt x="120006" y="233880"/>
                    <a:pt x="155189" y="229830"/>
                  </a:cubicBezTo>
                  <a:close/>
                  <a:moveTo>
                    <a:pt x="439981" y="229743"/>
                  </a:moveTo>
                  <a:cubicBezTo>
                    <a:pt x="475369" y="230857"/>
                    <a:pt x="510924" y="241709"/>
                    <a:pt x="542897" y="259481"/>
                  </a:cubicBezTo>
                  <a:cubicBezTo>
                    <a:pt x="553903" y="265642"/>
                    <a:pt x="545554" y="283461"/>
                    <a:pt x="534359" y="277206"/>
                  </a:cubicBezTo>
                  <a:cubicBezTo>
                    <a:pt x="476674" y="245169"/>
                    <a:pt x="406371" y="235975"/>
                    <a:pt x="349445" y="274552"/>
                  </a:cubicBezTo>
                  <a:cubicBezTo>
                    <a:pt x="338819" y="281660"/>
                    <a:pt x="327529" y="265547"/>
                    <a:pt x="338060" y="258438"/>
                  </a:cubicBezTo>
                  <a:cubicBezTo>
                    <a:pt x="369369" y="237255"/>
                    <a:pt x="404592" y="228629"/>
                    <a:pt x="439981" y="229743"/>
                  </a:cubicBezTo>
                  <a:close/>
                  <a:moveTo>
                    <a:pt x="436157" y="183933"/>
                  </a:moveTo>
                  <a:cubicBezTo>
                    <a:pt x="471557" y="185045"/>
                    <a:pt x="507123" y="195886"/>
                    <a:pt x="539058" y="213639"/>
                  </a:cubicBezTo>
                  <a:cubicBezTo>
                    <a:pt x="550162" y="219794"/>
                    <a:pt x="541715" y="237594"/>
                    <a:pt x="530612" y="231439"/>
                  </a:cubicBezTo>
                  <a:cubicBezTo>
                    <a:pt x="472909" y="199342"/>
                    <a:pt x="402584" y="190253"/>
                    <a:pt x="345546" y="228694"/>
                  </a:cubicBezTo>
                  <a:cubicBezTo>
                    <a:pt x="335012" y="235889"/>
                    <a:pt x="323718" y="219699"/>
                    <a:pt x="334252" y="212598"/>
                  </a:cubicBezTo>
                  <a:cubicBezTo>
                    <a:pt x="365524" y="191436"/>
                    <a:pt x="400757" y="182820"/>
                    <a:pt x="436157" y="183933"/>
                  </a:cubicBezTo>
                  <a:close/>
                  <a:moveTo>
                    <a:pt x="155189" y="183880"/>
                  </a:moveTo>
                  <a:cubicBezTo>
                    <a:pt x="190373" y="179842"/>
                    <a:pt x="226197" y="185502"/>
                    <a:pt x="259126" y="203976"/>
                  </a:cubicBezTo>
                  <a:cubicBezTo>
                    <a:pt x="270229" y="210133"/>
                    <a:pt x="260265" y="227186"/>
                    <a:pt x="249162" y="220933"/>
                  </a:cubicBezTo>
                  <a:cubicBezTo>
                    <a:pt x="189186" y="187302"/>
                    <a:pt x="119815" y="202270"/>
                    <a:pt x="65059" y="239028"/>
                  </a:cubicBezTo>
                  <a:cubicBezTo>
                    <a:pt x="54430" y="246133"/>
                    <a:pt x="44561" y="229080"/>
                    <a:pt x="55095" y="221975"/>
                  </a:cubicBezTo>
                  <a:cubicBezTo>
                    <a:pt x="85463" y="201655"/>
                    <a:pt x="120006" y="187918"/>
                    <a:pt x="155189" y="183880"/>
                  </a:cubicBezTo>
                  <a:close/>
                  <a:moveTo>
                    <a:pt x="439981" y="137783"/>
                  </a:moveTo>
                  <a:cubicBezTo>
                    <a:pt x="475369" y="138895"/>
                    <a:pt x="510924" y="149736"/>
                    <a:pt x="542897" y="167489"/>
                  </a:cubicBezTo>
                  <a:cubicBezTo>
                    <a:pt x="553903" y="173644"/>
                    <a:pt x="545554" y="191444"/>
                    <a:pt x="534359" y="185289"/>
                  </a:cubicBezTo>
                  <a:cubicBezTo>
                    <a:pt x="476674" y="153192"/>
                    <a:pt x="406371" y="144103"/>
                    <a:pt x="349445" y="182544"/>
                  </a:cubicBezTo>
                  <a:cubicBezTo>
                    <a:pt x="338819" y="189739"/>
                    <a:pt x="327529" y="173549"/>
                    <a:pt x="338060" y="166448"/>
                  </a:cubicBezTo>
                  <a:cubicBezTo>
                    <a:pt x="369369" y="145286"/>
                    <a:pt x="404592" y="136670"/>
                    <a:pt x="439981" y="137783"/>
                  </a:cubicBezTo>
                  <a:close/>
                  <a:moveTo>
                    <a:pt x="209117" y="125922"/>
                  </a:moveTo>
                  <a:cubicBezTo>
                    <a:pt x="223089" y="128148"/>
                    <a:pt x="236563" y="133217"/>
                    <a:pt x="249230" y="141507"/>
                  </a:cubicBezTo>
                  <a:cubicBezTo>
                    <a:pt x="259857" y="148423"/>
                    <a:pt x="249989" y="165477"/>
                    <a:pt x="239267" y="158561"/>
                  </a:cubicBezTo>
                  <a:cubicBezTo>
                    <a:pt x="218392" y="144918"/>
                    <a:pt x="195619" y="141223"/>
                    <a:pt x="171234" y="146339"/>
                  </a:cubicBezTo>
                  <a:cubicBezTo>
                    <a:pt x="158804" y="148991"/>
                    <a:pt x="153585" y="130043"/>
                    <a:pt x="166015" y="127390"/>
                  </a:cubicBezTo>
                  <a:cubicBezTo>
                    <a:pt x="180675" y="124311"/>
                    <a:pt x="195145" y="123695"/>
                    <a:pt x="209117" y="125922"/>
                  </a:cubicBezTo>
                  <a:close/>
                  <a:moveTo>
                    <a:pt x="114405" y="101164"/>
                  </a:moveTo>
                  <a:cubicBezTo>
                    <a:pt x="101873" y="102206"/>
                    <a:pt x="90291" y="105901"/>
                    <a:pt x="79658" y="112628"/>
                  </a:cubicBezTo>
                  <a:cubicBezTo>
                    <a:pt x="78519" y="127407"/>
                    <a:pt x="78234" y="142091"/>
                    <a:pt x="78139" y="156871"/>
                  </a:cubicBezTo>
                  <a:cubicBezTo>
                    <a:pt x="89626" y="150523"/>
                    <a:pt x="101684" y="145407"/>
                    <a:pt x="114405" y="142186"/>
                  </a:cubicBezTo>
                  <a:close/>
                  <a:moveTo>
                    <a:pt x="436157" y="91941"/>
                  </a:moveTo>
                  <a:cubicBezTo>
                    <a:pt x="471557" y="93043"/>
                    <a:pt x="507123" y="103872"/>
                    <a:pt x="539058" y="121643"/>
                  </a:cubicBezTo>
                  <a:cubicBezTo>
                    <a:pt x="550162" y="127804"/>
                    <a:pt x="541715" y="145718"/>
                    <a:pt x="530612" y="139462"/>
                  </a:cubicBezTo>
                  <a:cubicBezTo>
                    <a:pt x="472909" y="107426"/>
                    <a:pt x="402584" y="98232"/>
                    <a:pt x="345546" y="136808"/>
                  </a:cubicBezTo>
                  <a:cubicBezTo>
                    <a:pt x="335012" y="143917"/>
                    <a:pt x="323718" y="127804"/>
                    <a:pt x="334252" y="120601"/>
                  </a:cubicBezTo>
                  <a:cubicBezTo>
                    <a:pt x="365524" y="99464"/>
                    <a:pt x="400757" y="90839"/>
                    <a:pt x="436157" y="91941"/>
                  </a:cubicBezTo>
                  <a:close/>
                  <a:moveTo>
                    <a:pt x="120956" y="81080"/>
                  </a:moveTo>
                  <a:cubicBezTo>
                    <a:pt x="122000" y="81080"/>
                    <a:pt x="122855" y="81174"/>
                    <a:pt x="123804" y="81459"/>
                  </a:cubicBezTo>
                  <a:cubicBezTo>
                    <a:pt x="128836" y="81269"/>
                    <a:pt x="134152" y="84396"/>
                    <a:pt x="134152" y="90933"/>
                  </a:cubicBezTo>
                  <a:lnTo>
                    <a:pt x="134152" y="146734"/>
                  </a:lnTo>
                  <a:cubicBezTo>
                    <a:pt x="134152" y="147681"/>
                    <a:pt x="133962" y="148534"/>
                    <a:pt x="133773" y="149292"/>
                  </a:cubicBezTo>
                  <a:cubicBezTo>
                    <a:pt x="134532" y="153744"/>
                    <a:pt x="132633" y="158387"/>
                    <a:pt x="126842" y="159523"/>
                  </a:cubicBezTo>
                  <a:cubicBezTo>
                    <a:pt x="109279" y="163029"/>
                    <a:pt x="93234" y="170134"/>
                    <a:pt x="78234" y="179892"/>
                  </a:cubicBezTo>
                  <a:cubicBezTo>
                    <a:pt x="72348" y="183682"/>
                    <a:pt x="66841" y="180366"/>
                    <a:pt x="64658" y="175439"/>
                  </a:cubicBezTo>
                  <a:cubicBezTo>
                    <a:pt x="61145" y="174208"/>
                    <a:pt x="58392" y="171271"/>
                    <a:pt x="58392" y="166439"/>
                  </a:cubicBezTo>
                  <a:cubicBezTo>
                    <a:pt x="58392" y="147871"/>
                    <a:pt x="58487" y="129207"/>
                    <a:pt x="60101" y="110638"/>
                  </a:cubicBezTo>
                  <a:cubicBezTo>
                    <a:pt x="60196" y="109596"/>
                    <a:pt x="60386" y="108649"/>
                    <a:pt x="60765" y="107796"/>
                  </a:cubicBezTo>
                  <a:cubicBezTo>
                    <a:pt x="60576" y="104575"/>
                    <a:pt x="61715" y="101164"/>
                    <a:pt x="64943" y="98796"/>
                  </a:cubicBezTo>
                  <a:cubicBezTo>
                    <a:pt x="81367" y="86764"/>
                    <a:pt x="100734" y="81459"/>
                    <a:pt x="120956" y="81080"/>
                  </a:cubicBezTo>
                  <a:close/>
                  <a:moveTo>
                    <a:pt x="211133" y="79659"/>
                  </a:moveTo>
                  <a:cubicBezTo>
                    <a:pt x="225465" y="81224"/>
                    <a:pt x="239442" y="85988"/>
                    <a:pt x="252540" y="93858"/>
                  </a:cubicBezTo>
                  <a:cubicBezTo>
                    <a:pt x="263455" y="100495"/>
                    <a:pt x="253489" y="117563"/>
                    <a:pt x="242574" y="110925"/>
                  </a:cubicBezTo>
                  <a:cubicBezTo>
                    <a:pt x="220553" y="97651"/>
                    <a:pt x="197109" y="95375"/>
                    <a:pt x="172811" y="103719"/>
                  </a:cubicBezTo>
                  <a:cubicBezTo>
                    <a:pt x="160756" y="107796"/>
                    <a:pt x="155631" y="88833"/>
                    <a:pt x="167590" y="84661"/>
                  </a:cubicBezTo>
                  <a:cubicBezTo>
                    <a:pt x="182112" y="79730"/>
                    <a:pt x="196800" y="78095"/>
                    <a:pt x="211133" y="79659"/>
                  </a:cubicBezTo>
                  <a:close/>
                  <a:moveTo>
                    <a:pt x="198798" y="22403"/>
                  </a:moveTo>
                  <a:cubicBezTo>
                    <a:pt x="139593" y="17888"/>
                    <a:pt x="76710" y="44314"/>
                    <a:pt x="27245" y="79844"/>
                  </a:cubicBezTo>
                  <a:cubicBezTo>
                    <a:pt x="29238" y="182456"/>
                    <a:pt x="26296" y="284974"/>
                    <a:pt x="26012" y="387586"/>
                  </a:cubicBezTo>
                  <a:cubicBezTo>
                    <a:pt x="118725" y="354898"/>
                    <a:pt x="223111" y="351392"/>
                    <a:pt x="306429" y="408620"/>
                  </a:cubicBezTo>
                  <a:cubicBezTo>
                    <a:pt x="389653" y="351392"/>
                    <a:pt x="494134" y="354898"/>
                    <a:pt x="586847" y="387586"/>
                  </a:cubicBezTo>
                  <a:cubicBezTo>
                    <a:pt x="586563" y="284974"/>
                    <a:pt x="583621" y="182456"/>
                    <a:pt x="585614" y="79844"/>
                  </a:cubicBezTo>
                  <a:cubicBezTo>
                    <a:pt x="506470" y="22995"/>
                    <a:pt x="392975" y="-10545"/>
                    <a:pt x="315160" y="68664"/>
                  </a:cubicBezTo>
                  <a:cubicBezTo>
                    <a:pt x="312503" y="71412"/>
                    <a:pt x="309371" y="72264"/>
                    <a:pt x="306429" y="71791"/>
                  </a:cubicBezTo>
                  <a:cubicBezTo>
                    <a:pt x="303488" y="72264"/>
                    <a:pt x="300356" y="71412"/>
                    <a:pt x="297699" y="68664"/>
                  </a:cubicBezTo>
                  <a:cubicBezTo>
                    <a:pt x="268518" y="38960"/>
                    <a:pt x="234320" y="25112"/>
                    <a:pt x="198798" y="22403"/>
                  </a:cubicBezTo>
                  <a:close/>
                  <a:moveTo>
                    <a:pt x="197678" y="346"/>
                  </a:moveTo>
                  <a:cubicBezTo>
                    <a:pt x="236561" y="2640"/>
                    <a:pt x="274117" y="16470"/>
                    <a:pt x="306429" y="46209"/>
                  </a:cubicBezTo>
                  <a:cubicBezTo>
                    <a:pt x="392595" y="-33095"/>
                    <a:pt x="516055" y="730"/>
                    <a:pt x="602505" y="64779"/>
                  </a:cubicBezTo>
                  <a:cubicBezTo>
                    <a:pt x="604118" y="66011"/>
                    <a:pt x="605257" y="67432"/>
                    <a:pt x="606016" y="68948"/>
                  </a:cubicBezTo>
                  <a:cubicBezTo>
                    <a:pt x="607250" y="70654"/>
                    <a:pt x="608104" y="72833"/>
                    <a:pt x="608009" y="75581"/>
                  </a:cubicBezTo>
                  <a:cubicBezTo>
                    <a:pt x="605827" y="182456"/>
                    <a:pt x="609053" y="289237"/>
                    <a:pt x="609243" y="396113"/>
                  </a:cubicBezTo>
                  <a:cubicBezTo>
                    <a:pt x="609243" y="397913"/>
                    <a:pt x="608863" y="399524"/>
                    <a:pt x="608199" y="400945"/>
                  </a:cubicBezTo>
                  <a:cubicBezTo>
                    <a:pt x="610002" y="408620"/>
                    <a:pt x="604403" y="417810"/>
                    <a:pt x="595103" y="414210"/>
                  </a:cubicBezTo>
                  <a:cubicBezTo>
                    <a:pt x="503813" y="378679"/>
                    <a:pt x="400661" y="370815"/>
                    <a:pt x="317437" y="428043"/>
                  </a:cubicBezTo>
                  <a:cubicBezTo>
                    <a:pt x="315540" y="432591"/>
                    <a:pt x="311269" y="435812"/>
                    <a:pt x="306429" y="434675"/>
                  </a:cubicBezTo>
                  <a:cubicBezTo>
                    <a:pt x="301590" y="435812"/>
                    <a:pt x="297319" y="432591"/>
                    <a:pt x="295422" y="428043"/>
                  </a:cubicBezTo>
                  <a:cubicBezTo>
                    <a:pt x="212198" y="370815"/>
                    <a:pt x="109046" y="378679"/>
                    <a:pt x="17756" y="414210"/>
                  </a:cubicBezTo>
                  <a:cubicBezTo>
                    <a:pt x="8456" y="417810"/>
                    <a:pt x="2857" y="408620"/>
                    <a:pt x="4660" y="400945"/>
                  </a:cubicBezTo>
                  <a:cubicBezTo>
                    <a:pt x="3996" y="399524"/>
                    <a:pt x="3616" y="397913"/>
                    <a:pt x="3616" y="396113"/>
                  </a:cubicBezTo>
                  <a:cubicBezTo>
                    <a:pt x="3806" y="289237"/>
                    <a:pt x="7032" y="182456"/>
                    <a:pt x="4850" y="75581"/>
                  </a:cubicBezTo>
                  <a:cubicBezTo>
                    <a:pt x="4755" y="72833"/>
                    <a:pt x="5514" y="70654"/>
                    <a:pt x="6843" y="68948"/>
                  </a:cubicBezTo>
                  <a:cubicBezTo>
                    <a:pt x="7602" y="67432"/>
                    <a:pt x="8741" y="66011"/>
                    <a:pt x="10354" y="64779"/>
                  </a:cubicBezTo>
                  <a:cubicBezTo>
                    <a:pt x="64385" y="24748"/>
                    <a:pt x="132874" y="-3476"/>
                    <a:pt x="197678" y="346"/>
                  </a:cubicBezTo>
                  <a:close/>
                </a:path>
              </a:pathLst>
            </a:custGeom>
            <a:solidFill>
              <a:schemeClr val="tx1"/>
            </a:solidFill>
            <a:ln>
              <a:noFill/>
            </a:ln>
          </p:spPr>
          <p:txBody>
            <a:bodyPr/>
            <a:lstStyle/>
            <a:p/>
          </p:txBody>
        </p:sp>
        <p:sp>
          <p:nvSpPr>
            <p:cNvPr id="7" name="文本框 6"/>
            <p:cNvSpPr txBox="1"/>
            <p:nvPr/>
          </p:nvSpPr>
          <p:spPr>
            <a:xfrm>
              <a:off x="7976337" y="577598"/>
              <a:ext cx="2990850" cy="457200"/>
            </a:xfrm>
            <a:prstGeom prst="rect">
              <a:avLst/>
            </a:prstGeom>
            <a:noFill/>
          </p:spPr>
          <p:txBody>
            <a:bodyPr rtlCol="0" wrap="square">
              <a:spAutoFit/>
            </a:bodyPr>
            <a:lstStyle/>
            <a:p>
              <a:r>
                <a:rPr altLang="zh-CN" i="1" lang="en-US" spc="600" sz="2400">
                  <a:latin charset="-122" panose="00000500000000000000" pitchFamily="2" typeface="字魂59号-创粗黑"/>
                  <a:ea charset="-122" panose="00000500000000000000" pitchFamily="2" typeface="字魂59号-创粗黑"/>
                </a:rPr>
                <a:t>READ SHARE</a:t>
              </a:r>
            </a:p>
          </p:txBody>
        </p:sp>
      </p:grpSp>
      <p:grpSp>
        <p:nvGrpSpPr>
          <p:cNvPr id="2" name="组合 1"/>
          <p:cNvGrpSpPr/>
          <p:nvPr/>
        </p:nvGrpSpPr>
        <p:grpSpPr>
          <a:xfrm>
            <a:off x="835753" y="1786246"/>
            <a:ext cx="10518047" cy="4414529"/>
            <a:chOff x="835753" y="1786246"/>
            <a:chExt cx="10518047" cy="4414529"/>
          </a:xfrm>
        </p:grpSpPr>
        <p:cxnSp>
          <p:nvCxnSpPr>
            <p:cNvPr id="8" name="直接连接符 7"/>
            <p:cNvCxnSpPr>
              <a:stCxn id="16" idx="5"/>
            </p:cNvCxnSpPr>
            <p:nvPr/>
          </p:nvCxnSpPr>
          <p:spPr>
            <a:xfrm>
              <a:off x="4830298" y="3082813"/>
              <a:ext cx="575420" cy="453763"/>
            </a:xfrm>
            <a:prstGeom prst="line">
              <a:avLst/>
            </a:prstGeom>
            <a:ln>
              <a:solidFill>
                <a:srgbClr val="8FA6AD"/>
              </a:solidFill>
            </a:ln>
          </p:spPr>
          <p:style>
            <a:lnRef idx="1">
              <a:schemeClr val="accent1"/>
            </a:lnRef>
            <a:fillRef idx="0">
              <a:schemeClr val="accent1"/>
            </a:fillRef>
            <a:effectRef idx="0">
              <a:schemeClr val="accent1"/>
            </a:effectRef>
            <a:fontRef idx="minor">
              <a:schemeClr val="tx1"/>
            </a:fontRef>
          </p:style>
        </p:cxnSp>
        <p:cxnSp>
          <p:nvCxnSpPr>
            <p:cNvPr id="9" name="直接连接符 8"/>
            <p:cNvCxnSpPr>
              <a:stCxn id="12" idx="7"/>
              <a:endCxn id="13" idx="3"/>
            </p:cNvCxnSpPr>
            <p:nvPr/>
          </p:nvCxnSpPr>
          <p:spPr>
            <a:xfrm flipV="1">
              <a:off x="6585013" y="2665139"/>
              <a:ext cx="779532" cy="510172"/>
            </a:xfrm>
            <a:prstGeom prst="line">
              <a:avLst/>
            </a:prstGeom>
            <a:ln>
              <a:solidFill>
                <a:srgbClr val="8FA6AD"/>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a:stCxn id="12" idx="5"/>
            </p:cNvCxnSpPr>
            <p:nvPr/>
          </p:nvCxnSpPr>
          <p:spPr>
            <a:xfrm>
              <a:off x="6585013" y="4287807"/>
              <a:ext cx="647262" cy="324534"/>
            </a:xfrm>
            <a:prstGeom prst="line">
              <a:avLst/>
            </a:prstGeom>
            <a:ln>
              <a:solidFill>
                <a:srgbClr val="8FA6AD"/>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a:stCxn id="12" idx="3"/>
            </p:cNvCxnSpPr>
            <p:nvPr/>
          </p:nvCxnSpPr>
          <p:spPr>
            <a:xfrm flipH="1">
              <a:off x="4679577" y="4287807"/>
              <a:ext cx="792940" cy="1279275"/>
            </a:xfrm>
            <a:prstGeom prst="line">
              <a:avLst/>
            </a:prstGeom>
            <a:ln>
              <a:solidFill>
                <a:srgbClr val="8FA6AD"/>
              </a:solidFill>
            </a:ln>
          </p:spPr>
          <p:style>
            <a:lnRef idx="1">
              <a:schemeClr val="accent1"/>
            </a:lnRef>
            <a:fillRef idx="0">
              <a:schemeClr val="accent1"/>
            </a:fillRef>
            <a:effectRef idx="0">
              <a:schemeClr val="accent1"/>
            </a:effectRef>
            <a:fontRef idx="minor">
              <a:schemeClr val="tx1"/>
            </a:fontRef>
          </p:style>
        </p:cxnSp>
        <p:sp>
          <p:nvSpPr>
            <p:cNvPr id="12" name="椭圆 11"/>
            <p:cNvSpPr/>
            <p:nvPr/>
          </p:nvSpPr>
          <p:spPr>
            <a:xfrm>
              <a:off x="5242112" y="2944906"/>
              <a:ext cx="1573306" cy="1573306"/>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2">
                    <a:lumMod val="10000"/>
                  </a:schemeClr>
                </a:solidFill>
                <a:latin charset="-122" panose="00000500000000000000" pitchFamily="2" typeface="字魂59号-创粗黑"/>
                <a:ea charset="-122" panose="00000500000000000000" pitchFamily="2" typeface="字魂59号-创粗黑"/>
              </a:endParaRPr>
            </a:p>
          </p:txBody>
        </p:sp>
        <p:sp>
          <p:nvSpPr>
            <p:cNvPr id="13" name="椭圆 12"/>
            <p:cNvSpPr/>
            <p:nvPr/>
          </p:nvSpPr>
          <p:spPr>
            <a:xfrm>
              <a:off x="7232275" y="1894214"/>
              <a:ext cx="903195" cy="903195"/>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bg1"/>
                  </a:solidFill>
                  <a:latin charset="-122" panose="00000500000000000000" pitchFamily="2" typeface="字魂59号-创粗黑"/>
                  <a:ea charset="-122" panose="00000500000000000000" pitchFamily="2" typeface="字魂59号-创粗黑"/>
                </a:rPr>
                <a:t>TEXT2</a:t>
              </a:r>
            </a:p>
          </p:txBody>
        </p:sp>
        <p:sp>
          <p:nvSpPr>
            <p:cNvPr id="14" name="椭圆 13"/>
            <p:cNvSpPr/>
            <p:nvPr/>
          </p:nvSpPr>
          <p:spPr>
            <a:xfrm>
              <a:off x="7109014" y="4329953"/>
              <a:ext cx="807244" cy="80724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bg1"/>
                  </a:solidFill>
                  <a:latin charset="-122" panose="00000500000000000000" pitchFamily="2" typeface="字魂59号-创粗黑"/>
                  <a:ea charset="-122" panose="00000500000000000000" pitchFamily="2" typeface="字魂59号-创粗黑"/>
                </a:rPr>
                <a:t>TEXT4</a:t>
              </a:r>
            </a:p>
          </p:txBody>
        </p:sp>
        <p:sp>
          <p:nvSpPr>
            <p:cNvPr id="15" name="椭圆 14"/>
            <p:cNvSpPr/>
            <p:nvPr/>
          </p:nvSpPr>
          <p:spPr>
            <a:xfrm>
              <a:off x="4141272" y="5393531"/>
              <a:ext cx="807244" cy="80724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bg1"/>
                  </a:solidFill>
                  <a:latin charset="-122" panose="00000500000000000000" pitchFamily="2" typeface="字魂59号-创粗黑"/>
                  <a:ea charset="-122" panose="00000500000000000000" pitchFamily="2" typeface="字魂59号-创粗黑"/>
                </a:rPr>
                <a:t>TEXT3</a:t>
              </a:r>
            </a:p>
          </p:txBody>
        </p:sp>
        <p:sp>
          <p:nvSpPr>
            <p:cNvPr id="16" name="椭圆 15"/>
            <p:cNvSpPr/>
            <p:nvPr/>
          </p:nvSpPr>
          <p:spPr>
            <a:xfrm>
              <a:off x="4141272" y="2393787"/>
              <a:ext cx="807244" cy="80724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1200">
                  <a:solidFill>
                    <a:schemeClr val="bg1"/>
                  </a:solidFill>
                  <a:latin charset="-122" panose="00000500000000000000" pitchFamily="2" typeface="字魂59号-创粗黑"/>
                  <a:ea charset="-122" panose="00000500000000000000" pitchFamily="2" typeface="字魂59号-创粗黑"/>
                </a:rPr>
                <a:t>TEXT1</a:t>
              </a:r>
            </a:p>
          </p:txBody>
        </p:sp>
        <p:sp>
          <p:nvSpPr>
            <p:cNvPr id="17" name="矩形 16"/>
            <p:cNvSpPr/>
            <p:nvPr/>
          </p:nvSpPr>
          <p:spPr>
            <a:xfrm>
              <a:off x="8158321" y="2155578"/>
              <a:ext cx="3195480" cy="944880"/>
            </a:xfrm>
            <a:prstGeom prst="rect">
              <a:avLst/>
            </a:prstGeom>
          </p:spPr>
          <p:txBody>
            <a:bodyPr wrap="square">
              <a:spAutoFit/>
            </a:bodyPr>
            <a:lstStyle/>
            <a:p>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a:t>
              </a:r>
            </a:p>
          </p:txBody>
        </p:sp>
        <p:sp>
          <p:nvSpPr>
            <p:cNvPr id="18" name="矩形 17"/>
            <p:cNvSpPr/>
            <p:nvPr/>
          </p:nvSpPr>
          <p:spPr>
            <a:xfrm>
              <a:off x="8158318" y="1786246"/>
              <a:ext cx="3095005" cy="365760"/>
            </a:xfrm>
            <a:prstGeom prst="rect">
              <a:avLst/>
            </a:prstGeom>
            <a:noFill/>
          </p:spPr>
          <p:txBody>
            <a:bodyPr wrap="square">
              <a:spAutoFit/>
            </a:bodyPr>
            <a:lstStyle/>
            <a:p>
              <a:r>
                <a:rPr altLang="en-US" lang="zh-CN">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19" name="矩形 18"/>
            <p:cNvSpPr/>
            <p:nvPr/>
          </p:nvSpPr>
          <p:spPr>
            <a:xfrm>
              <a:off x="7979749" y="4966939"/>
              <a:ext cx="3195480" cy="944880"/>
            </a:xfrm>
            <a:prstGeom prst="rect">
              <a:avLst/>
            </a:prstGeom>
          </p:spPr>
          <p:txBody>
            <a:bodyPr wrap="square">
              <a:spAutoFit/>
            </a:bodyPr>
            <a:lstStyle/>
            <a:p>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a:t>
              </a:r>
            </a:p>
          </p:txBody>
        </p:sp>
        <p:sp>
          <p:nvSpPr>
            <p:cNvPr id="20" name="矩形 19"/>
            <p:cNvSpPr/>
            <p:nvPr/>
          </p:nvSpPr>
          <p:spPr>
            <a:xfrm>
              <a:off x="7979750" y="4597607"/>
              <a:ext cx="3095005" cy="365760"/>
            </a:xfrm>
            <a:prstGeom prst="rect">
              <a:avLst/>
            </a:prstGeom>
            <a:noFill/>
          </p:spPr>
          <p:txBody>
            <a:bodyPr wrap="square">
              <a:spAutoFit/>
            </a:bodyPr>
            <a:lstStyle/>
            <a:p>
              <a:r>
                <a:rPr altLang="en-US" lang="zh-CN">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21" name="矩形 20"/>
            <p:cNvSpPr/>
            <p:nvPr/>
          </p:nvSpPr>
          <p:spPr>
            <a:xfrm>
              <a:off x="847805" y="5393531"/>
              <a:ext cx="3195480" cy="944880"/>
            </a:xfrm>
            <a:prstGeom prst="rect">
              <a:avLst/>
            </a:prstGeom>
          </p:spPr>
          <p:txBody>
            <a:bodyPr wrap="square">
              <a:spAutoFit/>
            </a:bodyPr>
            <a:lstStyle/>
            <a:p>
              <a:pPr algn="r"/>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a:t>
              </a:r>
            </a:p>
          </p:txBody>
        </p:sp>
        <p:sp>
          <p:nvSpPr>
            <p:cNvPr id="22" name="矩形 21"/>
            <p:cNvSpPr/>
            <p:nvPr/>
          </p:nvSpPr>
          <p:spPr>
            <a:xfrm>
              <a:off x="948280" y="5024200"/>
              <a:ext cx="3095005" cy="365760"/>
            </a:xfrm>
            <a:prstGeom prst="rect">
              <a:avLst/>
            </a:prstGeom>
            <a:noFill/>
          </p:spPr>
          <p:txBody>
            <a:bodyPr wrap="square">
              <a:spAutoFit/>
            </a:bodyPr>
            <a:lstStyle/>
            <a:p>
              <a:pPr algn="r"/>
              <a:r>
                <a:rPr altLang="en-US" lang="zh-CN">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23" name="矩形 22"/>
            <p:cNvSpPr/>
            <p:nvPr/>
          </p:nvSpPr>
          <p:spPr>
            <a:xfrm>
              <a:off x="835753" y="2618780"/>
              <a:ext cx="3195480" cy="944880"/>
            </a:xfrm>
            <a:prstGeom prst="rect">
              <a:avLst/>
            </a:prstGeom>
          </p:spPr>
          <p:txBody>
            <a:bodyPr wrap="square">
              <a:spAutoFit/>
            </a:bodyPr>
            <a:lstStyle/>
            <a:p>
              <a:pPr algn="r"/>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a:t>
              </a:r>
            </a:p>
          </p:txBody>
        </p:sp>
        <p:sp>
          <p:nvSpPr>
            <p:cNvPr id="24" name="矩形 23"/>
            <p:cNvSpPr/>
            <p:nvPr/>
          </p:nvSpPr>
          <p:spPr>
            <a:xfrm>
              <a:off x="936228" y="2249448"/>
              <a:ext cx="3095005" cy="365760"/>
            </a:xfrm>
            <a:prstGeom prst="rect">
              <a:avLst/>
            </a:prstGeom>
            <a:noFill/>
          </p:spPr>
          <p:txBody>
            <a:bodyPr wrap="square">
              <a:spAutoFit/>
            </a:bodyPr>
            <a:lstStyle/>
            <a:p>
              <a:pPr algn="r"/>
              <a:r>
                <a:rPr altLang="en-US" lang="zh-CN">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25" name="矩形 24"/>
            <p:cNvSpPr/>
            <p:nvPr/>
          </p:nvSpPr>
          <p:spPr>
            <a:xfrm>
              <a:off x="5118009" y="3399658"/>
              <a:ext cx="1866902" cy="335280"/>
            </a:xfrm>
            <a:prstGeom prst="rect">
              <a:avLst/>
            </a:prstGeom>
            <a:noFill/>
          </p:spPr>
          <p:txBody>
            <a:bodyPr wrap="square">
              <a:spAutoFit/>
            </a:bodyPr>
            <a:lstStyle/>
            <a:p>
              <a:pPr algn="ctr"/>
              <a:r>
                <a:rPr altLang="en-US" lang="zh-CN" sz="1600">
                  <a:solidFill>
                    <a:schemeClr val="bg1"/>
                  </a:solidFill>
                  <a:latin charset="-122" panose="00000500000000000000" pitchFamily="2" typeface="字魂59号-创粗黑"/>
                  <a:ea charset="-122" panose="00000500000000000000" pitchFamily="2" typeface="字魂59号-创粗黑"/>
                </a:rPr>
                <a:t>输入你的标题</a:t>
              </a:r>
            </a:p>
          </p:txBody>
        </p:sp>
        <p:sp>
          <p:nvSpPr>
            <p:cNvPr id="26" name="矩形 25"/>
            <p:cNvSpPr/>
            <p:nvPr/>
          </p:nvSpPr>
          <p:spPr>
            <a:xfrm>
              <a:off x="5276121" y="3702733"/>
              <a:ext cx="1639757" cy="731520"/>
            </a:xfrm>
            <a:prstGeom prst="rect">
              <a:avLst/>
            </a:prstGeom>
          </p:spPr>
          <p:txBody>
            <a:bodyPr wrap="square">
              <a:spAutoFit/>
            </a:bodyPr>
            <a:lstStyle/>
            <a:p>
              <a:pPr algn="ctr"/>
              <a:r>
                <a:rPr altLang="en-US" lang="zh-CN" sz="1400">
                  <a:solidFill>
                    <a:schemeClr val="bg1"/>
                  </a:solidFill>
                  <a:latin charset="-122" panose="00000500000000000000" pitchFamily="2" typeface="字魂59号-创粗黑"/>
                  <a:ea charset="-122" panose="00000500000000000000" pitchFamily="2" typeface="字魂59号-创粗黑"/>
                </a:rPr>
                <a:t>ante ipsum primis in faucibus</a:t>
              </a:r>
            </a:p>
          </p:txBody>
        </p:sp>
      </p:grpSp>
    </p:spTree>
    <p:extLst>
      <p:ext uri="{BB962C8B-B14F-4D97-AF65-F5344CB8AC3E}">
        <p14:creationId val="23112952"/>
      </p:ext>
    </p:extLst>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6" presetSubtype="32">
                                  <p:stCondLst>
                                    <p:cond delay="0"/>
                                  </p:stCondLst>
                                  <p:childTnLst>
                                    <p:set>
                                      <p:cBhvr>
                                        <p:cTn dur="1" fill="hold" id="6">
                                          <p:stCondLst>
                                            <p:cond delay="0"/>
                                          </p:stCondLst>
                                        </p:cTn>
                                        <p:tgtEl>
                                          <p:spTgt spid="2"/>
                                        </p:tgtEl>
                                        <p:attrNameLst>
                                          <p:attrName>style.visibility</p:attrName>
                                        </p:attrNameLst>
                                      </p:cBhvr>
                                      <p:to>
                                        <p:strVal val="visible"/>
                                      </p:to>
                                    </p:set>
                                    <p:animEffect filter="circle(out)" transition="in">
                                      <p:cBhvr>
                                        <p:cTn dur="2000" id="7"/>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tretch>
            <a:fillRect/>
          </a:stretch>
        </p:blipFill>
        <p:spPr>
          <a:xfrm>
            <a:off x="-76200" y="0"/>
            <a:ext cx="12268200" cy="6858000"/>
          </a:xfrm>
          <a:prstGeom prst="rect">
            <a:avLst/>
          </a:prstGeom>
          <a:solidFill>
            <a:schemeClr val="tx1"/>
          </a:solidFill>
        </p:spPr>
      </p:pic>
      <p:grpSp>
        <p:nvGrpSpPr>
          <p:cNvPr id="5" name="组合 4"/>
          <p:cNvGrpSpPr/>
          <p:nvPr/>
        </p:nvGrpSpPr>
        <p:grpSpPr>
          <a:xfrm>
            <a:off x="7976338" y="577598"/>
            <a:ext cx="3181393" cy="497950"/>
            <a:chOff x="7976338" y="577598"/>
            <a:chExt cx="3181393" cy="497950"/>
          </a:xfrm>
        </p:grpSpPr>
        <p:sp>
          <p:nvSpPr>
            <p:cNvPr id="6" name="book-hand-drawn-open-pages_35781"/>
            <p:cNvSpPr>
              <a:spLocks noChangeAspect="1"/>
            </p:cNvSpPr>
            <p:nvPr/>
          </p:nvSpPr>
          <p:spPr bwMode="auto">
            <a:xfrm>
              <a:off x="10548046" y="578873"/>
              <a:ext cx="609685" cy="496675"/>
            </a:xfrm>
            <a:custGeom>
              <a:gdLst>
                <a:gd fmla="*/ 165033 w 609243" name="connsiteX0"/>
                <a:gd fmla="*/ 400904 h 496315" name="connsiteY0"/>
                <a:gd fmla="*/ 303783 w 609243" name="connsiteX1"/>
                <a:gd fmla="*/ 460951 h 496315" name="connsiteY1"/>
                <a:gd fmla="*/ 600145 w 609243" name="connsiteX2"/>
                <a:gd fmla="*/ 431016 h 496315" name="connsiteY2"/>
                <a:gd fmla="*/ 585911 w 609243" name="connsiteX3"/>
                <a:gd fmla="*/ 453751 h 496315" name="connsiteY3"/>
                <a:gd fmla="*/ 316310 w 609243" name="connsiteX4"/>
                <a:gd fmla="*/ 490033 h 496315" name="connsiteY4"/>
                <a:gd fmla="*/ 303783 w 609243" name="connsiteX5"/>
                <a:gd fmla="*/ 496285 h 496315" name="connsiteY5"/>
                <a:gd fmla="*/ 291257 w 609243" name="connsiteX6"/>
                <a:gd fmla="*/ 490033 h 496315" name="connsiteY6"/>
                <a:gd fmla="*/ 21751 w 609243" name="connsiteX7"/>
                <a:gd fmla="*/ 453751 h 496315" name="connsiteY7"/>
                <a:gd fmla="*/ 7422 w 609243" name="connsiteX8"/>
                <a:gd fmla="*/ 431016 h 496315" name="connsiteY8"/>
                <a:gd fmla="*/ 165033 w 609243" name="connsiteX9"/>
                <a:gd fmla="*/ 400904 h 496315" name="connsiteY9"/>
                <a:gd fmla="*/ 155189 w 609243" name="connsiteX10"/>
                <a:gd fmla="*/ 275778 h 496315" name="connsiteY10"/>
                <a:gd fmla="*/ 259126 w 609243" name="connsiteX11"/>
                <a:gd fmla="*/ 295874 h 496315" name="connsiteY11"/>
                <a:gd fmla="*/ 249162 w 609243" name="connsiteX12"/>
                <a:gd fmla="*/ 312936 h 496315" name="connsiteY12"/>
                <a:gd fmla="*/ 65059 w 609243" name="connsiteX13"/>
                <a:gd fmla="*/ 331041 h 496315" name="connsiteY13"/>
                <a:gd fmla="*/ 55095 w 609243" name="connsiteX14"/>
                <a:gd fmla="*/ 313979 h 496315" name="connsiteY14"/>
                <a:gd fmla="*/ 155189 w 609243" name="connsiteX15"/>
                <a:gd fmla="*/ 275778 h 496315" name="connsiteY15"/>
                <a:gd fmla="*/ 443849 w 609243" name="connsiteX16"/>
                <a:gd fmla="*/ 275552 h 496315" name="connsiteY16"/>
                <a:gd fmla="*/ 546751 w 609243" name="connsiteX17"/>
                <a:gd fmla="*/ 305255 h 496315" name="connsiteY17"/>
                <a:gd fmla="*/ 538211 w 609243" name="connsiteX18"/>
                <a:gd fmla="*/ 323074 h 496315" name="connsiteY18"/>
                <a:gd fmla="*/ 353260 w 609243" name="connsiteX19"/>
                <a:gd fmla="*/ 320420 h 496315" name="connsiteY19"/>
                <a:gd fmla="*/ 341872 w 609243" name="connsiteX20"/>
                <a:gd fmla="*/ 304212 h 496315" name="connsiteY20"/>
                <a:gd fmla="*/ 443849 w 609243" name="connsiteX21"/>
                <a:gd fmla="*/ 275552 h 496315" name="connsiteY21"/>
                <a:gd fmla="*/ 155189 w 609243" name="connsiteX22"/>
                <a:gd fmla="*/ 229830 h 496315" name="connsiteY22"/>
                <a:gd fmla="*/ 259126 w 609243" name="connsiteX23"/>
                <a:gd fmla="*/ 249914 h 496315" name="connsiteY23"/>
                <a:gd fmla="*/ 249162 w 609243" name="connsiteX24"/>
                <a:gd fmla="*/ 266966 h 496315" name="connsiteY24"/>
                <a:gd fmla="*/ 65059 w 609243" name="connsiteX25"/>
                <a:gd fmla="*/ 284966 h 496315" name="connsiteY25"/>
                <a:gd fmla="*/ 55095 w 609243" name="connsiteX26"/>
                <a:gd fmla="*/ 268008 h 496315" name="connsiteY26"/>
                <a:gd fmla="*/ 155189 w 609243" name="connsiteX27"/>
                <a:gd fmla="*/ 229830 h 496315" name="connsiteY27"/>
                <a:gd fmla="*/ 439981 w 609243" name="connsiteX28"/>
                <a:gd fmla="*/ 229743 h 496315" name="connsiteY28"/>
                <a:gd fmla="*/ 542897 w 609243" name="connsiteX29"/>
                <a:gd fmla="*/ 259481 h 496315" name="connsiteY29"/>
                <a:gd fmla="*/ 534359 w 609243" name="connsiteX30"/>
                <a:gd fmla="*/ 277206 h 496315" name="connsiteY30"/>
                <a:gd fmla="*/ 349445 w 609243" name="connsiteX31"/>
                <a:gd fmla="*/ 274552 h 496315" name="connsiteY31"/>
                <a:gd fmla="*/ 338060 w 609243" name="connsiteX32"/>
                <a:gd fmla="*/ 258438 h 496315" name="connsiteY32"/>
                <a:gd fmla="*/ 439981 w 609243" name="connsiteX33"/>
                <a:gd fmla="*/ 229743 h 496315" name="connsiteY33"/>
                <a:gd fmla="*/ 436157 w 609243" name="connsiteX34"/>
                <a:gd fmla="*/ 183933 h 496315" name="connsiteY34"/>
                <a:gd fmla="*/ 539058 w 609243" name="connsiteX35"/>
                <a:gd fmla="*/ 213639 h 496315" name="connsiteY35"/>
                <a:gd fmla="*/ 530612 w 609243" name="connsiteX36"/>
                <a:gd fmla="*/ 231439 h 496315" name="connsiteY36"/>
                <a:gd fmla="*/ 345546 w 609243" name="connsiteX37"/>
                <a:gd fmla="*/ 228694 h 496315" name="connsiteY37"/>
                <a:gd fmla="*/ 334252 w 609243" name="connsiteX38"/>
                <a:gd fmla="*/ 212598 h 496315" name="connsiteY38"/>
                <a:gd fmla="*/ 436157 w 609243" name="connsiteX39"/>
                <a:gd fmla="*/ 183933 h 496315" name="connsiteY39"/>
                <a:gd fmla="*/ 155189 w 609243" name="connsiteX40"/>
                <a:gd fmla="*/ 183880 h 496315" name="connsiteY40"/>
                <a:gd fmla="*/ 259126 w 609243" name="connsiteX41"/>
                <a:gd fmla="*/ 203976 h 496315" name="connsiteY41"/>
                <a:gd fmla="*/ 249162 w 609243" name="connsiteX42"/>
                <a:gd fmla="*/ 220933 h 496315" name="connsiteY42"/>
                <a:gd fmla="*/ 65059 w 609243" name="connsiteX43"/>
                <a:gd fmla="*/ 239028 h 496315" name="connsiteY43"/>
                <a:gd fmla="*/ 55095 w 609243" name="connsiteX44"/>
                <a:gd fmla="*/ 221975 h 496315" name="connsiteY44"/>
                <a:gd fmla="*/ 155189 w 609243" name="connsiteX45"/>
                <a:gd fmla="*/ 183880 h 496315" name="connsiteY45"/>
                <a:gd fmla="*/ 439981 w 609243" name="connsiteX46"/>
                <a:gd fmla="*/ 137783 h 496315" name="connsiteY46"/>
                <a:gd fmla="*/ 542897 w 609243" name="connsiteX47"/>
                <a:gd fmla="*/ 167489 h 496315" name="connsiteY47"/>
                <a:gd fmla="*/ 534359 w 609243" name="connsiteX48"/>
                <a:gd fmla="*/ 185289 h 496315" name="connsiteY48"/>
                <a:gd fmla="*/ 349445 w 609243" name="connsiteX49"/>
                <a:gd fmla="*/ 182544 h 496315" name="connsiteY49"/>
                <a:gd fmla="*/ 338060 w 609243" name="connsiteX50"/>
                <a:gd fmla="*/ 166448 h 496315" name="connsiteY50"/>
                <a:gd fmla="*/ 439981 w 609243" name="connsiteX51"/>
                <a:gd fmla="*/ 137783 h 496315" name="connsiteY51"/>
                <a:gd fmla="*/ 209117 w 609243" name="connsiteX52"/>
                <a:gd fmla="*/ 125922 h 496315" name="connsiteY52"/>
                <a:gd fmla="*/ 249230 w 609243" name="connsiteX53"/>
                <a:gd fmla="*/ 141507 h 496315" name="connsiteY53"/>
                <a:gd fmla="*/ 239267 w 609243" name="connsiteX54"/>
                <a:gd fmla="*/ 158561 h 496315" name="connsiteY54"/>
                <a:gd fmla="*/ 171234 w 609243" name="connsiteX55"/>
                <a:gd fmla="*/ 146339 h 496315" name="connsiteY55"/>
                <a:gd fmla="*/ 166015 w 609243" name="connsiteX56"/>
                <a:gd fmla="*/ 127390 h 496315" name="connsiteY56"/>
                <a:gd fmla="*/ 209117 w 609243" name="connsiteX57"/>
                <a:gd fmla="*/ 125922 h 496315" name="connsiteY57"/>
                <a:gd fmla="*/ 114405 w 609243" name="connsiteX58"/>
                <a:gd fmla="*/ 101164 h 496315" name="connsiteY58"/>
                <a:gd fmla="*/ 79658 w 609243" name="connsiteX59"/>
                <a:gd fmla="*/ 112628 h 496315" name="connsiteY59"/>
                <a:gd fmla="*/ 78139 w 609243" name="connsiteX60"/>
                <a:gd fmla="*/ 156871 h 496315" name="connsiteY60"/>
                <a:gd fmla="*/ 114405 w 609243" name="connsiteX61"/>
                <a:gd fmla="*/ 142186 h 496315" name="connsiteY61"/>
                <a:gd fmla="*/ 436157 w 609243" name="connsiteX62"/>
                <a:gd fmla="*/ 91941 h 496315" name="connsiteY62"/>
                <a:gd fmla="*/ 539058 w 609243" name="connsiteX63"/>
                <a:gd fmla="*/ 121643 h 496315" name="connsiteY63"/>
                <a:gd fmla="*/ 530612 w 609243" name="connsiteX64"/>
                <a:gd fmla="*/ 139462 h 496315" name="connsiteY64"/>
                <a:gd fmla="*/ 345546 w 609243" name="connsiteX65"/>
                <a:gd fmla="*/ 136808 h 496315" name="connsiteY65"/>
                <a:gd fmla="*/ 334252 w 609243" name="connsiteX66"/>
                <a:gd fmla="*/ 120601 h 496315" name="connsiteY66"/>
                <a:gd fmla="*/ 436157 w 609243" name="connsiteX67"/>
                <a:gd fmla="*/ 91941 h 496315" name="connsiteY67"/>
                <a:gd fmla="*/ 120956 w 609243" name="connsiteX68"/>
                <a:gd fmla="*/ 81080 h 496315" name="connsiteY68"/>
                <a:gd fmla="*/ 123804 w 609243" name="connsiteX69"/>
                <a:gd fmla="*/ 81459 h 496315" name="connsiteY69"/>
                <a:gd fmla="*/ 134152 w 609243" name="connsiteX70"/>
                <a:gd fmla="*/ 90933 h 496315" name="connsiteY70"/>
                <a:gd fmla="*/ 134152 w 609243" name="connsiteX71"/>
                <a:gd fmla="*/ 146734 h 496315" name="connsiteY71"/>
                <a:gd fmla="*/ 133773 w 609243" name="connsiteX72"/>
                <a:gd fmla="*/ 149292 h 496315" name="connsiteY72"/>
                <a:gd fmla="*/ 126842 w 609243" name="connsiteX73"/>
                <a:gd fmla="*/ 159523 h 496315" name="connsiteY73"/>
                <a:gd fmla="*/ 78234 w 609243" name="connsiteX74"/>
                <a:gd fmla="*/ 179892 h 496315" name="connsiteY74"/>
                <a:gd fmla="*/ 64658 w 609243" name="connsiteX75"/>
                <a:gd fmla="*/ 175439 h 496315" name="connsiteY75"/>
                <a:gd fmla="*/ 58392 w 609243" name="connsiteX76"/>
                <a:gd fmla="*/ 166439 h 496315" name="connsiteY76"/>
                <a:gd fmla="*/ 60101 w 609243" name="connsiteX77"/>
                <a:gd fmla="*/ 110638 h 496315" name="connsiteY77"/>
                <a:gd fmla="*/ 60765 w 609243" name="connsiteX78"/>
                <a:gd fmla="*/ 107796 h 496315" name="connsiteY78"/>
                <a:gd fmla="*/ 64943 w 609243" name="connsiteX79"/>
                <a:gd fmla="*/ 98796 h 496315" name="connsiteY79"/>
                <a:gd fmla="*/ 120956 w 609243" name="connsiteX80"/>
                <a:gd fmla="*/ 81080 h 496315" name="connsiteY80"/>
                <a:gd fmla="*/ 211133 w 609243" name="connsiteX81"/>
                <a:gd fmla="*/ 79659 h 496315" name="connsiteY81"/>
                <a:gd fmla="*/ 252540 w 609243" name="connsiteX82"/>
                <a:gd fmla="*/ 93858 h 496315" name="connsiteY82"/>
                <a:gd fmla="*/ 242574 w 609243" name="connsiteX83"/>
                <a:gd fmla="*/ 110925 h 496315" name="connsiteY83"/>
                <a:gd fmla="*/ 172811 w 609243" name="connsiteX84"/>
                <a:gd fmla="*/ 103719 h 496315" name="connsiteY84"/>
                <a:gd fmla="*/ 167590 w 609243" name="connsiteX85"/>
                <a:gd fmla="*/ 84661 h 496315" name="connsiteY85"/>
                <a:gd fmla="*/ 211133 w 609243" name="connsiteX86"/>
                <a:gd fmla="*/ 79659 h 496315" name="connsiteY86"/>
                <a:gd fmla="*/ 198798 w 609243" name="connsiteX87"/>
                <a:gd fmla="*/ 22403 h 496315" name="connsiteY87"/>
                <a:gd fmla="*/ 27245 w 609243" name="connsiteX88"/>
                <a:gd fmla="*/ 79844 h 496315" name="connsiteY88"/>
                <a:gd fmla="*/ 26012 w 609243" name="connsiteX89"/>
                <a:gd fmla="*/ 387586 h 496315" name="connsiteY89"/>
                <a:gd fmla="*/ 306429 w 609243" name="connsiteX90"/>
                <a:gd fmla="*/ 408620 h 496315" name="connsiteY90"/>
                <a:gd fmla="*/ 586847 w 609243" name="connsiteX91"/>
                <a:gd fmla="*/ 387586 h 496315" name="connsiteY91"/>
                <a:gd fmla="*/ 585614 w 609243" name="connsiteX92"/>
                <a:gd fmla="*/ 79844 h 496315" name="connsiteY92"/>
                <a:gd fmla="*/ 315160 w 609243" name="connsiteX93"/>
                <a:gd fmla="*/ 68664 h 496315" name="connsiteY93"/>
                <a:gd fmla="*/ 306429 w 609243" name="connsiteX94"/>
                <a:gd fmla="*/ 71791 h 496315" name="connsiteY94"/>
                <a:gd fmla="*/ 297699 w 609243" name="connsiteX95"/>
                <a:gd fmla="*/ 68664 h 496315" name="connsiteY95"/>
                <a:gd fmla="*/ 198798 w 609243" name="connsiteX96"/>
                <a:gd fmla="*/ 22403 h 496315" name="connsiteY96"/>
                <a:gd fmla="*/ 197678 w 609243" name="connsiteX97"/>
                <a:gd fmla="*/ 346 h 496315" name="connsiteY97"/>
                <a:gd fmla="*/ 306429 w 609243" name="connsiteX98"/>
                <a:gd fmla="*/ 46209 h 496315" name="connsiteY98"/>
                <a:gd fmla="*/ 602505 w 609243" name="connsiteX99"/>
                <a:gd fmla="*/ 64779 h 496315" name="connsiteY99"/>
                <a:gd fmla="*/ 606016 w 609243" name="connsiteX100"/>
                <a:gd fmla="*/ 68948 h 496315" name="connsiteY100"/>
                <a:gd fmla="*/ 608009 w 609243" name="connsiteX101"/>
                <a:gd fmla="*/ 75581 h 496315" name="connsiteY101"/>
                <a:gd fmla="*/ 609243 w 609243" name="connsiteX102"/>
                <a:gd fmla="*/ 396113 h 496315" name="connsiteY102"/>
                <a:gd fmla="*/ 608199 w 609243" name="connsiteX103"/>
                <a:gd fmla="*/ 400945 h 496315" name="connsiteY103"/>
                <a:gd fmla="*/ 595103 w 609243" name="connsiteX104"/>
                <a:gd fmla="*/ 414210 h 496315" name="connsiteY104"/>
                <a:gd fmla="*/ 317437 w 609243" name="connsiteX105"/>
                <a:gd fmla="*/ 428043 h 496315" name="connsiteY105"/>
                <a:gd fmla="*/ 306429 w 609243" name="connsiteX106"/>
                <a:gd fmla="*/ 434675 h 496315" name="connsiteY106"/>
                <a:gd fmla="*/ 295422 w 609243" name="connsiteX107"/>
                <a:gd fmla="*/ 428043 h 496315" name="connsiteY107"/>
                <a:gd fmla="*/ 17756 w 609243" name="connsiteX108"/>
                <a:gd fmla="*/ 414210 h 496315" name="connsiteY108"/>
                <a:gd fmla="*/ 4660 w 609243" name="connsiteX109"/>
                <a:gd fmla="*/ 400945 h 496315" name="connsiteY109"/>
                <a:gd fmla="*/ 3616 w 609243" name="connsiteX110"/>
                <a:gd fmla="*/ 396113 h 496315" name="connsiteY110"/>
                <a:gd fmla="*/ 4850 w 609243" name="connsiteX111"/>
                <a:gd fmla="*/ 75581 h 496315" name="connsiteY111"/>
                <a:gd fmla="*/ 6843 w 609243" name="connsiteX112"/>
                <a:gd fmla="*/ 68948 h 496315" name="connsiteY112"/>
                <a:gd fmla="*/ 10354 w 609243" name="connsiteX113"/>
                <a:gd fmla="*/ 64779 h 496315" name="connsiteY113"/>
                <a:gd fmla="*/ 197678 w 609243" name="connsiteX114"/>
                <a:gd fmla="*/ 346 h 496315" name="connsiteY1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b="b" l="l" r="r" t="t"/>
              <a:pathLst>
                <a:path h="496315" w="609243">
                  <a:moveTo>
                    <a:pt x="165033" y="400904"/>
                  </a:moveTo>
                  <a:cubicBezTo>
                    <a:pt x="218614" y="402858"/>
                    <a:pt x="269051" y="419838"/>
                    <a:pt x="303783" y="460951"/>
                  </a:cubicBezTo>
                  <a:cubicBezTo>
                    <a:pt x="373248" y="378725"/>
                    <a:pt x="505628" y="393029"/>
                    <a:pt x="600145" y="431016"/>
                  </a:cubicBezTo>
                  <a:cubicBezTo>
                    <a:pt x="616847" y="437742"/>
                    <a:pt x="602423" y="460382"/>
                    <a:pt x="585911" y="453751"/>
                  </a:cubicBezTo>
                  <a:cubicBezTo>
                    <a:pt x="500314" y="419364"/>
                    <a:pt x="372583" y="404018"/>
                    <a:pt x="316310" y="490033"/>
                  </a:cubicBezTo>
                  <a:cubicBezTo>
                    <a:pt x="313178" y="494864"/>
                    <a:pt x="308433" y="496569"/>
                    <a:pt x="303783" y="496285"/>
                  </a:cubicBezTo>
                  <a:cubicBezTo>
                    <a:pt x="299134" y="496569"/>
                    <a:pt x="294389" y="494864"/>
                    <a:pt x="291257" y="490033"/>
                  </a:cubicBezTo>
                  <a:cubicBezTo>
                    <a:pt x="234984" y="404018"/>
                    <a:pt x="107253" y="419364"/>
                    <a:pt x="21751" y="453751"/>
                  </a:cubicBezTo>
                  <a:cubicBezTo>
                    <a:pt x="5144" y="460382"/>
                    <a:pt x="-9280" y="437742"/>
                    <a:pt x="7422" y="431016"/>
                  </a:cubicBezTo>
                  <a:cubicBezTo>
                    <a:pt x="54728" y="412023"/>
                    <a:pt x="111452" y="398950"/>
                    <a:pt x="165033" y="400904"/>
                  </a:cubicBezTo>
                  <a:close/>
                  <a:moveTo>
                    <a:pt x="155189" y="275778"/>
                  </a:moveTo>
                  <a:cubicBezTo>
                    <a:pt x="190373" y="271726"/>
                    <a:pt x="226197" y="277389"/>
                    <a:pt x="259126" y="295874"/>
                  </a:cubicBezTo>
                  <a:cubicBezTo>
                    <a:pt x="270229" y="302130"/>
                    <a:pt x="260265" y="319192"/>
                    <a:pt x="249162" y="312936"/>
                  </a:cubicBezTo>
                  <a:cubicBezTo>
                    <a:pt x="189186" y="279285"/>
                    <a:pt x="119815" y="294262"/>
                    <a:pt x="65059" y="331041"/>
                  </a:cubicBezTo>
                  <a:cubicBezTo>
                    <a:pt x="54430" y="338150"/>
                    <a:pt x="44561" y="320993"/>
                    <a:pt x="55095" y="313979"/>
                  </a:cubicBezTo>
                  <a:cubicBezTo>
                    <a:pt x="85463" y="293599"/>
                    <a:pt x="120006" y="279830"/>
                    <a:pt x="155189" y="275778"/>
                  </a:cubicBezTo>
                  <a:close/>
                  <a:moveTo>
                    <a:pt x="443849" y="275552"/>
                  </a:moveTo>
                  <a:cubicBezTo>
                    <a:pt x="479257" y="276654"/>
                    <a:pt x="514819" y="287483"/>
                    <a:pt x="546751" y="305255"/>
                  </a:cubicBezTo>
                  <a:cubicBezTo>
                    <a:pt x="557854" y="311415"/>
                    <a:pt x="549408" y="329329"/>
                    <a:pt x="538211" y="323074"/>
                  </a:cubicBezTo>
                  <a:cubicBezTo>
                    <a:pt x="480609" y="291037"/>
                    <a:pt x="410197" y="281843"/>
                    <a:pt x="353260" y="320420"/>
                  </a:cubicBezTo>
                  <a:cubicBezTo>
                    <a:pt x="342726" y="327528"/>
                    <a:pt x="331339" y="311415"/>
                    <a:pt x="341872" y="304212"/>
                  </a:cubicBezTo>
                  <a:cubicBezTo>
                    <a:pt x="373188" y="283076"/>
                    <a:pt x="408441" y="274451"/>
                    <a:pt x="443849" y="275552"/>
                  </a:cubicBezTo>
                  <a:close/>
                  <a:moveTo>
                    <a:pt x="155189" y="229830"/>
                  </a:moveTo>
                  <a:cubicBezTo>
                    <a:pt x="190373" y="225780"/>
                    <a:pt x="226197" y="231440"/>
                    <a:pt x="259126" y="249914"/>
                  </a:cubicBezTo>
                  <a:cubicBezTo>
                    <a:pt x="270229" y="256166"/>
                    <a:pt x="260265" y="273124"/>
                    <a:pt x="249162" y="266966"/>
                  </a:cubicBezTo>
                  <a:cubicBezTo>
                    <a:pt x="189186" y="233335"/>
                    <a:pt x="119815" y="248303"/>
                    <a:pt x="65059" y="284966"/>
                  </a:cubicBezTo>
                  <a:cubicBezTo>
                    <a:pt x="54430" y="292071"/>
                    <a:pt x="44561" y="275019"/>
                    <a:pt x="55095" y="268008"/>
                  </a:cubicBezTo>
                  <a:cubicBezTo>
                    <a:pt x="85463" y="247640"/>
                    <a:pt x="120006" y="233880"/>
                    <a:pt x="155189" y="229830"/>
                  </a:cubicBezTo>
                  <a:close/>
                  <a:moveTo>
                    <a:pt x="439981" y="229743"/>
                  </a:moveTo>
                  <a:cubicBezTo>
                    <a:pt x="475369" y="230857"/>
                    <a:pt x="510924" y="241709"/>
                    <a:pt x="542897" y="259481"/>
                  </a:cubicBezTo>
                  <a:cubicBezTo>
                    <a:pt x="553903" y="265642"/>
                    <a:pt x="545554" y="283461"/>
                    <a:pt x="534359" y="277206"/>
                  </a:cubicBezTo>
                  <a:cubicBezTo>
                    <a:pt x="476674" y="245169"/>
                    <a:pt x="406371" y="235975"/>
                    <a:pt x="349445" y="274552"/>
                  </a:cubicBezTo>
                  <a:cubicBezTo>
                    <a:pt x="338819" y="281660"/>
                    <a:pt x="327529" y="265547"/>
                    <a:pt x="338060" y="258438"/>
                  </a:cubicBezTo>
                  <a:cubicBezTo>
                    <a:pt x="369369" y="237255"/>
                    <a:pt x="404592" y="228629"/>
                    <a:pt x="439981" y="229743"/>
                  </a:cubicBezTo>
                  <a:close/>
                  <a:moveTo>
                    <a:pt x="436157" y="183933"/>
                  </a:moveTo>
                  <a:cubicBezTo>
                    <a:pt x="471557" y="185045"/>
                    <a:pt x="507123" y="195886"/>
                    <a:pt x="539058" y="213639"/>
                  </a:cubicBezTo>
                  <a:cubicBezTo>
                    <a:pt x="550162" y="219794"/>
                    <a:pt x="541715" y="237594"/>
                    <a:pt x="530612" y="231439"/>
                  </a:cubicBezTo>
                  <a:cubicBezTo>
                    <a:pt x="472909" y="199342"/>
                    <a:pt x="402584" y="190253"/>
                    <a:pt x="345546" y="228694"/>
                  </a:cubicBezTo>
                  <a:cubicBezTo>
                    <a:pt x="335012" y="235889"/>
                    <a:pt x="323718" y="219699"/>
                    <a:pt x="334252" y="212598"/>
                  </a:cubicBezTo>
                  <a:cubicBezTo>
                    <a:pt x="365524" y="191436"/>
                    <a:pt x="400757" y="182820"/>
                    <a:pt x="436157" y="183933"/>
                  </a:cubicBezTo>
                  <a:close/>
                  <a:moveTo>
                    <a:pt x="155189" y="183880"/>
                  </a:moveTo>
                  <a:cubicBezTo>
                    <a:pt x="190373" y="179842"/>
                    <a:pt x="226197" y="185502"/>
                    <a:pt x="259126" y="203976"/>
                  </a:cubicBezTo>
                  <a:cubicBezTo>
                    <a:pt x="270229" y="210133"/>
                    <a:pt x="260265" y="227186"/>
                    <a:pt x="249162" y="220933"/>
                  </a:cubicBezTo>
                  <a:cubicBezTo>
                    <a:pt x="189186" y="187302"/>
                    <a:pt x="119815" y="202270"/>
                    <a:pt x="65059" y="239028"/>
                  </a:cubicBezTo>
                  <a:cubicBezTo>
                    <a:pt x="54430" y="246133"/>
                    <a:pt x="44561" y="229080"/>
                    <a:pt x="55095" y="221975"/>
                  </a:cubicBezTo>
                  <a:cubicBezTo>
                    <a:pt x="85463" y="201655"/>
                    <a:pt x="120006" y="187918"/>
                    <a:pt x="155189" y="183880"/>
                  </a:cubicBezTo>
                  <a:close/>
                  <a:moveTo>
                    <a:pt x="439981" y="137783"/>
                  </a:moveTo>
                  <a:cubicBezTo>
                    <a:pt x="475369" y="138895"/>
                    <a:pt x="510924" y="149736"/>
                    <a:pt x="542897" y="167489"/>
                  </a:cubicBezTo>
                  <a:cubicBezTo>
                    <a:pt x="553903" y="173644"/>
                    <a:pt x="545554" y="191444"/>
                    <a:pt x="534359" y="185289"/>
                  </a:cubicBezTo>
                  <a:cubicBezTo>
                    <a:pt x="476674" y="153192"/>
                    <a:pt x="406371" y="144103"/>
                    <a:pt x="349445" y="182544"/>
                  </a:cubicBezTo>
                  <a:cubicBezTo>
                    <a:pt x="338819" y="189739"/>
                    <a:pt x="327529" y="173549"/>
                    <a:pt x="338060" y="166448"/>
                  </a:cubicBezTo>
                  <a:cubicBezTo>
                    <a:pt x="369369" y="145286"/>
                    <a:pt x="404592" y="136670"/>
                    <a:pt x="439981" y="137783"/>
                  </a:cubicBezTo>
                  <a:close/>
                  <a:moveTo>
                    <a:pt x="209117" y="125922"/>
                  </a:moveTo>
                  <a:cubicBezTo>
                    <a:pt x="223089" y="128148"/>
                    <a:pt x="236563" y="133217"/>
                    <a:pt x="249230" y="141507"/>
                  </a:cubicBezTo>
                  <a:cubicBezTo>
                    <a:pt x="259857" y="148423"/>
                    <a:pt x="249989" y="165477"/>
                    <a:pt x="239267" y="158561"/>
                  </a:cubicBezTo>
                  <a:cubicBezTo>
                    <a:pt x="218392" y="144918"/>
                    <a:pt x="195619" y="141223"/>
                    <a:pt x="171234" y="146339"/>
                  </a:cubicBezTo>
                  <a:cubicBezTo>
                    <a:pt x="158804" y="148991"/>
                    <a:pt x="153585" y="130043"/>
                    <a:pt x="166015" y="127390"/>
                  </a:cubicBezTo>
                  <a:cubicBezTo>
                    <a:pt x="180675" y="124311"/>
                    <a:pt x="195145" y="123695"/>
                    <a:pt x="209117" y="125922"/>
                  </a:cubicBezTo>
                  <a:close/>
                  <a:moveTo>
                    <a:pt x="114405" y="101164"/>
                  </a:moveTo>
                  <a:cubicBezTo>
                    <a:pt x="101873" y="102206"/>
                    <a:pt x="90291" y="105901"/>
                    <a:pt x="79658" y="112628"/>
                  </a:cubicBezTo>
                  <a:cubicBezTo>
                    <a:pt x="78519" y="127407"/>
                    <a:pt x="78234" y="142091"/>
                    <a:pt x="78139" y="156871"/>
                  </a:cubicBezTo>
                  <a:cubicBezTo>
                    <a:pt x="89626" y="150523"/>
                    <a:pt x="101684" y="145407"/>
                    <a:pt x="114405" y="142186"/>
                  </a:cubicBezTo>
                  <a:close/>
                  <a:moveTo>
                    <a:pt x="436157" y="91941"/>
                  </a:moveTo>
                  <a:cubicBezTo>
                    <a:pt x="471557" y="93043"/>
                    <a:pt x="507123" y="103872"/>
                    <a:pt x="539058" y="121643"/>
                  </a:cubicBezTo>
                  <a:cubicBezTo>
                    <a:pt x="550162" y="127804"/>
                    <a:pt x="541715" y="145718"/>
                    <a:pt x="530612" y="139462"/>
                  </a:cubicBezTo>
                  <a:cubicBezTo>
                    <a:pt x="472909" y="107426"/>
                    <a:pt x="402584" y="98232"/>
                    <a:pt x="345546" y="136808"/>
                  </a:cubicBezTo>
                  <a:cubicBezTo>
                    <a:pt x="335012" y="143917"/>
                    <a:pt x="323718" y="127804"/>
                    <a:pt x="334252" y="120601"/>
                  </a:cubicBezTo>
                  <a:cubicBezTo>
                    <a:pt x="365524" y="99464"/>
                    <a:pt x="400757" y="90839"/>
                    <a:pt x="436157" y="91941"/>
                  </a:cubicBezTo>
                  <a:close/>
                  <a:moveTo>
                    <a:pt x="120956" y="81080"/>
                  </a:moveTo>
                  <a:cubicBezTo>
                    <a:pt x="122000" y="81080"/>
                    <a:pt x="122855" y="81174"/>
                    <a:pt x="123804" y="81459"/>
                  </a:cubicBezTo>
                  <a:cubicBezTo>
                    <a:pt x="128836" y="81269"/>
                    <a:pt x="134152" y="84396"/>
                    <a:pt x="134152" y="90933"/>
                  </a:cubicBezTo>
                  <a:lnTo>
                    <a:pt x="134152" y="146734"/>
                  </a:lnTo>
                  <a:cubicBezTo>
                    <a:pt x="134152" y="147681"/>
                    <a:pt x="133962" y="148534"/>
                    <a:pt x="133773" y="149292"/>
                  </a:cubicBezTo>
                  <a:cubicBezTo>
                    <a:pt x="134532" y="153744"/>
                    <a:pt x="132633" y="158387"/>
                    <a:pt x="126842" y="159523"/>
                  </a:cubicBezTo>
                  <a:cubicBezTo>
                    <a:pt x="109279" y="163029"/>
                    <a:pt x="93234" y="170134"/>
                    <a:pt x="78234" y="179892"/>
                  </a:cubicBezTo>
                  <a:cubicBezTo>
                    <a:pt x="72348" y="183682"/>
                    <a:pt x="66841" y="180366"/>
                    <a:pt x="64658" y="175439"/>
                  </a:cubicBezTo>
                  <a:cubicBezTo>
                    <a:pt x="61145" y="174208"/>
                    <a:pt x="58392" y="171271"/>
                    <a:pt x="58392" y="166439"/>
                  </a:cubicBezTo>
                  <a:cubicBezTo>
                    <a:pt x="58392" y="147871"/>
                    <a:pt x="58487" y="129207"/>
                    <a:pt x="60101" y="110638"/>
                  </a:cubicBezTo>
                  <a:cubicBezTo>
                    <a:pt x="60196" y="109596"/>
                    <a:pt x="60386" y="108649"/>
                    <a:pt x="60765" y="107796"/>
                  </a:cubicBezTo>
                  <a:cubicBezTo>
                    <a:pt x="60576" y="104575"/>
                    <a:pt x="61715" y="101164"/>
                    <a:pt x="64943" y="98796"/>
                  </a:cubicBezTo>
                  <a:cubicBezTo>
                    <a:pt x="81367" y="86764"/>
                    <a:pt x="100734" y="81459"/>
                    <a:pt x="120956" y="81080"/>
                  </a:cubicBezTo>
                  <a:close/>
                  <a:moveTo>
                    <a:pt x="211133" y="79659"/>
                  </a:moveTo>
                  <a:cubicBezTo>
                    <a:pt x="225465" y="81224"/>
                    <a:pt x="239442" y="85988"/>
                    <a:pt x="252540" y="93858"/>
                  </a:cubicBezTo>
                  <a:cubicBezTo>
                    <a:pt x="263455" y="100495"/>
                    <a:pt x="253489" y="117563"/>
                    <a:pt x="242574" y="110925"/>
                  </a:cubicBezTo>
                  <a:cubicBezTo>
                    <a:pt x="220553" y="97651"/>
                    <a:pt x="197109" y="95375"/>
                    <a:pt x="172811" y="103719"/>
                  </a:cubicBezTo>
                  <a:cubicBezTo>
                    <a:pt x="160756" y="107796"/>
                    <a:pt x="155631" y="88833"/>
                    <a:pt x="167590" y="84661"/>
                  </a:cubicBezTo>
                  <a:cubicBezTo>
                    <a:pt x="182112" y="79730"/>
                    <a:pt x="196800" y="78095"/>
                    <a:pt x="211133" y="79659"/>
                  </a:cubicBezTo>
                  <a:close/>
                  <a:moveTo>
                    <a:pt x="198798" y="22403"/>
                  </a:moveTo>
                  <a:cubicBezTo>
                    <a:pt x="139593" y="17888"/>
                    <a:pt x="76710" y="44314"/>
                    <a:pt x="27245" y="79844"/>
                  </a:cubicBezTo>
                  <a:cubicBezTo>
                    <a:pt x="29238" y="182456"/>
                    <a:pt x="26296" y="284974"/>
                    <a:pt x="26012" y="387586"/>
                  </a:cubicBezTo>
                  <a:cubicBezTo>
                    <a:pt x="118725" y="354898"/>
                    <a:pt x="223111" y="351392"/>
                    <a:pt x="306429" y="408620"/>
                  </a:cubicBezTo>
                  <a:cubicBezTo>
                    <a:pt x="389653" y="351392"/>
                    <a:pt x="494134" y="354898"/>
                    <a:pt x="586847" y="387586"/>
                  </a:cubicBezTo>
                  <a:cubicBezTo>
                    <a:pt x="586563" y="284974"/>
                    <a:pt x="583621" y="182456"/>
                    <a:pt x="585614" y="79844"/>
                  </a:cubicBezTo>
                  <a:cubicBezTo>
                    <a:pt x="506470" y="22995"/>
                    <a:pt x="392975" y="-10545"/>
                    <a:pt x="315160" y="68664"/>
                  </a:cubicBezTo>
                  <a:cubicBezTo>
                    <a:pt x="312503" y="71412"/>
                    <a:pt x="309371" y="72264"/>
                    <a:pt x="306429" y="71791"/>
                  </a:cubicBezTo>
                  <a:cubicBezTo>
                    <a:pt x="303488" y="72264"/>
                    <a:pt x="300356" y="71412"/>
                    <a:pt x="297699" y="68664"/>
                  </a:cubicBezTo>
                  <a:cubicBezTo>
                    <a:pt x="268518" y="38960"/>
                    <a:pt x="234320" y="25112"/>
                    <a:pt x="198798" y="22403"/>
                  </a:cubicBezTo>
                  <a:close/>
                  <a:moveTo>
                    <a:pt x="197678" y="346"/>
                  </a:moveTo>
                  <a:cubicBezTo>
                    <a:pt x="236561" y="2640"/>
                    <a:pt x="274117" y="16470"/>
                    <a:pt x="306429" y="46209"/>
                  </a:cubicBezTo>
                  <a:cubicBezTo>
                    <a:pt x="392595" y="-33095"/>
                    <a:pt x="516055" y="730"/>
                    <a:pt x="602505" y="64779"/>
                  </a:cubicBezTo>
                  <a:cubicBezTo>
                    <a:pt x="604118" y="66011"/>
                    <a:pt x="605257" y="67432"/>
                    <a:pt x="606016" y="68948"/>
                  </a:cubicBezTo>
                  <a:cubicBezTo>
                    <a:pt x="607250" y="70654"/>
                    <a:pt x="608104" y="72833"/>
                    <a:pt x="608009" y="75581"/>
                  </a:cubicBezTo>
                  <a:cubicBezTo>
                    <a:pt x="605827" y="182456"/>
                    <a:pt x="609053" y="289237"/>
                    <a:pt x="609243" y="396113"/>
                  </a:cubicBezTo>
                  <a:cubicBezTo>
                    <a:pt x="609243" y="397913"/>
                    <a:pt x="608863" y="399524"/>
                    <a:pt x="608199" y="400945"/>
                  </a:cubicBezTo>
                  <a:cubicBezTo>
                    <a:pt x="610002" y="408620"/>
                    <a:pt x="604403" y="417810"/>
                    <a:pt x="595103" y="414210"/>
                  </a:cubicBezTo>
                  <a:cubicBezTo>
                    <a:pt x="503813" y="378679"/>
                    <a:pt x="400661" y="370815"/>
                    <a:pt x="317437" y="428043"/>
                  </a:cubicBezTo>
                  <a:cubicBezTo>
                    <a:pt x="315540" y="432591"/>
                    <a:pt x="311269" y="435812"/>
                    <a:pt x="306429" y="434675"/>
                  </a:cubicBezTo>
                  <a:cubicBezTo>
                    <a:pt x="301590" y="435812"/>
                    <a:pt x="297319" y="432591"/>
                    <a:pt x="295422" y="428043"/>
                  </a:cubicBezTo>
                  <a:cubicBezTo>
                    <a:pt x="212198" y="370815"/>
                    <a:pt x="109046" y="378679"/>
                    <a:pt x="17756" y="414210"/>
                  </a:cubicBezTo>
                  <a:cubicBezTo>
                    <a:pt x="8456" y="417810"/>
                    <a:pt x="2857" y="408620"/>
                    <a:pt x="4660" y="400945"/>
                  </a:cubicBezTo>
                  <a:cubicBezTo>
                    <a:pt x="3996" y="399524"/>
                    <a:pt x="3616" y="397913"/>
                    <a:pt x="3616" y="396113"/>
                  </a:cubicBezTo>
                  <a:cubicBezTo>
                    <a:pt x="3806" y="289237"/>
                    <a:pt x="7032" y="182456"/>
                    <a:pt x="4850" y="75581"/>
                  </a:cubicBezTo>
                  <a:cubicBezTo>
                    <a:pt x="4755" y="72833"/>
                    <a:pt x="5514" y="70654"/>
                    <a:pt x="6843" y="68948"/>
                  </a:cubicBezTo>
                  <a:cubicBezTo>
                    <a:pt x="7602" y="67432"/>
                    <a:pt x="8741" y="66011"/>
                    <a:pt x="10354" y="64779"/>
                  </a:cubicBezTo>
                  <a:cubicBezTo>
                    <a:pt x="64385" y="24748"/>
                    <a:pt x="132874" y="-3476"/>
                    <a:pt x="197678" y="346"/>
                  </a:cubicBezTo>
                  <a:close/>
                </a:path>
              </a:pathLst>
            </a:custGeom>
            <a:solidFill>
              <a:schemeClr val="tx1"/>
            </a:solidFill>
            <a:ln>
              <a:noFill/>
            </a:ln>
          </p:spPr>
          <p:txBody>
            <a:bodyPr/>
            <a:lstStyle/>
            <a:p/>
          </p:txBody>
        </p:sp>
        <p:sp>
          <p:nvSpPr>
            <p:cNvPr id="7" name="文本框 6"/>
            <p:cNvSpPr txBox="1"/>
            <p:nvPr/>
          </p:nvSpPr>
          <p:spPr>
            <a:xfrm>
              <a:off x="7976337" y="577598"/>
              <a:ext cx="2990850" cy="457200"/>
            </a:xfrm>
            <a:prstGeom prst="rect">
              <a:avLst/>
            </a:prstGeom>
            <a:noFill/>
          </p:spPr>
          <p:txBody>
            <a:bodyPr rtlCol="0" wrap="square">
              <a:spAutoFit/>
            </a:bodyPr>
            <a:lstStyle/>
            <a:p>
              <a:r>
                <a:rPr altLang="zh-CN" i="1" lang="en-US" spc="600" sz="2400">
                  <a:latin charset="-122" panose="00000500000000000000" pitchFamily="2" typeface="字魂59号-创粗黑"/>
                  <a:ea charset="-122" panose="00000500000000000000" pitchFamily="2" typeface="字魂59号-创粗黑"/>
                </a:rPr>
                <a:t>READ SHARE</a:t>
              </a:r>
            </a:p>
          </p:txBody>
        </p:sp>
      </p:grpSp>
      <p:sp>
        <p:nvSpPr>
          <p:cNvPr id="8" name="任意多边形 7"/>
          <p:cNvSpPr/>
          <p:nvPr/>
        </p:nvSpPr>
        <p:spPr>
          <a:xfrm flipH="1" flipV="1">
            <a:off x="4459705" y="2338136"/>
            <a:ext cx="1636295" cy="1636295"/>
          </a:xfrm>
          <a:custGeom>
            <a:gdLst>
              <a:gd fmla="*/ 1636295 w 1636295" name="connsiteX0"/>
              <a:gd fmla="*/ 1636295 h 1636295" name="connsiteY0"/>
              <a:gd fmla="*/ 818148 w 1636295" name="connsiteX1"/>
              <a:gd fmla="*/ 1636295 h 1636295" name="connsiteY1"/>
              <a:gd fmla="*/ 0 w 1636295" name="connsiteX2"/>
              <a:gd fmla="*/ 818147 h 1636295" name="connsiteY2"/>
              <a:gd fmla="*/ 1 w 1636295" name="connsiteX3"/>
              <a:gd fmla="*/ 818147 h 1636295" name="connsiteY3"/>
              <a:gd fmla="*/ 0 w 1636295" name="connsiteX4"/>
              <a:gd fmla="*/ 818127 h 1636295" name="connsiteY4"/>
              <a:gd fmla="*/ 4223 w 1636295" name="connsiteX5"/>
              <a:gd fmla="*/ 734496 h 1636295" name="connsiteY5"/>
              <a:gd fmla="*/ 16621 w 1636295" name="connsiteX6"/>
              <a:gd fmla="*/ 653262 h 1636295" name="connsiteY6"/>
              <a:gd fmla="*/ 18920 w 1636295" name="connsiteX7"/>
              <a:gd fmla="*/ 644322 h 1636295" name="connsiteY7"/>
              <a:gd fmla="*/ 40353 w 1636295" name="connsiteX8"/>
              <a:gd fmla="*/ 713368 h 1636295" name="connsiteY8"/>
              <a:gd fmla="*/ 513494 w 1636295" name="connsiteX9"/>
              <a:gd fmla="*/ 1026987 h 1636295" name="connsiteY9"/>
              <a:gd fmla="*/ 1026987 w 1636295" name="connsiteX10"/>
              <a:gd fmla="*/ 1026987 h 1636295" name="connsiteY10"/>
              <a:gd fmla="*/ 1026987 w 1636295" name="connsiteX11"/>
              <a:gd fmla="*/ 513493 h 1636295" name="connsiteY11"/>
              <a:gd fmla="*/ 713368 w 1636295" name="connsiteX12"/>
              <a:gd fmla="*/ 40352 h 1636295" name="connsiteY12"/>
              <a:gd fmla="*/ 644324 w 1636295" name="connsiteX13"/>
              <a:gd fmla="*/ 18919 h 1636295" name="connsiteY13"/>
              <a:gd fmla="*/ 653262 w 1636295" name="connsiteX14"/>
              <a:gd fmla="*/ 16621 h 1636295" name="connsiteY14"/>
              <a:gd fmla="*/ 734496 w 1636295" name="connsiteX15"/>
              <a:gd fmla="*/ 4223 h 1636295" name="connsiteY15"/>
              <a:gd fmla="*/ 818127 w 1636295" name="connsiteX16"/>
              <a:gd fmla="*/ 0 h 1636295" name="connsiteY16"/>
              <a:gd fmla="*/ 818147 w 1636295" name="connsiteX17"/>
              <a:gd fmla="*/ 1 h 1636295" name="connsiteY17"/>
              <a:gd fmla="*/ 818167 w 1636295" name="connsiteX18"/>
              <a:gd fmla="*/ 0 h 1636295" name="connsiteY18"/>
              <a:gd fmla="*/ 901798 w 1636295" name="connsiteX19"/>
              <a:gd fmla="*/ 4223 h 1636295" name="connsiteY19"/>
              <a:gd fmla="*/ 1636295 w 1636295" name="connsiteX20"/>
              <a:gd fmla="*/ 818147 h 1636295" name="connsiteY20"/>
              <a:gd fmla="*/ 1636295 w 1636295" name="connsiteX21"/>
              <a:gd fmla="*/ 1636295 h 1636295" name="connsiteY2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b="b" l="l" r="r" t="t"/>
            <a:pathLst>
              <a:path h="1636295" w="1636295">
                <a:moveTo>
                  <a:pt x="1636295" y="1636295"/>
                </a:moveTo>
                <a:lnTo>
                  <a:pt x="818148" y="1636295"/>
                </a:lnTo>
                <a:cubicBezTo>
                  <a:pt x="366297" y="1636295"/>
                  <a:pt x="0" y="1269998"/>
                  <a:pt x="0" y="818147"/>
                </a:cubicBezTo>
                <a:lnTo>
                  <a:pt x="1" y="818147"/>
                </a:lnTo>
                <a:lnTo>
                  <a:pt x="0" y="818127"/>
                </a:lnTo>
                <a:lnTo>
                  <a:pt x="4223" y="734496"/>
                </a:lnTo>
                <a:cubicBezTo>
                  <a:pt x="7016" y="706992"/>
                  <a:pt x="11172" y="679891"/>
                  <a:pt x="16621" y="653262"/>
                </a:cubicBezTo>
                <a:lnTo>
                  <a:pt x="18920" y="644322"/>
                </a:lnTo>
                <a:lnTo>
                  <a:pt x="40353" y="713368"/>
                </a:lnTo>
                <a:cubicBezTo>
                  <a:pt x="118306" y="897669"/>
                  <a:pt x="300798" y="1026987"/>
                  <a:pt x="513494" y="1026987"/>
                </a:cubicBezTo>
                <a:lnTo>
                  <a:pt x="1026987" y="1026987"/>
                </a:lnTo>
                <a:lnTo>
                  <a:pt x="1026987" y="513493"/>
                </a:lnTo>
                <a:cubicBezTo>
                  <a:pt x="1026987" y="300797"/>
                  <a:pt x="897669" y="118305"/>
                  <a:pt x="713368" y="40352"/>
                </a:cubicBezTo>
                <a:lnTo>
                  <a:pt x="644324" y="18919"/>
                </a:lnTo>
                <a:lnTo>
                  <a:pt x="653262" y="16621"/>
                </a:lnTo>
                <a:cubicBezTo>
                  <a:pt x="679892" y="11172"/>
                  <a:pt x="706993" y="7016"/>
                  <a:pt x="734496" y="4223"/>
                </a:cubicBezTo>
                <a:lnTo>
                  <a:pt x="818127" y="0"/>
                </a:lnTo>
                <a:lnTo>
                  <a:pt x="818147" y="1"/>
                </a:lnTo>
                <a:lnTo>
                  <a:pt x="818167" y="0"/>
                </a:lnTo>
                <a:lnTo>
                  <a:pt x="901798" y="4223"/>
                </a:lnTo>
                <a:cubicBezTo>
                  <a:pt x="1314355" y="46120"/>
                  <a:pt x="1636295" y="394537"/>
                  <a:pt x="1636295" y="818147"/>
                </a:cubicBezTo>
                <a:lnTo>
                  <a:pt x="1636295" y="1636295"/>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9" name="任意多边形 8"/>
          <p:cNvSpPr/>
          <p:nvPr/>
        </p:nvSpPr>
        <p:spPr>
          <a:xfrm flipH="1" flipV="1">
            <a:off x="6096000" y="2338136"/>
            <a:ext cx="1636295" cy="1636295"/>
          </a:xfrm>
          <a:custGeom>
            <a:gdLst>
              <a:gd fmla="*/ 818147 w 1636295" name="connsiteX0"/>
              <a:gd fmla="*/ 1636295 h 1636295" name="connsiteY0"/>
              <a:gd fmla="*/ 0 w 1636295" name="connsiteX1"/>
              <a:gd fmla="*/ 1636295 h 1636295" name="connsiteY1"/>
              <a:gd fmla="*/ 0 w 1636295" name="connsiteX2"/>
              <a:gd fmla="*/ 818147 h 1636295" name="connsiteY2"/>
              <a:gd fmla="*/ 734497 w 1636295" name="connsiteX3"/>
              <a:gd fmla="*/ 4223 h 1636295" name="connsiteY3"/>
              <a:gd fmla="*/ 818128 w 1636295" name="connsiteX4"/>
              <a:gd fmla="*/ 0 h 1636295" name="connsiteY4"/>
              <a:gd fmla="*/ 818148 w 1636295" name="connsiteX5"/>
              <a:gd fmla="*/ 1 h 1636295" name="connsiteY5"/>
              <a:gd fmla="*/ 818168 w 1636295" name="connsiteX6"/>
              <a:gd fmla="*/ 0 h 1636295" name="connsiteY6"/>
              <a:gd fmla="*/ 901799 w 1636295" name="connsiteX7"/>
              <a:gd fmla="*/ 4223 h 1636295" name="connsiteY7"/>
              <a:gd fmla="*/ 983033 w 1636295" name="connsiteX8"/>
              <a:gd fmla="*/ 16621 h 1636295" name="connsiteY8"/>
              <a:gd fmla="*/ 991971 w 1636295" name="connsiteX9"/>
              <a:gd fmla="*/ 18919 h 1636295" name="connsiteY9"/>
              <a:gd fmla="*/ 922927 w 1636295" name="connsiteX10"/>
              <a:gd fmla="*/ 40352 h 1636295" name="connsiteY10"/>
              <a:gd fmla="*/ 609308 w 1636295" name="connsiteX11"/>
              <a:gd fmla="*/ 513493 h 1636295" name="connsiteY11"/>
              <a:gd fmla="*/ 609308 w 1636295" name="connsiteX12"/>
              <a:gd fmla="*/ 1026987 h 1636295" name="connsiteY12"/>
              <a:gd fmla="*/ 1122801 w 1636295" name="connsiteX13"/>
              <a:gd fmla="*/ 1026987 h 1636295" name="connsiteY13"/>
              <a:gd fmla="*/ 1595942 w 1636295" name="connsiteX14"/>
              <a:gd fmla="*/ 713368 h 1636295" name="connsiteY14"/>
              <a:gd fmla="*/ 1617375 w 1636295" name="connsiteX15"/>
              <a:gd fmla="*/ 644322 h 1636295" name="connsiteY15"/>
              <a:gd fmla="*/ 1619674 w 1636295" name="connsiteX16"/>
              <a:gd fmla="*/ 653262 h 1636295" name="connsiteY16"/>
              <a:gd fmla="*/ 1632072 w 1636295" name="connsiteX17"/>
              <a:gd fmla="*/ 734496 h 1636295" name="connsiteY17"/>
              <a:gd fmla="*/ 1636295 w 1636295" name="connsiteX18"/>
              <a:gd fmla="*/ 818127 h 1636295" name="connsiteY18"/>
              <a:gd fmla="*/ 1636294 w 1636295" name="connsiteX19"/>
              <a:gd fmla="*/ 818147 h 1636295" name="connsiteY19"/>
              <a:gd fmla="*/ 1636295 w 1636295" name="connsiteX20"/>
              <a:gd fmla="*/ 818147 h 1636295" name="connsiteY20"/>
              <a:gd fmla="*/ 818147 w 1636295" name="connsiteX21"/>
              <a:gd fmla="*/ 1636295 h 1636295" name="connsiteY2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b="b" l="l" r="r" t="t"/>
            <a:pathLst>
              <a:path h="1636295" w="1636295">
                <a:moveTo>
                  <a:pt x="818147" y="1636295"/>
                </a:moveTo>
                <a:lnTo>
                  <a:pt x="0" y="1636295"/>
                </a:lnTo>
                <a:lnTo>
                  <a:pt x="0" y="818147"/>
                </a:lnTo>
                <a:cubicBezTo>
                  <a:pt x="0" y="394537"/>
                  <a:pt x="321940" y="46120"/>
                  <a:pt x="734497" y="4223"/>
                </a:cubicBezTo>
                <a:lnTo>
                  <a:pt x="818128" y="0"/>
                </a:lnTo>
                <a:lnTo>
                  <a:pt x="818148" y="1"/>
                </a:lnTo>
                <a:lnTo>
                  <a:pt x="818168" y="0"/>
                </a:lnTo>
                <a:lnTo>
                  <a:pt x="901799" y="4223"/>
                </a:lnTo>
                <a:cubicBezTo>
                  <a:pt x="929302" y="7016"/>
                  <a:pt x="956403" y="11172"/>
                  <a:pt x="983033" y="16621"/>
                </a:cubicBezTo>
                <a:lnTo>
                  <a:pt x="991971" y="18919"/>
                </a:lnTo>
                <a:lnTo>
                  <a:pt x="922927" y="40352"/>
                </a:lnTo>
                <a:cubicBezTo>
                  <a:pt x="738626" y="118305"/>
                  <a:pt x="609308" y="300797"/>
                  <a:pt x="609308" y="513493"/>
                </a:cubicBezTo>
                <a:lnTo>
                  <a:pt x="609308" y="1026987"/>
                </a:lnTo>
                <a:lnTo>
                  <a:pt x="1122801" y="1026987"/>
                </a:lnTo>
                <a:cubicBezTo>
                  <a:pt x="1335497" y="1026987"/>
                  <a:pt x="1517989" y="897669"/>
                  <a:pt x="1595942" y="713368"/>
                </a:cubicBezTo>
                <a:lnTo>
                  <a:pt x="1617375" y="644322"/>
                </a:lnTo>
                <a:lnTo>
                  <a:pt x="1619674" y="653262"/>
                </a:lnTo>
                <a:cubicBezTo>
                  <a:pt x="1625123" y="679891"/>
                  <a:pt x="1629279" y="706992"/>
                  <a:pt x="1632072" y="734496"/>
                </a:cubicBezTo>
                <a:lnTo>
                  <a:pt x="1636295" y="818127"/>
                </a:lnTo>
                <a:lnTo>
                  <a:pt x="1636294" y="818147"/>
                </a:lnTo>
                <a:lnTo>
                  <a:pt x="1636295" y="818147"/>
                </a:lnTo>
                <a:cubicBezTo>
                  <a:pt x="1636295" y="1269998"/>
                  <a:pt x="1269998" y="1636295"/>
                  <a:pt x="818147" y="163629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10" name="任意多边形 9"/>
          <p:cNvSpPr/>
          <p:nvPr/>
        </p:nvSpPr>
        <p:spPr>
          <a:xfrm flipH="1" flipV="1">
            <a:off x="4459705" y="3974431"/>
            <a:ext cx="1636295" cy="1636295"/>
          </a:xfrm>
          <a:custGeom>
            <a:gdLst>
              <a:gd fmla="*/ 818167 w 1636295" name="connsiteX0"/>
              <a:gd fmla="*/ 1636295 h 1636295" name="connsiteY0"/>
              <a:gd fmla="*/ 818147 w 1636295" name="connsiteX1"/>
              <a:gd fmla="*/ 1636294 h 1636295" name="connsiteY1"/>
              <a:gd fmla="*/ 818127 w 1636295" name="connsiteX2"/>
              <a:gd fmla="*/ 1636295 h 1636295" name="connsiteY2"/>
              <a:gd fmla="*/ 734496 w 1636295" name="connsiteX3"/>
              <a:gd fmla="*/ 1632072 h 1636295" name="connsiteY3"/>
              <a:gd fmla="*/ 653262 w 1636295" name="connsiteX4"/>
              <a:gd fmla="*/ 1619674 h 1636295" name="connsiteY4"/>
              <a:gd fmla="*/ 644324 w 1636295" name="connsiteX5"/>
              <a:gd fmla="*/ 1617376 h 1636295" name="connsiteY5"/>
              <a:gd fmla="*/ 713368 w 1636295" name="connsiteX6"/>
              <a:gd fmla="*/ 1595943 h 1636295" name="connsiteY6"/>
              <a:gd fmla="*/ 1026987 w 1636295" name="connsiteX7"/>
              <a:gd fmla="*/ 1122802 h 1636295" name="connsiteY7"/>
              <a:gd fmla="*/ 1026987 w 1636295" name="connsiteX8"/>
              <a:gd fmla="*/ 609308 h 1636295" name="connsiteY8"/>
              <a:gd fmla="*/ 513494 w 1636295" name="connsiteX9"/>
              <a:gd fmla="*/ 609308 h 1636295" name="connsiteY9"/>
              <a:gd fmla="*/ 40353 w 1636295" name="connsiteX10"/>
              <a:gd fmla="*/ 922927 h 1636295" name="connsiteY10"/>
              <a:gd fmla="*/ 18920 w 1636295" name="connsiteX11"/>
              <a:gd fmla="*/ 991973 h 1636295" name="connsiteY11"/>
              <a:gd fmla="*/ 16621 w 1636295" name="connsiteX12"/>
              <a:gd fmla="*/ 983033 h 1636295" name="connsiteY12"/>
              <a:gd fmla="*/ 4223 w 1636295" name="connsiteX13"/>
              <a:gd fmla="*/ 901799 h 1636295" name="connsiteY13"/>
              <a:gd fmla="*/ 0 w 1636295" name="connsiteX14"/>
              <a:gd fmla="*/ 818168 h 1636295" name="connsiteY14"/>
              <a:gd fmla="*/ 1 w 1636295" name="connsiteX15"/>
              <a:gd fmla="*/ 818148 h 1636295" name="connsiteY15"/>
              <a:gd fmla="*/ 0 w 1636295" name="connsiteX16"/>
              <a:gd fmla="*/ 818148 h 1636295" name="connsiteY16"/>
              <a:gd fmla="*/ 818148 w 1636295" name="connsiteX17"/>
              <a:gd fmla="*/ 0 h 1636295" name="connsiteY17"/>
              <a:gd fmla="*/ 1636295 w 1636295" name="connsiteX18"/>
              <a:gd fmla="*/ 0 h 1636295" name="connsiteY18"/>
              <a:gd fmla="*/ 1636295 w 1636295" name="connsiteX19"/>
              <a:gd fmla="*/ 818148 h 1636295" name="connsiteY19"/>
              <a:gd fmla="*/ 901798 w 1636295" name="connsiteX20"/>
              <a:gd fmla="*/ 1632072 h 1636295" name="connsiteY20"/>
              <a:gd fmla="*/ 818167 w 1636295" name="connsiteX21"/>
              <a:gd fmla="*/ 1636295 h 1636295" name="connsiteY2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b="b" l="l" r="r" t="t"/>
            <a:pathLst>
              <a:path h="1636295" w="1636295">
                <a:moveTo>
                  <a:pt x="818167" y="1636295"/>
                </a:moveTo>
                <a:lnTo>
                  <a:pt x="818147" y="1636294"/>
                </a:lnTo>
                <a:lnTo>
                  <a:pt x="818127" y="1636295"/>
                </a:lnTo>
                <a:lnTo>
                  <a:pt x="734496" y="1632072"/>
                </a:lnTo>
                <a:cubicBezTo>
                  <a:pt x="706993" y="1629279"/>
                  <a:pt x="679892" y="1625124"/>
                  <a:pt x="653262" y="1619674"/>
                </a:cubicBezTo>
                <a:lnTo>
                  <a:pt x="644324" y="1617376"/>
                </a:lnTo>
                <a:lnTo>
                  <a:pt x="713368" y="1595943"/>
                </a:lnTo>
                <a:cubicBezTo>
                  <a:pt x="897669" y="1517991"/>
                  <a:pt x="1026987" y="1335498"/>
                  <a:pt x="1026987" y="1122802"/>
                </a:cubicBezTo>
                <a:lnTo>
                  <a:pt x="1026987" y="609308"/>
                </a:lnTo>
                <a:lnTo>
                  <a:pt x="513494" y="609308"/>
                </a:lnTo>
                <a:cubicBezTo>
                  <a:pt x="300798" y="609308"/>
                  <a:pt x="118306" y="738626"/>
                  <a:pt x="40353" y="922927"/>
                </a:cubicBezTo>
                <a:lnTo>
                  <a:pt x="18920" y="991973"/>
                </a:lnTo>
                <a:lnTo>
                  <a:pt x="16621" y="983033"/>
                </a:lnTo>
                <a:cubicBezTo>
                  <a:pt x="11172" y="956404"/>
                  <a:pt x="7016" y="929303"/>
                  <a:pt x="4223" y="901799"/>
                </a:cubicBezTo>
                <a:lnTo>
                  <a:pt x="0" y="818168"/>
                </a:lnTo>
                <a:lnTo>
                  <a:pt x="1" y="818148"/>
                </a:lnTo>
                <a:lnTo>
                  <a:pt x="0" y="818148"/>
                </a:lnTo>
                <a:cubicBezTo>
                  <a:pt x="0" y="366297"/>
                  <a:pt x="366297" y="0"/>
                  <a:pt x="818148" y="0"/>
                </a:cubicBezTo>
                <a:lnTo>
                  <a:pt x="1636295" y="0"/>
                </a:lnTo>
                <a:lnTo>
                  <a:pt x="1636295" y="818148"/>
                </a:lnTo>
                <a:cubicBezTo>
                  <a:pt x="1636295" y="1241759"/>
                  <a:pt x="1314355" y="1590175"/>
                  <a:pt x="901798" y="1632072"/>
                </a:cubicBezTo>
                <a:lnTo>
                  <a:pt x="818167" y="1636295"/>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11" name="任意多边形 10"/>
          <p:cNvSpPr/>
          <p:nvPr/>
        </p:nvSpPr>
        <p:spPr>
          <a:xfrm flipH="1" flipV="1">
            <a:off x="6096000" y="3974431"/>
            <a:ext cx="1636295" cy="1636295"/>
          </a:xfrm>
          <a:custGeom>
            <a:gdLst>
              <a:gd fmla="*/ 818168 w 1636295" name="connsiteX0"/>
              <a:gd fmla="*/ 1636295 h 1636295" name="connsiteY0"/>
              <a:gd fmla="*/ 818148 w 1636295" name="connsiteX1"/>
              <a:gd fmla="*/ 1636294 h 1636295" name="connsiteY1"/>
              <a:gd fmla="*/ 818128 w 1636295" name="connsiteX2"/>
              <a:gd fmla="*/ 1636295 h 1636295" name="connsiteY2"/>
              <a:gd fmla="*/ 734497 w 1636295" name="connsiteX3"/>
              <a:gd fmla="*/ 1632072 h 1636295" name="connsiteY3"/>
              <a:gd fmla="*/ 0 w 1636295" name="connsiteX4"/>
              <a:gd fmla="*/ 818148 h 1636295" name="connsiteY4"/>
              <a:gd fmla="*/ 0 w 1636295" name="connsiteX5"/>
              <a:gd fmla="*/ 0 h 1636295" name="connsiteY5"/>
              <a:gd fmla="*/ 818147 w 1636295" name="connsiteX6"/>
              <a:gd fmla="*/ 0 h 1636295" name="connsiteY6"/>
              <a:gd fmla="*/ 1636295 w 1636295" name="connsiteX7"/>
              <a:gd fmla="*/ 818148 h 1636295" name="connsiteY7"/>
              <a:gd fmla="*/ 1636294 w 1636295" name="connsiteX8"/>
              <a:gd fmla="*/ 818148 h 1636295" name="connsiteY8"/>
              <a:gd fmla="*/ 1636295 w 1636295" name="connsiteX9"/>
              <a:gd fmla="*/ 818168 h 1636295" name="connsiteY9"/>
              <a:gd fmla="*/ 1632072 w 1636295" name="connsiteX10"/>
              <a:gd fmla="*/ 901799 h 1636295" name="connsiteY10"/>
              <a:gd fmla="*/ 1619674 w 1636295" name="connsiteX11"/>
              <a:gd fmla="*/ 983033 h 1636295" name="connsiteY11"/>
              <a:gd fmla="*/ 1617375 w 1636295" name="connsiteX12"/>
              <a:gd fmla="*/ 991973 h 1636295" name="connsiteY12"/>
              <a:gd fmla="*/ 1595942 w 1636295" name="connsiteX13"/>
              <a:gd fmla="*/ 922927 h 1636295" name="connsiteY13"/>
              <a:gd fmla="*/ 1122801 w 1636295" name="connsiteX14"/>
              <a:gd fmla="*/ 609308 h 1636295" name="connsiteY14"/>
              <a:gd fmla="*/ 609308 w 1636295" name="connsiteX15"/>
              <a:gd fmla="*/ 609308 h 1636295" name="connsiteY15"/>
              <a:gd fmla="*/ 609308 w 1636295" name="connsiteX16"/>
              <a:gd fmla="*/ 1122802 h 1636295" name="connsiteY16"/>
              <a:gd fmla="*/ 922927 w 1636295" name="connsiteX17"/>
              <a:gd fmla="*/ 1595943 h 1636295" name="connsiteY17"/>
              <a:gd fmla="*/ 991971 w 1636295" name="connsiteX18"/>
              <a:gd fmla="*/ 1617376 h 1636295" name="connsiteY18"/>
              <a:gd fmla="*/ 983033 w 1636295" name="connsiteX19"/>
              <a:gd fmla="*/ 1619674 h 1636295" name="connsiteY19"/>
              <a:gd fmla="*/ 901799 w 1636295" name="connsiteX20"/>
              <a:gd fmla="*/ 1632072 h 1636295" name="connsiteY20"/>
              <a:gd fmla="*/ 818168 w 1636295" name="connsiteX21"/>
              <a:gd fmla="*/ 1636295 h 1636295" name="connsiteY2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b="b" l="l" r="r" t="t"/>
            <a:pathLst>
              <a:path h="1636295" w="1636295">
                <a:moveTo>
                  <a:pt x="818168" y="1636295"/>
                </a:moveTo>
                <a:lnTo>
                  <a:pt x="818148" y="1636294"/>
                </a:lnTo>
                <a:lnTo>
                  <a:pt x="818128" y="1636295"/>
                </a:lnTo>
                <a:lnTo>
                  <a:pt x="734497" y="1632072"/>
                </a:lnTo>
                <a:cubicBezTo>
                  <a:pt x="321940" y="1590175"/>
                  <a:pt x="0" y="1241759"/>
                  <a:pt x="0" y="818148"/>
                </a:cubicBezTo>
                <a:lnTo>
                  <a:pt x="0" y="0"/>
                </a:lnTo>
                <a:lnTo>
                  <a:pt x="818147" y="0"/>
                </a:lnTo>
                <a:cubicBezTo>
                  <a:pt x="1269998" y="0"/>
                  <a:pt x="1636295" y="366297"/>
                  <a:pt x="1636295" y="818148"/>
                </a:cubicBezTo>
                <a:lnTo>
                  <a:pt x="1636294" y="818148"/>
                </a:lnTo>
                <a:lnTo>
                  <a:pt x="1636295" y="818168"/>
                </a:lnTo>
                <a:lnTo>
                  <a:pt x="1632072" y="901799"/>
                </a:lnTo>
                <a:cubicBezTo>
                  <a:pt x="1629279" y="929303"/>
                  <a:pt x="1625123" y="956404"/>
                  <a:pt x="1619674" y="983033"/>
                </a:cubicBezTo>
                <a:lnTo>
                  <a:pt x="1617375" y="991973"/>
                </a:lnTo>
                <a:lnTo>
                  <a:pt x="1595942" y="922927"/>
                </a:lnTo>
                <a:cubicBezTo>
                  <a:pt x="1517989" y="738626"/>
                  <a:pt x="1335497" y="609308"/>
                  <a:pt x="1122801" y="609308"/>
                </a:cubicBezTo>
                <a:lnTo>
                  <a:pt x="609308" y="609308"/>
                </a:lnTo>
                <a:lnTo>
                  <a:pt x="609308" y="1122802"/>
                </a:lnTo>
                <a:cubicBezTo>
                  <a:pt x="609308" y="1335498"/>
                  <a:pt x="738626" y="1517991"/>
                  <a:pt x="922927" y="1595943"/>
                </a:cubicBezTo>
                <a:lnTo>
                  <a:pt x="991971" y="1617376"/>
                </a:lnTo>
                <a:lnTo>
                  <a:pt x="983033" y="1619674"/>
                </a:lnTo>
                <a:cubicBezTo>
                  <a:pt x="956403" y="1625124"/>
                  <a:pt x="929302" y="1629279"/>
                  <a:pt x="901799" y="1632072"/>
                </a:cubicBezTo>
                <a:lnTo>
                  <a:pt x="818168" y="1636295"/>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12" name="矩形 11"/>
          <p:cNvSpPr/>
          <p:nvPr/>
        </p:nvSpPr>
        <p:spPr>
          <a:xfrm>
            <a:off x="7979082" y="1804152"/>
            <a:ext cx="1810270" cy="365760"/>
          </a:xfrm>
          <a:prstGeom prst="rect">
            <a:avLst/>
          </a:prstGeom>
          <a:noFill/>
        </p:spPr>
        <p:txBody>
          <a:bodyPr wrap="square">
            <a:spAutoFit/>
          </a:bodyPr>
          <a:lstStyle/>
          <a:p>
            <a:r>
              <a:rPr altLang="en-US" lang="zh-CN">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13" name="矩形 12"/>
          <p:cNvSpPr/>
          <p:nvPr/>
        </p:nvSpPr>
        <p:spPr>
          <a:xfrm>
            <a:off x="7979080" y="2160437"/>
            <a:ext cx="3165807" cy="2011680"/>
          </a:xfrm>
          <a:prstGeom prst="rect">
            <a:avLst/>
          </a:prstGeom>
        </p:spPr>
        <p:txBody>
          <a:bodyPr wrap="square">
            <a:spAutoFit/>
          </a:bodyPr>
          <a:lstStyle/>
          <a:p>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posuereVestibulum ante ipsum primis in faucibus orci luctus et ultrices posuereVestibulum ante ipsum primis in faucibus orci luctus et ultrices posuere</a:t>
            </a:r>
          </a:p>
        </p:txBody>
      </p:sp>
      <p:sp>
        <p:nvSpPr>
          <p:cNvPr id="14" name="矩形 13"/>
          <p:cNvSpPr/>
          <p:nvPr/>
        </p:nvSpPr>
        <p:spPr>
          <a:xfrm>
            <a:off x="7979082" y="4457976"/>
            <a:ext cx="1810270" cy="365760"/>
          </a:xfrm>
          <a:prstGeom prst="rect">
            <a:avLst/>
          </a:prstGeom>
          <a:noFill/>
        </p:spPr>
        <p:txBody>
          <a:bodyPr wrap="square">
            <a:spAutoFit/>
          </a:bodyPr>
          <a:lstStyle/>
          <a:p>
            <a:r>
              <a:rPr altLang="en-US" lang="zh-CN">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15" name="矩形 14"/>
          <p:cNvSpPr/>
          <p:nvPr/>
        </p:nvSpPr>
        <p:spPr>
          <a:xfrm>
            <a:off x="7979080" y="4814261"/>
            <a:ext cx="3165807" cy="2011680"/>
          </a:xfrm>
          <a:prstGeom prst="rect">
            <a:avLst/>
          </a:prstGeom>
        </p:spPr>
        <p:txBody>
          <a:bodyPr wrap="square">
            <a:spAutoFit/>
          </a:bodyPr>
          <a:lstStyle/>
          <a:p>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posuereVestibulum ante ipsum primis in faucibus orci luctus et ultrices posuereVestibulum ante ipsum primis in faucibus orci luctus et ultrices posuere</a:t>
            </a:r>
          </a:p>
        </p:txBody>
      </p:sp>
      <p:sp>
        <p:nvSpPr>
          <p:cNvPr id="16" name="矩形 15"/>
          <p:cNvSpPr/>
          <p:nvPr/>
        </p:nvSpPr>
        <p:spPr>
          <a:xfrm>
            <a:off x="2402649" y="1804152"/>
            <a:ext cx="1810270" cy="365760"/>
          </a:xfrm>
          <a:prstGeom prst="rect">
            <a:avLst/>
          </a:prstGeom>
          <a:noFill/>
        </p:spPr>
        <p:txBody>
          <a:bodyPr wrap="square">
            <a:spAutoFit/>
          </a:bodyPr>
          <a:lstStyle/>
          <a:p>
            <a:pPr algn="r"/>
            <a:r>
              <a:rPr altLang="en-US" lang="zh-CN">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17" name="矩形 16"/>
          <p:cNvSpPr/>
          <p:nvPr/>
        </p:nvSpPr>
        <p:spPr>
          <a:xfrm>
            <a:off x="1047112" y="2160437"/>
            <a:ext cx="3165807" cy="2011680"/>
          </a:xfrm>
          <a:prstGeom prst="rect">
            <a:avLst/>
          </a:prstGeom>
        </p:spPr>
        <p:txBody>
          <a:bodyPr wrap="square">
            <a:spAutoFit/>
          </a:bodyPr>
          <a:lstStyle/>
          <a:p>
            <a:pPr algn="r"/>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posuereVestibulum ante ipsum primis in faucibus orci luctus et ultrices posuereVestibulum ante ipsum primis in faucibus orci luctus et ultrices posuere</a:t>
            </a:r>
          </a:p>
        </p:txBody>
      </p:sp>
      <p:sp>
        <p:nvSpPr>
          <p:cNvPr id="18" name="矩形 17"/>
          <p:cNvSpPr/>
          <p:nvPr/>
        </p:nvSpPr>
        <p:spPr>
          <a:xfrm>
            <a:off x="2402649" y="4457976"/>
            <a:ext cx="1810270" cy="365760"/>
          </a:xfrm>
          <a:prstGeom prst="rect">
            <a:avLst/>
          </a:prstGeom>
          <a:noFill/>
        </p:spPr>
        <p:txBody>
          <a:bodyPr wrap="square">
            <a:spAutoFit/>
          </a:bodyPr>
          <a:lstStyle/>
          <a:p>
            <a:pPr algn="r"/>
            <a:r>
              <a:rPr altLang="en-US" lang="zh-CN">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19" name="矩形 18"/>
          <p:cNvSpPr/>
          <p:nvPr/>
        </p:nvSpPr>
        <p:spPr>
          <a:xfrm>
            <a:off x="1047112" y="4814261"/>
            <a:ext cx="3165807" cy="2011680"/>
          </a:xfrm>
          <a:prstGeom prst="rect">
            <a:avLst/>
          </a:prstGeom>
        </p:spPr>
        <p:txBody>
          <a:bodyPr wrap="square">
            <a:spAutoFit/>
          </a:bodyPr>
          <a:lstStyle/>
          <a:p>
            <a:pPr algn="r"/>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posuereVestibulum ante ipsum primis in faucibus orci luctus et ultrices posuereVestibulum ante ipsum primis in faucibus orci luctus et ultrices posuere</a:t>
            </a:r>
          </a:p>
        </p:txBody>
      </p:sp>
      <p:pic>
        <p:nvPicPr>
          <p:cNvPr id="23" name="图片 22"/>
          <p:cNvPicPr>
            <a:picLocks noChangeAspect="1"/>
          </p:cNvPicPr>
          <p:nvPr/>
        </p:nvPicPr>
        <p:blipFill>
          <a:blip r:embed="rId4">
            <a:extLst>
              <a:ext uri="{28A0092B-C50C-407E-A947-70E740481C1C}">
                <a14:useLocalDpi val="0"/>
              </a:ext>
            </a:extLst>
          </a:blip>
          <a:stretch>
            <a:fillRect/>
          </a:stretch>
        </p:blipFill>
        <p:spPr>
          <a:xfrm>
            <a:off x="5266005" y="3132590"/>
            <a:ext cx="1659988" cy="1659988"/>
          </a:xfrm>
          <a:custGeom>
            <a:gdLst>
              <a:gd fmla="*/ 829994 w 1659988" name="connsiteX0"/>
              <a:gd fmla="*/ 0 h 1659988" name="connsiteY0"/>
              <a:gd fmla="*/ 1659988 w 1659988" name="connsiteX1"/>
              <a:gd fmla="*/ 829994 h 1659988" name="connsiteY1"/>
              <a:gd fmla="*/ 829994 w 1659988" name="connsiteX2"/>
              <a:gd fmla="*/ 1659988 h 1659988" name="connsiteY2"/>
              <a:gd fmla="*/ 0 w 1659988" name="connsiteX3"/>
              <a:gd fmla="*/ 829994 h 1659988" name="connsiteY3"/>
              <a:gd fmla="*/ 829994 w 1659988" name="connsiteX4"/>
              <a:gd fmla="*/ 0 h 1659988" name="connsiteY4"/>
            </a:gdLst>
            <a:cxnLst>
              <a:cxn ang="0">
                <a:pos x="connsiteX0" y="connsiteY0"/>
              </a:cxn>
              <a:cxn ang="0">
                <a:pos x="connsiteX1" y="connsiteY1"/>
              </a:cxn>
              <a:cxn ang="0">
                <a:pos x="connsiteX2" y="connsiteY2"/>
              </a:cxn>
              <a:cxn ang="0">
                <a:pos x="connsiteX3" y="connsiteY3"/>
              </a:cxn>
              <a:cxn ang="0">
                <a:pos x="connsiteX4" y="connsiteY4"/>
              </a:cxn>
            </a:cxnLst>
            <a:rect b="b" l="l" r="r" t="t"/>
            <a:pathLst>
              <a:path h="1659988" w="1659988">
                <a:moveTo>
                  <a:pt x="829994" y="0"/>
                </a:moveTo>
                <a:cubicBezTo>
                  <a:pt x="1288387" y="0"/>
                  <a:pt x="1659988" y="371601"/>
                  <a:pt x="1659988" y="829994"/>
                </a:cubicBezTo>
                <a:cubicBezTo>
                  <a:pt x="1659988" y="1288387"/>
                  <a:pt x="1288387" y="1659988"/>
                  <a:pt x="829994" y="1659988"/>
                </a:cubicBezTo>
                <a:cubicBezTo>
                  <a:pt x="371601" y="1659988"/>
                  <a:pt x="0" y="1288387"/>
                  <a:pt x="0" y="829994"/>
                </a:cubicBezTo>
                <a:cubicBezTo>
                  <a:pt x="0" y="371601"/>
                  <a:pt x="371601" y="0"/>
                  <a:pt x="829994" y="0"/>
                </a:cubicBezTo>
                <a:close/>
              </a:path>
            </a:pathLst>
          </a:custGeom>
        </p:spPr>
      </p:pic>
    </p:spTree>
    <p:extLst>
      <p:ext uri="{BB962C8B-B14F-4D97-AF65-F5344CB8AC3E}">
        <p14:creationId val="2623698403"/>
      </p:ext>
    </p:extLst>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8"/>
                                        </p:tgtEl>
                                        <p:attrNameLst>
                                          <p:attrName>style.visibility</p:attrName>
                                        </p:attrNameLst>
                                      </p:cBhvr>
                                      <p:to>
                                        <p:strVal val="visible"/>
                                      </p:to>
                                    </p:set>
                                    <p:animEffect filter="fade" transition="in">
                                      <p:cBhvr>
                                        <p:cTn dur="1000" id="7"/>
                                        <p:tgtEl>
                                          <p:spTgt spid="8"/>
                                        </p:tgtEl>
                                      </p:cBhvr>
                                    </p:animEffect>
                                    <p:anim calcmode="lin" valueType="num">
                                      <p:cBhvr>
                                        <p:cTn dur="1000" fill="hold" id="8"/>
                                        <p:tgtEl>
                                          <p:spTgt spid="8"/>
                                        </p:tgtEl>
                                        <p:attrNameLst>
                                          <p:attrName>ppt_x</p:attrName>
                                        </p:attrNameLst>
                                      </p:cBhvr>
                                      <p:tavLst>
                                        <p:tav tm="0">
                                          <p:val>
                                            <p:strVal val="#ppt_x"/>
                                          </p:val>
                                        </p:tav>
                                        <p:tav tm="100000">
                                          <p:val>
                                            <p:strVal val="#ppt_x"/>
                                          </p:val>
                                        </p:tav>
                                      </p:tavLst>
                                    </p:anim>
                                    <p:anim calcmode="lin" valueType="num">
                                      <p:cBhvr>
                                        <p:cTn dur="1000" fill="hold" id="9"/>
                                        <p:tgtEl>
                                          <p:spTgt spid="8"/>
                                        </p:tgtEl>
                                        <p:attrNameLst>
                                          <p:attrName>ppt_y</p:attrName>
                                        </p:attrNameLst>
                                      </p:cBhvr>
                                      <p:tavLst>
                                        <p:tav tm="0">
                                          <p:val>
                                            <p:strVal val="#ppt_y+.1"/>
                                          </p:val>
                                        </p:tav>
                                        <p:tav tm="100000">
                                          <p:val>
                                            <p:strVal val="#ppt_y"/>
                                          </p:val>
                                        </p:tav>
                                      </p:tavLst>
                                    </p:anim>
                                  </p:childTnLst>
                                </p:cTn>
                              </p:par>
                              <p:par>
                                <p:cTn fill="hold" grpId="0" id="10" nodeType="withEffect" presetClass="entr" presetID="42" presetSubtype="0">
                                  <p:stCondLst>
                                    <p:cond delay="0"/>
                                  </p:stCondLst>
                                  <p:childTnLst>
                                    <p:set>
                                      <p:cBhvr>
                                        <p:cTn dur="1" fill="hold" id="11">
                                          <p:stCondLst>
                                            <p:cond delay="0"/>
                                          </p:stCondLst>
                                        </p:cTn>
                                        <p:tgtEl>
                                          <p:spTgt spid="9"/>
                                        </p:tgtEl>
                                        <p:attrNameLst>
                                          <p:attrName>style.visibility</p:attrName>
                                        </p:attrNameLst>
                                      </p:cBhvr>
                                      <p:to>
                                        <p:strVal val="visible"/>
                                      </p:to>
                                    </p:set>
                                    <p:animEffect filter="fade" transition="in">
                                      <p:cBhvr>
                                        <p:cTn dur="1000" id="12"/>
                                        <p:tgtEl>
                                          <p:spTgt spid="9"/>
                                        </p:tgtEl>
                                      </p:cBhvr>
                                    </p:animEffect>
                                    <p:anim calcmode="lin" valueType="num">
                                      <p:cBhvr>
                                        <p:cTn dur="1000" fill="hold" id="13"/>
                                        <p:tgtEl>
                                          <p:spTgt spid="9"/>
                                        </p:tgtEl>
                                        <p:attrNameLst>
                                          <p:attrName>ppt_x</p:attrName>
                                        </p:attrNameLst>
                                      </p:cBhvr>
                                      <p:tavLst>
                                        <p:tav tm="0">
                                          <p:val>
                                            <p:strVal val="#ppt_x"/>
                                          </p:val>
                                        </p:tav>
                                        <p:tav tm="100000">
                                          <p:val>
                                            <p:strVal val="#ppt_x"/>
                                          </p:val>
                                        </p:tav>
                                      </p:tavLst>
                                    </p:anim>
                                    <p:anim calcmode="lin" valueType="num">
                                      <p:cBhvr>
                                        <p:cTn dur="1000" fill="hold" id="14"/>
                                        <p:tgtEl>
                                          <p:spTgt spid="9"/>
                                        </p:tgtEl>
                                        <p:attrNameLst>
                                          <p:attrName>ppt_y</p:attrName>
                                        </p:attrNameLst>
                                      </p:cBhvr>
                                      <p:tavLst>
                                        <p:tav tm="0">
                                          <p:val>
                                            <p:strVal val="#ppt_y+.1"/>
                                          </p:val>
                                        </p:tav>
                                        <p:tav tm="100000">
                                          <p:val>
                                            <p:strVal val="#ppt_y"/>
                                          </p:val>
                                        </p:tav>
                                      </p:tavLst>
                                    </p:anim>
                                  </p:childTnLst>
                                </p:cTn>
                              </p:par>
                              <p:par>
                                <p:cTn fill="hold" grpId="0" id="15" nodeType="withEffect" presetClass="entr" presetID="42" presetSubtype="0">
                                  <p:stCondLst>
                                    <p:cond delay="0"/>
                                  </p:stCondLst>
                                  <p:childTnLst>
                                    <p:set>
                                      <p:cBhvr>
                                        <p:cTn dur="1" fill="hold" id="16">
                                          <p:stCondLst>
                                            <p:cond delay="0"/>
                                          </p:stCondLst>
                                        </p:cTn>
                                        <p:tgtEl>
                                          <p:spTgt spid="10"/>
                                        </p:tgtEl>
                                        <p:attrNameLst>
                                          <p:attrName>style.visibility</p:attrName>
                                        </p:attrNameLst>
                                      </p:cBhvr>
                                      <p:to>
                                        <p:strVal val="visible"/>
                                      </p:to>
                                    </p:set>
                                    <p:animEffect filter="fade" transition="in">
                                      <p:cBhvr>
                                        <p:cTn dur="1000" id="17"/>
                                        <p:tgtEl>
                                          <p:spTgt spid="10"/>
                                        </p:tgtEl>
                                      </p:cBhvr>
                                    </p:animEffect>
                                    <p:anim calcmode="lin" valueType="num">
                                      <p:cBhvr>
                                        <p:cTn dur="1000" fill="hold" id="18"/>
                                        <p:tgtEl>
                                          <p:spTgt spid="10"/>
                                        </p:tgtEl>
                                        <p:attrNameLst>
                                          <p:attrName>ppt_x</p:attrName>
                                        </p:attrNameLst>
                                      </p:cBhvr>
                                      <p:tavLst>
                                        <p:tav tm="0">
                                          <p:val>
                                            <p:strVal val="#ppt_x"/>
                                          </p:val>
                                        </p:tav>
                                        <p:tav tm="100000">
                                          <p:val>
                                            <p:strVal val="#ppt_x"/>
                                          </p:val>
                                        </p:tav>
                                      </p:tavLst>
                                    </p:anim>
                                    <p:anim calcmode="lin" valueType="num">
                                      <p:cBhvr>
                                        <p:cTn dur="1000" fill="hold" id="19"/>
                                        <p:tgtEl>
                                          <p:spTgt spid="10"/>
                                        </p:tgtEl>
                                        <p:attrNameLst>
                                          <p:attrName>ppt_y</p:attrName>
                                        </p:attrNameLst>
                                      </p:cBhvr>
                                      <p:tavLst>
                                        <p:tav tm="0">
                                          <p:val>
                                            <p:strVal val="#ppt_y+.1"/>
                                          </p:val>
                                        </p:tav>
                                        <p:tav tm="100000">
                                          <p:val>
                                            <p:strVal val="#ppt_y"/>
                                          </p:val>
                                        </p:tav>
                                      </p:tavLst>
                                    </p:anim>
                                  </p:childTnLst>
                                </p:cTn>
                              </p:par>
                              <p:par>
                                <p:cTn fill="hold" grpId="0" id="20" nodeType="withEffect" presetClass="entr" presetID="42" presetSubtype="0">
                                  <p:stCondLst>
                                    <p:cond delay="0"/>
                                  </p:stCondLst>
                                  <p:childTnLst>
                                    <p:set>
                                      <p:cBhvr>
                                        <p:cTn dur="1" fill="hold" id="21">
                                          <p:stCondLst>
                                            <p:cond delay="0"/>
                                          </p:stCondLst>
                                        </p:cTn>
                                        <p:tgtEl>
                                          <p:spTgt spid="11"/>
                                        </p:tgtEl>
                                        <p:attrNameLst>
                                          <p:attrName>style.visibility</p:attrName>
                                        </p:attrNameLst>
                                      </p:cBhvr>
                                      <p:to>
                                        <p:strVal val="visible"/>
                                      </p:to>
                                    </p:set>
                                    <p:animEffect filter="fade" transition="in">
                                      <p:cBhvr>
                                        <p:cTn dur="1000" id="22"/>
                                        <p:tgtEl>
                                          <p:spTgt spid="11"/>
                                        </p:tgtEl>
                                      </p:cBhvr>
                                    </p:animEffect>
                                    <p:anim calcmode="lin" valueType="num">
                                      <p:cBhvr>
                                        <p:cTn dur="1000" fill="hold" id="23"/>
                                        <p:tgtEl>
                                          <p:spTgt spid="11"/>
                                        </p:tgtEl>
                                        <p:attrNameLst>
                                          <p:attrName>ppt_x</p:attrName>
                                        </p:attrNameLst>
                                      </p:cBhvr>
                                      <p:tavLst>
                                        <p:tav tm="0">
                                          <p:val>
                                            <p:strVal val="#ppt_x"/>
                                          </p:val>
                                        </p:tav>
                                        <p:tav tm="100000">
                                          <p:val>
                                            <p:strVal val="#ppt_x"/>
                                          </p:val>
                                        </p:tav>
                                      </p:tavLst>
                                    </p:anim>
                                    <p:anim calcmode="lin" valueType="num">
                                      <p:cBhvr>
                                        <p:cTn dur="1000" fill="hold" id="24"/>
                                        <p:tgtEl>
                                          <p:spTgt spid="11"/>
                                        </p:tgtEl>
                                        <p:attrNameLst>
                                          <p:attrName>ppt_y</p:attrName>
                                        </p:attrNameLst>
                                      </p:cBhvr>
                                      <p:tavLst>
                                        <p:tav tm="0">
                                          <p:val>
                                            <p:strVal val="#ppt_y+.1"/>
                                          </p:val>
                                        </p:tav>
                                        <p:tav tm="100000">
                                          <p:val>
                                            <p:strVal val="#ppt_y"/>
                                          </p:val>
                                        </p:tav>
                                      </p:tavLst>
                                    </p:anim>
                                  </p:childTnLst>
                                </p:cTn>
                              </p:par>
                              <p:par>
                                <p:cTn fill="hold" grpId="0" id="25" nodeType="withEffect" presetClass="entr" presetID="42" presetSubtype="0">
                                  <p:stCondLst>
                                    <p:cond delay="0"/>
                                  </p:stCondLst>
                                  <p:childTnLst>
                                    <p:set>
                                      <p:cBhvr>
                                        <p:cTn dur="1" fill="hold" id="26">
                                          <p:stCondLst>
                                            <p:cond delay="0"/>
                                          </p:stCondLst>
                                        </p:cTn>
                                        <p:tgtEl>
                                          <p:spTgt spid="12"/>
                                        </p:tgtEl>
                                        <p:attrNameLst>
                                          <p:attrName>style.visibility</p:attrName>
                                        </p:attrNameLst>
                                      </p:cBhvr>
                                      <p:to>
                                        <p:strVal val="visible"/>
                                      </p:to>
                                    </p:set>
                                    <p:animEffect filter="fade" transition="in">
                                      <p:cBhvr>
                                        <p:cTn dur="1000" id="27"/>
                                        <p:tgtEl>
                                          <p:spTgt spid="12"/>
                                        </p:tgtEl>
                                      </p:cBhvr>
                                    </p:animEffect>
                                    <p:anim calcmode="lin" valueType="num">
                                      <p:cBhvr>
                                        <p:cTn dur="1000" fill="hold" id="28"/>
                                        <p:tgtEl>
                                          <p:spTgt spid="12"/>
                                        </p:tgtEl>
                                        <p:attrNameLst>
                                          <p:attrName>ppt_x</p:attrName>
                                        </p:attrNameLst>
                                      </p:cBhvr>
                                      <p:tavLst>
                                        <p:tav tm="0">
                                          <p:val>
                                            <p:strVal val="#ppt_x"/>
                                          </p:val>
                                        </p:tav>
                                        <p:tav tm="100000">
                                          <p:val>
                                            <p:strVal val="#ppt_x"/>
                                          </p:val>
                                        </p:tav>
                                      </p:tavLst>
                                    </p:anim>
                                    <p:anim calcmode="lin" valueType="num">
                                      <p:cBhvr>
                                        <p:cTn dur="1000" fill="hold" id="29"/>
                                        <p:tgtEl>
                                          <p:spTgt spid="12"/>
                                        </p:tgtEl>
                                        <p:attrNameLst>
                                          <p:attrName>ppt_y</p:attrName>
                                        </p:attrNameLst>
                                      </p:cBhvr>
                                      <p:tavLst>
                                        <p:tav tm="0">
                                          <p:val>
                                            <p:strVal val="#ppt_y+.1"/>
                                          </p:val>
                                        </p:tav>
                                        <p:tav tm="100000">
                                          <p:val>
                                            <p:strVal val="#ppt_y"/>
                                          </p:val>
                                        </p:tav>
                                      </p:tavLst>
                                    </p:anim>
                                  </p:childTnLst>
                                </p:cTn>
                              </p:par>
                              <p:par>
                                <p:cTn fill="hold" grpId="0" id="30" nodeType="withEffect" presetClass="entr" presetID="42" presetSubtype="0">
                                  <p:stCondLst>
                                    <p:cond delay="0"/>
                                  </p:stCondLst>
                                  <p:childTnLst>
                                    <p:set>
                                      <p:cBhvr>
                                        <p:cTn dur="1" fill="hold" id="31">
                                          <p:stCondLst>
                                            <p:cond delay="0"/>
                                          </p:stCondLst>
                                        </p:cTn>
                                        <p:tgtEl>
                                          <p:spTgt spid="13"/>
                                        </p:tgtEl>
                                        <p:attrNameLst>
                                          <p:attrName>style.visibility</p:attrName>
                                        </p:attrNameLst>
                                      </p:cBhvr>
                                      <p:to>
                                        <p:strVal val="visible"/>
                                      </p:to>
                                    </p:set>
                                    <p:animEffect filter="fade" transition="in">
                                      <p:cBhvr>
                                        <p:cTn dur="1000" id="32"/>
                                        <p:tgtEl>
                                          <p:spTgt spid="13"/>
                                        </p:tgtEl>
                                      </p:cBhvr>
                                    </p:animEffect>
                                    <p:anim calcmode="lin" valueType="num">
                                      <p:cBhvr>
                                        <p:cTn dur="1000" fill="hold" id="33"/>
                                        <p:tgtEl>
                                          <p:spTgt spid="13"/>
                                        </p:tgtEl>
                                        <p:attrNameLst>
                                          <p:attrName>ppt_x</p:attrName>
                                        </p:attrNameLst>
                                      </p:cBhvr>
                                      <p:tavLst>
                                        <p:tav tm="0">
                                          <p:val>
                                            <p:strVal val="#ppt_x"/>
                                          </p:val>
                                        </p:tav>
                                        <p:tav tm="100000">
                                          <p:val>
                                            <p:strVal val="#ppt_x"/>
                                          </p:val>
                                        </p:tav>
                                      </p:tavLst>
                                    </p:anim>
                                    <p:anim calcmode="lin" valueType="num">
                                      <p:cBhvr>
                                        <p:cTn dur="1000" fill="hold" id="34"/>
                                        <p:tgtEl>
                                          <p:spTgt spid="13"/>
                                        </p:tgtEl>
                                        <p:attrNameLst>
                                          <p:attrName>ppt_y</p:attrName>
                                        </p:attrNameLst>
                                      </p:cBhvr>
                                      <p:tavLst>
                                        <p:tav tm="0">
                                          <p:val>
                                            <p:strVal val="#ppt_y+.1"/>
                                          </p:val>
                                        </p:tav>
                                        <p:tav tm="100000">
                                          <p:val>
                                            <p:strVal val="#ppt_y"/>
                                          </p:val>
                                        </p:tav>
                                      </p:tavLst>
                                    </p:anim>
                                  </p:childTnLst>
                                </p:cTn>
                              </p:par>
                              <p:par>
                                <p:cTn fill="hold" grpId="0" id="35" nodeType="withEffect" presetClass="entr" presetID="42" presetSubtype="0">
                                  <p:stCondLst>
                                    <p:cond delay="0"/>
                                  </p:stCondLst>
                                  <p:childTnLst>
                                    <p:set>
                                      <p:cBhvr>
                                        <p:cTn dur="1" fill="hold" id="36">
                                          <p:stCondLst>
                                            <p:cond delay="0"/>
                                          </p:stCondLst>
                                        </p:cTn>
                                        <p:tgtEl>
                                          <p:spTgt spid="14"/>
                                        </p:tgtEl>
                                        <p:attrNameLst>
                                          <p:attrName>style.visibility</p:attrName>
                                        </p:attrNameLst>
                                      </p:cBhvr>
                                      <p:to>
                                        <p:strVal val="visible"/>
                                      </p:to>
                                    </p:set>
                                    <p:animEffect filter="fade" transition="in">
                                      <p:cBhvr>
                                        <p:cTn dur="1000" id="37"/>
                                        <p:tgtEl>
                                          <p:spTgt spid="14"/>
                                        </p:tgtEl>
                                      </p:cBhvr>
                                    </p:animEffect>
                                    <p:anim calcmode="lin" valueType="num">
                                      <p:cBhvr>
                                        <p:cTn dur="1000" fill="hold" id="38"/>
                                        <p:tgtEl>
                                          <p:spTgt spid="14"/>
                                        </p:tgtEl>
                                        <p:attrNameLst>
                                          <p:attrName>ppt_x</p:attrName>
                                        </p:attrNameLst>
                                      </p:cBhvr>
                                      <p:tavLst>
                                        <p:tav tm="0">
                                          <p:val>
                                            <p:strVal val="#ppt_x"/>
                                          </p:val>
                                        </p:tav>
                                        <p:tav tm="100000">
                                          <p:val>
                                            <p:strVal val="#ppt_x"/>
                                          </p:val>
                                        </p:tav>
                                      </p:tavLst>
                                    </p:anim>
                                    <p:anim calcmode="lin" valueType="num">
                                      <p:cBhvr>
                                        <p:cTn dur="1000" fill="hold" id="39"/>
                                        <p:tgtEl>
                                          <p:spTgt spid="14"/>
                                        </p:tgtEl>
                                        <p:attrNameLst>
                                          <p:attrName>ppt_y</p:attrName>
                                        </p:attrNameLst>
                                      </p:cBhvr>
                                      <p:tavLst>
                                        <p:tav tm="0">
                                          <p:val>
                                            <p:strVal val="#ppt_y+.1"/>
                                          </p:val>
                                        </p:tav>
                                        <p:tav tm="100000">
                                          <p:val>
                                            <p:strVal val="#ppt_y"/>
                                          </p:val>
                                        </p:tav>
                                      </p:tavLst>
                                    </p:anim>
                                  </p:childTnLst>
                                </p:cTn>
                              </p:par>
                              <p:par>
                                <p:cTn fill="hold" grpId="0" id="40" nodeType="withEffect" presetClass="entr" presetID="42" presetSubtype="0">
                                  <p:stCondLst>
                                    <p:cond delay="0"/>
                                  </p:stCondLst>
                                  <p:childTnLst>
                                    <p:set>
                                      <p:cBhvr>
                                        <p:cTn dur="1" fill="hold" id="41">
                                          <p:stCondLst>
                                            <p:cond delay="0"/>
                                          </p:stCondLst>
                                        </p:cTn>
                                        <p:tgtEl>
                                          <p:spTgt spid="15"/>
                                        </p:tgtEl>
                                        <p:attrNameLst>
                                          <p:attrName>style.visibility</p:attrName>
                                        </p:attrNameLst>
                                      </p:cBhvr>
                                      <p:to>
                                        <p:strVal val="visible"/>
                                      </p:to>
                                    </p:set>
                                    <p:animEffect filter="fade" transition="in">
                                      <p:cBhvr>
                                        <p:cTn dur="1000" id="42"/>
                                        <p:tgtEl>
                                          <p:spTgt spid="15"/>
                                        </p:tgtEl>
                                      </p:cBhvr>
                                    </p:animEffect>
                                    <p:anim calcmode="lin" valueType="num">
                                      <p:cBhvr>
                                        <p:cTn dur="1000" fill="hold" id="43"/>
                                        <p:tgtEl>
                                          <p:spTgt spid="15"/>
                                        </p:tgtEl>
                                        <p:attrNameLst>
                                          <p:attrName>ppt_x</p:attrName>
                                        </p:attrNameLst>
                                      </p:cBhvr>
                                      <p:tavLst>
                                        <p:tav tm="0">
                                          <p:val>
                                            <p:strVal val="#ppt_x"/>
                                          </p:val>
                                        </p:tav>
                                        <p:tav tm="100000">
                                          <p:val>
                                            <p:strVal val="#ppt_x"/>
                                          </p:val>
                                        </p:tav>
                                      </p:tavLst>
                                    </p:anim>
                                    <p:anim calcmode="lin" valueType="num">
                                      <p:cBhvr>
                                        <p:cTn dur="1000" fill="hold" id="44"/>
                                        <p:tgtEl>
                                          <p:spTgt spid="15"/>
                                        </p:tgtEl>
                                        <p:attrNameLst>
                                          <p:attrName>ppt_y</p:attrName>
                                        </p:attrNameLst>
                                      </p:cBhvr>
                                      <p:tavLst>
                                        <p:tav tm="0">
                                          <p:val>
                                            <p:strVal val="#ppt_y+.1"/>
                                          </p:val>
                                        </p:tav>
                                        <p:tav tm="100000">
                                          <p:val>
                                            <p:strVal val="#ppt_y"/>
                                          </p:val>
                                        </p:tav>
                                      </p:tavLst>
                                    </p:anim>
                                  </p:childTnLst>
                                </p:cTn>
                              </p:par>
                              <p:par>
                                <p:cTn fill="hold" grpId="0" id="45" nodeType="withEffect" presetClass="entr" presetID="42" presetSubtype="0">
                                  <p:stCondLst>
                                    <p:cond delay="0"/>
                                  </p:stCondLst>
                                  <p:childTnLst>
                                    <p:set>
                                      <p:cBhvr>
                                        <p:cTn dur="1" fill="hold" id="46">
                                          <p:stCondLst>
                                            <p:cond delay="0"/>
                                          </p:stCondLst>
                                        </p:cTn>
                                        <p:tgtEl>
                                          <p:spTgt spid="16"/>
                                        </p:tgtEl>
                                        <p:attrNameLst>
                                          <p:attrName>style.visibility</p:attrName>
                                        </p:attrNameLst>
                                      </p:cBhvr>
                                      <p:to>
                                        <p:strVal val="visible"/>
                                      </p:to>
                                    </p:set>
                                    <p:animEffect filter="fade" transition="in">
                                      <p:cBhvr>
                                        <p:cTn dur="1000" id="47"/>
                                        <p:tgtEl>
                                          <p:spTgt spid="16"/>
                                        </p:tgtEl>
                                      </p:cBhvr>
                                    </p:animEffect>
                                    <p:anim calcmode="lin" valueType="num">
                                      <p:cBhvr>
                                        <p:cTn dur="1000" fill="hold" id="48"/>
                                        <p:tgtEl>
                                          <p:spTgt spid="16"/>
                                        </p:tgtEl>
                                        <p:attrNameLst>
                                          <p:attrName>ppt_x</p:attrName>
                                        </p:attrNameLst>
                                      </p:cBhvr>
                                      <p:tavLst>
                                        <p:tav tm="0">
                                          <p:val>
                                            <p:strVal val="#ppt_x"/>
                                          </p:val>
                                        </p:tav>
                                        <p:tav tm="100000">
                                          <p:val>
                                            <p:strVal val="#ppt_x"/>
                                          </p:val>
                                        </p:tav>
                                      </p:tavLst>
                                    </p:anim>
                                    <p:anim calcmode="lin" valueType="num">
                                      <p:cBhvr>
                                        <p:cTn dur="1000" fill="hold" id="49"/>
                                        <p:tgtEl>
                                          <p:spTgt spid="16"/>
                                        </p:tgtEl>
                                        <p:attrNameLst>
                                          <p:attrName>ppt_y</p:attrName>
                                        </p:attrNameLst>
                                      </p:cBhvr>
                                      <p:tavLst>
                                        <p:tav tm="0">
                                          <p:val>
                                            <p:strVal val="#ppt_y+.1"/>
                                          </p:val>
                                        </p:tav>
                                        <p:tav tm="100000">
                                          <p:val>
                                            <p:strVal val="#ppt_y"/>
                                          </p:val>
                                        </p:tav>
                                      </p:tavLst>
                                    </p:anim>
                                  </p:childTnLst>
                                </p:cTn>
                              </p:par>
                              <p:par>
                                <p:cTn fill="hold" grpId="0" id="50" nodeType="withEffect" presetClass="entr" presetID="42" presetSubtype="0">
                                  <p:stCondLst>
                                    <p:cond delay="0"/>
                                  </p:stCondLst>
                                  <p:childTnLst>
                                    <p:set>
                                      <p:cBhvr>
                                        <p:cTn dur="1" fill="hold" id="51">
                                          <p:stCondLst>
                                            <p:cond delay="0"/>
                                          </p:stCondLst>
                                        </p:cTn>
                                        <p:tgtEl>
                                          <p:spTgt spid="17"/>
                                        </p:tgtEl>
                                        <p:attrNameLst>
                                          <p:attrName>style.visibility</p:attrName>
                                        </p:attrNameLst>
                                      </p:cBhvr>
                                      <p:to>
                                        <p:strVal val="visible"/>
                                      </p:to>
                                    </p:set>
                                    <p:animEffect filter="fade" transition="in">
                                      <p:cBhvr>
                                        <p:cTn dur="1000" id="52"/>
                                        <p:tgtEl>
                                          <p:spTgt spid="17"/>
                                        </p:tgtEl>
                                      </p:cBhvr>
                                    </p:animEffect>
                                    <p:anim calcmode="lin" valueType="num">
                                      <p:cBhvr>
                                        <p:cTn dur="1000" fill="hold" id="53"/>
                                        <p:tgtEl>
                                          <p:spTgt spid="17"/>
                                        </p:tgtEl>
                                        <p:attrNameLst>
                                          <p:attrName>ppt_x</p:attrName>
                                        </p:attrNameLst>
                                      </p:cBhvr>
                                      <p:tavLst>
                                        <p:tav tm="0">
                                          <p:val>
                                            <p:strVal val="#ppt_x"/>
                                          </p:val>
                                        </p:tav>
                                        <p:tav tm="100000">
                                          <p:val>
                                            <p:strVal val="#ppt_x"/>
                                          </p:val>
                                        </p:tav>
                                      </p:tavLst>
                                    </p:anim>
                                    <p:anim calcmode="lin" valueType="num">
                                      <p:cBhvr>
                                        <p:cTn dur="1000" fill="hold" id="54"/>
                                        <p:tgtEl>
                                          <p:spTgt spid="17"/>
                                        </p:tgtEl>
                                        <p:attrNameLst>
                                          <p:attrName>ppt_y</p:attrName>
                                        </p:attrNameLst>
                                      </p:cBhvr>
                                      <p:tavLst>
                                        <p:tav tm="0">
                                          <p:val>
                                            <p:strVal val="#ppt_y+.1"/>
                                          </p:val>
                                        </p:tav>
                                        <p:tav tm="100000">
                                          <p:val>
                                            <p:strVal val="#ppt_y"/>
                                          </p:val>
                                        </p:tav>
                                      </p:tavLst>
                                    </p:anim>
                                  </p:childTnLst>
                                </p:cTn>
                              </p:par>
                              <p:par>
                                <p:cTn fill="hold" grpId="0" id="55" nodeType="withEffect" presetClass="entr" presetID="42" presetSubtype="0">
                                  <p:stCondLst>
                                    <p:cond delay="0"/>
                                  </p:stCondLst>
                                  <p:childTnLst>
                                    <p:set>
                                      <p:cBhvr>
                                        <p:cTn dur="1" fill="hold" id="56">
                                          <p:stCondLst>
                                            <p:cond delay="0"/>
                                          </p:stCondLst>
                                        </p:cTn>
                                        <p:tgtEl>
                                          <p:spTgt spid="18"/>
                                        </p:tgtEl>
                                        <p:attrNameLst>
                                          <p:attrName>style.visibility</p:attrName>
                                        </p:attrNameLst>
                                      </p:cBhvr>
                                      <p:to>
                                        <p:strVal val="visible"/>
                                      </p:to>
                                    </p:set>
                                    <p:animEffect filter="fade" transition="in">
                                      <p:cBhvr>
                                        <p:cTn dur="1000" id="57"/>
                                        <p:tgtEl>
                                          <p:spTgt spid="18"/>
                                        </p:tgtEl>
                                      </p:cBhvr>
                                    </p:animEffect>
                                    <p:anim calcmode="lin" valueType="num">
                                      <p:cBhvr>
                                        <p:cTn dur="1000" fill="hold" id="58"/>
                                        <p:tgtEl>
                                          <p:spTgt spid="18"/>
                                        </p:tgtEl>
                                        <p:attrNameLst>
                                          <p:attrName>ppt_x</p:attrName>
                                        </p:attrNameLst>
                                      </p:cBhvr>
                                      <p:tavLst>
                                        <p:tav tm="0">
                                          <p:val>
                                            <p:strVal val="#ppt_x"/>
                                          </p:val>
                                        </p:tav>
                                        <p:tav tm="100000">
                                          <p:val>
                                            <p:strVal val="#ppt_x"/>
                                          </p:val>
                                        </p:tav>
                                      </p:tavLst>
                                    </p:anim>
                                    <p:anim calcmode="lin" valueType="num">
                                      <p:cBhvr>
                                        <p:cTn dur="1000" fill="hold" id="59"/>
                                        <p:tgtEl>
                                          <p:spTgt spid="18"/>
                                        </p:tgtEl>
                                        <p:attrNameLst>
                                          <p:attrName>ppt_y</p:attrName>
                                        </p:attrNameLst>
                                      </p:cBhvr>
                                      <p:tavLst>
                                        <p:tav tm="0">
                                          <p:val>
                                            <p:strVal val="#ppt_y+.1"/>
                                          </p:val>
                                        </p:tav>
                                        <p:tav tm="100000">
                                          <p:val>
                                            <p:strVal val="#ppt_y"/>
                                          </p:val>
                                        </p:tav>
                                      </p:tavLst>
                                    </p:anim>
                                  </p:childTnLst>
                                </p:cTn>
                              </p:par>
                              <p:par>
                                <p:cTn fill="hold" grpId="0" id="60" nodeType="withEffect" presetClass="entr" presetID="42" presetSubtype="0">
                                  <p:stCondLst>
                                    <p:cond delay="0"/>
                                  </p:stCondLst>
                                  <p:childTnLst>
                                    <p:set>
                                      <p:cBhvr>
                                        <p:cTn dur="1" fill="hold" id="61">
                                          <p:stCondLst>
                                            <p:cond delay="0"/>
                                          </p:stCondLst>
                                        </p:cTn>
                                        <p:tgtEl>
                                          <p:spTgt spid="19"/>
                                        </p:tgtEl>
                                        <p:attrNameLst>
                                          <p:attrName>style.visibility</p:attrName>
                                        </p:attrNameLst>
                                      </p:cBhvr>
                                      <p:to>
                                        <p:strVal val="visible"/>
                                      </p:to>
                                    </p:set>
                                    <p:animEffect filter="fade" transition="in">
                                      <p:cBhvr>
                                        <p:cTn dur="1000" id="62"/>
                                        <p:tgtEl>
                                          <p:spTgt spid="19"/>
                                        </p:tgtEl>
                                      </p:cBhvr>
                                    </p:animEffect>
                                    <p:anim calcmode="lin" valueType="num">
                                      <p:cBhvr>
                                        <p:cTn dur="1000" fill="hold" id="63"/>
                                        <p:tgtEl>
                                          <p:spTgt spid="19"/>
                                        </p:tgtEl>
                                        <p:attrNameLst>
                                          <p:attrName>ppt_x</p:attrName>
                                        </p:attrNameLst>
                                      </p:cBhvr>
                                      <p:tavLst>
                                        <p:tav tm="0">
                                          <p:val>
                                            <p:strVal val="#ppt_x"/>
                                          </p:val>
                                        </p:tav>
                                        <p:tav tm="100000">
                                          <p:val>
                                            <p:strVal val="#ppt_x"/>
                                          </p:val>
                                        </p:tav>
                                      </p:tavLst>
                                    </p:anim>
                                    <p:anim calcmode="lin" valueType="num">
                                      <p:cBhvr>
                                        <p:cTn dur="1000" fill="hold" id="64"/>
                                        <p:tgtEl>
                                          <p:spTgt spid="19"/>
                                        </p:tgtEl>
                                        <p:attrNameLst>
                                          <p:attrName>ppt_y</p:attrName>
                                        </p:attrNameLst>
                                      </p:cBhvr>
                                      <p:tavLst>
                                        <p:tav tm="0">
                                          <p:val>
                                            <p:strVal val="#ppt_y+.1"/>
                                          </p:val>
                                        </p:tav>
                                        <p:tav tm="100000">
                                          <p:val>
                                            <p:strVal val="#ppt_y"/>
                                          </p:val>
                                        </p:tav>
                                      </p:tavLst>
                                    </p:anim>
                                  </p:childTnLst>
                                </p:cTn>
                              </p:par>
                              <p:par>
                                <p:cTn fill="hold" id="65" nodeType="withEffect" presetClass="entr" presetID="42" presetSubtype="0">
                                  <p:stCondLst>
                                    <p:cond delay="0"/>
                                  </p:stCondLst>
                                  <p:childTnLst>
                                    <p:set>
                                      <p:cBhvr>
                                        <p:cTn dur="1" fill="hold" id="66">
                                          <p:stCondLst>
                                            <p:cond delay="0"/>
                                          </p:stCondLst>
                                        </p:cTn>
                                        <p:tgtEl>
                                          <p:spTgt spid="23"/>
                                        </p:tgtEl>
                                        <p:attrNameLst>
                                          <p:attrName>style.visibility</p:attrName>
                                        </p:attrNameLst>
                                      </p:cBhvr>
                                      <p:to>
                                        <p:strVal val="visible"/>
                                      </p:to>
                                    </p:set>
                                    <p:animEffect filter="fade" transition="in">
                                      <p:cBhvr>
                                        <p:cTn dur="1000" id="67"/>
                                        <p:tgtEl>
                                          <p:spTgt spid="23"/>
                                        </p:tgtEl>
                                      </p:cBhvr>
                                    </p:animEffect>
                                    <p:anim calcmode="lin" valueType="num">
                                      <p:cBhvr>
                                        <p:cTn dur="1000" fill="hold" id="68"/>
                                        <p:tgtEl>
                                          <p:spTgt spid="23"/>
                                        </p:tgtEl>
                                        <p:attrNameLst>
                                          <p:attrName>ppt_x</p:attrName>
                                        </p:attrNameLst>
                                      </p:cBhvr>
                                      <p:tavLst>
                                        <p:tav tm="0">
                                          <p:val>
                                            <p:strVal val="#ppt_x"/>
                                          </p:val>
                                        </p:tav>
                                        <p:tav tm="100000">
                                          <p:val>
                                            <p:strVal val="#ppt_x"/>
                                          </p:val>
                                        </p:tav>
                                      </p:tavLst>
                                    </p:anim>
                                    <p:anim calcmode="lin" valueType="num">
                                      <p:cBhvr>
                                        <p:cTn dur="1000" fill="hold" id="69"/>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9"/>
      <p:bldP grpId="0" spid="10"/>
      <p:bldP grpId="0" spid="11"/>
      <p:bldP grpId="0" spid="12"/>
      <p:bldP grpId="0" spid="13"/>
      <p:bldP grpId="0" spid="14"/>
      <p:bldP grpId="0" spid="15"/>
      <p:bldP grpId="0" spid="16"/>
      <p:bldP grpId="0" spid="17"/>
      <p:bldP grpId="0" spid="18"/>
      <p:bldP grpId="0" spid="19"/>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6" name="图片 5"/>
          <p:cNvPicPr>
            <a:picLocks noChangeAspect="1"/>
          </p:cNvPicPr>
          <p:nvPr/>
        </p:nvPicPr>
        <p:blipFill>
          <a:blip r:embed="rId3">
            <a:extLst>
              <a:ext uri="{28A0092B-C50C-407E-A947-70E740481C1C}">
                <a14:useLocalDpi val="0"/>
              </a:ext>
            </a:extLst>
          </a:blip>
          <a:stretch>
            <a:fillRect/>
          </a:stretch>
        </p:blipFill>
        <p:spPr>
          <a:xfrm>
            <a:off x="-76200" y="0"/>
            <a:ext cx="12268200" cy="6858000"/>
          </a:xfrm>
          <a:prstGeom prst="rect">
            <a:avLst/>
          </a:prstGeom>
          <a:solidFill>
            <a:schemeClr val="tx1"/>
          </a:solidFill>
        </p:spPr>
      </p:pic>
      <p:cxnSp>
        <p:nvCxnSpPr>
          <p:cNvPr id="4" name="直接连接符 3"/>
          <p:cNvCxnSpPr/>
          <p:nvPr/>
        </p:nvCxnSpPr>
        <p:spPr>
          <a:xfrm flipH="1">
            <a:off x="7543800" y="495300"/>
            <a:ext cx="0" cy="6362700"/>
          </a:xfrm>
          <a:prstGeom prst="line">
            <a:avLst/>
          </a:prstGeom>
          <a:ln>
            <a:solidFill>
              <a:schemeClr val="tx1">
                <a:alpha val="34000"/>
              </a:schemeClr>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247650" y="4872038"/>
            <a:ext cx="12439650" cy="0"/>
          </a:xfrm>
          <a:prstGeom prst="line">
            <a:avLst/>
          </a:prstGeom>
          <a:ln>
            <a:solidFill>
              <a:schemeClr val="tx1">
                <a:alpha val="34000"/>
              </a:schemeClr>
            </a:solidFill>
          </a:ln>
        </p:spPr>
        <p:style>
          <a:lnRef idx="1">
            <a:schemeClr val="accent1"/>
          </a:lnRef>
          <a:fillRef idx="0">
            <a:schemeClr val="accent1"/>
          </a:fillRef>
          <a:effectRef idx="0">
            <a:schemeClr val="accent1"/>
          </a:effectRef>
          <a:fontRef idx="minor">
            <a:schemeClr val="tx1"/>
          </a:fontRef>
        </p:style>
      </p:cxnSp>
      <p:sp>
        <p:nvSpPr>
          <p:cNvPr id="7" name="标题 3"/>
          <p:cNvSpPr>
            <a:spLocks noGrp="1"/>
          </p:cNvSpPr>
          <p:nvPr>
            <p:ph type="title"/>
          </p:nvPr>
        </p:nvSpPr>
        <p:spPr>
          <a:xfrm>
            <a:off x="914400" y="2103437"/>
            <a:ext cx="7772400" cy="1325563"/>
          </a:xfrm>
        </p:spPr>
        <p:txBody>
          <a:bodyPr>
            <a:normAutofit/>
          </a:bodyPr>
          <a:lstStyle/>
          <a:p>
            <a:r>
              <a:rPr altLang="en-US" lang="zh-CN" sz="4000"/>
              <a:t>第三章节</a:t>
            </a:r>
          </a:p>
        </p:txBody>
      </p:sp>
      <p:grpSp>
        <p:nvGrpSpPr>
          <p:cNvPr id="8" name="组合 7"/>
          <p:cNvGrpSpPr/>
          <p:nvPr/>
        </p:nvGrpSpPr>
        <p:grpSpPr>
          <a:xfrm>
            <a:off x="7976338" y="577598"/>
            <a:ext cx="3181393" cy="497950"/>
            <a:chOff x="7976338" y="577598"/>
            <a:chExt cx="3181393" cy="497950"/>
          </a:xfrm>
        </p:grpSpPr>
        <p:sp>
          <p:nvSpPr>
            <p:cNvPr id="9" name="book-hand-drawn-open-pages_35781"/>
            <p:cNvSpPr>
              <a:spLocks noChangeAspect="1"/>
            </p:cNvSpPr>
            <p:nvPr/>
          </p:nvSpPr>
          <p:spPr bwMode="auto">
            <a:xfrm>
              <a:off x="10548046" y="578873"/>
              <a:ext cx="609685" cy="496675"/>
            </a:xfrm>
            <a:custGeom>
              <a:gdLst>
                <a:gd fmla="*/ 165033 w 609243" name="connsiteX0"/>
                <a:gd fmla="*/ 400904 h 496315" name="connsiteY0"/>
                <a:gd fmla="*/ 303783 w 609243" name="connsiteX1"/>
                <a:gd fmla="*/ 460951 h 496315" name="connsiteY1"/>
                <a:gd fmla="*/ 600145 w 609243" name="connsiteX2"/>
                <a:gd fmla="*/ 431016 h 496315" name="connsiteY2"/>
                <a:gd fmla="*/ 585911 w 609243" name="connsiteX3"/>
                <a:gd fmla="*/ 453751 h 496315" name="connsiteY3"/>
                <a:gd fmla="*/ 316310 w 609243" name="connsiteX4"/>
                <a:gd fmla="*/ 490033 h 496315" name="connsiteY4"/>
                <a:gd fmla="*/ 303783 w 609243" name="connsiteX5"/>
                <a:gd fmla="*/ 496285 h 496315" name="connsiteY5"/>
                <a:gd fmla="*/ 291257 w 609243" name="connsiteX6"/>
                <a:gd fmla="*/ 490033 h 496315" name="connsiteY6"/>
                <a:gd fmla="*/ 21751 w 609243" name="connsiteX7"/>
                <a:gd fmla="*/ 453751 h 496315" name="connsiteY7"/>
                <a:gd fmla="*/ 7422 w 609243" name="connsiteX8"/>
                <a:gd fmla="*/ 431016 h 496315" name="connsiteY8"/>
                <a:gd fmla="*/ 165033 w 609243" name="connsiteX9"/>
                <a:gd fmla="*/ 400904 h 496315" name="connsiteY9"/>
                <a:gd fmla="*/ 155189 w 609243" name="connsiteX10"/>
                <a:gd fmla="*/ 275778 h 496315" name="connsiteY10"/>
                <a:gd fmla="*/ 259126 w 609243" name="connsiteX11"/>
                <a:gd fmla="*/ 295874 h 496315" name="connsiteY11"/>
                <a:gd fmla="*/ 249162 w 609243" name="connsiteX12"/>
                <a:gd fmla="*/ 312936 h 496315" name="connsiteY12"/>
                <a:gd fmla="*/ 65059 w 609243" name="connsiteX13"/>
                <a:gd fmla="*/ 331041 h 496315" name="connsiteY13"/>
                <a:gd fmla="*/ 55095 w 609243" name="connsiteX14"/>
                <a:gd fmla="*/ 313979 h 496315" name="connsiteY14"/>
                <a:gd fmla="*/ 155189 w 609243" name="connsiteX15"/>
                <a:gd fmla="*/ 275778 h 496315" name="connsiteY15"/>
                <a:gd fmla="*/ 443849 w 609243" name="connsiteX16"/>
                <a:gd fmla="*/ 275552 h 496315" name="connsiteY16"/>
                <a:gd fmla="*/ 546751 w 609243" name="connsiteX17"/>
                <a:gd fmla="*/ 305255 h 496315" name="connsiteY17"/>
                <a:gd fmla="*/ 538211 w 609243" name="connsiteX18"/>
                <a:gd fmla="*/ 323074 h 496315" name="connsiteY18"/>
                <a:gd fmla="*/ 353260 w 609243" name="connsiteX19"/>
                <a:gd fmla="*/ 320420 h 496315" name="connsiteY19"/>
                <a:gd fmla="*/ 341872 w 609243" name="connsiteX20"/>
                <a:gd fmla="*/ 304212 h 496315" name="connsiteY20"/>
                <a:gd fmla="*/ 443849 w 609243" name="connsiteX21"/>
                <a:gd fmla="*/ 275552 h 496315" name="connsiteY21"/>
                <a:gd fmla="*/ 155189 w 609243" name="connsiteX22"/>
                <a:gd fmla="*/ 229830 h 496315" name="connsiteY22"/>
                <a:gd fmla="*/ 259126 w 609243" name="connsiteX23"/>
                <a:gd fmla="*/ 249914 h 496315" name="connsiteY23"/>
                <a:gd fmla="*/ 249162 w 609243" name="connsiteX24"/>
                <a:gd fmla="*/ 266966 h 496315" name="connsiteY24"/>
                <a:gd fmla="*/ 65059 w 609243" name="connsiteX25"/>
                <a:gd fmla="*/ 284966 h 496315" name="connsiteY25"/>
                <a:gd fmla="*/ 55095 w 609243" name="connsiteX26"/>
                <a:gd fmla="*/ 268008 h 496315" name="connsiteY26"/>
                <a:gd fmla="*/ 155189 w 609243" name="connsiteX27"/>
                <a:gd fmla="*/ 229830 h 496315" name="connsiteY27"/>
                <a:gd fmla="*/ 439981 w 609243" name="connsiteX28"/>
                <a:gd fmla="*/ 229743 h 496315" name="connsiteY28"/>
                <a:gd fmla="*/ 542897 w 609243" name="connsiteX29"/>
                <a:gd fmla="*/ 259481 h 496315" name="connsiteY29"/>
                <a:gd fmla="*/ 534359 w 609243" name="connsiteX30"/>
                <a:gd fmla="*/ 277206 h 496315" name="connsiteY30"/>
                <a:gd fmla="*/ 349445 w 609243" name="connsiteX31"/>
                <a:gd fmla="*/ 274552 h 496315" name="connsiteY31"/>
                <a:gd fmla="*/ 338060 w 609243" name="connsiteX32"/>
                <a:gd fmla="*/ 258438 h 496315" name="connsiteY32"/>
                <a:gd fmla="*/ 439981 w 609243" name="connsiteX33"/>
                <a:gd fmla="*/ 229743 h 496315" name="connsiteY33"/>
                <a:gd fmla="*/ 436157 w 609243" name="connsiteX34"/>
                <a:gd fmla="*/ 183933 h 496315" name="connsiteY34"/>
                <a:gd fmla="*/ 539058 w 609243" name="connsiteX35"/>
                <a:gd fmla="*/ 213639 h 496315" name="connsiteY35"/>
                <a:gd fmla="*/ 530612 w 609243" name="connsiteX36"/>
                <a:gd fmla="*/ 231439 h 496315" name="connsiteY36"/>
                <a:gd fmla="*/ 345546 w 609243" name="connsiteX37"/>
                <a:gd fmla="*/ 228694 h 496315" name="connsiteY37"/>
                <a:gd fmla="*/ 334252 w 609243" name="connsiteX38"/>
                <a:gd fmla="*/ 212598 h 496315" name="connsiteY38"/>
                <a:gd fmla="*/ 436157 w 609243" name="connsiteX39"/>
                <a:gd fmla="*/ 183933 h 496315" name="connsiteY39"/>
                <a:gd fmla="*/ 155189 w 609243" name="connsiteX40"/>
                <a:gd fmla="*/ 183880 h 496315" name="connsiteY40"/>
                <a:gd fmla="*/ 259126 w 609243" name="connsiteX41"/>
                <a:gd fmla="*/ 203976 h 496315" name="connsiteY41"/>
                <a:gd fmla="*/ 249162 w 609243" name="connsiteX42"/>
                <a:gd fmla="*/ 220933 h 496315" name="connsiteY42"/>
                <a:gd fmla="*/ 65059 w 609243" name="connsiteX43"/>
                <a:gd fmla="*/ 239028 h 496315" name="connsiteY43"/>
                <a:gd fmla="*/ 55095 w 609243" name="connsiteX44"/>
                <a:gd fmla="*/ 221975 h 496315" name="connsiteY44"/>
                <a:gd fmla="*/ 155189 w 609243" name="connsiteX45"/>
                <a:gd fmla="*/ 183880 h 496315" name="connsiteY45"/>
                <a:gd fmla="*/ 439981 w 609243" name="connsiteX46"/>
                <a:gd fmla="*/ 137783 h 496315" name="connsiteY46"/>
                <a:gd fmla="*/ 542897 w 609243" name="connsiteX47"/>
                <a:gd fmla="*/ 167489 h 496315" name="connsiteY47"/>
                <a:gd fmla="*/ 534359 w 609243" name="connsiteX48"/>
                <a:gd fmla="*/ 185289 h 496315" name="connsiteY48"/>
                <a:gd fmla="*/ 349445 w 609243" name="connsiteX49"/>
                <a:gd fmla="*/ 182544 h 496315" name="connsiteY49"/>
                <a:gd fmla="*/ 338060 w 609243" name="connsiteX50"/>
                <a:gd fmla="*/ 166448 h 496315" name="connsiteY50"/>
                <a:gd fmla="*/ 439981 w 609243" name="connsiteX51"/>
                <a:gd fmla="*/ 137783 h 496315" name="connsiteY51"/>
                <a:gd fmla="*/ 209117 w 609243" name="connsiteX52"/>
                <a:gd fmla="*/ 125922 h 496315" name="connsiteY52"/>
                <a:gd fmla="*/ 249230 w 609243" name="connsiteX53"/>
                <a:gd fmla="*/ 141507 h 496315" name="connsiteY53"/>
                <a:gd fmla="*/ 239267 w 609243" name="connsiteX54"/>
                <a:gd fmla="*/ 158561 h 496315" name="connsiteY54"/>
                <a:gd fmla="*/ 171234 w 609243" name="connsiteX55"/>
                <a:gd fmla="*/ 146339 h 496315" name="connsiteY55"/>
                <a:gd fmla="*/ 166015 w 609243" name="connsiteX56"/>
                <a:gd fmla="*/ 127390 h 496315" name="connsiteY56"/>
                <a:gd fmla="*/ 209117 w 609243" name="connsiteX57"/>
                <a:gd fmla="*/ 125922 h 496315" name="connsiteY57"/>
                <a:gd fmla="*/ 114405 w 609243" name="connsiteX58"/>
                <a:gd fmla="*/ 101164 h 496315" name="connsiteY58"/>
                <a:gd fmla="*/ 79658 w 609243" name="connsiteX59"/>
                <a:gd fmla="*/ 112628 h 496315" name="connsiteY59"/>
                <a:gd fmla="*/ 78139 w 609243" name="connsiteX60"/>
                <a:gd fmla="*/ 156871 h 496315" name="connsiteY60"/>
                <a:gd fmla="*/ 114405 w 609243" name="connsiteX61"/>
                <a:gd fmla="*/ 142186 h 496315" name="connsiteY61"/>
                <a:gd fmla="*/ 436157 w 609243" name="connsiteX62"/>
                <a:gd fmla="*/ 91941 h 496315" name="connsiteY62"/>
                <a:gd fmla="*/ 539058 w 609243" name="connsiteX63"/>
                <a:gd fmla="*/ 121643 h 496315" name="connsiteY63"/>
                <a:gd fmla="*/ 530612 w 609243" name="connsiteX64"/>
                <a:gd fmla="*/ 139462 h 496315" name="connsiteY64"/>
                <a:gd fmla="*/ 345546 w 609243" name="connsiteX65"/>
                <a:gd fmla="*/ 136808 h 496315" name="connsiteY65"/>
                <a:gd fmla="*/ 334252 w 609243" name="connsiteX66"/>
                <a:gd fmla="*/ 120601 h 496315" name="connsiteY66"/>
                <a:gd fmla="*/ 436157 w 609243" name="connsiteX67"/>
                <a:gd fmla="*/ 91941 h 496315" name="connsiteY67"/>
                <a:gd fmla="*/ 120956 w 609243" name="connsiteX68"/>
                <a:gd fmla="*/ 81080 h 496315" name="connsiteY68"/>
                <a:gd fmla="*/ 123804 w 609243" name="connsiteX69"/>
                <a:gd fmla="*/ 81459 h 496315" name="connsiteY69"/>
                <a:gd fmla="*/ 134152 w 609243" name="connsiteX70"/>
                <a:gd fmla="*/ 90933 h 496315" name="connsiteY70"/>
                <a:gd fmla="*/ 134152 w 609243" name="connsiteX71"/>
                <a:gd fmla="*/ 146734 h 496315" name="connsiteY71"/>
                <a:gd fmla="*/ 133773 w 609243" name="connsiteX72"/>
                <a:gd fmla="*/ 149292 h 496315" name="connsiteY72"/>
                <a:gd fmla="*/ 126842 w 609243" name="connsiteX73"/>
                <a:gd fmla="*/ 159523 h 496315" name="connsiteY73"/>
                <a:gd fmla="*/ 78234 w 609243" name="connsiteX74"/>
                <a:gd fmla="*/ 179892 h 496315" name="connsiteY74"/>
                <a:gd fmla="*/ 64658 w 609243" name="connsiteX75"/>
                <a:gd fmla="*/ 175439 h 496315" name="connsiteY75"/>
                <a:gd fmla="*/ 58392 w 609243" name="connsiteX76"/>
                <a:gd fmla="*/ 166439 h 496315" name="connsiteY76"/>
                <a:gd fmla="*/ 60101 w 609243" name="connsiteX77"/>
                <a:gd fmla="*/ 110638 h 496315" name="connsiteY77"/>
                <a:gd fmla="*/ 60765 w 609243" name="connsiteX78"/>
                <a:gd fmla="*/ 107796 h 496315" name="connsiteY78"/>
                <a:gd fmla="*/ 64943 w 609243" name="connsiteX79"/>
                <a:gd fmla="*/ 98796 h 496315" name="connsiteY79"/>
                <a:gd fmla="*/ 120956 w 609243" name="connsiteX80"/>
                <a:gd fmla="*/ 81080 h 496315" name="connsiteY80"/>
                <a:gd fmla="*/ 211133 w 609243" name="connsiteX81"/>
                <a:gd fmla="*/ 79659 h 496315" name="connsiteY81"/>
                <a:gd fmla="*/ 252540 w 609243" name="connsiteX82"/>
                <a:gd fmla="*/ 93858 h 496315" name="connsiteY82"/>
                <a:gd fmla="*/ 242574 w 609243" name="connsiteX83"/>
                <a:gd fmla="*/ 110925 h 496315" name="connsiteY83"/>
                <a:gd fmla="*/ 172811 w 609243" name="connsiteX84"/>
                <a:gd fmla="*/ 103719 h 496315" name="connsiteY84"/>
                <a:gd fmla="*/ 167590 w 609243" name="connsiteX85"/>
                <a:gd fmla="*/ 84661 h 496315" name="connsiteY85"/>
                <a:gd fmla="*/ 211133 w 609243" name="connsiteX86"/>
                <a:gd fmla="*/ 79659 h 496315" name="connsiteY86"/>
                <a:gd fmla="*/ 198798 w 609243" name="connsiteX87"/>
                <a:gd fmla="*/ 22403 h 496315" name="connsiteY87"/>
                <a:gd fmla="*/ 27245 w 609243" name="connsiteX88"/>
                <a:gd fmla="*/ 79844 h 496315" name="connsiteY88"/>
                <a:gd fmla="*/ 26012 w 609243" name="connsiteX89"/>
                <a:gd fmla="*/ 387586 h 496315" name="connsiteY89"/>
                <a:gd fmla="*/ 306429 w 609243" name="connsiteX90"/>
                <a:gd fmla="*/ 408620 h 496315" name="connsiteY90"/>
                <a:gd fmla="*/ 586847 w 609243" name="connsiteX91"/>
                <a:gd fmla="*/ 387586 h 496315" name="connsiteY91"/>
                <a:gd fmla="*/ 585614 w 609243" name="connsiteX92"/>
                <a:gd fmla="*/ 79844 h 496315" name="connsiteY92"/>
                <a:gd fmla="*/ 315160 w 609243" name="connsiteX93"/>
                <a:gd fmla="*/ 68664 h 496315" name="connsiteY93"/>
                <a:gd fmla="*/ 306429 w 609243" name="connsiteX94"/>
                <a:gd fmla="*/ 71791 h 496315" name="connsiteY94"/>
                <a:gd fmla="*/ 297699 w 609243" name="connsiteX95"/>
                <a:gd fmla="*/ 68664 h 496315" name="connsiteY95"/>
                <a:gd fmla="*/ 198798 w 609243" name="connsiteX96"/>
                <a:gd fmla="*/ 22403 h 496315" name="connsiteY96"/>
                <a:gd fmla="*/ 197678 w 609243" name="connsiteX97"/>
                <a:gd fmla="*/ 346 h 496315" name="connsiteY97"/>
                <a:gd fmla="*/ 306429 w 609243" name="connsiteX98"/>
                <a:gd fmla="*/ 46209 h 496315" name="connsiteY98"/>
                <a:gd fmla="*/ 602505 w 609243" name="connsiteX99"/>
                <a:gd fmla="*/ 64779 h 496315" name="connsiteY99"/>
                <a:gd fmla="*/ 606016 w 609243" name="connsiteX100"/>
                <a:gd fmla="*/ 68948 h 496315" name="connsiteY100"/>
                <a:gd fmla="*/ 608009 w 609243" name="connsiteX101"/>
                <a:gd fmla="*/ 75581 h 496315" name="connsiteY101"/>
                <a:gd fmla="*/ 609243 w 609243" name="connsiteX102"/>
                <a:gd fmla="*/ 396113 h 496315" name="connsiteY102"/>
                <a:gd fmla="*/ 608199 w 609243" name="connsiteX103"/>
                <a:gd fmla="*/ 400945 h 496315" name="connsiteY103"/>
                <a:gd fmla="*/ 595103 w 609243" name="connsiteX104"/>
                <a:gd fmla="*/ 414210 h 496315" name="connsiteY104"/>
                <a:gd fmla="*/ 317437 w 609243" name="connsiteX105"/>
                <a:gd fmla="*/ 428043 h 496315" name="connsiteY105"/>
                <a:gd fmla="*/ 306429 w 609243" name="connsiteX106"/>
                <a:gd fmla="*/ 434675 h 496315" name="connsiteY106"/>
                <a:gd fmla="*/ 295422 w 609243" name="connsiteX107"/>
                <a:gd fmla="*/ 428043 h 496315" name="connsiteY107"/>
                <a:gd fmla="*/ 17756 w 609243" name="connsiteX108"/>
                <a:gd fmla="*/ 414210 h 496315" name="connsiteY108"/>
                <a:gd fmla="*/ 4660 w 609243" name="connsiteX109"/>
                <a:gd fmla="*/ 400945 h 496315" name="connsiteY109"/>
                <a:gd fmla="*/ 3616 w 609243" name="connsiteX110"/>
                <a:gd fmla="*/ 396113 h 496315" name="connsiteY110"/>
                <a:gd fmla="*/ 4850 w 609243" name="connsiteX111"/>
                <a:gd fmla="*/ 75581 h 496315" name="connsiteY111"/>
                <a:gd fmla="*/ 6843 w 609243" name="connsiteX112"/>
                <a:gd fmla="*/ 68948 h 496315" name="connsiteY112"/>
                <a:gd fmla="*/ 10354 w 609243" name="connsiteX113"/>
                <a:gd fmla="*/ 64779 h 496315" name="connsiteY113"/>
                <a:gd fmla="*/ 197678 w 609243" name="connsiteX114"/>
                <a:gd fmla="*/ 346 h 496315" name="connsiteY1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b="b" l="l" r="r" t="t"/>
              <a:pathLst>
                <a:path h="496315" w="609243">
                  <a:moveTo>
                    <a:pt x="165033" y="400904"/>
                  </a:moveTo>
                  <a:cubicBezTo>
                    <a:pt x="218614" y="402858"/>
                    <a:pt x="269051" y="419838"/>
                    <a:pt x="303783" y="460951"/>
                  </a:cubicBezTo>
                  <a:cubicBezTo>
                    <a:pt x="373248" y="378725"/>
                    <a:pt x="505628" y="393029"/>
                    <a:pt x="600145" y="431016"/>
                  </a:cubicBezTo>
                  <a:cubicBezTo>
                    <a:pt x="616847" y="437742"/>
                    <a:pt x="602423" y="460382"/>
                    <a:pt x="585911" y="453751"/>
                  </a:cubicBezTo>
                  <a:cubicBezTo>
                    <a:pt x="500314" y="419364"/>
                    <a:pt x="372583" y="404018"/>
                    <a:pt x="316310" y="490033"/>
                  </a:cubicBezTo>
                  <a:cubicBezTo>
                    <a:pt x="313178" y="494864"/>
                    <a:pt x="308433" y="496569"/>
                    <a:pt x="303783" y="496285"/>
                  </a:cubicBezTo>
                  <a:cubicBezTo>
                    <a:pt x="299134" y="496569"/>
                    <a:pt x="294389" y="494864"/>
                    <a:pt x="291257" y="490033"/>
                  </a:cubicBezTo>
                  <a:cubicBezTo>
                    <a:pt x="234984" y="404018"/>
                    <a:pt x="107253" y="419364"/>
                    <a:pt x="21751" y="453751"/>
                  </a:cubicBezTo>
                  <a:cubicBezTo>
                    <a:pt x="5144" y="460382"/>
                    <a:pt x="-9280" y="437742"/>
                    <a:pt x="7422" y="431016"/>
                  </a:cubicBezTo>
                  <a:cubicBezTo>
                    <a:pt x="54728" y="412023"/>
                    <a:pt x="111452" y="398950"/>
                    <a:pt x="165033" y="400904"/>
                  </a:cubicBezTo>
                  <a:close/>
                  <a:moveTo>
                    <a:pt x="155189" y="275778"/>
                  </a:moveTo>
                  <a:cubicBezTo>
                    <a:pt x="190373" y="271726"/>
                    <a:pt x="226197" y="277389"/>
                    <a:pt x="259126" y="295874"/>
                  </a:cubicBezTo>
                  <a:cubicBezTo>
                    <a:pt x="270229" y="302130"/>
                    <a:pt x="260265" y="319192"/>
                    <a:pt x="249162" y="312936"/>
                  </a:cubicBezTo>
                  <a:cubicBezTo>
                    <a:pt x="189186" y="279285"/>
                    <a:pt x="119815" y="294262"/>
                    <a:pt x="65059" y="331041"/>
                  </a:cubicBezTo>
                  <a:cubicBezTo>
                    <a:pt x="54430" y="338150"/>
                    <a:pt x="44561" y="320993"/>
                    <a:pt x="55095" y="313979"/>
                  </a:cubicBezTo>
                  <a:cubicBezTo>
                    <a:pt x="85463" y="293599"/>
                    <a:pt x="120006" y="279830"/>
                    <a:pt x="155189" y="275778"/>
                  </a:cubicBezTo>
                  <a:close/>
                  <a:moveTo>
                    <a:pt x="443849" y="275552"/>
                  </a:moveTo>
                  <a:cubicBezTo>
                    <a:pt x="479257" y="276654"/>
                    <a:pt x="514819" y="287483"/>
                    <a:pt x="546751" y="305255"/>
                  </a:cubicBezTo>
                  <a:cubicBezTo>
                    <a:pt x="557854" y="311415"/>
                    <a:pt x="549408" y="329329"/>
                    <a:pt x="538211" y="323074"/>
                  </a:cubicBezTo>
                  <a:cubicBezTo>
                    <a:pt x="480609" y="291037"/>
                    <a:pt x="410197" y="281843"/>
                    <a:pt x="353260" y="320420"/>
                  </a:cubicBezTo>
                  <a:cubicBezTo>
                    <a:pt x="342726" y="327528"/>
                    <a:pt x="331339" y="311415"/>
                    <a:pt x="341872" y="304212"/>
                  </a:cubicBezTo>
                  <a:cubicBezTo>
                    <a:pt x="373188" y="283076"/>
                    <a:pt x="408441" y="274451"/>
                    <a:pt x="443849" y="275552"/>
                  </a:cubicBezTo>
                  <a:close/>
                  <a:moveTo>
                    <a:pt x="155189" y="229830"/>
                  </a:moveTo>
                  <a:cubicBezTo>
                    <a:pt x="190373" y="225780"/>
                    <a:pt x="226197" y="231440"/>
                    <a:pt x="259126" y="249914"/>
                  </a:cubicBezTo>
                  <a:cubicBezTo>
                    <a:pt x="270229" y="256166"/>
                    <a:pt x="260265" y="273124"/>
                    <a:pt x="249162" y="266966"/>
                  </a:cubicBezTo>
                  <a:cubicBezTo>
                    <a:pt x="189186" y="233335"/>
                    <a:pt x="119815" y="248303"/>
                    <a:pt x="65059" y="284966"/>
                  </a:cubicBezTo>
                  <a:cubicBezTo>
                    <a:pt x="54430" y="292071"/>
                    <a:pt x="44561" y="275019"/>
                    <a:pt x="55095" y="268008"/>
                  </a:cubicBezTo>
                  <a:cubicBezTo>
                    <a:pt x="85463" y="247640"/>
                    <a:pt x="120006" y="233880"/>
                    <a:pt x="155189" y="229830"/>
                  </a:cubicBezTo>
                  <a:close/>
                  <a:moveTo>
                    <a:pt x="439981" y="229743"/>
                  </a:moveTo>
                  <a:cubicBezTo>
                    <a:pt x="475369" y="230857"/>
                    <a:pt x="510924" y="241709"/>
                    <a:pt x="542897" y="259481"/>
                  </a:cubicBezTo>
                  <a:cubicBezTo>
                    <a:pt x="553903" y="265642"/>
                    <a:pt x="545554" y="283461"/>
                    <a:pt x="534359" y="277206"/>
                  </a:cubicBezTo>
                  <a:cubicBezTo>
                    <a:pt x="476674" y="245169"/>
                    <a:pt x="406371" y="235975"/>
                    <a:pt x="349445" y="274552"/>
                  </a:cubicBezTo>
                  <a:cubicBezTo>
                    <a:pt x="338819" y="281660"/>
                    <a:pt x="327529" y="265547"/>
                    <a:pt x="338060" y="258438"/>
                  </a:cubicBezTo>
                  <a:cubicBezTo>
                    <a:pt x="369369" y="237255"/>
                    <a:pt x="404592" y="228629"/>
                    <a:pt x="439981" y="229743"/>
                  </a:cubicBezTo>
                  <a:close/>
                  <a:moveTo>
                    <a:pt x="436157" y="183933"/>
                  </a:moveTo>
                  <a:cubicBezTo>
                    <a:pt x="471557" y="185045"/>
                    <a:pt x="507123" y="195886"/>
                    <a:pt x="539058" y="213639"/>
                  </a:cubicBezTo>
                  <a:cubicBezTo>
                    <a:pt x="550162" y="219794"/>
                    <a:pt x="541715" y="237594"/>
                    <a:pt x="530612" y="231439"/>
                  </a:cubicBezTo>
                  <a:cubicBezTo>
                    <a:pt x="472909" y="199342"/>
                    <a:pt x="402584" y="190253"/>
                    <a:pt x="345546" y="228694"/>
                  </a:cubicBezTo>
                  <a:cubicBezTo>
                    <a:pt x="335012" y="235889"/>
                    <a:pt x="323718" y="219699"/>
                    <a:pt x="334252" y="212598"/>
                  </a:cubicBezTo>
                  <a:cubicBezTo>
                    <a:pt x="365524" y="191436"/>
                    <a:pt x="400757" y="182820"/>
                    <a:pt x="436157" y="183933"/>
                  </a:cubicBezTo>
                  <a:close/>
                  <a:moveTo>
                    <a:pt x="155189" y="183880"/>
                  </a:moveTo>
                  <a:cubicBezTo>
                    <a:pt x="190373" y="179842"/>
                    <a:pt x="226197" y="185502"/>
                    <a:pt x="259126" y="203976"/>
                  </a:cubicBezTo>
                  <a:cubicBezTo>
                    <a:pt x="270229" y="210133"/>
                    <a:pt x="260265" y="227186"/>
                    <a:pt x="249162" y="220933"/>
                  </a:cubicBezTo>
                  <a:cubicBezTo>
                    <a:pt x="189186" y="187302"/>
                    <a:pt x="119815" y="202270"/>
                    <a:pt x="65059" y="239028"/>
                  </a:cubicBezTo>
                  <a:cubicBezTo>
                    <a:pt x="54430" y="246133"/>
                    <a:pt x="44561" y="229080"/>
                    <a:pt x="55095" y="221975"/>
                  </a:cubicBezTo>
                  <a:cubicBezTo>
                    <a:pt x="85463" y="201655"/>
                    <a:pt x="120006" y="187918"/>
                    <a:pt x="155189" y="183880"/>
                  </a:cubicBezTo>
                  <a:close/>
                  <a:moveTo>
                    <a:pt x="439981" y="137783"/>
                  </a:moveTo>
                  <a:cubicBezTo>
                    <a:pt x="475369" y="138895"/>
                    <a:pt x="510924" y="149736"/>
                    <a:pt x="542897" y="167489"/>
                  </a:cubicBezTo>
                  <a:cubicBezTo>
                    <a:pt x="553903" y="173644"/>
                    <a:pt x="545554" y="191444"/>
                    <a:pt x="534359" y="185289"/>
                  </a:cubicBezTo>
                  <a:cubicBezTo>
                    <a:pt x="476674" y="153192"/>
                    <a:pt x="406371" y="144103"/>
                    <a:pt x="349445" y="182544"/>
                  </a:cubicBezTo>
                  <a:cubicBezTo>
                    <a:pt x="338819" y="189739"/>
                    <a:pt x="327529" y="173549"/>
                    <a:pt x="338060" y="166448"/>
                  </a:cubicBezTo>
                  <a:cubicBezTo>
                    <a:pt x="369369" y="145286"/>
                    <a:pt x="404592" y="136670"/>
                    <a:pt x="439981" y="137783"/>
                  </a:cubicBezTo>
                  <a:close/>
                  <a:moveTo>
                    <a:pt x="209117" y="125922"/>
                  </a:moveTo>
                  <a:cubicBezTo>
                    <a:pt x="223089" y="128148"/>
                    <a:pt x="236563" y="133217"/>
                    <a:pt x="249230" y="141507"/>
                  </a:cubicBezTo>
                  <a:cubicBezTo>
                    <a:pt x="259857" y="148423"/>
                    <a:pt x="249989" y="165477"/>
                    <a:pt x="239267" y="158561"/>
                  </a:cubicBezTo>
                  <a:cubicBezTo>
                    <a:pt x="218392" y="144918"/>
                    <a:pt x="195619" y="141223"/>
                    <a:pt x="171234" y="146339"/>
                  </a:cubicBezTo>
                  <a:cubicBezTo>
                    <a:pt x="158804" y="148991"/>
                    <a:pt x="153585" y="130043"/>
                    <a:pt x="166015" y="127390"/>
                  </a:cubicBezTo>
                  <a:cubicBezTo>
                    <a:pt x="180675" y="124311"/>
                    <a:pt x="195145" y="123695"/>
                    <a:pt x="209117" y="125922"/>
                  </a:cubicBezTo>
                  <a:close/>
                  <a:moveTo>
                    <a:pt x="114405" y="101164"/>
                  </a:moveTo>
                  <a:cubicBezTo>
                    <a:pt x="101873" y="102206"/>
                    <a:pt x="90291" y="105901"/>
                    <a:pt x="79658" y="112628"/>
                  </a:cubicBezTo>
                  <a:cubicBezTo>
                    <a:pt x="78519" y="127407"/>
                    <a:pt x="78234" y="142091"/>
                    <a:pt x="78139" y="156871"/>
                  </a:cubicBezTo>
                  <a:cubicBezTo>
                    <a:pt x="89626" y="150523"/>
                    <a:pt x="101684" y="145407"/>
                    <a:pt x="114405" y="142186"/>
                  </a:cubicBezTo>
                  <a:close/>
                  <a:moveTo>
                    <a:pt x="436157" y="91941"/>
                  </a:moveTo>
                  <a:cubicBezTo>
                    <a:pt x="471557" y="93043"/>
                    <a:pt x="507123" y="103872"/>
                    <a:pt x="539058" y="121643"/>
                  </a:cubicBezTo>
                  <a:cubicBezTo>
                    <a:pt x="550162" y="127804"/>
                    <a:pt x="541715" y="145718"/>
                    <a:pt x="530612" y="139462"/>
                  </a:cubicBezTo>
                  <a:cubicBezTo>
                    <a:pt x="472909" y="107426"/>
                    <a:pt x="402584" y="98232"/>
                    <a:pt x="345546" y="136808"/>
                  </a:cubicBezTo>
                  <a:cubicBezTo>
                    <a:pt x="335012" y="143917"/>
                    <a:pt x="323718" y="127804"/>
                    <a:pt x="334252" y="120601"/>
                  </a:cubicBezTo>
                  <a:cubicBezTo>
                    <a:pt x="365524" y="99464"/>
                    <a:pt x="400757" y="90839"/>
                    <a:pt x="436157" y="91941"/>
                  </a:cubicBezTo>
                  <a:close/>
                  <a:moveTo>
                    <a:pt x="120956" y="81080"/>
                  </a:moveTo>
                  <a:cubicBezTo>
                    <a:pt x="122000" y="81080"/>
                    <a:pt x="122855" y="81174"/>
                    <a:pt x="123804" y="81459"/>
                  </a:cubicBezTo>
                  <a:cubicBezTo>
                    <a:pt x="128836" y="81269"/>
                    <a:pt x="134152" y="84396"/>
                    <a:pt x="134152" y="90933"/>
                  </a:cubicBezTo>
                  <a:lnTo>
                    <a:pt x="134152" y="146734"/>
                  </a:lnTo>
                  <a:cubicBezTo>
                    <a:pt x="134152" y="147681"/>
                    <a:pt x="133962" y="148534"/>
                    <a:pt x="133773" y="149292"/>
                  </a:cubicBezTo>
                  <a:cubicBezTo>
                    <a:pt x="134532" y="153744"/>
                    <a:pt x="132633" y="158387"/>
                    <a:pt x="126842" y="159523"/>
                  </a:cubicBezTo>
                  <a:cubicBezTo>
                    <a:pt x="109279" y="163029"/>
                    <a:pt x="93234" y="170134"/>
                    <a:pt x="78234" y="179892"/>
                  </a:cubicBezTo>
                  <a:cubicBezTo>
                    <a:pt x="72348" y="183682"/>
                    <a:pt x="66841" y="180366"/>
                    <a:pt x="64658" y="175439"/>
                  </a:cubicBezTo>
                  <a:cubicBezTo>
                    <a:pt x="61145" y="174208"/>
                    <a:pt x="58392" y="171271"/>
                    <a:pt x="58392" y="166439"/>
                  </a:cubicBezTo>
                  <a:cubicBezTo>
                    <a:pt x="58392" y="147871"/>
                    <a:pt x="58487" y="129207"/>
                    <a:pt x="60101" y="110638"/>
                  </a:cubicBezTo>
                  <a:cubicBezTo>
                    <a:pt x="60196" y="109596"/>
                    <a:pt x="60386" y="108649"/>
                    <a:pt x="60765" y="107796"/>
                  </a:cubicBezTo>
                  <a:cubicBezTo>
                    <a:pt x="60576" y="104575"/>
                    <a:pt x="61715" y="101164"/>
                    <a:pt x="64943" y="98796"/>
                  </a:cubicBezTo>
                  <a:cubicBezTo>
                    <a:pt x="81367" y="86764"/>
                    <a:pt x="100734" y="81459"/>
                    <a:pt x="120956" y="81080"/>
                  </a:cubicBezTo>
                  <a:close/>
                  <a:moveTo>
                    <a:pt x="211133" y="79659"/>
                  </a:moveTo>
                  <a:cubicBezTo>
                    <a:pt x="225465" y="81224"/>
                    <a:pt x="239442" y="85988"/>
                    <a:pt x="252540" y="93858"/>
                  </a:cubicBezTo>
                  <a:cubicBezTo>
                    <a:pt x="263455" y="100495"/>
                    <a:pt x="253489" y="117563"/>
                    <a:pt x="242574" y="110925"/>
                  </a:cubicBezTo>
                  <a:cubicBezTo>
                    <a:pt x="220553" y="97651"/>
                    <a:pt x="197109" y="95375"/>
                    <a:pt x="172811" y="103719"/>
                  </a:cubicBezTo>
                  <a:cubicBezTo>
                    <a:pt x="160756" y="107796"/>
                    <a:pt x="155631" y="88833"/>
                    <a:pt x="167590" y="84661"/>
                  </a:cubicBezTo>
                  <a:cubicBezTo>
                    <a:pt x="182112" y="79730"/>
                    <a:pt x="196800" y="78095"/>
                    <a:pt x="211133" y="79659"/>
                  </a:cubicBezTo>
                  <a:close/>
                  <a:moveTo>
                    <a:pt x="198798" y="22403"/>
                  </a:moveTo>
                  <a:cubicBezTo>
                    <a:pt x="139593" y="17888"/>
                    <a:pt x="76710" y="44314"/>
                    <a:pt x="27245" y="79844"/>
                  </a:cubicBezTo>
                  <a:cubicBezTo>
                    <a:pt x="29238" y="182456"/>
                    <a:pt x="26296" y="284974"/>
                    <a:pt x="26012" y="387586"/>
                  </a:cubicBezTo>
                  <a:cubicBezTo>
                    <a:pt x="118725" y="354898"/>
                    <a:pt x="223111" y="351392"/>
                    <a:pt x="306429" y="408620"/>
                  </a:cubicBezTo>
                  <a:cubicBezTo>
                    <a:pt x="389653" y="351392"/>
                    <a:pt x="494134" y="354898"/>
                    <a:pt x="586847" y="387586"/>
                  </a:cubicBezTo>
                  <a:cubicBezTo>
                    <a:pt x="586563" y="284974"/>
                    <a:pt x="583621" y="182456"/>
                    <a:pt x="585614" y="79844"/>
                  </a:cubicBezTo>
                  <a:cubicBezTo>
                    <a:pt x="506470" y="22995"/>
                    <a:pt x="392975" y="-10545"/>
                    <a:pt x="315160" y="68664"/>
                  </a:cubicBezTo>
                  <a:cubicBezTo>
                    <a:pt x="312503" y="71412"/>
                    <a:pt x="309371" y="72264"/>
                    <a:pt x="306429" y="71791"/>
                  </a:cubicBezTo>
                  <a:cubicBezTo>
                    <a:pt x="303488" y="72264"/>
                    <a:pt x="300356" y="71412"/>
                    <a:pt x="297699" y="68664"/>
                  </a:cubicBezTo>
                  <a:cubicBezTo>
                    <a:pt x="268518" y="38960"/>
                    <a:pt x="234320" y="25112"/>
                    <a:pt x="198798" y="22403"/>
                  </a:cubicBezTo>
                  <a:close/>
                  <a:moveTo>
                    <a:pt x="197678" y="346"/>
                  </a:moveTo>
                  <a:cubicBezTo>
                    <a:pt x="236561" y="2640"/>
                    <a:pt x="274117" y="16470"/>
                    <a:pt x="306429" y="46209"/>
                  </a:cubicBezTo>
                  <a:cubicBezTo>
                    <a:pt x="392595" y="-33095"/>
                    <a:pt x="516055" y="730"/>
                    <a:pt x="602505" y="64779"/>
                  </a:cubicBezTo>
                  <a:cubicBezTo>
                    <a:pt x="604118" y="66011"/>
                    <a:pt x="605257" y="67432"/>
                    <a:pt x="606016" y="68948"/>
                  </a:cubicBezTo>
                  <a:cubicBezTo>
                    <a:pt x="607250" y="70654"/>
                    <a:pt x="608104" y="72833"/>
                    <a:pt x="608009" y="75581"/>
                  </a:cubicBezTo>
                  <a:cubicBezTo>
                    <a:pt x="605827" y="182456"/>
                    <a:pt x="609053" y="289237"/>
                    <a:pt x="609243" y="396113"/>
                  </a:cubicBezTo>
                  <a:cubicBezTo>
                    <a:pt x="609243" y="397913"/>
                    <a:pt x="608863" y="399524"/>
                    <a:pt x="608199" y="400945"/>
                  </a:cubicBezTo>
                  <a:cubicBezTo>
                    <a:pt x="610002" y="408620"/>
                    <a:pt x="604403" y="417810"/>
                    <a:pt x="595103" y="414210"/>
                  </a:cubicBezTo>
                  <a:cubicBezTo>
                    <a:pt x="503813" y="378679"/>
                    <a:pt x="400661" y="370815"/>
                    <a:pt x="317437" y="428043"/>
                  </a:cubicBezTo>
                  <a:cubicBezTo>
                    <a:pt x="315540" y="432591"/>
                    <a:pt x="311269" y="435812"/>
                    <a:pt x="306429" y="434675"/>
                  </a:cubicBezTo>
                  <a:cubicBezTo>
                    <a:pt x="301590" y="435812"/>
                    <a:pt x="297319" y="432591"/>
                    <a:pt x="295422" y="428043"/>
                  </a:cubicBezTo>
                  <a:cubicBezTo>
                    <a:pt x="212198" y="370815"/>
                    <a:pt x="109046" y="378679"/>
                    <a:pt x="17756" y="414210"/>
                  </a:cubicBezTo>
                  <a:cubicBezTo>
                    <a:pt x="8456" y="417810"/>
                    <a:pt x="2857" y="408620"/>
                    <a:pt x="4660" y="400945"/>
                  </a:cubicBezTo>
                  <a:cubicBezTo>
                    <a:pt x="3996" y="399524"/>
                    <a:pt x="3616" y="397913"/>
                    <a:pt x="3616" y="396113"/>
                  </a:cubicBezTo>
                  <a:cubicBezTo>
                    <a:pt x="3806" y="289237"/>
                    <a:pt x="7032" y="182456"/>
                    <a:pt x="4850" y="75581"/>
                  </a:cubicBezTo>
                  <a:cubicBezTo>
                    <a:pt x="4755" y="72833"/>
                    <a:pt x="5514" y="70654"/>
                    <a:pt x="6843" y="68948"/>
                  </a:cubicBezTo>
                  <a:cubicBezTo>
                    <a:pt x="7602" y="67432"/>
                    <a:pt x="8741" y="66011"/>
                    <a:pt x="10354" y="64779"/>
                  </a:cubicBezTo>
                  <a:cubicBezTo>
                    <a:pt x="64385" y="24748"/>
                    <a:pt x="132874" y="-3476"/>
                    <a:pt x="197678" y="346"/>
                  </a:cubicBezTo>
                  <a:close/>
                </a:path>
              </a:pathLst>
            </a:custGeom>
            <a:solidFill>
              <a:schemeClr val="tx1"/>
            </a:solidFill>
            <a:ln>
              <a:noFill/>
            </a:ln>
          </p:spPr>
          <p:txBody>
            <a:bodyPr/>
            <a:lstStyle/>
            <a:p/>
          </p:txBody>
        </p:sp>
        <p:sp>
          <p:nvSpPr>
            <p:cNvPr id="10" name="文本框 9"/>
            <p:cNvSpPr txBox="1"/>
            <p:nvPr/>
          </p:nvSpPr>
          <p:spPr>
            <a:xfrm>
              <a:off x="7976337" y="577598"/>
              <a:ext cx="2990850" cy="457200"/>
            </a:xfrm>
            <a:prstGeom prst="rect">
              <a:avLst/>
            </a:prstGeom>
            <a:noFill/>
          </p:spPr>
          <p:txBody>
            <a:bodyPr rtlCol="0" wrap="square">
              <a:spAutoFit/>
            </a:bodyPr>
            <a:lstStyle/>
            <a:p>
              <a:r>
                <a:rPr altLang="zh-CN" i="1" lang="en-US" spc="600" sz="2400">
                  <a:latin charset="-122" panose="00000500000000000000" pitchFamily="2" typeface="字魂59号-创粗黑"/>
                  <a:ea charset="-122" panose="00000500000000000000" pitchFamily="2" typeface="字魂59号-创粗黑"/>
                </a:rPr>
                <a:t>READ SHARE</a:t>
              </a:r>
            </a:p>
          </p:txBody>
        </p:sp>
      </p:grpSp>
      <p:cxnSp>
        <p:nvCxnSpPr>
          <p:cNvPr id="11" name="直接连接符 10"/>
          <p:cNvCxnSpPr/>
          <p:nvPr/>
        </p:nvCxnSpPr>
        <p:spPr>
          <a:xfrm>
            <a:off x="1028700" y="3214688"/>
            <a:ext cx="971550" cy="0"/>
          </a:xfrm>
          <a:prstGeom prst="line">
            <a:avLst/>
          </a:prstGeom>
          <a:ln>
            <a:solidFill>
              <a:schemeClr val="tx1">
                <a:alpha val="34000"/>
              </a:schemeClr>
            </a:solidFill>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933451" y="3429000"/>
            <a:ext cx="6177812" cy="1188720"/>
          </a:xfrm>
          <a:prstGeom prst="rect">
            <a:avLst/>
          </a:prstGeom>
        </p:spPr>
        <p:txBody>
          <a:bodyPr wrap="square">
            <a:spAutoFit/>
          </a:bodyPr>
          <a:lstStyle/>
          <a:p>
            <a:pPr>
              <a:lnSpc>
                <a:spcPct val="150000"/>
              </a:lnSpc>
            </a:pPr>
            <a:r>
              <a:rPr altLang="zh-CN" lang="en-US" noProof="1" sz="1600">
                <a:latin charset="-122" panose="00000500000000000000" pitchFamily="2" typeface="字魂59号-创粗黑"/>
                <a:ea charset="-122" panose="00000500000000000000" pitchFamily="2" typeface="字魂59号-创粗黑"/>
              </a:rPr>
              <a:t>Lorem ipsum dolor sit er elit ltest,onsectetaur cillium adipisicing pecu, sed do eius  dolor sit er elit ltest,onse ur cillium adi pisicing</a:t>
            </a:r>
          </a:p>
        </p:txBody>
      </p:sp>
    </p:spTree>
    <p:extLst>
      <p:ext uri="{BB962C8B-B14F-4D97-AF65-F5344CB8AC3E}">
        <p14:creationId val="935912654"/>
      </p:ext>
    </p:extLst>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4"/>
                                        </p:tgtEl>
                                        <p:attrNameLst>
                                          <p:attrName>style.visibility</p:attrName>
                                        </p:attrNameLst>
                                      </p:cBhvr>
                                      <p:to>
                                        <p:strVal val="visible"/>
                                      </p:to>
                                    </p:set>
                                    <p:animEffect filter="wipe(down)"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2">
                                  <p:stCondLst>
                                    <p:cond delay="0"/>
                                  </p:stCondLst>
                                  <p:childTnLst>
                                    <p:set>
                                      <p:cBhvr>
                                        <p:cTn dur="1" fill="hold" id="10">
                                          <p:stCondLst>
                                            <p:cond delay="0"/>
                                          </p:stCondLst>
                                        </p:cTn>
                                        <p:tgtEl>
                                          <p:spTgt spid="5"/>
                                        </p:tgtEl>
                                        <p:attrNameLst>
                                          <p:attrName>style.visibility</p:attrName>
                                        </p:attrNameLst>
                                      </p:cBhvr>
                                      <p:to>
                                        <p:strVal val="visible"/>
                                      </p:to>
                                    </p:set>
                                    <p:animEffect filter="wipe(right)" transition="in">
                                      <p:cBhvr>
                                        <p:cTn dur="500" id="11"/>
                                        <p:tgtEl>
                                          <p:spTgt spid="5"/>
                                        </p:tgtEl>
                                      </p:cBhvr>
                                    </p:animEffect>
                                  </p:childTnLst>
                                </p:cTn>
                              </p:par>
                            </p:childTnLst>
                          </p:cTn>
                        </p:par>
                        <p:par>
                          <p:cTn fill="hold" id="12" nodeType="afterGroup">
                            <p:stCondLst>
                              <p:cond delay="1000"/>
                            </p:stCondLst>
                            <p:childTnLst>
                              <p:par>
                                <p:cTn fill="hold" id="13" nodeType="afterEffect" presetClass="entr" presetID="10" presetSubtype="0">
                                  <p:stCondLst>
                                    <p:cond delay="0"/>
                                  </p:stCondLst>
                                  <p:childTnLst>
                                    <p:set>
                                      <p:cBhvr>
                                        <p:cTn dur="1" fill="hold" id="14">
                                          <p:stCondLst>
                                            <p:cond delay="0"/>
                                          </p:stCondLst>
                                        </p:cTn>
                                        <p:tgtEl>
                                          <p:spTgt spid="11"/>
                                        </p:tgtEl>
                                        <p:attrNameLst>
                                          <p:attrName>style.visibility</p:attrName>
                                        </p:attrNameLst>
                                      </p:cBhvr>
                                      <p:to>
                                        <p:strVal val="visible"/>
                                      </p:to>
                                    </p:set>
                                    <p:animEffect filter="fade" transition="in">
                                      <p:cBhvr>
                                        <p:cTn dur="500" id="15"/>
                                        <p:tgtEl>
                                          <p:spTgt spid="11"/>
                                        </p:tgtEl>
                                      </p:cBhvr>
                                    </p:animEffect>
                                  </p:childTnLst>
                                </p:cTn>
                              </p:par>
                              <p:par>
                                <p:cTn fill="hold" grpId="0" id="16" nodeType="withEffect" presetClass="entr" presetID="10" presetSubtype="0">
                                  <p:stCondLst>
                                    <p:cond delay="0"/>
                                  </p:stCondLst>
                                  <p:childTnLst>
                                    <p:set>
                                      <p:cBhvr>
                                        <p:cTn dur="1" fill="hold" id="17">
                                          <p:stCondLst>
                                            <p:cond delay="0"/>
                                          </p:stCondLst>
                                        </p:cTn>
                                        <p:tgtEl>
                                          <p:spTgt spid="13"/>
                                        </p:tgtEl>
                                        <p:attrNameLst>
                                          <p:attrName>style.visibility</p:attrName>
                                        </p:attrNameLst>
                                      </p:cBhvr>
                                      <p:to>
                                        <p:strVal val="visible"/>
                                      </p:to>
                                    </p:set>
                                    <p:animEffect filter="fade" transition="in">
                                      <p:cBhvr>
                                        <p:cTn dur="500" id="18"/>
                                        <p:tgtEl>
                                          <p:spTgt spid="13"/>
                                        </p:tgtEl>
                                      </p:cBhvr>
                                    </p:animEffect>
                                  </p:childTnLst>
                                </p:cTn>
                              </p:par>
                              <p:par>
                                <p:cTn fill="hold" grpId="0" id="19" nodeType="withEffect" presetClass="entr" presetID="10" presetSubtype="0">
                                  <p:stCondLst>
                                    <p:cond delay="0"/>
                                  </p:stCondLst>
                                  <p:childTnLst>
                                    <p:set>
                                      <p:cBhvr>
                                        <p:cTn dur="1" fill="hold" id="20">
                                          <p:stCondLst>
                                            <p:cond delay="0"/>
                                          </p:stCondLst>
                                        </p:cTn>
                                        <p:tgtEl>
                                          <p:spTgt spid="7"/>
                                        </p:tgtEl>
                                        <p:attrNameLst>
                                          <p:attrName>style.visibility</p:attrName>
                                        </p:attrNameLst>
                                      </p:cBhvr>
                                      <p:to>
                                        <p:strVal val="visible"/>
                                      </p:to>
                                    </p:set>
                                    <p:animEffect filter="fade" transition="in">
                                      <p:cBhvr>
                                        <p:cTn dur="500" id="21"/>
                                        <p:tgtEl>
                                          <p:spTgt spid="7"/>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13"/>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tretch>
            <a:fillRect/>
          </a:stretch>
        </p:blipFill>
        <p:spPr>
          <a:xfrm>
            <a:off x="-76200" y="0"/>
            <a:ext cx="12268200" cy="6858000"/>
          </a:xfrm>
          <a:prstGeom prst="rect">
            <a:avLst/>
          </a:prstGeom>
          <a:solidFill>
            <a:schemeClr val="tx1"/>
          </a:solidFill>
        </p:spPr>
      </p:pic>
      <p:grpSp>
        <p:nvGrpSpPr>
          <p:cNvPr id="5" name="组合 4"/>
          <p:cNvGrpSpPr/>
          <p:nvPr/>
        </p:nvGrpSpPr>
        <p:grpSpPr>
          <a:xfrm>
            <a:off x="7976338" y="577598"/>
            <a:ext cx="3181393" cy="497950"/>
            <a:chOff x="7976338" y="577598"/>
            <a:chExt cx="3181393" cy="497950"/>
          </a:xfrm>
        </p:grpSpPr>
        <p:sp>
          <p:nvSpPr>
            <p:cNvPr id="6" name="book-hand-drawn-open-pages_35781"/>
            <p:cNvSpPr>
              <a:spLocks noChangeAspect="1"/>
            </p:cNvSpPr>
            <p:nvPr/>
          </p:nvSpPr>
          <p:spPr bwMode="auto">
            <a:xfrm>
              <a:off x="10548046" y="578873"/>
              <a:ext cx="609685" cy="496675"/>
            </a:xfrm>
            <a:custGeom>
              <a:gdLst>
                <a:gd fmla="*/ 165033 w 609243" name="connsiteX0"/>
                <a:gd fmla="*/ 400904 h 496315" name="connsiteY0"/>
                <a:gd fmla="*/ 303783 w 609243" name="connsiteX1"/>
                <a:gd fmla="*/ 460951 h 496315" name="connsiteY1"/>
                <a:gd fmla="*/ 600145 w 609243" name="connsiteX2"/>
                <a:gd fmla="*/ 431016 h 496315" name="connsiteY2"/>
                <a:gd fmla="*/ 585911 w 609243" name="connsiteX3"/>
                <a:gd fmla="*/ 453751 h 496315" name="connsiteY3"/>
                <a:gd fmla="*/ 316310 w 609243" name="connsiteX4"/>
                <a:gd fmla="*/ 490033 h 496315" name="connsiteY4"/>
                <a:gd fmla="*/ 303783 w 609243" name="connsiteX5"/>
                <a:gd fmla="*/ 496285 h 496315" name="connsiteY5"/>
                <a:gd fmla="*/ 291257 w 609243" name="connsiteX6"/>
                <a:gd fmla="*/ 490033 h 496315" name="connsiteY6"/>
                <a:gd fmla="*/ 21751 w 609243" name="connsiteX7"/>
                <a:gd fmla="*/ 453751 h 496315" name="connsiteY7"/>
                <a:gd fmla="*/ 7422 w 609243" name="connsiteX8"/>
                <a:gd fmla="*/ 431016 h 496315" name="connsiteY8"/>
                <a:gd fmla="*/ 165033 w 609243" name="connsiteX9"/>
                <a:gd fmla="*/ 400904 h 496315" name="connsiteY9"/>
                <a:gd fmla="*/ 155189 w 609243" name="connsiteX10"/>
                <a:gd fmla="*/ 275778 h 496315" name="connsiteY10"/>
                <a:gd fmla="*/ 259126 w 609243" name="connsiteX11"/>
                <a:gd fmla="*/ 295874 h 496315" name="connsiteY11"/>
                <a:gd fmla="*/ 249162 w 609243" name="connsiteX12"/>
                <a:gd fmla="*/ 312936 h 496315" name="connsiteY12"/>
                <a:gd fmla="*/ 65059 w 609243" name="connsiteX13"/>
                <a:gd fmla="*/ 331041 h 496315" name="connsiteY13"/>
                <a:gd fmla="*/ 55095 w 609243" name="connsiteX14"/>
                <a:gd fmla="*/ 313979 h 496315" name="connsiteY14"/>
                <a:gd fmla="*/ 155189 w 609243" name="connsiteX15"/>
                <a:gd fmla="*/ 275778 h 496315" name="connsiteY15"/>
                <a:gd fmla="*/ 443849 w 609243" name="connsiteX16"/>
                <a:gd fmla="*/ 275552 h 496315" name="connsiteY16"/>
                <a:gd fmla="*/ 546751 w 609243" name="connsiteX17"/>
                <a:gd fmla="*/ 305255 h 496315" name="connsiteY17"/>
                <a:gd fmla="*/ 538211 w 609243" name="connsiteX18"/>
                <a:gd fmla="*/ 323074 h 496315" name="connsiteY18"/>
                <a:gd fmla="*/ 353260 w 609243" name="connsiteX19"/>
                <a:gd fmla="*/ 320420 h 496315" name="connsiteY19"/>
                <a:gd fmla="*/ 341872 w 609243" name="connsiteX20"/>
                <a:gd fmla="*/ 304212 h 496315" name="connsiteY20"/>
                <a:gd fmla="*/ 443849 w 609243" name="connsiteX21"/>
                <a:gd fmla="*/ 275552 h 496315" name="connsiteY21"/>
                <a:gd fmla="*/ 155189 w 609243" name="connsiteX22"/>
                <a:gd fmla="*/ 229830 h 496315" name="connsiteY22"/>
                <a:gd fmla="*/ 259126 w 609243" name="connsiteX23"/>
                <a:gd fmla="*/ 249914 h 496315" name="connsiteY23"/>
                <a:gd fmla="*/ 249162 w 609243" name="connsiteX24"/>
                <a:gd fmla="*/ 266966 h 496315" name="connsiteY24"/>
                <a:gd fmla="*/ 65059 w 609243" name="connsiteX25"/>
                <a:gd fmla="*/ 284966 h 496315" name="connsiteY25"/>
                <a:gd fmla="*/ 55095 w 609243" name="connsiteX26"/>
                <a:gd fmla="*/ 268008 h 496315" name="connsiteY26"/>
                <a:gd fmla="*/ 155189 w 609243" name="connsiteX27"/>
                <a:gd fmla="*/ 229830 h 496315" name="connsiteY27"/>
                <a:gd fmla="*/ 439981 w 609243" name="connsiteX28"/>
                <a:gd fmla="*/ 229743 h 496315" name="connsiteY28"/>
                <a:gd fmla="*/ 542897 w 609243" name="connsiteX29"/>
                <a:gd fmla="*/ 259481 h 496315" name="connsiteY29"/>
                <a:gd fmla="*/ 534359 w 609243" name="connsiteX30"/>
                <a:gd fmla="*/ 277206 h 496315" name="connsiteY30"/>
                <a:gd fmla="*/ 349445 w 609243" name="connsiteX31"/>
                <a:gd fmla="*/ 274552 h 496315" name="connsiteY31"/>
                <a:gd fmla="*/ 338060 w 609243" name="connsiteX32"/>
                <a:gd fmla="*/ 258438 h 496315" name="connsiteY32"/>
                <a:gd fmla="*/ 439981 w 609243" name="connsiteX33"/>
                <a:gd fmla="*/ 229743 h 496315" name="connsiteY33"/>
                <a:gd fmla="*/ 436157 w 609243" name="connsiteX34"/>
                <a:gd fmla="*/ 183933 h 496315" name="connsiteY34"/>
                <a:gd fmla="*/ 539058 w 609243" name="connsiteX35"/>
                <a:gd fmla="*/ 213639 h 496315" name="connsiteY35"/>
                <a:gd fmla="*/ 530612 w 609243" name="connsiteX36"/>
                <a:gd fmla="*/ 231439 h 496315" name="connsiteY36"/>
                <a:gd fmla="*/ 345546 w 609243" name="connsiteX37"/>
                <a:gd fmla="*/ 228694 h 496315" name="connsiteY37"/>
                <a:gd fmla="*/ 334252 w 609243" name="connsiteX38"/>
                <a:gd fmla="*/ 212598 h 496315" name="connsiteY38"/>
                <a:gd fmla="*/ 436157 w 609243" name="connsiteX39"/>
                <a:gd fmla="*/ 183933 h 496315" name="connsiteY39"/>
                <a:gd fmla="*/ 155189 w 609243" name="connsiteX40"/>
                <a:gd fmla="*/ 183880 h 496315" name="connsiteY40"/>
                <a:gd fmla="*/ 259126 w 609243" name="connsiteX41"/>
                <a:gd fmla="*/ 203976 h 496315" name="connsiteY41"/>
                <a:gd fmla="*/ 249162 w 609243" name="connsiteX42"/>
                <a:gd fmla="*/ 220933 h 496315" name="connsiteY42"/>
                <a:gd fmla="*/ 65059 w 609243" name="connsiteX43"/>
                <a:gd fmla="*/ 239028 h 496315" name="connsiteY43"/>
                <a:gd fmla="*/ 55095 w 609243" name="connsiteX44"/>
                <a:gd fmla="*/ 221975 h 496315" name="connsiteY44"/>
                <a:gd fmla="*/ 155189 w 609243" name="connsiteX45"/>
                <a:gd fmla="*/ 183880 h 496315" name="connsiteY45"/>
                <a:gd fmla="*/ 439981 w 609243" name="connsiteX46"/>
                <a:gd fmla="*/ 137783 h 496315" name="connsiteY46"/>
                <a:gd fmla="*/ 542897 w 609243" name="connsiteX47"/>
                <a:gd fmla="*/ 167489 h 496315" name="connsiteY47"/>
                <a:gd fmla="*/ 534359 w 609243" name="connsiteX48"/>
                <a:gd fmla="*/ 185289 h 496315" name="connsiteY48"/>
                <a:gd fmla="*/ 349445 w 609243" name="connsiteX49"/>
                <a:gd fmla="*/ 182544 h 496315" name="connsiteY49"/>
                <a:gd fmla="*/ 338060 w 609243" name="connsiteX50"/>
                <a:gd fmla="*/ 166448 h 496315" name="connsiteY50"/>
                <a:gd fmla="*/ 439981 w 609243" name="connsiteX51"/>
                <a:gd fmla="*/ 137783 h 496315" name="connsiteY51"/>
                <a:gd fmla="*/ 209117 w 609243" name="connsiteX52"/>
                <a:gd fmla="*/ 125922 h 496315" name="connsiteY52"/>
                <a:gd fmla="*/ 249230 w 609243" name="connsiteX53"/>
                <a:gd fmla="*/ 141507 h 496315" name="connsiteY53"/>
                <a:gd fmla="*/ 239267 w 609243" name="connsiteX54"/>
                <a:gd fmla="*/ 158561 h 496315" name="connsiteY54"/>
                <a:gd fmla="*/ 171234 w 609243" name="connsiteX55"/>
                <a:gd fmla="*/ 146339 h 496315" name="connsiteY55"/>
                <a:gd fmla="*/ 166015 w 609243" name="connsiteX56"/>
                <a:gd fmla="*/ 127390 h 496315" name="connsiteY56"/>
                <a:gd fmla="*/ 209117 w 609243" name="connsiteX57"/>
                <a:gd fmla="*/ 125922 h 496315" name="connsiteY57"/>
                <a:gd fmla="*/ 114405 w 609243" name="connsiteX58"/>
                <a:gd fmla="*/ 101164 h 496315" name="connsiteY58"/>
                <a:gd fmla="*/ 79658 w 609243" name="connsiteX59"/>
                <a:gd fmla="*/ 112628 h 496315" name="connsiteY59"/>
                <a:gd fmla="*/ 78139 w 609243" name="connsiteX60"/>
                <a:gd fmla="*/ 156871 h 496315" name="connsiteY60"/>
                <a:gd fmla="*/ 114405 w 609243" name="connsiteX61"/>
                <a:gd fmla="*/ 142186 h 496315" name="connsiteY61"/>
                <a:gd fmla="*/ 436157 w 609243" name="connsiteX62"/>
                <a:gd fmla="*/ 91941 h 496315" name="connsiteY62"/>
                <a:gd fmla="*/ 539058 w 609243" name="connsiteX63"/>
                <a:gd fmla="*/ 121643 h 496315" name="connsiteY63"/>
                <a:gd fmla="*/ 530612 w 609243" name="connsiteX64"/>
                <a:gd fmla="*/ 139462 h 496315" name="connsiteY64"/>
                <a:gd fmla="*/ 345546 w 609243" name="connsiteX65"/>
                <a:gd fmla="*/ 136808 h 496315" name="connsiteY65"/>
                <a:gd fmla="*/ 334252 w 609243" name="connsiteX66"/>
                <a:gd fmla="*/ 120601 h 496315" name="connsiteY66"/>
                <a:gd fmla="*/ 436157 w 609243" name="connsiteX67"/>
                <a:gd fmla="*/ 91941 h 496315" name="connsiteY67"/>
                <a:gd fmla="*/ 120956 w 609243" name="connsiteX68"/>
                <a:gd fmla="*/ 81080 h 496315" name="connsiteY68"/>
                <a:gd fmla="*/ 123804 w 609243" name="connsiteX69"/>
                <a:gd fmla="*/ 81459 h 496315" name="connsiteY69"/>
                <a:gd fmla="*/ 134152 w 609243" name="connsiteX70"/>
                <a:gd fmla="*/ 90933 h 496315" name="connsiteY70"/>
                <a:gd fmla="*/ 134152 w 609243" name="connsiteX71"/>
                <a:gd fmla="*/ 146734 h 496315" name="connsiteY71"/>
                <a:gd fmla="*/ 133773 w 609243" name="connsiteX72"/>
                <a:gd fmla="*/ 149292 h 496315" name="connsiteY72"/>
                <a:gd fmla="*/ 126842 w 609243" name="connsiteX73"/>
                <a:gd fmla="*/ 159523 h 496315" name="connsiteY73"/>
                <a:gd fmla="*/ 78234 w 609243" name="connsiteX74"/>
                <a:gd fmla="*/ 179892 h 496315" name="connsiteY74"/>
                <a:gd fmla="*/ 64658 w 609243" name="connsiteX75"/>
                <a:gd fmla="*/ 175439 h 496315" name="connsiteY75"/>
                <a:gd fmla="*/ 58392 w 609243" name="connsiteX76"/>
                <a:gd fmla="*/ 166439 h 496315" name="connsiteY76"/>
                <a:gd fmla="*/ 60101 w 609243" name="connsiteX77"/>
                <a:gd fmla="*/ 110638 h 496315" name="connsiteY77"/>
                <a:gd fmla="*/ 60765 w 609243" name="connsiteX78"/>
                <a:gd fmla="*/ 107796 h 496315" name="connsiteY78"/>
                <a:gd fmla="*/ 64943 w 609243" name="connsiteX79"/>
                <a:gd fmla="*/ 98796 h 496315" name="connsiteY79"/>
                <a:gd fmla="*/ 120956 w 609243" name="connsiteX80"/>
                <a:gd fmla="*/ 81080 h 496315" name="connsiteY80"/>
                <a:gd fmla="*/ 211133 w 609243" name="connsiteX81"/>
                <a:gd fmla="*/ 79659 h 496315" name="connsiteY81"/>
                <a:gd fmla="*/ 252540 w 609243" name="connsiteX82"/>
                <a:gd fmla="*/ 93858 h 496315" name="connsiteY82"/>
                <a:gd fmla="*/ 242574 w 609243" name="connsiteX83"/>
                <a:gd fmla="*/ 110925 h 496315" name="connsiteY83"/>
                <a:gd fmla="*/ 172811 w 609243" name="connsiteX84"/>
                <a:gd fmla="*/ 103719 h 496315" name="connsiteY84"/>
                <a:gd fmla="*/ 167590 w 609243" name="connsiteX85"/>
                <a:gd fmla="*/ 84661 h 496315" name="connsiteY85"/>
                <a:gd fmla="*/ 211133 w 609243" name="connsiteX86"/>
                <a:gd fmla="*/ 79659 h 496315" name="connsiteY86"/>
                <a:gd fmla="*/ 198798 w 609243" name="connsiteX87"/>
                <a:gd fmla="*/ 22403 h 496315" name="connsiteY87"/>
                <a:gd fmla="*/ 27245 w 609243" name="connsiteX88"/>
                <a:gd fmla="*/ 79844 h 496315" name="connsiteY88"/>
                <a:gd fmla="*/ 26012 w 609243" name="connsiteX89"/>
                <a:gd fmla="*/ 387586 h 496315" name="connsiteY89"/>
                <a:gd fmla="*/ 306429 w 609243" name="connsiteX90"/>
                <a:gd fmla="*/ 408620 h 496315" name="connsiteY90"/>
                <a:gd fmla="*/ 586847 w 609243" name="connsiteX91"/>
                <a:gd fmla="*/ 387586 h 496315" name="connsiteY91"/>
                <a:gd fmla="*/ 585614 w 609243" name="connsiteX92"/>
                <a:gd fmla="*/ 79844 h 496315" name="connsiteY92"/>
                <a:gd fmla="*/ 315160 w 609243" name="connsiteX93"/>
                <a:gd fmla="*/ 68664 h 496315" name="connsiteY93"/>
                <a:gd fmla="*/ 306429 w 609243" name="connsiteX94"/>
                <a:gd fmla="*/ 71791 h 496315" name="connsiteY94"/>
                <a:gd fmla="*/ 297699 w 609243" name="connsiteX95"/>
                <a:gd fmla="*/ 68664 h 496315" name="connsiteY95"/>
                <a:gd fmla="*/ 198798 w 609243" name="connsiteX96"/>
                <a:gd fmla="*/ 22403 h 496315" name="connsiteY96"/>
                <a:gd fmla="*/ 197678 w 609243" name="connsiteX97"/>
                <a:gd fmla="*/ 346 h 496315" name="connsiteY97"/>
                <a:gd fmla="*/ 306429 w 609243" name="connsiteX98"/>
                <a:gd fmla="*/ 46209 h 496315" name="connsiteY98"/>
                <a:gd fmla="*/ 602505 w 609243" name="connsiteX99"/>
                <a:gd fmla="*/ 64779 h 496315" name="connsiteY99"/>
                <a:gd fmla="*/ 606016 w 609243" name="connsiteX100"/>
                <a:gd fmla="*/ 68948 h 496315" name="connsiteY100"/>
                <a:gd fmla="*/ 608009 w 609243" name="connsiteX101"/>
                <a:gd fmla="*/ 75581 h 496315" name="connsiteY101"/>
                <a:gd fmla="*/ 609243 w 609243" name="connsiteX102"/>
                <a:gd fmla="*/ 396113 h 496315" name="connsiteY102"/>
                <a:gd fmla="*/ 608199 w 609243" name="connsiteX103"/>
                <a:gd fmla="*/ 400945 h 496315" name="connsiteY103"/>
                <a:gd fmla="*/ 595103 w 609243" name="connsiteX104"/>
                <a:gd fmla="*/ 414210 h 496315" name="connsiteY104"/>
                <a:gd fmla="*/ 317437 w 609243" name="connsiteX105"/>
                <a:gd fmla="*/ 428043 h 496315" name="connsiteY105"/>
                <a:gd fmla="*/ 306429 w 609243" name="connsiteX106"/>
                <a:gd fmla="*/ 434675 h 496315" name="connsiteY106"/>
                <a:gd fmla="*/ 295422 w 609243" name="connsiteX107"/>
                <a:gd fmla="*/ 428043 h 496315" name="connsiteY107"/>
                <a:gd fmla="*/ 17756 w 609243" name="connsiteX108"/>
                <a:gd fmla="*/ 414210 h 496315" name="connsiteY108"/>
                <a:gd fmla="*/ 4660 w 609243" name="connsiteX109"/>
                <a:gd fmla="*/ 400945 h 496315" name="connsiteY109"/>
                <a:gd fmla="*/ 3616 w 609243" name="connsiteX110"/>
                <a:gd fmla="*/ 396113 h 496315" name="connsiteY110"/>
                <a:gd fmla="*/ 4850 w 609243" name="connsiteX111"/>
                <a:gd fmla="*/ 75581 h 496315" name="connsiteY111"/>
                <a:gd fmla="*/ 6843 w 609243" name="connsiteX112"/>
                <a:gd fmla="*/ 68948 h 496315" name="connsiteY112"/>
                <a:gd fmla="*/ 10354 w 609243" name="connsiteX113"/>
                <a:gd fmla="*/ 64779 h 496315" name="connsiteY113"/>
                <a:gd fmla="*/ 197678 w 609243" name="connsiteX114"/>
                <a:gd fmla="*/ 346 h 496315" name="connsiteY1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b="b" l="l" r="r" t="t"/>
              <a:pathLst>
                <a:path h="496315" w="609243">
                  <a:moveTo>
                    <a:pt x="165033" y="400904"/>
                  </a:moveTo>
                  <a:cubicBezTo>
                    <a:pt x="218614" y="402858"/>
                    <a:pt x="269051" y="419838"/>
                    <a:pt x="303783" y="460951"/>
                  </a:cubicBezTo>
                  <a:cubicBezTo>
                    <a:pt x="373248" y="378725"/>
                    <a:pt x="505628" y="393029"/>
                    <a:pt x="600145" y="431016"/>
                  </a:cubicBezTo>
                  <a:cubicBezTo>
                    <a:pt x="616847" y="437742"/>
                    <a:pt x="602423" y="460382"/>
                    <a:pt x="585911" y="453751"/>
                  </a:cubicBezTo>
                  <a:cubicBezTo>
                    <a:pt x="500314" y="419364"/>
                    <a:pt x="372583" y="404018"/>
                    <a:pt x="316310" y="490033"/>
                  </a:cubicBezTo>
                  <a:cubicBezTo>
                    <a:pt x="313178" y="494864"/>
                    <a:pt x="308433" y="496569"/>
                    <a:pt x="303783" y="496285"/>
                  </a:cubicBezTo>
                  <a:cubicBezTo>
                    <a:pt x="299134" y="496569"/>
                    <a:pt x="294389" y="494864"/>
                    <a:pt x="291257" y="490033"/>
                  </a:cubicBezTo>
                  <a:cubicBezTo>
                    <a:pt x="234984" y="404018"/>
                    <a:pt x="107253" y="419364"/>
                    <a:pt x="21751" y="453751"/>
                  </a:cubicBezTo>
                  <a:cubicBezTo>
                    <a:pt x="5144" y="460382"/>
                    <a:pt x="-9280" y="437742"/>
                    <a:pt x="7422" y="431016"/>
                  </a:cubicBezTo>
                  <a:cubicBezTo>
                    <a:pt x="54728" y="412023"/>
                    <a:pt x="111452" y="398950"/>
                    <a:pt x="165033" y="400904"/>
                  </a:cubicBezTo>
                  <a:close/>
                  <a:moveTo>
                    <a:pt x="155189" y="275778"/>
                  </a:moveTo>
                  <a:cubicBezTo>
                    <a:pt x="190373" y="271726"/>
                    <a:pt x="226197" y="277389"/>
                    <a:pt x="259126" y="295874"/>
                  </a:cubicBezTo>
                  <a:cubicBezTo>
                    <a:pt x="270229" y="302130"/>
                    <a:pt x="260265" y="319192"/>
                    <a:pt x="249162" y="312936"/>
                  </a:cubicBezTo>
                  <a:cubicBezTo>
                    <a:pt x="189186" y="279285"/>
                    <a:pt x="119815" y="294262"/>
                    <a:pt x="65059" y="331041"/>
                  </a:cubicBezTo>
                  <a:cubicBezTo>
                    <a:pt x="54430" y="338150"/>
                    <a:pt x="44561" y="320993"/>
                    <a:pt x="55095" y="313979"/>
                  </a:cubicBezTo>
                  <a:cubicBezTo>
                    <a:pt x="85463" y="293599"/>
                    <a:pt x="120006" y="279830"/>
                    <a:pt x="155189" y="275778"/>
                  </a:cubicBezTo>
                  <a:close/>
                  <a:moveTo>
                    <a:pt x="443849" y="275552"/>
                  </a:moveTo>
                  <a:cubicBezTo>
                    <a:pt x="479257" y="276654"/>
                    <a:pt x="514819" y="287483"/>
                    <a:pt x="546751" y="305255"/>
                  </a:cubicBezTo>
                  <a:cubicBezTo>
                    <a:pt x="557854" y="311415"/>
                    <a:pt x="549408" y="329329"/>
                    <a:pt x="538211" y="323074"/>
                  </a:cubicBezTo>
                  <a:cubicBezTo>
                    <a:pt x="480609" y="291037"/>
                    <a:pt x="410197" y="281843"/>
                    <a:pt x="353260" y="320420"/>
                  </a:cubicBezTo>
                  <a:cubicBezTo>
                    <a:pt x="342726" y="327528"/>
                    <a:pt x="331339" y="311415"/>
                    <a:pt x="341872" y="304212"/>
                  </a:cubicBezTo>
                  <a:cubicBezTo>
                    <a:pt x="373188" y="283076"/>
                    <a:pt x="408441" y="274451"/>
                    <a:pt x="443849" y="275552"/>
                  </a:cubicBezTo>
                  <a:close/>
                  <a:moveTo>
                    <a:pt x="155189" y="229830"/>
                  </a:moveTo>
                  <a:cubicBezTo>
                    <a:pt x="190373" y="225780"/>
                    <a:pt x="226197" y="231440"/>
                    <a:pt x="259126" y="249914"/>
                  </a:cubicBezTo>
                  <a:cubicBezTo>
                    <a:pt x="270229" y="256166"/>
                    <a:pt x="260265" y="273124"/>
                    <a:pt x="249162" y="266966"/>
                  </a:cubicBezTo>
                  <a:cubicBezTo>
                    <a:pt x="189186" y="233335"/>
                    <a:pt x="119815" y="248303"/>
                    <a:pt x="65059" y="284966"/>
                  </a:cubicBezTo>
                  <a:cubicBezTo>
                    <a:pt x="54430" y="292071"/>
                    <a:pt x="44561" y="275019"/>
                    <a:pt x="55095" y="268008"/>
                  </a:cubicBezTo>
                  <a:cubicBezTo>
                    <a:pt x="85463" y="247640"/>
                    <a:pt x="120006" y="233880"/>
                    <a:pt x="155189" y="229830"/>
                  </a:cubicBezTo>
                  <a:close/>
                  <a:moveTo>
                    <a:pt x="439981" y="229743"/>
                  </a:moveTo>
                  <a:cubicBezTo>
                    <a:pt x="475369" y="230857"/>
                    <a:pt x="510924" y="241709"/>
                    <a:pt x="542897" y="259481"/>
                  </a:cubicBezTo>
                  <a:cubicBezTo>
                    <a:pt x="553903" y="265642"/>
                    <a:pt x="545554" y="283461"/>
                    <a:pt x="534359" y="277206"/>
                  </a:cubicBezTo>
                  <a:cubicBezTo>
                    <a:pt x="476674" y="245169"/>
                    <a:pt x="406371" y="235975"/>
                    <a:pt x="349445" y="274552"/>
                  </a:cubicBezTo>
                  <a:cubicBezTo>
                    <a:pt x="338819" y="281660"/>
                    <a:pt x="327529" y="265547"/>
                    <a:pt x="338060" y="258438"/>
                  </a:cubicBezTo>
                  <a:cubicBezTo>
                    <a:pt x="369369" y="237255"/>
                    <a:pt x="404592" y="228629"/>
                    <a:pt x="439981" y="229743"/>
                  </a:cubicBezTo>
                  <a:close/>
                  <a:moveTo>
                    <a:pt x="436157" y="183933"/>
                  </a:moveTo>
                  <a:cubicBezTo>
                    <a:pt x="471557" y="185045"/>
                    <a:pt x="507123" y="195886"/>
                    <a:pt x="539058" y="213639"/>
                  </a:cubicBezTo>
                  <a:cubicBezTo>
                    <a:pt x="550162" y="219794"/>
                    <a:pt x="541715" y="237594"/>
                    <a:pt x="530612" y="231439"/>
                  </a:cubicBezTo>
                  <a:cubicBezTo>
                    <a:pt x="472909" y="199342"/>
                    <a:pt x="402584" y="190253"/>
                    <a:pt x="345546" y="228694"/>
                  </a:cubicBezTo>
                  <a:cubicBezTo>
                    <a:pt x="335012" y="235889"/>
                    <a:pt x="323718" y="219699"/>
                    <a:pt x="334252" y="212598"/>
                  </a:cubicBezTo>
                  <a:cubicBezTo>
                    <a:pt x="365524" y="191436"/>
                    <a:pt x="400757" y="182820"/>
                    <a:pt x="436157" y="183933"/>
                  </a:cubicBezTo>
                  <a:close/>
                  <a:moveTo>
                    <a:pt x="155189" y="183880"/>
                  </a:moveTo>
                  <a:cubicBezTo>
                    <a:pt x="190373" y="179842"/>
                    <a:pt x="226197" y="185502"/>
                    <a:pt x="259126" y="203976"/>
                  </a:cubicBezTo>
                  <a:cubicBezTo>
                    <a:pt x="270229" y="210133"/>
                    <a:pt x="260265" y="227186"/>
                    <a:pt x="249162" y="220933"/>
                  </a:cubicBezTo>
                  <a:cubicBezTo>
                    <a:pt x="189186" y="187302"/>
                    <a:pt x="119815" y="202270"/>
                    <a:pt x="65059" y="239028"/>
                  </a:cubicBezTo>
                  <a:cubicBezTo>
                    <a:pt x="54430" y="246133"/>
                    <a:pt x="44561" y="229080"/>
                    <a:pt x="55095" y="221975"/>
                  </a:cubicBezTo>
                  <a:cubicBezTo>
                    <a:pt x="85463" y="201655"/>
                    <a:pt x="120006" y="187918"/>
                    <a:pt x="155189" y="183880"/>
                  </a:cubicBezTo>
                  <a:close/>
                  <a:moveTo>
                    <a:pt x="439981" y="137783"/>
                  </a:moveTo>
                  <a:cubicBezTo>
                    <a:pt x="475369" y="138895"/>
                    <a:pt x="510924" y="149736"/>
                    <a:pt x="542897" y="167489"/>
                  </a:cubicBezTo>
                  <a:cubicBezTo>
                    <a:pt x="553903" y="173644"/>
                    <a:pt x="545554" y="191444"/>
                    <a:pt x="534359" y="185289"/>
                  </a:cubicBezTo>
                  <a:cubicBezTo>
                    <a:pt x="476674" y="153192"/>
                    <a:pt x="406371" y="144103"/>
                    <a:pt x="349445" y="182544"/>
                  </a:cubicBezTo>
                  <a:cubicBezTo>
                    <a:pt x="338819" y="189739"/>
                    <a:pt x="327529" y="173549"/>
                    <a:pt x="338060" y="166448"/>
                  </a:cubicBezTo>
                  <a:cubicBezTo>
                    <a:pt x="369369" y="145286"/>
                    <a:pt x="404592" y="136670"/>
                    <a:pt x="439981" y="137783"/>
                  </a:cubicBezTo>
                  <a:close/>
                  <a:moveTo>
                    <a:pt x="209117" y="125922"/>
                  </a:moveTo>
                  <a:cubicBezTo>
                    <a:pt x="223089" y="128148"/>
                    <a:pt x="236563" y="133217"/>
                    <a:pt x="249230" y="141507"/>
                  </a:cubicBezTo>
                  <a:cubicBezTo>
                    <a:pt x="259857" y="148423"/>
                    <a:pt x="249989" y="165477"/>
                    <a:pt x="239267" y="158561"/>
                  </a:cubicBezTo>
                  <a:cubicBezTo>
                    <a:pt x="218392" y="144918"/>
                    <a:pt x="195619" y="141223"/>
                    <a:pt x="171234" y="146339"/>
                  </a:cubicBezTo>
                  <a:cubicBezTo>
                    <a:pt x="158804" y="148991"/>
                    <a:pt x="153585" y="130043"/>
                    <a:pt x="166015" y="127390"/>
                  </a:cubicBezTo>
                  <a:cubicBezTo>
                    <a:pt x="180675" y="124311"/>
                    <a:pt x="195145" y="123695"/>
                    <a:pt x="209117" y="125922"/>
                  </a:cubicBezTo>
                  <a:close/>
                  <a:moveTo>
                    <a:pt x="114405" y="101164"/>
                  </a:moveTo>
                  <a:cubicBezTo>
                    <a:pt x="101873" y="102206"/>
                    <a:pt x="90291" y="105901"/>
                    <a:pt x="79658" y="112628"/>
                  </a:cubicBezTo>
                  <a:cubicBezTo>
                    <a:pt x="78519" y="127407"/>
                    <a:pt x="78234" y="142091"/>
                    <a:pt x="78139" y="156871"/>
                  </a:cubicBezTo>
                  <a:cubicBezTo>
                    <a:pt x="89626" y="150523"/>
                    <a:pt x="101684" y="145407"/>
                    <a:pt x="114405" y="142186"/>
                  </a:cubicBezTo>
                  <a:close/>
                  <a:moveTo>
                    <a:pt x="436157" y="91941"/>
                  </a:moveTo>
                  <a:cubicBezTo>
                    <a:pt x="471557" y="93043"/>
                    <a:pt x="507123" y="103872"/>
                    <a:pt x="539058" y="121643"/>
                  </a:cubicBezTo>
                  <a:cubicBezTo>
                    <a:pt x="550162" y="127804"/>
                    <a:pt x="541715" y="145718"/>
                    <a:pt x="530612" y="139462"/>
                  </a:cubicBezTo>
                  <a:cubicBezTo>
                    <a:pt x="472909" y="107426"/>
                    <a:pt x="402584" y="98232"/>
                    <a:pt x="345546" y="136808"/>
                  </a:cubicBezTo>
                  <a:cubicBezTo>
                    <a:pt x="335012" y="143917"/>
                    <a:pt x="323718" y="127804"/>
                    <a:pt x="334252" y="120601"/>
                  </a:cubicBezTo>
                  <a:cubicBezTo>
                    <a:pt x="365524" y="99464"/>
                    <a:pt x="400757" y="90839"/>
                    <a:pt x="436157" y="91941"/>
                  </a:cubicBezTo>
                  <a:close/>
                  <a:moveTo>
                    <a:pt x="120956" y="81080"/>
                  </a:moveTo>
                  <a:cubicBezTo>
                    <a:pt x="122000" y="81080"/>
                    <a:pt x="122855" y="81174"/>
                    <a:pt x="123804" y="81459"/>
                  </a:cubicBezTo>
                  <a:cubicBezTo>
                    <a:pt x="128836" y="81269"/>
                    <a:pt x="134152" y="84396"/>
                    <a:pt x="134152" y="90933"/>
                  </a:cubicBezTo>
                  <a:lnTo>
                    <a:pt x="134152" y="146734"/>
                  </a:lnTo>
                  <a:cubicBezTo>
                    <a:pt x="134152" y="147681"/>
                    <a:pt x="133962" y="148534"/>
                    <a:pt x="133773" y="149292"/>
                  </a:cubicBezTo>
                  <a:cubicBezTo>
                    <a:pt x="134532" y="153744"/>
                    <a:pt x="132633" y="158387"/>
                    <a:pt x="126842" y="159523"/>
                  </a:cubicBezTo>
                  <a:cubicBezTo>
                    <a:pt x="109279" y="163029"/>
                    <a:pt x="93234" y="170134"/>
                    <a:pt x="78234" y="179892"/>
                  </a:cubicBezTo>
                  <a:cubicBezTo>
                    <a:pt x="72348" y="183682"/>
                    <a:pt x="66841" y="180366"/>
                    <a:pt x="64658" y="175439"/>
                  </a:cubicBezTo>
                  <a:cubicBezTo>
                    <a:pt x="61145" y="174208"/>
                    <a:pt x="58392" y="171271"/>
                    <a:pt x="58392" y="166439"/>
                  </a:cubicBezTo>
                  <a:cubicBezTo>
                    <a:pt x="58392" y="147871"/>
                    <a:pt x="58487" y="129207"/>
                    <a:pt x="60101" y="110638"/>
                  </a:cubicBezTo>
                  <a:cubicBezTo>
                    <a:pt x="60196" y="109596"/>
                    <a:pt x="60386" y="108649"/>
                    <a:pt x="60765" y="107796"/>
                  </a:cubicBezTo>
                  <a:cubicBezTo>
                    <a:pt x="60576" y="104575"/>
                    <a:pt x="61715" y="101164"/>
                    <a:pt x="64943" y="98796"/>
                  </a:cubicBezTo>
                  <a:cubicBezTo>
                    <a:pt x="81367" y="86764"/>
                    <a:pt x="100734" y="81459"/>
                    <a:pt x="120956" y="81080"/>
                  </a:cubicBezTo>
                  <a:close/>
                  <a:moveTo>
                    <a:pt x="211133" y="79659"/>
                  </a:moveTo>
                  <a:cubicBezTo>
                    <a:pt x="225465" y="81224"/>
                    <a:pt x="239442" y="85988"/>
                    <a:pt x="252540" y="93858"/>
                  </a:cubicBezTo>
                  <a:cubicBezTo>
                    <a:pt x="263455" y="100495"/>
                    <a:pt x="253489" y="117563"/>
                    <a:pt x="242574" y="110925"/>
                  </a:cubicBezTo>
                  <a:cubicBezTo>
                    <a:pt x="220553" y="97651"/>
                    <a:pt x="197109" y="95375"/>
                    <a:pt x="172811" y="103719"/>
                  </a:cubicBezTo>
                  <a:cubicBezTo>
                    <a:pt x="160756" y="107796"/>
                    <a:pt x="155631" y="88833"/>
                    <a:pt x="167590" y="84661"/>
                  </a:cubicBezTo>
                  <a:cubicBezTo>
                    <a:pt x="182112" y="79730"/>
                    <a:pt x="196800" y="78095"/>
                    <a:pt x="211133" y="79659"/>
                  </a:cubicBezTo>
                  <a:close/>
                  <a:moveTo>
                    <a:pt x="198798" y="22403"/>
                  </a:moveTo>
                  <a:cubicBezTo>
                    <a:pt x="139593" y="17888"/>
                    <a:pt x="76710" y="44314"/>
                    <a:pt x="27245" y="79844"/>
                  </a:cubicBezTo>
                  <a:cubicBezTo>
                    <a:pt x="29238" y="182456"/>
                    <a:pt x="26296" y="284974"/>
                    <a:pt x="26012" y="387586"/>
                  </a:cubicBezTo>
                  <a:cubicBezTo>
                    <a:pt x="118725" y="354898"/>
                    <a:pt x="223111" y="351392"/>
                    <a:pt x="306429" y="408620"/>
                  </a:cubicBezTo>
                  <a:cubicBezTo>
                    <a:pt x="389653" y="351392"/>
                    <a:pt x="494134" y="354898"/>
                    <a:pt x="586847" y="387586"/>
                  </a:cubicBezTo>
                  <a:cubicBezTo>
                    <a:pt x="586563" y="284974"/>
                    <a:pt x="583621" y="182456"/>
                    <a:pt x="585614" y="79844"/>
                  </a:cubicBezTo>
                  <a:cubicBezTo>
                    <a:pt x="506470" y="22995"/>
                    <a:pt x="392975" y="-10545"/>
                    <a:pt x="315160" y="68664"/>
                  </a:cubicBezTo>
                  <a:cubicBezTo>
                    <a:pt x="312503" y="71412"/>
                    <a:pt x="309371" y="72264"/>
                    <a:pt x="306429" y="71791"/>
                  </a:cubicBezTo>
                  <a:cubicBezTo>
                    <a:pt x="303488" y="72264"/>
                    <a:pt x="300356" y="71412"/>
                    <a:pt x="297699" y="68664"/>
                  </a:cubicBezTo>
                  <a:cubicBezTo>
                    <a:pt x="268518" y="38960"/>
                    <a:pt x="234320" y="25112"/>
                    <a:pt x="198798" y="22403"/>
                  </a:cubicBezTo>
                  <a:close/>
                  <a:moveTo>
                    <a:pt x="197678" y="346"/>
                  </a:moveTo>
                  <a:cubicBezTo>
                    <a:pt x="236561" y="2640"/>
                    <a:pt x="274117" y="16470"/>
                    <a:pt x="306429" y="46209"/>
                  </a:cubicBezTo>
                  <a:cubicBezTo>
                    <a:pt x="392595" y="-33095"/>
                    <a:pt x="516055" y="730"/>
                    <a:pt x="602505" y="64779"/>
                  </a:cubicBezTo>
                  <a:cubicBezTo>
                    <a:pt x="604118" y="66011"/>
                    <a:pt x="605257" y="67432"/>
                    <a:pt x="606016" y="68948"/>
                  </a:cubicBezTo>
                  <a:cubicBezTo>
                    <a:pt x="607250" y="70654"/>
                    <a:pt x="608104" y="72833"/>
                    <a:pt x="608009" y="75581"/>
                  </a:cubicBezTo>
                  <a:cubicBezTo>
                    <a:pt x="605827" y="182456"/>
                    <a:pt x="609053" y="289237"/>
                    <a:pt x="609243" y="396113"/>
                  </a:cubicBezTo>
                  <a:cubicBezTo>
                    <a:pt x="609243" y="397913"/>
                    <a:pt x="608863" y="399524"/>
                    <a:pt x="608199" y="400945"/>
                  </a:cubicBezTo>
                  <a:cubicBezTo>
                    <a:pt x="610002" y="408620"/>
                    <a:pt x="604403" y="417810"/>
                    <a:pt x="595103" y="414210"/>
                  </a:cubicBezTo>
                  <a:cubicBezTo>
                    <a:pt x="503813" y="378679"/>
                    <a:pt x="400661" y="370815"/>
                    <a:pt x="317437" y="428043"/>
                  </a:cubicBezTo>
                  <a:cubicBezTo>
                    <a:pt x="315540" y="432591"/>
                    <a:pt x="311269" y="435812"/>
                    <a:pt x="306429" y="434675"/>
                  </a:cubicBezTo>
                  <a:cubicBezTo>
                    <a:pt x="301590" y="435812"/>
                    <a:pt x="297319" y="432591"/>
                    <a:pt x="295422" y="428043"/>
                  </a:cubicBezTo>
                  <a:cubicBezTo>
                    <a:pt x="212198" y="370815"/>
                    <a:pt x="109046" y="378679"/>
                    <a:pt x="17756" y="414210"/>
                  </a:cubicBezTo>
                  <a:cubicBezTo>
                    <a:pt x="8456" y="417810"/>
                    <a:pt x="2857" y="408620"/>
                    <a:pt x="4660" y="400945"/>
                  </a:cubicBezTo>
                  <a:cubicBezTo>
                    <a:pt x="3996" y="399524"/>
                    <a:pt x="3616" y="397913"/>
                    <a:pt x="3616" y="396113"/>
                  </a:cubicBezTo>
                  <a:cubicBezTo>
                    <a:pt x="3806" y="289237"/>
                    <a:pt x="7032" y="182456"/>
                    <a:pt x="4850" y="75581"/>
                  </a:cubicBezTo>
                  <a:cubicBezTo>
                    <a:pt x="4755" y="72833"/>
                    <a:pt x="5514" y="70654"/>
                    <a:pt x="6843" y="68948"/>
                  </a:cubicBezTo>
                  <a:cubicBezTo>
                    <a:pt x="7602" y="67432"/>
                    <a:pt x="8741" y="66011"/>
                    <a:pt x="10354" y="64779"/>
                  </a:cubicBezTo>
                  <a:cubicBezTo>
                    <a:pt x="64385" y="24748"/>
                    <a:pt x="132874" y="-3476"/>
                    <a:pt x="197678" y="346"/>
                  </a:cubicBezTo>
                  <a:close/>
                </a:path>
              </a:pathLst>
            </a:custGeom>
            <a:solidFill>
              <a:schemeClr val="tx1"/>
            </a:solidFill>
            <a:ln>
              <a:noFill/>
            </a:ln>
          </p:spPr>
          <p:txBody>
            <a:bodyPr/>
            <a:lstStyle/>
            <a:p/>
          </p:txBody>
        </p:sp>
        <p:sp>
          <p:nvSpPr>
            <p:cNvPr id="7" name="文本框 6"/>
            <p:cNvSpPr txBox="1"/>
            <p:nvPr/>
          </p:nvSpPr>
          <p:spPr>
            <a:xfrm>
              <a:off x="7976337" y="577598"/>
              <a:ext cx="2990850" cy="457200"/>
            </a:xfrm>
            <a:prstGeom prst="rect">
              <a:avLst/>
            </a:prstGeom>
            <a:noFill/>
          </p:spPr>
          <p:txBody>
            <a:bodyPr rtlCol="0" wrap="square">
              <a:spAutoFit/>
            </a:bodyPr>
            <a:lstStyle/>
            <a:p>
              <a:r>
                <a:rPr altLang="zh-CN" i="1" lang="en-US" spc="600" sz="2400">
                  <a:latin charset="-122" panose="00000500000000000000" pitchFamily="2" typeface="字魂59号-创粗黑"/>
                  <a:ea charset="-122" panose="00000500000000000000" pitchFamily="2" typeface="字魂59号-创粗黑"/>
                </a:rPr>
                <a:t>READ SHARE</a:t>
              </a:r>
            </a:p>
          </p:txBody>
        </p:sp>
      </p:grpSp>
      <p:grpSp>
        <p:nvGrpSpPr>
          <p:cNvPr id="2" name="组合 1"/>
          <p:cNvGrpSpPr/>
          <p:nvPr/>
        </p:nvGrpSpPr>
        <p:grpSpPr>
          <a:xfrm>
            <a:off x="1" y="2117553"/>
            <a:ext cx="11352212" cy="3931027"/>
            <a:chOff x="1" y="2117553"/>
            <a:chExt cx="11352212" cy="3931027"/>
          </a:xfrm>
        </p:grpSpPr>
        <p:grpSp>
          <p:nvGrpSpPr>
            <p:cNvPr id="8" name="组合 7"/>
            <p:cNvGrpSpPr/>
            <p:nvPr/>
          </p:nvGrpSpPr>
          <p:grpSpPr>
            <a:xfrm>
              <a:off x="1" y="3211971"/>
              <a:ext cx="9465854" cy="1731183"/>
              <a:chOff x="1" y="2488640"/>
              <a:chExt cx="9465854" cy="1731183"/>
            </a:xfrm>
            <a:solidFill>
              <a:schemeClr val="tx1"/>
            </a:solidFill>
          </p:grpSpPr>
          <p:sp>
            <p:nvSpPr>
              <p:cNvPr id="9" name="空心弧 8"/>
              <p:cNvSpPr/>
              <p:nvPr/>
            </p:nvSpPr>
            <p:spPr>
              <a:xfrm rot="5601200">
                <a:off x="7876467" y="2488640"/>
                <a:ext cx="914400" cy="914400"/>
              </a:xfrm>
              <a:prstGeom prst="blockArc">
                <a:avLst>
                  <a:gd fmla="val 10505144" name="adj1"/>
                  <a:gd fmla="val 3698" name="adj2"/>
                  <a:gd fmla="val 15938" name="adj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10" name="矩形 9"/>
              <p:cNvSpPr/>
              <p:nvPr/>
            </p:nvSpPr>
            <p:spPr>
              <a:xfrm>
                <a:off x="1" y="2488944"/>
                <a:ext cx="8336048" cy="14472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11" name="矩形 10"/>
              <p:cNvSpPr/>
              <p:nvPr/>
            </p:nvSpPr>
            <p:spPr>
              <a:xfrm>
                <a:off x="4990647" y="3257942"/>
                <a:ext cx="3343020" cy="14472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12" name="空心弧 11"/>
              <p:cNvSpPr/>
              <p:nvPr/>
            </p:nvSpPr>
            <p:spPr>
              <a:xfrm flipH="1" rot="15998800">
                <a:off x="4533447" y="3258183"/>
                <a:ext cx="914400" cy="914400"/>
              </a:xfrm>
              <a:prstGeom prst="blockArc">
                <a:avLst>
                  <a:gd fmla="val 10505144" name="adj1"/>
                  <a:gd fmla="val 3698" name="adj2"/>
                  <a:gd fmla="val 15938" name="adj3"/>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13" name="矩形 12"/>
              <p:cNvSpPr/>
              <p:nvPr/>
            </p:nvSpPr>
            <p:spPr>
              <a:xfrm>
                <a:off x="4990647" y="4026940"/>
                <a:ext cx="4337598" cy="14472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14" name="等腰三角形 13"/>
              <p:cNvSpPr/>
              <p:nvPr/>
            </p:nvSpPr>
            <p:spPr>
              <a:xfrm rot="5400000">
                <a:off x="9276527" y="4030496"/>
                <a:ext cx="241045" cy="137610"/>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grpSp>
        <p:sp>
          <p:nvSpPr>
            <p:cNvPr id="15" name="椭圆 14"/>
            <p:cNvSpPr/>
            <p:nvPr/>
          </p:nvSpPr>
          <p:spPr>
            <a:xfrm>
              <a:off x="1105468" y="3079919"/>
              <a:ext cx="409433" cy="409433"/>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16" name="椭圆 15"/>
            <p:cNvSpPr/>
            <p:nvPr/>
          </p:nvSpPr>
          <p:spPr>
            <a:xfrm>
              <a:off x="5064375" y="3079919"/>
              <a:ext cx="409433" cy="409433"/>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17" name="椭圆 16"/>
            <p:cNvSpPr/>
            <p:nvPr/>
          </p:nvSpPr>
          <p:spPr>
            <a:xfrm>
              <a:off x="8165814" y="3836320"/>
              <a:ext cx="409433" cy="409433"/>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18" name="椭圆 17"/>
            <p:cNvSpPr/>
            <p:nvPr/>
          </p:nvSpPr>
          <p:spPr>
            <a:xfrm>
              <a:off x="4440302" y="4245753"/>
              <a:ext cx="409433" cy="409433"/>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19" name="椭圆 18"/>
            <p:cNvSpPr/>
            <p:nvPr/>
          </p:nvSpPr>
          <p:spPr>
            <a:xfrm>
              <a:off x="6991592" y="4617916"/>
              <a:ext cx="409433" cy="409433"/>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20" name="矩形 19"/>
            <p:cNvSpPr/>
            <p:nvPr/>
          </p:nvSpPr>
          <p:spPr>
            <a:xfrm>
              <a:off x="1343071" y="2366512"/>
              <a:ext cx="3721303" cy="944880"/>
            </a:xfrm>
            <a:prstGeom prst="rect">
              <a:avLst/>
            </a:prstGeom>
          </p:spPr>
          <p:txBody>
            <a:bodyPr wrap="square">
              <a:spAutoFit/>
            </a:bodyPr>
            <a:lstStyle/>
            <a:p>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Curaeet ultrices posuere cubilia Curae</a:t>
              </a:r>
            </a:p>
          </p:txBody>
        </p:sp>
        <p:sp>
          <p:nvSpPr>
            <p:cNvPr id="21" name="矩形 20"/>
            <p:cNvSpPr/>
            <p:nvPr/>
          </p:nvSpPr>
          <p:spPr>
            <a:xfrm>
              <a:off x="1343072" y="2117553"/>
              <a:ext cx="1810270" cy="335280"/>
            </a:xfrm>
            <a:prstGeom prst="rect">
              <a:avLst/>
            </a:prstGeom>
            <a:noFill/>
          </p:spPr>
          <p:txBody>
            <a:bodyPr wrap="square">
              <a:spAutoFit/>
            </a:bodyPr>
            <a:lstStyle/>
            <a:p>
              <a:r>
                <a:rPr altLang="en-US" lang="zh-CN" sz="1600">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22" name="矩形 21"/>
            <p:cNvSpPr/>
            <p:nvPr/>
          </p:nvSpPr>
          <p:spPr>
            <a:xfrm>
              <a:off x="5473807" y="2366512"/>
              <a:ext cx="3992047" cy="944880"/>
            </a:xfrm>
            <a:prstGeom prst="rect">
              <a:avLst/>
            </a:prstGeom>
          </p:spPr>
          <p:txBody>
            <a:bodyPr wrap="square">
              <a:spAutoFit/>
            </a:bodyPr>
            <a:lstStyle/>
            <a:p>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Curaeet ultrices posuere cubilia Curae</a:t>
              </a:r>
            </a:p>
          </p:txBody>
        </p:sp>
        <p:sp>
          <p:nvSpPr>
            <p:cNvPr id="23" name="矩形 22"/>
            <p:cNvSpPr/>
            <p:nvPr/>
          </p:nvSpPr>
          <p:spPr>
            <a:xfrm>
              <a:off x="5473809" y="2117553"/>
              <a:ext cx="1810270" cy="335280"/>
            </a:xfrm>
            <a:prstGeom prst="rect">
              <a:avLst/>
            </a:prstGeom>
            <a:noFill/>
          </p:spPr>
          <p:txBody>
            <a:bodyPr wrap="square">
              <a:spAutoFit/>
            </a:bodyPr>
            <a:lstStyle/>
            <a:p>
              <a:r>
                <a:rPr altLang="en-US" lang="zh-CN" sz="1600">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24" name="矩形 23"/>
            <p:cNvSpPr/>
            <p:nvPr/>
          </p:nvSpPr>
          <p:spPr>
            <a:xfrm>
              <a:off x="8890553" y="3690000"/>
              <a:ext cx="2461658" cy="1158240"/>
            </a:xfrm>
            <a:prstGeom prst="rect">
              <a:avLst/>
            </a:prstGeom>
          </p:spPr>
          <p:txBody>
            <a:bodyPr wrap="square">
              <a:spAutoFit/>
            </a:bodyPr>
            <a:lstStyle/>
            <a:p>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Curaeet </a:t>
              </a:r>
            </a:p>
          </p:txBody>
        </p:sp>
        <p:sp>
          <p:nvSpPr>
            <p:cNvPr id="25" name="矩形 24"/>
            <p:cNvSpPr/>
            <p:nvPr/>
          </p:nvSpPr>
          <p:spPr>
            <a:xfrm>
              <a:off x="8890553" y="3441040"/>
              <a:ext cx="1810270" cy="335280"/>
            </a:xfrm>
            <a:prstGeom prst="rect">
              <a:avLst/>
            </a:prstGeom>
            <a:noFill/>
          </p:spPr>
          <p:txBody>
            <a:bodyPr wrap="square">
              <a:spAutoFit/>
            </a:bodyPr>
            <a:lstStyle/>
            <a:p>
              <a:r>
                <a:rPr altLang="en-US" lang="zh-CN" sz="1600">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26" name="矩形 25"/>
            <p:cNvSpPr/>
            <p:nvPr/>
          </p:nvSpPr>
          <p:spPr>
            <a:xfrm>
              <a:off x="7231251" y="5309916"/>
              <a:ext cx="3308090" cy="1158240"/>
            </a:xfrm>
            <a:prstGeom prst="rect">
              <a:avLst/>
            </a:prstGeom>
          </p:spPr>
          <p:txBody>
            <a:bodyPr wrap="square">
              <a:spAutoFit/>
            </a:bodyPr>
            <a:lstStyle/>
            <a:p>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Curaeet ultrices posuere cubilia Curae</a:t>
              </a:r>
            </a:p>
          </p:txBody>
        </p:sp>
        <p:sp>
          <p:nvSpPr>
            <p:cNvPr id="27" name="矩形 26"/>
            <p:cNvSpPr/>
            <p:nvPr/>
          </p:nvSpPr>
          <p:spPr>
            <a:xfrm>
              <a:off x="7231250" y="5060957"/>
              <a:ext cx="1810270" cy="335280"/>
            </a:xfrm>
            <a:prstGeom prst="rect">
              <a:avLst/>
            </a:prstGeom>
            <a:noFill/>
          </p:spPr>
          <p:txBody>
            <a:bodyPr wrap="square">
              <a:spAutoFit/>
            </a:bodyPr>
            <a:lstStyle/>
            <a:p>
              <a:r>
                <a:rPr altLang="en-US" lang="zh-CN" sz="1600">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28" name="矩形 27"/>
            <p:cNvSpPr/>
            <p:nvPr/>
          </p:nvSpPr>
          <p:spPr>
            <a:xfrm>
              <a:off x="1099671" y="4360470"/>
              <a:ext cx="3303767" cy="1158240"/>
            </a:xfrm>
            <a:prstGeom prst="rect">
              <a:avLst/>
            </a:prstGeom>
          </p:spPr>
          <p:txBody>
            <a:bodyPr wrap="square">
              <a:spAutoFit/>
            </a:bodyPr>
            <a:lstStyle/>
            <a:p>
              <a:pPr algn="r"/>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Curaeet ultrices posuere cubilia Curae</a:t>
              </a:r>
            </a:p>
          </p:txBody>
        </p:sp>
        <p:sp>
          <p:nvSpPr>
            <p:cNvPr id="29" name="矩形 28"/>
            <p:cNvSpPr/>
            <p:nvPr/>
          </p:nvSpPr>
          <p:spPr>
            <a:xfrm>
              <a:off x="2593168" y="4111511"/>
              <a:ext cx="1810270" cy="335280"/>
            </a:xfrm>
            <a:prstGeom prst="rect">
              <a:avLst/>
            </a:prstGeom>
            <a:noFill/>
          </p:spPr>
          <p:txBody>
            <a:bodyPr wrap="square">
              <a:spAutoFit/>
            </a:bodyPr>
            <a:lstStyle/>
            <a:p>
              <a:pPr algn="r"/>
              <a:r>
                <a:rPr altLang="en-US" lang="zh-CN" sz="1600">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30" name="文本框 29"/>
            <p:cNvSpPr txBox="1"/>
            <p:nvPr/>
          </p:nvSpPr>
          <p:spPr>
            <a:xfrm>
              <a:off x="983812" y="3462899"/>
              <a:ext cx="608330" cy="304800"/>
            </a:xfrm>
            <a:prstGeom prst="rect">
              <a:avLst/>
            </a:prstGeom>
            <a:noFill/>
          </p:spPr>
          <p:txBody>
            <a:bodyPr rtlCol="0" wrap="none">
              <a:spAutoFit/>
            </a:bodyPr>
            <a:lstStyle/>
            <a:p>
              <a:r>
                <a:rPr altLang="zh-CN" lang="en-US" sz="1400">
                  <a:solidFill>
                    <a:schemeClr val="bg1">
                      <a:lumMod val="50000"/>
                    </a:schemeClr>
                  </a:solidFill>
                  <a:latin charset="-122" panose="00000500000000000000" pitchFamily="2" typeface="字魂59号-创粗黑"/>
                  <a:ea charset="-122" panose="00000500000000000000" pitchFamily="2" typeface="字魂59号-创粗黑"/>
                </a:rPr>
                <a:t>2011</a:t>
              </a:r>
            </a:p>
          </p:txBody>
        </p:sp>
        <p:sp>
          <p:nvSpPr>
            <p:cNvPr id="31" name="文本框 30"/>
            <p:cNvSpPr txBox="1"/>
            <p:nvPr/>
          </p:nvSpPr>
          <p:spPr>
            <a:xfrm>
              <a:off x="4890678" y="3462899"/>
              <a:ext cx="608330" cy="304800"/>
            </a:xfrm>
            <a:prstGeom prst="rect">
              <a:avLst/>
            </a:prstGeom>
            <a:noFill/>
          </p:spPr>
          <p:txBody>
            <a:bodyPr rtlCol="0" wrap="none">
              <a:spAutoFit/>
            </a:bodyPr>
            <a:lstStyle/>
            <a:p>
              <a:r>
                <a:rPr altLang="zh-CN" lang="en-US" sz="1400">
                  <a:solidFill>
                    <a:schemeClr val="bg1">
                      <a:lumMod val="50000"/>
                    </a:schemeClr>
                  </a:solidFill>
                  <a:latin charset="-122" panose="00000500000000000000" pitchFamily="2" typeface="字魂59号-创粗黑"/>
                  <a:ea charset="-122" panose="00000500000000000000" pitchFamily="2" typeface="字魂59号-创粗黑"/>
                </a:rPr>
                <a:t>2012</a:t>
              </a:r>
            </a:p>
          </p:txBody>
        </p:sp>
        <p:sp>
          <p:nvSpPr>
            <p:cNvPr id="32" name="文本框 31"/>
            <p:cNvSpPr txBox="1"/>
            <p:nvPr/>
          </p:nvSpPr>
          <p:spPr>
            <a:xfrm>
              <a:off x="7762672" y="3585412"/>
              <a:ext cx="608330" cy="304800"/>
            </a:xfrm>
            <a:prstGeom prst="rect">
              <a:avLst/>
            </a:prstGeom>
            <a:noFill/>
          </p:spPr>
          <p:txBody>
            <a:bodyPr rtlCol="0" wrap="none">
              <a:spAutoFit/>
            </a:bodyPr>
            <a:lstStyle/>
            <a:p>
              <a:r>
                <a:rPr altLang="zh-CN" lang="en-US" sz="1400">
                  <a:solidFill>
                    <a:schemeClr val="bg1">
                      <a:lumMod val="50000"/>
                    </a:schemeClr>
                  </a:solidFill>
                  <a:latin charset="-122" panose="00000500000000000000" pitchFamily="2" typeface="字魂59号-创粗黑"/>
                  <a:ea charset="-122" panose="00000500000000000000" pitchFamily="2" typeface="字魂59号-创粗黑"/>
                </a:rPr>
                <a:t>2013</a:t>
              </a:r>
            </a:p>
          </p:txBody>
        </p:sp>
        <p:sp>
          <p:nvSpPr>
            <p:cNvPr id="33" name="文本框 32"/>
            <p:cNvSpPr txBox="1"/>
            <p:nvPr/>
          </p:nvSpPr>
          <p:spPr>
            <a:xfrm>
              <a:off x="4885351" y="4266327"/>
              <a:ext cx="608330" cy="304800"/>
            </a:xfrm>
            <a:prstGeom prst="rect">
              <a:avLst/>
            </a:prstGeom>
            <a:noFill/>
          </p:spPr>
          <p:txBody>
            <a:bodyPr rtlCol="0" wrap="none">
              <a:spAutoFit/>
            </a:bodyPr>
            <a:lstStyle/>
            <a:p>
              <a:r>
                <a:rPr altLang="zh-CN" lang="en-US" sz="1400">
                  <a:solidFill>
                    <a:schemeClr val="bg1">
                      <a:lumMod val="50000"/>
                    </a:schemeClr>
                  </a:solidFill>
                  <a:latin charset="-122" panose="00000500000000000000" pitchFamily="2" typeface="字魂59号-创粗黑"/>
                  <a:ea charset="-122" panose="00000500000000000000" pitchFamily="2" typeface="字魂59号-创粗黑"/>
                </a:rPr>
                <a:t>2014</a:t>
              </a:r>
            </a:p>
          </p:txBody>
        </p:sp>
        <p:sp>
          <p:nvSpPr>
            <p:cNvPr id="34" name="文本框 33"/>
            <p:cNvSpPr txBox="1"/>
            <p:nvPr/>
          </p:nvSpPr>
          <p:spPr>
            <a:xfrm>
              <a:off x="6892377" y="4322736"/>
              <a:ext cx="608330" cy="304800"/>
            </a:xfrm>
            <a:prstGeom prst="rect">
              <a:avLst/>
            </a:prstGeom>
            <a:noFill/>
          </p:spPr>
          <p:txBody>
            <a:bodyPr rtlCol="0" wrap="none">
              <a:spAutoFit/>
            </a:bodyPr>
            <a:lstStyle/>
            <a:p>
              <a:r>
                <a:rPr altLang="zh-CN" lang="en-US" sz="1400">
                  <a:solidFill>
                    <a:schemeClr val="bg1">
                      <a:lumMod val="50000"/>
                    </a:schemeClr>
                  </a:solidFill>
                  <a:latin charset="-122" panose="00000500000000000000" pitchFamily="2" typeface="字魂59号-创粗黑"/>
                  <a:ea charset="-122" panose="00000500000000000000" pitchFamily="2" typeface="字魂59号-创粗黑"/>
                </a:rPr>
                <a:t>2015</a:t>
              </a:r>
            </a:p>
          </p:txBody>
        </p:sp>
      </p:grpSp>
    </p:spTree>
    <p:extLst>
      <p:ext uri="{BB962C8B-B14F-4D97-AF65-F5344CB8AC3E}">
        <p14:creationId val="3336055574"/>
      </p:ext>
    </p:extLst>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2"/>
                                        </p:tgtEl>
                                        <p:attrNameLst>
                                          <p:attrName>style.visibility</p:attrName>
                                        </p:attrNameLst>
                                      </p:cBhvr>
                                      <p:to>
                                        <p:strVal val="visible"/>
                                      </p:to>
                                    </p:set>
                                    <p:animEffect filter="wipe(left)" transition="in">
                                      <p:cBhvr>
                                        <p:cTn dur="500" id="7"/>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tretch>
            <a:fillRect/>
          </a:stretch>
        </p:blipFill>
        <p:spPr>
          <a:xfrm>
            <a:off x="-76200" y="0"/>
            <a:ext cx="12268200" cy="6858000"/>
          </a:xfrm>
          <a:prstGeom prst="rect">
            <a:avLst/>
          </a:prstGeom>
          <a:solidFill>
            <a:schemeClr val="tx1"/>
          </a:solidFill>
        </p:spPr>
      </p:pic>
      <p:grpSp>
        <p:nvGrpSpPr>
          <p:cNvPr id="5" name="组合 4"/>
          <p:cNvGrpSpPr/>
          <p:nvPr/>
        </p:nvGrpSpPr>
        <p:grpSpPr>
          <a:xfrm>
            <a:off x="7976338" y="577598"/>
            <a:ext cx="3181393" cy="497950"/>
            <a:chOff x="7976338" y="577598"/>
            <a:chExt cx="3181393" cy="497950"/>
          </a:xfrm>
        </p:grpSpPr>
        <p:sp>
          <p:nvSpPr>
            <p:cNvPr id="6" name="book-hand-drawn-open-pages_35781"/>
            <p:cNvSpPr>
              <a:spLocks noChangeAspect="1"/>
            </p:cNvSpPr>
            <p:nvPr/>
          </p:nvSpPr>
          <p:spPr bwMode="auto">
            <a:xfrm>
              <a:off x="10548046" y="578873"/>
              <a:ext cx="609685" cy="496675"/>
            </a:xfrm>
            <a:custGeom>
              <a:gdLst>
                <a:gd fmla="*/ 165033 w 609243" name="connsiteX0"/>
                <a:gd fmla="*/ 400904 h 496315" name="connsiteY0"/>
                <a:gd fmla="*/ 303783 w 609243" name="connsiteX1"/>
                <a:gd fmla="*/ 460951 h 496315" name="connsiteY1"/>
                <a:gd fmla="*/ 600145 w 609243" name="connsiteX2"/>
                <a:gd fmla="*/ 431016 h 496315" name="connsiteY2"/>
                <a:gd fmla="*/ 585911 w 609243" name="connsiteX3"/>
                <a:gd fmla="*/ 453751 h 496315" name="connsiteY3"/>
                <a:gd fmla="*/ 316310 w 609243" name="connsiteX4"/>
                <a:gd fmla="*/ 490033 h 496315" name="connsiteY4"/>
                <a:gd fmla="*/ 303783 w 609243" name="connsiteX5"/>
                <a:gd fmla="*/ 496285 h 496315" name="connsiteY5"/>
                <a:gd fmla="*/ 291257 w 609243" name="connsiteX6"/>
                <a:gd fmla="*/ 490033 h 496315" name="connsiteY6"/>
                <a:gd fmla="*/ 21751 w 609243" name="connsiteX7"/>
                <a:gd fmla="*/ 453751 h 496315" name="connsiteY7"/>
                <a:gd fmla="*/ 7422 w 609243" name="connsiteX8"/>
                <a:gd fmla="*/ 431016 h 496315" name="connsiteY8"/>
                <a:gd fmla="*/ 165033 w 609243" name="connsiteX9"/>
                <a:gd fmla="*/ 400904 h 496315" name="connsiteY9"/>
                <a:gd fmla="*/ 155189 w 609243" name="connsiteX10"/>
                <a:gd fmla="*/ 275778 h 496315" name="connsiteY10"/>
                <a:gd fmla="*/ 259126 w 609243" name="connsiteX11"/>
                <a:gd fmla="*/ 295874 h 496315" name="connsiteY11"/>
                <a:gd fmla="*/ 249162 w 609243" name="connsiteX12"/>
                <a:gd fmla="*/ 312936 h 496315" name="connsiteY12"/>
                <a:gd fmla="*/ 65059 w 609243" name="connsiteX13"/>
                <a:gd fmla="*/ 331041 h 496315" name="connsiteY13"/>
                <a:gd fmla="*/ 55095 w 609243" name="connsiteX14"/>
                <a:gd fmla="*/ 313979 h 496315" name="connsiteY14"/>
                <a:gd fmla="*/ 155189 w 609243" name="connsiteX15"/>
                <a:gd fmla="*/ 275778 h 496315" name="connsiteY15"/>
                <a:gd fmla="*/ 443849 w 609243" name="connsiteX16"/>
                <a:gd fmla="*/ 275552 h 496315" name="connsiteY16"/>
                <a:gd fmla="*/ 546751 w 609243" name="connsiteX17"/>
                <a:gd fmla="*/ 305255 h 496315" name="connsiteY17"/>
                <a:gd fmla="*/ 538211 w 609243" name="connsiteX18"/>
                <a:gd fmla="*/ 323074 h 496315" name="connsiteY18"/>
                <a:gd fmla="*/ 353260 w 609243" name="connsiteX19"/>
                <a:gd fmla="*/ 320420 h 496315" name="connsiteY19"/>
                <a:gd fmla="*/ 341872 w 609243" name="connsiteX20"/>
                <a:gd fmla="*/ 304212 h 496315" name="connsiteY20"/>
                <a:gd fmla="*/ 443849 w 609243" name="connsiteX21"/>
                <a:gd fmla="*/ 275552 h 496315" name="connsiteY21"/>
                <a:gd fmla="*/ 155189 w 609243" name="connsiteX22"/>
                <a:gd fmla="*/ 229830 h 496315" name="connsiteY22"/>
                <a:gd fmla="*/ 259126 w 609243" name="connsiteX23"/>
                <a:gd fmla="*/ 249914 h 496315" name="connsiteY23"/>
                <a:gd fmla="*/ 249162 w 609243" name="connsiteX24"/>
                <a:gd fmla="*/ 266966 h 496315" name="connsiteY24"/>
                <a:gd fmla="*/ 65059 w 609243" name="connsiteX25"/>
                <a:gd fmla="*/ 284966 h 496315" name="connsiteY25"/>
                <a:gd fmla="*/ 55095 w 609243" name="connsiteX26"/>
                <a:gd fmla="*/ 268008 h 496315" name="connsiteY26"/>
                <a:gd fmla="*/ 155189 w 609243" name="connsiteX27"/>
                <a:gd fmla="*/ 229830 h 496315" name="connsiteY27"/>
                <a:gd fmla="*/ 439981 w 609243" name="connsiteX28"/>
                <a:gd fmla="*/ 229743 h 496315" name="connsiteY28"/>
                <a:gd fmla="*/ 542897 w 609243" name="connsiteX29"/>
                <a:gd fmla="*/ 259481 h 496315" name="connsiteY29"/>
                <a:gd fmla="*/ 534359 w 609243" name="connsiteX30"/>
                <a:gd fmla="*/ 277206 h 496315" name="connsiteY30"/>
                <a:gd fmla="*/ 349445 w 609243" name="connsiteX31"/>
                <a:gd fmla="*/ 274552 h 496315" name="connsiteY31"/>
                <a:gd fmla="*/ 338060 w 609243" name="connsiteX32"/>
                <a:gd fmla="*/ 258438 h 496315" name="connsiteY32"/>
                <a:gd fmla="*/ 439981 w 609243" name="connsiteX33"/>
                <a:gd fmla="*/ 229743 h 496315" name="connsiteY33"/>
                <a:gd fmla="*/ 436157 w 609243" name="connsiteX34"/>
                <a:gd fmla="*/ 183933 h 496315" name="connsiteY34"/>
                <a:gd fmla="*/ 539058 w 609243" name="connsiteX35"/>
                <a:gd fmla="*/ 213639 h 496315" name="connsiteY35"/>
                <a:gd fmla="*/ 530612 w 609243" name="connsiteX36"/>
                <a:gd fmla="*/ 231439 h 496315" name="connsiteY36"/>
                <a:gd fmla="*/ 345546 w 609243" name="connsiteX37"/>
                <a:gd fmla="*/ 228694 h 496315" name="connsiteY37"/>
                <a:gd fmla="*/ 334252 w 609243" name="connsiteX38"/>
                <a:gd fmla="*/ 212598 h 496315" name="connsiteY38"/>
                <a:gd fmla="*/ 436157 w 609243" name="connsiteX39"/>
                <a:gd fmla="*/ 183933 h 496315" name="connsiteY39"/>
                <a:gd fmla="*/ 155189 w 609243" name="connsiteX40"/>
                <a:gd fmla="*/ 183880 h 496315" name="connsiteY40"/>
                <a:gd fmla="*/ 259126 w 609243" name="connsiteX41"/>
                <a:gd fmla="*/ 203976 h 496315" name="connsiteY41"/>
                <a:gd fmla="*/ 249162 w 609243" name="connsiteX42"/>
                <a:gd fmla="*/ 220933 h 496315" name="connsiteY42"/>
                <a:gd fmla="*/ 65059 w 609243" name="connsiteX43"/>
                <a:gd fmla="*/ 239028 h 496315" name="connsiteY43"/>
                <a:gd fmla="*/ 55095 w 609243" name="connsiteX44"/>
                <a:gd fmla="*/ 221975 h 496315" name="connsiteY44"/>
                <a:gd fmla="*/ 155189 w 609243" name="connsiteX45"/>
                <a:gd fmla="*/ 183880 h 496315" name="connsiteY45"/>
                <a:gd fmla="*/ 439981 w 609243" name="connsiteX46"/>
                <a:gd fmla="*/ 137783 h 496315" name="connsiteY46"/>
                <a:gd fmla="*/ 542897 w 609243" name="connsiteX47"/>
                <a:gd fmla="*/ 167489 h 496315" name="connsiteY47"/>
                <a:gd fmla="*/ 534359 w 609243" name="connsiteX48"/>
                <a:gd fmla="*/ 185289 h 496315" name="connsiteY48"/>
                <a:gd fmla="*/ 349445 w 609243" name="connsiteX49"/>
                <a:gd fmla="*/ 182544 h 496315" name="connsiteY49"/>
                <a:gd fmla="*/ 338060 w 609243" name="connsiteX50"/>
                <a:gd fmla="*/ 166448 h 496315" name="connsiteY50"/>
                <a:gd fmla="*/ 439981 w 609243" name="connsiteX51"/>
                <a:gd fmla="*/ 137783 h 496315" name="connsiteY51"/>
                <a:gd fmla="*/ 209117 w 609243" name="connsiteX52"/>
                <a:gd fmla="*/ 125922 h 496315" name="connsiteY52"/>
                <a:gd fmla="*/ 249230 w 609243" name="connsiteX53"/>
                <a:gd fmla="*/ 141507 h 496315" name="connsiteY53"/>
                <a:gd fmla="*/ 239267 w 609243" name="connsiteX54"/>
                <a:gd fmla="*/ 158561 h 496315" name="connsiteY54"/>
                <a:gd fmla="*/ 171234 w 609243" name="connsiteX55"/>
                <a:gd fmla="*/ 146339 h 496315" name="connsiteY55"/>
                <a:gd fmla="*/ 166015 w 609243" name="connsiteX56"/>
                <a:gd fmla="*/ 127390 h 496315" name="connsiteY56"/>
                <a:gd fmla="*/ 209117 w 609243" name="connsiteX57"/>
                <a:gd fmla="*/ 125922 h 496315" name="connsiteY57"/>
                <a:gd fmla="*/ 114405 w 609243" name="connsiteX58"/>
                <a:gd fmla="*/ 101164 h 496315" name="connsiteY58"/>
                <a:gd fmla="*/ 79658 w 609243" name="connsiteX59"/>
                <a:gd fmla="*/ 112628 h 496315" name="connsiteY59"/>
                <a:gd fmla="*/ 78139 w 609243" name="connsiteX60"/>
                <a:gd fmla="*/ 156871 h 496315" name="connsiteY60"/>
                <a:gd fmla="*/ 114405 w 609243" name="connsiteX61"/>
                <a:gd fmla="*/ 142186 h 496315" name="connsiteY61"/>
                <a:gd fmla="*/ 436157 w 609243" name="connsiteX62"/>
                <a:gd fmla="*/ 91941 h 496315" name="connsiteY62"/>
                <a:gd fmla="*/ 539058 w 609243" name="connsiteX63"/>
                <a:gd fmla="*/ 121643 h 496315" name="connsiteY63"/>
                <a:gd fmla="*/ 530612 w 609243" name="connsiteX64"/>
                <a:gd fmla="*/ 139462 h 496315" name="connsiteY64"/>
                <a:gd fmla="*/ 345546 w 609243" name="connsiteX65"/>
                <a:gd fmla="*/ 136808 h 496315" name="connsiteY65"/>
                <a:gd fmla="*/ 334252 w 609243" name="connsiteX66"/>
                <a:gd fmla="*/ 120601 h 496315" name="connsiteY66"/>
                <a:gd fmla="*/ 436157 w 609243" name="connsiteX67"/>
                <a:gd fmla="*/ 91941 h 496315" name="connsiteY67"/>
                <a:gd fmla="*/ 120956 w 609243" name="connsiteX68"/>
                <a:gd fmla="*/ 81080 h 496315" name="connsiteY68"/>
                <a:gd fmla="*/ 123804 w 609243" name="connsiteX69"/>
                <a:gd fmla="*/ 81459 h 496315" name="connsiteY69"/>
                <a:gd fmla="*/ 134152 w 609243" name="connsiteX70"/>
                <a:gd fmla="*/ 90933 h 496315" name="connsiteY70"/>
                <a:gd fmla="*/ 134152 w 609243" name="connsiteX71"/>
                <a:gd fmla="*/ 146734 h 496315" name="connsiteY71"/>
                <a:gd fmla="*/ 133773 w 609243" name="connsiteX72"/>
                <a:gd fmla="*/ 149292 h 496315" name="connsiteY72"/>
                <a:gd fmla="*/ 126842 w 609243" name="connsiteX73"/>
                <a:gd fmla="*/ 159523 h 496315" name="connsiteY73"/>
                <a:gd fmla="*/ 78234 w 609243" name="connsiteX74"/>
                <a:gd fmla="*/ 179892 h 496315" name="connsiteY74"/>
                <a:gd fmla="*/ 64658 w 609243" name="connsiteX75"/>
                <a:gd fmla="*/ 175439 h 496315" name="connsiteY75"/>
                <a:gd fmla="*/ 58392 w 609243" name="connsiteX76"/>
                <a:gd fmla="*/ 166439 h 496315" name="connsiteY76"/>
                <a:gd fmla="*/ 60101 w 609243" name="connsiteX77"/>
                <a:gd fmla="*/ 110638 h 496315" name="connsiteY77"/>
                <a:gd fmla="*/ 60765 w 609243" name="connsiteX78"/>
                <a:gd fmla="*/ 107796 h 496315" name="connsiteY78"/>
                <a:gd fmla="*/ 64943 w 609243" name="connsiteX79"/>
                <a:gd fmla="*/ 98796 h 496315" name="connsiteY79"/>
                <a:gd fmla="*/ 120956 w 609243" name="connsiteX80"/>
                <a:gd fmla="*/ 81080 h 496315" name="connsiteY80"/>
                <a:gd fmla="*/ 211133 w 609243" name="connsiteX81"/>
                <a:gd fmla="*/ 79659 h 496315" name="connsiteY81"/>
                <a:gd fmla="*/ 252540 w 609243" name="connsiteX82"/>
                <a:gd fmla="*/ 93858 h 496315" name="connsiteY82"/>
                <a:gd fmla="*/ 242574 w 609243" name="connsiteX83"/>
                <a:gd fmla="*/ 110925 h 496315" name="connsiteY83"/>
                <a:gd fmla="*/ 172811 w 609243" name="connsiteX84"/>
                <a:gd fmla="*/ 103719 h 496315" name="connsiteY84"/>
                <a:gd fmla="*/ 167590 w 609243" name="connsiteX85"/>
                <a:gd fmla="*/ 84661 h 496315" name="connsiteY85"/>
                <a:gd fmla="*/ 211133 w 609243" name="connsiteX86"/>
                <a:gd fmla="*/ 79659 h 496315" name="connsiteY86"/>
                <a:gd fmla="*/ 198798 w 609243" name="connsiteX87"/>
                <a:gd fmla="*/ 22403 h 496315" name="connsiteY87"/>
                <a:gd fmla="*/ 27245 w 609243" name="connsiteX88"/>
                <a:gd fmla="*/ 79844 h 496315" name="connsiteY88"/>
                <a:gd fmla="*/ 26012 w 609243" name="connsiteX89"/>
                <a:gd fmla="*/ 387586 h 496315" name="connsiteY89"/>
                <a:gd fmla="*/ 306429 w 609243" name="connsiteX90"/>
                <a:gd fmla="*/ 408620 h 496315" name="connsiteY90"/>
                <a:gd fmla="*/ 586847 w 609243" name="connsiteX91"/>
                <a:gd fmla="*/ 387586 h 496315" name="connsiteY91"/>
                <a:gd fmla="*/ 585614 w 609243" name="connsiteX92"/>
                <a:gd fmla="*/ 79844 h 496315" name="connsiteY92"/>
                <a:gd fmla="*/ 315160 w 609243" name="connsiteX93"/>
                <a:gd fmla="*/ 68664 h 496315" name="connsiteY93"/>
                <a:gd fmla="*/ 306429 w 609243" name="connsiteX94"/>
                <a:gd fmla="*/ 71791 h 496315" name="connsiteY94"/>
                <a:gd fmla="*/ 297699 w 609243" name="connsiteX95"/>
                <a:gd fmla="*/ 68664 h 496315" name="connsiteY95"/>
                <a:gd fmla="*/ 198798 w 609243" name="connsiteX96"/>
                <a:gd fmla="*/ 22403 h 496315" name="connsiteY96"/>
                <a:gd fmla="*/ 197678 w 609243" name="connsiteX97"/>
                <a:gd fmla="*/ 346 h 496315" name="connsiteY97"/>
                <a:gd fmla="*/ 306429 w 609243" name="connsiteX98"/>
                <a:gd fmla="*/ 46209 h 496315" name="connsiteY98"/>
                <a:gd fmla="*/ 602505 w 609243" name="connsiteX99"/>
                <a:gd fmla="*/ 64779 h 496315" name="connsiteY99"/>
                <a:gd fmla="*/ 606016 w 609243" name="connsiteX100"/>
                <a:gd fmla="*/ 68948 h 496315" name="connsiteY100"/>
                <a:gd fmla="*/ 608009 w 609243" name="connsiteX101"/>
                <a:gd fmla="*/ 75581 h 496315" name="connsiteY101"/>
                <a:gd fmla="*/ 609243 w 609243" name="connsiteX102"/>
                <a:gd fmla="*/ 396113 h 496315" name="connsiteY102"/>
                <a:gd fmla="*/ 608199 w 609243" name="connsiteX103"/>
                <a:gd fmla="*/ 400945 h 496315" name="connsiteY103"/>
                <a:gd fmla="*/ 595103 w 609243" name="connsiteX104"/>
                <a:gd fmla="*/ 414210 h 496315" name="connsiteY104"/>
                <a:gd fmla="*/ 317437 w 609243" name="connsiteX105"/>
                <a:gd fmla="*/ 428043 h 496315" name="connsiteY105"/>
                <a:gd fmla="*/ 306429 w 609243" name="connsiteX106"/>
                <a:gd fmla="*/ 434675 h 496315" name="connsiteY106"/>
                <a:gd fmla="*/ 295422 w 609243" name="connsiteX107"/>
                <a:gd fmla="*/ 428043 h 496315" name="connsiteY107"/>
                <a:gd fmla="*/ 17756 w 609243" name="connsiteX108"/>
                <a:gd fmla="*/ 414210 h 496315" name="connsiteY108"/>
                <a:gd fmla="*/ 4660 w 609243" name="connsiteX109"/>
                <a:gd fmla="*/ 400945 h 496315" name="connsiteY109"/>
                <a:gd fmla="*/ 3616 w 609243" name="connsiteX110"/>
                <a:gd fmla="*/ 396113 h 496315" name="connsiteY110"/>
                <a:gd fmla="*/ 4850 w 609243" name="connsiteX111"/>
                <a:gd fmla="*/ 75581 h 496315" name="connsiteY111"/>
                <a:gd fmla="*/ 6843 w 609243" name="connsiteX112"/>
                <a:gd fmla="*/ 68948 h 496315" name="connsiteY112"/>
                <a:gd fmla="*/ 10354 w 609243" name="connsiteX113"/>
                <a:gd fmla="*/ 64779 h 496315" name="connsiteY113"/>
                <a:gd fmla="*/ 197678 w 609243" name="connsiteX114"/>
                <a:gd fmla="*/ 346 h 496315" name="connsiteY1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b="b" l="l" r="r" t="t"/>
              <a:pathLst>
                <a:path h="496315" w="609243">
                  <a:moveTo>
                    <a:pt x="165033" y="400904"/>
                  </a:moveTo>
                  <a:cubicBezTo>
                    <a:pt x="218614" y="402858"/>
                    <a:pt x="269051" y="419838"/>
                    <a:pt x="303783" y="460951"/>
                  </a:cubicBezTo>
                  <a:cubicBezTo>
                    <a:pt x="373248" y="378725"/>
                    <a:pt x="505628" y="393029"/>
                    <a:pt x="600145" y="431016"/>
                  </a:cubicBezTo>
                  <a:cubicBezTo>
                    <a:pt x="616847" y="437742"/>
                    <a:pt x="602423" y="460382"/>
                    <a:pt x="585911" y="453751"/>
                  </a:cubicBezTo>
                  <a:cubicBezTo>
                    <a:pt x="500314" y="419364"/>
                    <a:pt x="372583" y="404018"/>
                    <a:pt x="316310" y="490033"/>
                  </a:cubicBezTo>
                  <a:cubicBezTo>
                    <a:pt x="313178" y="494864"/>
                    <a:pt x="308433" y="496569"/>
                    <a:pt x="303783" y="496285"/>
                  </a:cubicBezTo>
                  <a:cubicBezTo>
                    <a:pt x="299134" y="496569"/>
                    <a:pt x="294389" y="494864"/>
                    <a:pt x="291257" y="490033"/>
                  </a:cubicBezTo>
                  <a:cubicBezTo>
                    <a:pt x="234984" y="404018"/>
                    <a:pt x="107253" y="419364"/>
                    <a:pt x="21751" y="453751"/>
                  </a:cubicBezTo>
                  <a:cubicBezTo>
                    <a:pt x="5144" y="460382"/>
                    <a:pt x="-9280" y="437742"/>
                    <a:pt x="7422" y="431016"/>
                  </a:cubicBezTo>
                  <a:cubicBezTo>
                    <a:pt x="54728" y="412023"/>
                    <a:pt x="111452" y="398950"/>
                    <a:pt x="165033" y="400904"/>
                  </a:cubicBezTo>
                  <a:close/>
                  <a:moveTo>
                    <a:pt x="155189" y="275778"/>
                  </a:moveTo>
                  <a:cubicBezTo>
                    <a:pt x="190373" y="271726"/>
                    <a:pt x="226197" y="277389"/>
                    <a:pt x="259126" y="295874"/>
                  </a:cubicBezTo>
                  <a:cubicBezTo>
                    <a:pt x="270229" y="302130"/>
                    <a:pt x="260265" y="319192"/>
                    <a:pt x="249162" y="312936"/>
                  </a:cubicBezTo>
                  <a:cubicBezTo>
                    <a:pt x="189186" y="279285"/>
                    <a:pt x="119815" y="294262"/>
                    <a:pt x="65059" y="331041"/>
                  </a:cubicBezTo>
                  <a:cubicBezTo>
                    <a:pt x="54430" y="338150"/>
                    <a:pt x="44561" y="320993"/>
                    <a:pt x="55095" y="313979"/>
                  </a:cubicBezTo>
                  <a:cubicBezTo>
                    <a:pt x="85463" y="293599"/>
                    <a:pt x="120006" y="279830"/>
                    <a:pt x="155189" y="275778"/>
                  </a:cubicBezTo>
                  <a:close/>
                  <a:moveTo>
                    <a:pt x="443849" y="275552"/>
                  </a:moveTo>
                  <a:cubicBezTo>
                    <a:pt x="479257" y="276654"/>
                    <a:pt x="514819" y="287483"/>
                    <a:pt x="546751" y="305255"/>
                  </a:cubicBezTo>
                  <a:cubicBezTo>
                    <a:pt x="557854" y="311415"/>
                    <a:pt x="549408" y="329329"/>
                    <a:pt x="538211" y="323074"/>
                  </a:cubicBezTo>
                  <a:cubicBezTo>
                    <a:pt x="480609" y="291037"/>
                    <a:pt x="410197" y="281843"/>
                    <a:pt x="353260" y="320420"/>
                  </a:cubicBezTo>
                  <a:cubicBezTo>
                    <a:pt x="342726" y="327528"/>
                    <a:pt x="331339" y="311415"/>
                    <a:pt x="341872" y="304212"/>
                  </a:cubicBezTo>
                  <a:cubicBezTo>
                    <a:pt x="373188" y="283076"/>
                    <a:pt x="408441" y="274451"/>
                    <a:pt x="443849" y="275552"/>
                  </a:cubicBezTo>
                  <a:close/>
                  <a:moveTo>
                    <a:pt x="155189" y="229830"/>
                  </a:moveTo>
                  <a:cubicBezTo>
                    <a:pt x="190373" y="225780"/>
                    <a:pt x="226197" y="231440"/>
                    <a:pt x="259126" y="249914"/>
                  </a:cubicBezTo>
                  <a:cubicBezTo>
                    <a:pt x="270229" y="256166"/>
                    <a:pt x="260265" y="273124"/>
                    <a:pt x="249162" y="266966"/>
                  </a:cubicBezTo>
                  <a:cubicBezTo>
                    <a:pt x="189186" y="233335"/>
                    <a:pt x="119815" y="248303"/>
                    <a:pt x="65059" y="284966"/>
                  </a:cubicBezTo>
                  <a:cubicBezTo>
                    <a:pt x="54430" y="292071"/>
                    <a:pt x="44561" y="275019"/>
                    <a:pt x="55095" y="268008"/>
                  </a:cubicBezTo>
                  <a:cubicBezTo>
                    <a:pt x="85463" y="247640"/>
                    <a:pt x="120006" y="233880"/>
                    <a:pt x="155189" y="229830"/>
                  </a:cubicBezTo>
                  <a:close/>
                  <a:moveTo>
                    <a:pt x="439981" y="229743"/>
                  </a:moveTo>
                  <a:cubicBezTo>
                    <a:pt x="475369" y="230857"/>
                    <a:pt x="510924" y="241709"/>
                    <a:pt x="542897" y="259481"/>
                  </a:cubicBezTo>
                  <a:cubicBezTo>
                    <a:pt x="553903" y="265642"/>
                    <a:pt x="545554" y="283461"/>
                    <a:pt x="534359" y="277206"/>
                  </a:cubicBezTo>
                  <a:cubicBezTo>
                    <a:pt x="476674" y="245169"/>
                    <a:pt x="406371" y="235975"/>
                    <a:pt x="349445" y="274552"/>
                  </a:cubicBezTo>
                  <a:cubicBezTo>
                    <a:pt x="338819" y="281660"/>
                    <a:pt x="327529" y="265547"/>
                    <a:pt x="338060" y="258438"/>
                  </a:cubicBezTo>
                  <a:cubicBezTo>
                    <a:pt x="369369" y="237255"/>
                    <a:pt x="404592" y="228629"/>
                    <a:pt x="439981" y="229743"/>
                  </a:cubicBezTo>
                  <a:close/>
                  <a:moveTo>
                    <a:pt x="436157" y="183933"/>
                  </a:moveTo>
                  <a:cubicBezTo>
                    <a:pt x="471557" y="185045"/>
                    <a:pt x="507123" y="195886"/>
                    <a:pt x="539058" y="213639"/>
                  </a:cubicBezTo>
                  <a:cubicBezTo>
                    <a:pt x="550162" y="219794"/>
                    <a:pt x="541715" y="237594"/>
                    <a:pt x="530612" y="231439"/>
                  </a:cubicBezTo>
                  <a:cubicBezTo>
                    <a:pt x="472909" y="199342"/>
                    <a:pt x="402584" y="190253"/>
                    <a:pt x="345546" y="228694"/>
                  </a:cubicBezTo>
                  <a:cubicBezTo>
                    <a:pt x="335012" y="235889"/>
                    <a:pt x="323718" y="219699"/>
                    <a:pt x="334252" y="212598"/>
                  </a:cubicBezTo>
                  <a:cubicBezTo>
                    <a:pt x="365524" y="191436"/>
                    <a:pt x="400757" y="182820"/>
                    <a:pt x="436157" y="183933"/>
                  </a:cubicBezTo>
                  <a:close/>
                  <a:moveTo>
                    <a:pt x="155189" y="183880"/>
                  </a:moveTo>
                  <a:cubicBezTo>
                    <a:pt x="190373" y="179842"/>
                    <a:pt x="226197" y="185502"/>
                    <a:pt x="259126" y="203976"/>
                  </a:cubicBezTo>
                  <a:cubicBezTo>
                    <a:pt x="270229" y="210133"/>
                    <a:pt x="260265" y="227186"/>
                    <a:pt x="249162" y="220933"/>
                  </a:cubicBezTo>
                  <a:cubicBezTo>
                    <a:pt x="189186" y="187302"/>
                    <a:pt x="119815" y="202270"/>
                    <a:pt x="65059" y="239028"/>
                  </a:cubicBezTo>
                  <a:cubicBezTo>
                    <a:pt x="54430" y="246133"/>
                    <a:pt x="44561" y="229080"/>
                    <a:pt x="55095" y="221975"/>
                  </a:cubicBezTo>
                  <a:cubicBezTo>
                    <a:pt x="85463" y="201655"/>
                    <a:pt x="120006" y="187918"/>
                    <a:pt x="155189" y="183880"/>
                  </a:cubicBezTo>
                  <a:close/>
                  <a:moveTo>
                    <a:pt x="439981" y="137783"/>
                  </a:moveTo>
                  <a:cubicBezTo>
                    <a:pt x="475369" y="138895"/>
                    <a:pt x="510924" y="149736"/>
                    <a:pt x="542897" y="167489"/>
                  </a:cubicBezTo>
                  <a:cubicBezTo>
                    <a:pt x="553903" y="173644"/>
                    <a:pt x="545554" y="191444"/>
                    <a:pt x="534359" y="185289"/>
                  </a:cubicBezTo>
                  <a:cubicBezTo>
                    <a:pt x="476674" y="153192"/>
                    <a:pt x="406371" y="144103"/>
                    <a:pt x="349445" y="182544"/>
                  </a:cubicBezTo>
                  <a:cubicBezTo>
                    <a:pt x="338819" y="189739"/>
                    <a:pt x="327529" y="173549"/>
                    <a:pt x="338060" y="166448"/>
                  </a:cubicBezTo>
                  <a:cubicBezTo>
                    <a:pt x="369369" y="145286"/>
                    <a:pt x="404592" y="136670"/>
                    <a:pt x="439981" y="137783"/>
                  </a:cubicBezTo>
                  <a:close/>
                  <a:moveTo>
                    <a:pt x="209117" y="125922"/>
                  </a:moveTo>
                  <a:cubicBezTo>
                    <a:pt x="223089" y="128148"/>
                    <a:pt x="236563" y="133217"/>
                    <a:pt x="249230" y="141507"/>
                  </a:cubicBezTo>
                  <a:cubicBezTo>
                    <a:pt x="259857" y="148423"/>
                    <a:pt x="249989" y="165477"/>
                    <a:pt x="239267" y="158561"/>
                  </a:cubicBezTo>
                  <a:cubicBezTo>
                    <a:pt x="218392" y="144918"/>
                    <a:pt x="195619" y="141223"/>
                    <a:pt x="171234" y="146339"/>
                  </a:cubicBezTo>
                  <a:cubicBezTo>
                    <a:pt x="158804" y="148991"/>
                    <a:pt x="153585" y="130043"/>
                    <a:pt x="166015" y="127390"/>
                  </a:cubicBezTo>
                  <a:cubicBezTo>
                    <a:pt x="180675" y="124311"/>
                    <a:pt x="195145" y="123695"/>
                    <a:pt x="209117" y="125922"/>
                  </a:cubicBezTo>
                  <a:close/>
                  <a:moveTo>
                    <a:pt x="114405" y="101164"/>
                  </a:moveTo>
                  <a:cubicBezTo>
                    <a:pt x="101873" y="102206"/>
                    <a:pt x="90291" y="105901"/>
                    <a:pt x="79658" y="112628"/>
                  </a:cubicBezTo>
                  <a:cubicBezTo>
                    <a:pt x="78519" y="127407"/>
                    <a:pt x="78234" y="142091"/>
                    <a:pt x="78139" y="156871"/>
                  </a:cubicBezTo>
                  <a:cubicBezTo>
                    <a:pt x="89626" y="150523"/>
                    <a:pt x="101684" y="145407"/>
                    <a:pt x="114405" y="142186"/>
                  </a:cubicBezTo>
                  <a:close/>
                  <a:moveTo>
                    <a:pt x="436157" y="91941"/>
                  </a:moveTo>
                  <a:cubicBezTo>
                    <a:pt x="471557" y="93043"/>
                    <a:pt x="507123" y="103872"/>
                    <a:pt x="539058" y="121643"/>
                  </a:cubicBezTo>
                  <a:cubicBezTo>
                    <a:pt x="550162" y="127804"/>
                    <a:pt x="541715" y="145718"/>
                    <a:pt x="530612" y="139462"/>
                  </a:cubicBezTo>
                  <a:cubicBezTo>
                    <a:pt x="472909" y="107426"/>
                    <a:pt x="402584" y="98232"/>
                    <a:pt x="345546" y="136808"/>
                  </a:cubicBezTo>
                  <a:cubicBezTo>
                    <a:pt x="335012" y="143917"/>
                    <a:pt x="323718" y="127804"/>
                    <a:pt x="334252" y="120601"/>
                  </a:cubicBezTo>
                  <a:cubicBezTo>
                    <a:pt x="365524" y="99464"/>
                    <a:pt x="400757" y="90839"/>
                    <a:pt x="436157" y="91941"/>
                  </a:cubicBezTo>
                  <a:close/>
                  <a:moveTo>
                    <a:pt x="120956" y="81080"/>
                  </a:moveTo>
                  <a:cubicBezTo>
                    <a:pt x="122000" y="81080"/>
                    <a:pt x="122855" y="81174"/>
                    <a:pt x="123804" y="81459"/>
                  </a:cubicBezTo>
                  <a:cubicBezTo>
                    <a:pt x="128836" y="81269"/>
                    <a:pt x="134152" y="84396"/>
                    <a:pt x="134152" y="90933"/>
                  </a:cubicBezTo>
                  <a:lnTo>
                    <a:pt x="134152" y="146734"/>
                  </a:lnTo>
                  <a:cubicBezTo>
                    <a:pt x="134152" y="147681"/>
                    <a:pt x="133962" y="148534"/>
                    <a:pt x="133773" y="149292"/>
                  </a:cubicBezTo>
                  <a:cubicBezTo>
                    <a:pt x="134532" y="153744"/>
                    <a:pt x="132633" y="158387"/>
                    <a:pt x="126842" y="159523"/>
                  </a:cubicBezTo>
                  <a:cubicBezTo>
                    <a:pt x="109279" y="163029"/>
                    <a:pt x="93234" y="170134"/>
                    <a:pt x="78234" y="179892"/>
                  </a:cubicBezTo>
                  <a:cubicBezTo>
                    <a:pt x="72348" y="183682"/>
                    <a:pt x="66841" y="180366"/>
                    <a:pt x="64658" y="175439"/>
                  </a:cubicBezTo>
                  <a:cubicBezTo>
                    <a:pt x="61145" y="174208"/>
                    <a:pt x="58392" y="171271"/>
                    <a:pt x="58392" y="166439"/>
                  </a:cubicBezTo>
                  <a:cubicBezTo>
                    <a:pt x="58392" y="147871"/>
                    <a:pt x="58487" y="129207"/>
                    <a:pt x="60101" y="110638"/>
                  </a:cubicBezTo>
                  <a:cubicBezTo>
                    <a:pt x="60196" y="109596"/>
                    <a:pt x="60386" y="108649"/>
                    <a:pt x="60765" y="107796"/>
                  </a:cubicBezTo>
                  <a:cubicBezTo>
                    <a:pt x="60576" y="104575"/>
                    <a:pt x="61715" y="101164"/>
                    <a:pt x="64943" y="98796"/>
                  </a:cubicBezTo>
                  <a:cubicBezTo>
                    <a:pt x="81367" y="86764"/>
                    <a:pt x="100734" y="81459"/>
                    <a:pt x="120956" y="81080"/>
                  </a:cubicBezTo>
                  <a:close/>
                  <a:moveTo>
                    <a:pt x="211133" y="79659"/>
                  </a:moveTo>
                  <a:cubicBezTo>
                    <a:pt x="225465" y="81224"/>
                    <a:pt x="239442" y="85988"/>
                    <a:pt x="252540" y="93858"/>
                  </a:cubicBezTo>
                  <a:cubicBezTo>
                    <a:pt x="263455" y="100495"/>
                    <a:pt x="253489" y="117563"/>
                    <a:pt x="242574" y="110925"/>
                  </a:cubicBezTo>
                  <a:cubicBezTo>
                    <a:pt x="220553" y="97651"/>
                    <a:pt x="197109" y="95375"/>
                    <a:pt x="172811" y="103719"/>
                  </a:cubicBezTo>
                  <a:cubicBezTo>
                    <a:pt x="160756" y="107796"/>
                    <a:pt x="155631" y="88833"/>
                    <a:pt x="167590" y="84661"/>
                  </a:cubicBezTo>
                  <a:cubicBezTo>
                    <a:pt x="182112" y="79730"/>
                    <a:pt x="196800" y="78095"/>
                    <a:pt x="211133" y="79659"/>
                  </a:cubicBezTo>
                  <a:close/>
                  <a:moveTo>
                    <a:pt x="198798" y="22403"/>
                  </a:moveTo>
                  <a:cubicBezTo>
                    <a:pt x="139593" y="17888"/>
                    <a:pt x="76710" y="44314"/>
                    <a:pt x="27245" y="79844"/>
                  </a:cubicBezTo>
                  <a:cubicBezTo>
                    <a:pt x="29238" y="182456"/>
                    <a:pt x="26296" y="284974"/>
                    <a:pt x="26012" y="387586"/>
                  </a:cubicBezTo>
                  <a:cubicBezTo>
                    <a:pt x="118725" y="354898"/>
                    <a:pt x="223111" y="351392"/>
                    <a:pt x="306429" y="408620"/>
                  </a:cubicBezTo>
                  <a:cubicBezTo>
                    <a:pt x="389653" y="351392"/>
                    <a:pt x="494134" y="354898"/>
                    <a:pt x="586847" y="387586"/>
                  </a:cubicBezTo>
                  <a:cubicBezTo>
                    <a:pt x="586563" y="284974"/>
                    <a:pt x="583621" y="182456"/>
                    <a:pt x="585614" y="79844"/>
                  </a:cubicBezTo>
                  <a:cubicBezTo>
                    <a:pt x="506470" y="22995"/>
                    <a:pt x="392975" y="-10545"/>
                    <a:pt x="315160" y="68664"/>
                  </a:cubicBezTo>
                  <a:cubicBezTo>
                    <a:pt x="312503" y="71412"/>
                    <a:pt x="309371" y="72264"/>
                    <a:pt x="306429" y="71791"/>
                  </a:cubicBezTo>
                  <a:cubicBezTo>
                    <a:pt x="303488" y="72264"/>
                    <a:pt x="300356" y="71412"/>
                    <a:pt x="297699" y="68664"/>
                  </a:cubicBezTo>
                  <a:cubicBezTo>
                    <a:pt x="268518" y="38960"/>
                    <a:pt x="234320" y="25112"/>
                    <a:pt x="198798" y="22403"/>
                  </a:cubicBezTo>
                  <a:close/>
                  <a:moveTo>
                    <a:pt x="197678" y="346"/>
                  </a:moveTo>
                  <a:cubicBezTo>
                    <a:pt x="236561" y="2640"/>
                    <a:pt x="274117" y="16470"/>
                    <a:pt x="306429" y="46209"/>
                  </a:cubicBezTo>
                  <a:cubicBezTo>
                    <a:pt x="392595" y="-33095"/>
                    <a:pt x="516055" y="730"/>
                    <a:pt x="602505" y="64779"/>
                  </a:cubicBezTo>
                  <a:cubicBezTo>
                    <a:pt x="604118" y="66011"/>
                    <a:pt x="605257" y="67432"/>
                    <a:pt x="606016" y="68948"/>
                  </a:cubicBezTo>
                  <a:cubicBezTo>
                    <a:pt x="607250" y="70654"/>
                    <a:pt x="608104" y="72833"/>
                    <a:pt x="608009" y="75581"/>
                  </a:cubicBezTo>
                  <a:cubicBezTo>
                    <a:pt x="605827" y="182456"/>
                    <a:pt x="609053" y="289237"/>
                    <a:pt x="609243" y="396113"/>
                  </a:cubicBezTo>
                  <a:cubicBezTo>
                    <a:pt x="609243" y="397913"/>
                    <a:pt x="608863" y="399524"/>
                    <a:pt x="608199" y="400945"/>
                  </a:cubicBezTo>
                  <a:cubicBezTo>
                    <a:pt x="610002" y="408620"/>
                    <a:pt x="604403" y="417810"/>
                    <a:pt x="595103" y="414210"/>
                  </a:cubicBezTo>
                  <a:cubicBezTo>
                    <a:pt x="503813" y="378679"/>
                    <a:pt x="400661" y="370815"/>
                    <a:pt x="317437" y="428043"/>
                  </a:cubicBezTo>
                  <a:cubicBezTo>
                    <a:pt x="315540" y="432591"/>
                    <a:pt x="311269" y="435812"/>
                    <a:pt x="306429" y="434675"/>
                  </a:cubicBezTo>
                  <a:cubicBezTo>
                    <a:pt x="301590" y="435812"/>
                    <a:pt x="297319" y="432591"/>
                    <a:pt x="295422" y="428043"/>
                  </a:cubicBezTo>
                  <a:cubicBezTo>
                    <a:pt x="212198" y="370815"/>
                    <a:pt x="109046" y="378679"/>
                    <a:pt x="17756" y="414210"/>
                  </a:cubicBezTo>
                  <a:cubicBezTo>
                    <a:pt x="8456" y="417810"/>
                    <a:pt x="2857" y="408620"/>
                    <a:pt x="4660" y="400945"/>
                  </a:cubicBezTo>
                  <a:cubicBezTo>
                    <a:pt x="3996" y="399524"/>
                    <a:pt x="3616" y="397913"/>
                    <a:pt x="3616" y="396113"/>
                  </a:cubicBezTo>
                  <a:cubicBezTo>
                    <a:pt x="3806" y="289237"/>
                    <a:pt x="7032" y="182456"/>
                    <a:pt x="4850" y="75581"/>
                  </a:cubicBezTo>
                  <a:cubicBezTo>
                    <a:pt x="4755" y="72833"/>
                    <a:pt x="5514" y="70654"/>
                    <a:pt x="6843" y="68948"/>
                  </a:cubicBezTo>
                  <a:cubicBezTo>
                    <a:pt x="7602" y="67432"/>
                    <a:pt x="8741" y="66011"/>
                    <a:pt x="10354" y="64779"/>
                  </a:cubicBezTo>
                  <a:cubicBezTo>
                    <a:pt x="64385" y="24748"/>
                    <a:pt x="132874" y="-3476"/>
                    <a:pt x="197678" y="346"/>
                  </a:cubicBezTo>
                  <a:close/>
                </a:path>
              </a:pathLst>
            </a:custGeom>
            <a:solidFill>
              <a:schemeClr val="tx1"/>
            </a:solidFill>
            <a:ln>
              <a:noFill/>
            </a:ln>
          </p:spPr>
          <p:txBody>
            <a:bodyPr/>
            <a:lstStyle/>
            <a:p/>
          </p:txBody>
        </p:sp>
        <p:sp>
          <p:nvSpPr>
            <p:cNvPr id="7" name="文本框 6"/>
            <p:cNvSpPr txBox="1"/>
            <p:nvPr/>
          </p:nvSpPr>
          <p:spPr>
            <a:xfrm>
              <a:off x="7976337" y="577598"/>
              <a:ext cx="2990850" cy="457200"/>
            </a:xfrm>
            <a:prstGeom prst="rect">
              <a:avLst/>
            </a:prstGeom>
            <a:noFill/>
          </p:spPr>
          <p:txBody>
            <a:bodyPr rtlCol="0" wrap="square">
              <a:spAutoFit/>
            </a:bodyPr>
            <a:lstStyle/>
            <a:p>
              <a:r>
                <a:rPr altLang="zh-CN" i="1" lang="en-US" spc="600" sz="2400">
                  <a:latin charset="-122" panose="00000500000000000000" pitchFamily="2" typeface="字魂59号-创粗黑"/>
                  <a:ea charset="-122" panose="00000500000000000000" pitchFamily="2" typeface="字魂59号-创粗黑"/>
                </a:rPr>
                <a:t>READ SHARE</a:t>
              </a:r>
            </a:p>
          </p:txBody>
        </p:sp>
      </p:grpSp>
      <p:grpSp>
        <p:nvGrpSpPr>
          <p:cNvPr id="17" name="组合 16"/>
          <p:cNvGrpSpPr/>
          <p:nvPr/>
        </p:nvGrpSpPr>
        <p:grpSpPr>
          <a:xfrm>
            <a:off x="-1" y="1700213"/>
            <a:ext cx="11440535" cy="4281315"/>
            <a:chOff x="-1" y="1700213"/>
            <a:chExt cx="11440535" cy="4281315"/>
          </a:xfrm>
        </p:grpSpPr>
        <p:pic>
          <p:nvPicPr>
            <p:cNvPr id="15" name="图片 14"/>
            <p:cNvPicPr>
              <a:picLocks noChangeAspect="1"/>
            </p:cNvPicPr>
            <p:nvPr/>
          </p:nvPicPr>
          <p:blipFill>
            <a:blip r:embed="rId4">
              <a:extLst>
                <a:ext uri="{28A0092B-C50C-407E-A947-70E740481C1C}">
                  <a14:useLocalDpi val="0"/>
                </a:ext>
              </a:extLst>
            </a:blip>
            <a:stretch>
              <a:fillRect/>
            </a:stretch>
          </p:blipFill>
          <p:spPr>
            <a:xfrm>
              <a:off x="7327557" y="1779628"/>
              <a:ext cx="4024657" cy="2686056"/>
            </a:xfrm>
            <a:custGeom>
              <a:gdLst>
                <a:gd fmla="*/ 0 w 4024657" name="connsiteX0"/>
                <a:gd fmla="*/ 0 h 2863936" name="connsiteY0"/>
                <a:gd fmla="*/ 4024657 w 4024657" name="connsiteX1"/>
                <a:gd fmla="*/ 0 h 2863936" name="connsiteY1"/>
                <a:gd fmla="*/ 4024657 w 4024657" name="connsiteX2"/>
                <a:gd fmla="*/ 2863936 h 2863936" name="connsiteY2"/>
                <a:gd fmla="*/ 0 w 4024657" name="connsiteX3"/>
                <a:gd fmla="*/ 2863936 h 2863936" name="connsiteY3"/>
              </a:gdLst>
              <a:cxnLst>
                <a:cxn ang="0">
                  <a:pos x="connsiteX0" y="connsiteY0"/>
                </a:cxn>
                <a:cxn ang="0">
                  <a:pos x="connsiteX1" y="connsiteY1"/>
                </a:cxn>
                <a:cxn ang="0">
                  <a:pos x="connsiteX2" y="connsiteY2"/>
                </a:cxn>
                <a:cxn ang="0">
                  <a:pos x="connsiteX3" y="connsiteY3"/>
                </a:cxn>
              </a:cxnLst>
              <a:rect b="b" l="l" r="r" t="t"/>
              <a:pathLst>
                <a:path h="2863936" w="4024657">
                  <a:moveTo>
                    <a:pt x="0" y="0"/>
                  </a:moveTo>
                  <a:lnTo>
                    <a:pt x="4024657" y="0"/>
                  </a:lnTo>
                  <a:lnTo>
                    <a:pt x="4024657" y="2863936"/>
                  </a:lnTo>
                  <a:lnTo>
                    <a:pt x="0" y="2863936"/>
                  </a:lnTo>
                  <a:close/>
                </a:path>
              </a:pathLst>
            </a:custGeom>
          </p:spPr>
        </p:pic>
        <p:sp>
          <p:nvSpPr>
            <p:cNvPr id="9" name="矩形 8"/>
            <p:cNvSpPr/>
            <p:nvPr/>
          </p:nvSpPr>
          <p:spPr>
            <a:xfrm>
              <a:off x="-1" y="1700213"/>
              <a:ext cx="7327557" cy="2854411"/>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latin charset="-122" panose="00000500000000000000" pitchFamily="2" typeface="字魂59号-创粗黑"/>
                <a:ea charset="-122" panose="00000500000000000000" pitchFamily="2" typeface="字魂59号-创粗黑"/>
              </a:endParaRPr>
            </a:p>
          </p:txBody>
        </p:sp>
        <p:sp>
          <p:nvSpPr>
            <p:cNvPr id="10" name="矩形 9"/>
            <p:cNvSpPr/>
            <p:nvPr/>
          </p:nvSpPr>
          <p:spPr>
            <a:xfrm>
              <a:off x="893803" y="3050917"/>
              <a:ext cx="4966063" cy="1371600"/>
            </a:xfrm>
            <a:prstGeom prst="rect">
              <a:avLst/>
            </a:prstGeom>
          </p:spPr>
          <p:txBody>
            <a:bodyPr wrap="square">
              <a:spAutoFit/>
            </a:bodyPr>
            <a:lstStyle/>
            <a:p>
              <a:pPr algn="just"/>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 donec velit neque, auctor sit amet aliquam vel, ullamcorper sit amet ligula. nulla quis lorem ut libero malesuada feugiat. vestibulum ac diam sit amet quam vehicula</a:t>
              </a:r>
            </a:p>
          </p:txBody>
        </p:sp>
        <p:sp>
          <p:nvSpPr>
            <p:cNvPr id="11" name="矩形 10"/>
            <p:cNvSpPr/>
            <p:nvPr/>
          </p:nvSpPr>
          <p:spPr>
            <a:xfrm>
              <a:off x="893803" y="2379313"/>
              <a:ext cx="4352144" cy="457200"/>
            </a:xfrm>
            <a:prstGeom prst="rect">
              <a:avLst/>
            </a:prstGeom>
          </p:spPr>
          <p:txBody>
            <a:bodyPr wrap="square">
              <a:spAutoFit/>
            </a:bodyPr>
            <a:lstStyle/>
            <a:p>
              <a:r>
                <a:rPr altLang="en-US" lang="zh-CN" sz="2400">
                  <a:solidFill>
                    <a:schemeClr val="bg1">
                      <a:lumMod val="50000"/>
                    </a:schemeClr>
                  </a:solidFill>
                  <a:latin charset="-122" panose="00000500000000000000" pitchFamily="2" typeface="字魂59号-创粗黑"/>
                  <a:ea charset="-122" panose="00000500000000000000" pitchFamily="2" typeface="字魂59号-创粗黑"/>
                </a:rPr>
                <a:t>请输入一段简介的文字说明</a:t>
              </a:r>
            </a:p>
          </p:txBody>
        </p:sp>
        <p:sp>
          <p:nvSpPr>
            <p:cNvPr id="12" name="椭圆 11"/>
            <p:cNvSpPr/>
            <p:nvPr/>
          </p:nvSpPr>
          <p:spPr>
            <a:xfrm>
              <a:off x="6870356" y="2669917"/>
              <a:ext cx="914400" cy="9144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prstClr val="white"/>
                </a:solidFill>
                <a:latin charset="-122" panose="00000500000000000000" pitchFamily="2" typeface="字魂59号-创粗黑"/>
                <a:ea charset="-122" panose="00000500000000000000" pitchFamily="2" typeface="字魂59号-创粗黑"/>
              </a:endParaRPr>
            </a:p>
          </p:txBody>
        </p:sp>
        <p:sp>
          <p:nvSpPr>
            <p:cNvPr id="14" name="矩形 13"/>
            <p:cNvSpPr/>
            <p:nvPr/>
          </p:nvSpPr>
          <p:spPr>
            <a:xfrm>
              <a:off x="839788" y="5027421"/>
              <a:ext cx="10600746" cy="1371600"/>
            </a:xfrm>
            <a:prstGeom prst="rect">
              <a:avLst/>
            </a:prstGeom>
          </p:spPr>
          <p:txBody>
            <a:bodyPr wrap="square">
              <a:spAutoFit/>
            </a:bodyPr>
            <a:lstStyle/>
            <a:p>
              <a:pPr algn="just"/>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 Donec velit neque, auctor sit amet aliquam vel, ullamcorper sit amet ligula. Nulla quis lorem ut libero malesuada feugiat. Vestibulum ac diam sit amet quam vehiculaVestibulum ante ipsum primis in faucibus orci luctus et ultrices posuere cubilia Curae; Donec velit neque, auctor sit amet aliquam vel, ullamcorper sit amet ligula. Nulla quis lorem ut libero malesuada feugiat. Vestibulum ac diam sit amet quam vehicula</a:t>
              </a:r>
            </a:p>
          </p:txBody>
        </p:sp>
        <p:sp>
          <p:nvSpPr>
            <p:cNvPr id="16" name="educative-books_42921"/>
            <p:cNvSpPr>
              <a:spLocks noChangeAspect="1"/>
            </p:cNvSpPr>
            <p:nvPr/>
          </p:nvSpPr>
          <p:spPr bwMode="auto">
            <a:xfrm>
              <a:off x="7106294" y="2958195"/>
              <a:ext cx="429138" cy="470805"/>
            </a:xfrm>
            <a:custGeom>
              <a:gdLst>
                <a:gd fmla="*/ 505222 w 554050" name="connsiteX0"/>
                <a:gd fmla="*/ 278157 h 607845" name="connsiteY0"/>
                <a:gd fmla="*/ 344379 w 554050" name="connsiteX1"/>
                <a:gd fmla="*/ 293925 h 607845" name="connsiteY1"/>
                <a:gd fmla="*/ 344379 w 554050" name="connsiteX2"/>
                <a:gd fmla="*/ 378497 h 607845" name="connsiteY2"/>
                <a:gd fmla="*/ 505222 w 554050" name="connsiteX3"/>
                <a:gd fmla="*/ 362729 h 607845" name="connsiteY3"/>
                <a:gd fmla="*/ 516711 w 554050" name="connsiteX4"/>
                <a:gd fmla="*/ 150582 h 607845" name="connsiteY4"/>
                <a:gd fmla="*/ 526764 w 554050" name="connsiteX5"/>
                <a:gd fmla="*/ 163483 h 607845" name="connsiteY5"/>
                <a:gd fmla="*/ 258213 w 554050" name="connsiteX6"/>
                <a:gd fmla="*/ 193585 h 607845" name="connsiteY6"/>
                <a:gd fmla="*/ 249596 w 554050" name="connsiteX7"/>
                <a:gd fmla="*/ 193585 h 607845" name="connsiteY7"/>
                <a:gd fmla="*/ 255340 w 554050" name="connsiteX8"/>
                <a:gd fmla="*/ 197885 h 607845" name="connsiteY8"/>
                <a:gd fmla="*/ 519583 w 554050" name="connsiteX9"/>
                <a:gd fmla="*/ 169217 h 607845" name="connsiteY9"/>
                <a:gd fmla="*/ 519583 w 554050" name="connsiteX10"/>
                <a:gd fmla="*/ 172083 h 607845" name="connsiteY10"/>
                <a:gd fmla="*/ 258213 w 554050" name="connsiteX11"/>
                <a:gd fmla="*/ 200752 h 607845" name="connsiteY11"/>
                <a:gd fmla="*/ 263957 w 554050" name="connsiteX12"/>
                <a:gd fmla="*/ 203619 h 607845" name="connsiteY12"/>
                <a:gd fmla="*/ 525328 w 554050" name="connsiteX13"/>
                <a:gd fmla="*/ 174950 h 607845" name="connsiteY13"/>
                <a:gd fmla="*/ 525328 w 554050" name="connsiteX14"/>
                <a:gd fmla="*/ 177817 h 607845" name="connsiteY14"/>
                <a:gd fmla="*/ 268265 w 554050" name="connsiteX15"/>
                <a:gd fmla="*/ 206486 h 607845" name="connsiteY15"/>
                <a:gd fmla="*/ 272574 w 554050" name="connsiteX16"/>
                <a:gd fmla="*/ 209353 h 607845" name="connsiteY16"/>
                <a:gd fmla="*/ 529636 w 554050" name="connsiteX17"/>
                <a:gd fmla="*/ 182117 h 607845" name="connsiteY17"/>
                <a:gd fmla="*/ 529636 w 554050" name="connsiteX18"/>
                <a:gd fmla="*/ 184984 h 607845" name="connsiteY18"/>
                <a:gd fmla="*/ 276882 w 554050" name="connsiteX19"/>
                <a:gd fmla="*/ 212219 h 607845" name="connsiteY19"/>
                <a:gd fmla="*/ 281190 w 554050" name="connsiteX20"/>
                <a:gd fmla="*/ 215086 h 607845" name="connsiteY20"/>
                <a:gd fmla="*/ 535381 w 554050" name="connsiteX21"/>
                <a:gd fmla="*/ 187851 h 607845" name="connsiteY21"/>
                <a:gd fmla="*/ 535381 w 554050" name="connsiteX22"/>
                <a:gd fmla="*/ 190718 h 607845" name="connsiteY22"/>
                <a:gd fmla="*/ 284062 w 554050" name="connsiteX23"/>
                <a:gd fmla="*/ 217953 h 607845" name="connsiteY23"/>
                <a:gd fmla="*/ 289807 w 554050" name="connsiteX24"/>
                <a:gd fmla="*/ 222253 h 607845" name="connsiteY24"/>
                <a:gd fmla="*/ 554050 w 554050" name="connsiteX25"/>
                <a:gd fmla="*/ 195018 h 607845" name="connsiteY25"/>
                <a:gd fmla="*/ 554050 w 554050" name="connsiteX26"/>
                <a:gd fmla="*/ 580610 h 607845" name="connsiteY26"/>
                <a:gd fmla="*/ 275446 w 554050" name="connsiteX27"/>
                <a:gd fmla="*/ 607845 h 607845" name="connsiteY27"/>
                <a:gd fmla="*/ 222310 w 554050" name="connsiteX28"/>
                <a:gd fmla="*/ 570576 h 607845" name="connsiteY28"/>
                <a:gd fmla="*/ 222310 w 554050" name="connsiteX29"/>
                <a:gd fmla="*/ 196452 h 607845" name="connsiteY29"/>
                <a:gd fmla="*/ 222310 w 554050" name="connsiteX30"/>
                <a:gd fmla="*/ 184984 h 607845" name="connsiteY30"/>
                <a:gd fmla="*/ 222310 w 554050" name="connsiteX31"/>
                <a:gd fmla="*/ 180684 h 607845" name="connsiteY31"/>
                <a:gd fmla="*/ 403372 w 554050" name="connsiteX32"/>
                <a:gd fmla="*/ 73107 h 607845" name="connsiteY32"/>
                <a:gd fmla="*/ 411989 w 554050" name="connsiteX33"/>
                <a:gd fmla="*/ 87441 h 607845" name="connsiteY33"/>
                <a:gd fmla="*/ 143437 w 554050" name="connsiteX34"/>
                <a:gd fmla="*/ 116110 h 607845" name="connsiteY34"/>
                <a:gd fmla="*/ 134821 w 554050" name="connsiteX35"/>
                <a:gd fmla="*/ 117543 h 607845" name="connsiteY35"/>
                <a:gd fmla="*/ 142001 w 554050" name="connsiteX36"/>
                <a:gd fmla="*/ 120410 h 607845" name="connsiteY36"/>
                <a:gd fmla="*/ 406245 w 554050" name="connsiteX37"/>
                <a:gd fmla="*/ 91742 h 607845" name="connsiteY37"/>
                <a:gd fmla="*/ 406245 w 554050" name="connsiteX38"/>
                <a:gd fmla="*/ 94608 h 607845" name="connsiteY38"/>
                <a:gd fmla="*/ 144874 w 554050" name="connsiteX39"/>
                <a:gd fmla="*/ 123277 h 607845" name="connsiteY39"/>
                <a:gd fmla="*/ 150618 w 554050" name="connsiteX40"/>
                <a:gd fmla="*/ 127577 h 607845" name="connsiteY40"/>
                <a:gd fmla="*/ 411989 w 554050" name="connsiteX41"/>
                <a:gd fmla="*/ 98909 h 607845" name="connsiteY41"/>
                <a:gd fmla="*/ 411989 w 554050" name="connsiteX42"/>
                <a:gd fmla="*/ 100342 h 607845" name="connsiteY42"/>
                <a:gd fmla="*/ 153490 w 554050" name="connsiteX43"/>
                <a:gd fmla="*/ 129011 h 607845" name="connsiteY43"/>
                <a:gd fmla="*/ 159235 w 554050" name="connsiteX44"/>
                <a:gd fmla="*/ 133311 h 607845" name="connsiteY44"/>
                <a:gd fmla="*/ 416297 w 554050" name="connsiteX45"/>
                <a:gd fmla="*/ 104642 h 607845" name="connsiteY45"/>
                <a:gd fmla="*/ 416297 w 554050" name="connsiteX46"/>
                <a:gd fmla="*/ 107509 h 607845" name="connsiteY46"/>
                <a:gd fmla="*/ 162107 w 554050" name="connsiteX47"/>
                <a:gd fmla="*/ 134744 h 607845" name="connsiteY47"/>
                <a:gd fmla="*/ 166415 w 554050" name="connsiteX48"/>
                <a:gd fmla="*/ 139045 h 607845" name="connsiteY48"/>
                <a:gd fmla="*/ 420606 w 554050" name="connsiteX49"/>
                <a:gd fmla="*/ 110376 h 607845" name="connsiteY49"/>
                <a:gd fmla="*/ 422042 w 554050" name="connsiteX50"/>
                <a:gd fmla="*/ 113243 h 607845" name="connsiteY50"/>
                <a:gd fmla="*/ 170723 w 554050" name="connsiteX51"/>
                <a:gd fmla="*/ 140478 h 607845" name="connsiteY51"/>
                <a:gd fmla="*/ 175032 w 554050" name="connsiteX52"/>
                <a:gd fmla="*/ 144778 h 607845" name="connsiteY52"/>
                <a:gd fmla="*/ 440711 w 554050" name="connsiteX53"/>
                <a:gd fmla="*/ 117543 h 607845" name="connsiteY53"/>
                <a:gd fmla="*/ 440711 w 554050" name="connsiteX54"/>
                <a:gd fmla="*/ 137611 h 607845" name="connsiteY54"/>
                <a:gd fmla="*/ 198009 w 554050" name="connsiteX55"/>
                <a:gd fmla="*/ 161979 h 607845" name="connsiteY55"/>
                <a:gd fmla="*/ 198009 w 554050" name="connsiteX56"/>
                <a:gd fmla="*/ 527503 h 607845" name="connsiteY56"/>
                <a:gd fmla="*/ 162107 w 554050" name="connsiteX57"/>
                <a:gd fmla="*/ 530370 h 607845" name="connsiteY57"/>
                <a:gd fmla="*/ 108971 w 554050" name="connsiteX58"/>
                <a:gd fmla="*/ 493101 h 607845" name="connsiteY58"/>
                <a:gd fmla="*/ 108971 w 554050" name="connsiteX59"/>
                <a:gd fmla="*/ 118977 h 607845" name="connsiteY59"/>
                <a:gd fmla="*/ 108971 w 554050" name="connsiteX60"/>
                <a:gd fmla="*/ 108943 h 607845" name="connsiteY60"/>
                <a:gd fmla="*/ 108971 w 554050" name="connsiteX61"/>
                <a:gd fmla="*/ 104642 h 607845" name="connsiteY61"/>
                <a:gd fmla="*/ 294197 w 554050" name="connsiteX62"/>
                <a:gd fmla="*/ 0 h 607845" name="connsiteY62"/>
                <a:gd fmla="*/ 302808 w 554050" name="connsiteX63"/>
                <a:gd fmla="*/ 14333 h 607845" name="connsiteY63"/>
                <a:gd fmla="*/ 34443 w 554050" name="connsiteX64"/>
                <a:gd fmla="*/ 42998 h 607845" name="connsiteY64"/>
                <a:gd fmla="*/ 25832 w 554050" name="connsiteX65"/>
                <a:gd fmla="*/ 44431 h 607845" name="connsiteY65"/>
                <a:gd fmla="*/ 33007 w 554050" name="connsiteX66"/>
                <a:gd fmla="*/ 47298 h 607845" name="connsiteY66"/>
                <a:gd fmla="*/ 297067 w 554050" name="connsiteX67"/>
                <a:gd fmla="*/ 18632 h 607845" name="connsiteY67"/>
                <a:gd fmla="*/ 297067 w 554050" name="connsiteX68"/>
                <a:gd fmla="*/ 21499 h 607845" name="connsiteY68"/>
                <a:gd fmla="*/ 35878 w 554050" name="connsiteX69"/>
                <a:gd fmla="*/ 50164 h 607845" name="connsiteY69"/>
                <a:gd fmla="*/ 41618 w 554050" name="connsiteX70"/>
                <a:gd fmla="*/ 54464 h 607845" name="connsiteY70"/>
                <a:gd fmla="*/ 302808 w 554050" name="connsiteX71"/>
                <a:gd fmla="*/ 25799 h 607845" name="connsiteY71"/>
                <a:gd fmla="*/ 302808 w 554050" name="connsiteX72"/>
                <a:gd fmla="*/ 28665 h 607845" name="connsiteY72"/>
                <a:gd fmla="*/ 44488 w 554050" name="connsiteX73"/>
                <a:gd fmla="*/ 55897 h 607845" name="connsiteY73"/>
                <a:gd fmla="*/ 50229 w 554050" name="connsiteX74"/>
                <a:gd fmla="*/ 60197 h 607845" name="connsiteY74"/>
                <a:gd fmla="*/ 307113 w 554050" name="connsiteX75"/>
                <a:gd fmla="*/ 31532 h 607845" name="connsiteY75"/>
                <a:gd fmla="*/ 307113 w 554050" name="connsiteX76"/>
                <a:gd fmla="*/ 34398 h 607845" name="connsiteY76"/>
                <a:gd fmla="*/ 53099 w 554050" name="connsiteX77"/>
                <a:gd fmla="*/ 63063 h 607845" name="connsiteY77"/>
                <a:gd fmla="*/ 57404 w 554050" name="connsiteX78"/>
                <a:gd fmla="*/ 65930 h 607845" name="connsiteY78"/>
                <a:gd fmla="*/ 311419 w 554050" name="connsiteX79"/>
                <a:gd fmla="*/ 37265 h 607845" name="connsiteY79"/>
                <a:gd fmla="*/ 312854 w 554050" name="connsiteX80"/>
                <a:gd fmla="*/ 40131 h 607845" name="connsiteY80"/>
                <a:gd fmla="*/ 61710 w 554050" name="connsiteX81"/>
                <a:gd fmla="*/ 67363 h 607845" name="connsiteY81"/>
                <a:gd fmla="*/ 66015 w 554050" name="connsiteX82"/>
                <a:gd fmla="*/ 71663 h 607845" name="connsiteY82"/>
                <a:gd fmla="*/ 331510 w 554050" name="connsiteX83"/>
                <a:gd fmla="*/ 44431 h 607845" name="connsiteY83"/>
                <a:gd fmla="*/ 331510 w 554050" name="connsiteX84"/>
                <a:gd fmla="*/ 64497 h 607845" name="connsiteY84"/>
                <a:gd fmla="*/ 88977 w 554050" name="connsiteX85"/>
                <a:gd fmla="*/ 88862 h 607845" name="connsiteY85"/>
                <a:gd fmla="*/ 88977 w 554050" name="connsiteX86"/>
                <a:gd fmla="*/ 454343 h 607845" name="connsiteY86"/>
                <a:gd fmla="*/ 53099 w 554050" name="connsiteX87"/>
                <a:gd fmla="*/ 458643 h 607845" name="connsiteY87"/>
                <a:gd fmla="*/ 53099 w 554050" name="connsiteX88"/>
                <a:gd fmla="*/ 457210 h 607845" name="connsiteY88"/>
                <a:gd fmla="*/ 0 w 554050" name="connsiteX89"/>
                <a:gd fmla="*/ 419945 h 607845" name="connsiteY89"/>
                <a:gd fmla="*/ 0 w 554050" name="connsiteX90"/>
                <a:gd fmla="*/ 47298 h 607845" name="connsiteY90"/>
                <a:gd fmla="*/ 0 w 554050" name="connsiteX91"/>
                <a:gd fmla="*/ 35831 h 607845" name="connsiteY91"/>
                <a:gd fmla="*/ 0 w 554050" name="connsiteX92"/>
                <a:gd fmla="*/ 31532 h 607845" name="connsiteY92"/>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b="b" l="l" r="r" t="t"/>
              <a:pathLst>
                <a:path h="607845" w="554050">
                  <a:moveTo>
                    <a:pt x="505222" y="278157"/>
                  </a:moveTo>
                  <a:lnTo>
                    <a:pt x="344379" y="293925"/>
                  </a:lnTo>
                  <a:lnTo>
                    <a:pt x="344379" y="378497"/>
                  </a:lnTo>
                  <a:lnTo>
                    <a:pt x="505222" y="362729"/>
                  </a:lnTo>
                  <a:close/>
                  <a:moveTo>
                    <a:pt x="516711" y="150582"/>
                  </a:moveTo>
                  <a:lnTo>
                    <a:pt x="526764" y="163483"/>
                  </a:lnTo>
                  <a:lnTo>
                    <a:pt x="258213" y="193585"/>
                  </a:lnTo>
                  <a:lnTo>
                    <a:pt x="249596" y="193585"/>
                  </a:lnTo>
                  <a:lnTo>
                    <a:pt x="255340" y="197885"/>
                  </a:lnTo>
                  <a:lnTo>
                    <a:pt x="519583" y="169217"/>
                  </a:lnTo>
                  <a:lnTo>
                    <a:pt x="519583" y="172083"/>
                  </a:lnTo>
                  <a:lnTo>
                    <a:pt x="258213" y="200752"/>
                  </a:lnTo>
                  <a:lnTo>
                    <a:pt x="263957" y="203619"/>
                  </a:lnTo>
                  <a:lnTo>
                    <a:pt x="525328" y="174950"/>
                  </a:lnTo>
                  <a:lnTo>
                    <a:pt x="525328" y="177817"/>
                  </a:lnTo>
                  <a:lnTo>
                    <a:pt x="268265" y="206486"/>
                  </a:lnTo>
                  <a:lnTo>
                    <a:pt x="272574" y="209353"/>
                  </a:lnTo>
                  <a:lnTo>
                    <a:pt x="529636" y="182117"/>
                  </a:lnTo>
                  <a:lnTo>
                    <a:pt x="529636" y="184984"/>
                  </a:lnTo>
                  <a:lnTo>
                    <a:pt x="276882" y="212219"/>
                  </a:lnTo>
                  <a:lnTo>
                    <a:pt x="281190" y="215086"/>
                  </a:lnTo>
                  <a:lnTo>
                    <a:pt x="535381" y="187851"/>
                  </a:lnTo>
                  <a:lnTo>
                    <a:pt x="535381" y="190718"/>
                  </a:lnTo>
                  <a:lnTo>
                    <a:pt x="284062" y="217953"/>
                  </a:lnTo>
                  <a:lnTo>
                    <a:pt x="289807" y="222253"/>
                  </a:lnTo>
                  <a:lnTo>
                    <a:pt x="554050" y="195018"/>
                  </a:lnTo>
                  <a:lnTo>
                    <a:pt x="554050" y="580610"/>
                  </a:lnTo>
                  <a:lnTo>
                    <a:pt x="275446" y="607845"/>
                  </a:lnTo>
                  <a:lnTo>
                    <a:pt x="222310" y="570576"/>
                  </a:lnTo>
                  <a:lnTo>
                    <a:pt x="222310" y="196452"/>
                  </a:lnTo>
                  <a:lnTo>
                    <a:pt x="222310" y="184984"/>
                  </a:lnTo>
                  <a:lnTo>
                    <a:pt x="222310" y="180684"/>
                  </a:lnTo>
                  <a:close/>
                  <a:moveTo>
                    <a:pt x="403372" y="73107"/>
                  </a:moveTo>
                  <a:lnTo>
                    <a:pt x="411989" y="87441"/>
                  </a:lnTo>
                  <a:lnTo>
                    <a:pt x="143437" y="116110"/>
                  </a:lnTo>
                  <a:lnTo>
                    <a:pt x="134821" y="117543"/>
                  </a:lnTo>
                  <a:lnTo>
                    <a:pt x="142001" y="120410"/>
                  </a:lnTo>
                  <a:lnTo>
                    <a:pt x="406245" y="91742"/>
                  </a:lnTo>
                  <a:lnTo>
                    <a:pt x="406245" y="94608"/>
                  </a:lnTo>
                  <a:lnTo>
                    <a:pt x="144874" y="123277"/>
                  </a:lnTo>
                  <a:lnTo>
                    <a:pt x="150618" y="127577"/>
                  </a:lnTo>
                  <a:lnTo>
                    <a:pt x="411989" y="98909"/>
                  </a:lnTo>
                  <a:lnTo>
                    <a:pt x="411989" y="100342"/>
                  </a:lnTo>
                  <a:lnTo>
                    <a:pt x="153490" y="129011"/>
                  </a:lnTo>
                  <a:lnTo>
                    <a:pt x="159235" y="133311"/>
                  </a:lnTo>
                  <a:lnTo>
                    <a:pt x="416297" y="104642"/>
                  </a:lnTo>
                  <a:lnTo>
                    <a:pt x="416297" y="107509"/>
                  </a:lnTo>
                  <a:lnTo>
                    <a:pt x="162107" y="134744"/>
                  </a:lnTo>
                  <a:lnTo>
                    <a:pt x="166415" y="139045"/>
                  </a:lnTo>
                  <a:lnTo>
                    <a:pt x="420606" y="110376"/>
                  </a:lnTo>
                  <a:lnTo>
                    <a:pt x="422042" y="113243"/>
                  </a:lnTo>
                  <a:lnTo>
                    <a:pt x="170723" y="140478"/>
                  </a:lnTo>
                  <a:lnTo>
                    <a:pt x="175032" y="144778"/>
                  </a:lnTo>
                  <a:lnTo>
                    <a:pt x="440711" y="117543"/>
                  </a:lnTo>
                  <a:lnTo>
                    <a:pt x="440711" y="137611"/>
                  </a:lnTo>
                  <a:lnTo>
                    <a:pt x="198009" y="161979"/>
                  </a:lnTo>
                  <a:lnTo>
                    <a:pt x="198009" y="527503"/>
                  </a:lnTo>
                  <a:lnTo>
                    <a:pt x="162107" y="530370"/>
                  </a:lnTo>
                  <a:lnTo>
                    <a:pt x="108971" y="493101"/>
                  </a:lnTo>
                  <a:lnTo>
                    <a:pt x="108971" y="118977"/>
                  </a:lnTo>
                  <a:lnTo>
                    <a:pt x="108971" y="108943"/>
                  </a:lnTo>
                  <a:lnTo>
                    <a:pt x="108971" y="104642"/>
                  </a:lnTo>
                  <a:close/>
                  <a:moveTo>
                    <a:pt x="294197" y="0"/>
                  </a:moveTo>
                  <a:lnTo>
                    <a:pt x="302808" y="14333"/>
                  </a:lnTo>
                  <a:lnTo>
                    <a:pt x="34443" y="42998"/>
                  </a:lnTo>
                  <a:lnTo>
                    <a:pt x="25832" y="44431"/>
                  </a:lnTo>
                  <a:lnTo>
                    <a:pt x="33007" y="47298"/>
                  </a:lnTo>
                  <a:lnTo>
                    <a:pt x="297067" y="18632"/>
                  </a:lnTo>
                  <a:lnTo>
                    <a:pt x="297067" y="21499"/>
                  </a:lnTo>
                  <a:lnTo>
                    <a:pt x="35878" y="50164"/>
                  </a:lnTo>
                  <a:lnTo>
                    <a:pt x="41618" y="54464"/>
                  </a:lnTo>
                  <a:lnTo>
                    <a:pt x="302808" y="25799"/>
                  </a:lnTo>
                  <a:lnTo>
                    <a:pt x="302808" y="28665"/>
                  </a:lnTo>
                  <a:lnTo>
                    <a:pt x="44488" y="55897"/>
                  </a:lnTo>
                  <a:lnTo>
                    <a:pt x="50229" y="60197"/>
                  </a:lnTo>
                  <a:lnTo>
                    <a:pt x="307113" y="31532"/>
                  </a:lnTo>
                  <a:lnTo>
                    <a:pt x="307113" y="34398"/>
                  </a:lnTo>
                  <a:lnTo>
                    <a:pt x="53099" y="63063"/>
                  </a:lnTo>
                  <a:lnTo>
                    <a:pt x="57404" y="65930"/>
                  </a:lnTo>
                  <a:lnTo>
                    <a:pt x="311419" y="37265"/>
                  </a:lnTo>
                  <a:lnTo>
                    <a:pt x="312854" y="40131"/>
                  </a:lnTo>
                  <a:lnTo>
                    <a:pt x="61710" y="67363"/>
                  </a:lnTo>
                  <a:lnTo>
                    <a:pt x="66015" y="71663"/>
                  </a:lnTo>
                  <a:lnTo>
                    <a:pt x="331510" y="44431"/>
                  </a:lnTo>
                  <a:lnTo>
                    <a:pt x="331510" y="64497"/>
                  </a:lnTo>
                  <a:lnTo>
                    <a:pt x="88977" y="88862"/>
                  </a:lnTo>
                  <a:lnTo>
                    <a:pt x="88977" y="454343"/>
                  </a:lnTo>
                  <a:lnTo>
                    <a:pt x="53099" y="458643"/>
                  </a:lnTo>
                  <a:lnTo>
                    <a:pt x="53099" y="457210"/>
                  </a:lnTo>
                  <a:lnTo>
                    <a:pt x="0" y="419945"/>
                  </a:lnTo>
                  <a:lnTo>
                    <a:pt x="0" y="47298"/>
                  </a:lnTo>
                  <a:lnTo>
                    <a:pt x="0" y="35831"/>
                  </a:lnTo>
                  <a:lnTo>
                    <a:pt x="0" y="31532"/>
                  </a:lnTo>
                  <a:close/>
                </a:path>
              </a:pathLst>
            </a:custGeom>
            <a:solidFill>
              <a:schemeClr val="bg1"/>
            </a:solidFill>
            <a:ln>
              <a:noFill/>
            </a:ln>
          </p:spPr>
          <p:txBody>
            <a:bodyPr/>
            <a:lstStyle/>
            <a:p/>
          </p:txBody>
        </p:sp>
      </p:grpSp>
    </p:spTree>
    <p:extLst>
      <p:ext uri="{BB962C8B-B14F-4D97-AF65-F5344CB8AC3E}">
        <p14:creationId val="113397380"/>
      </p:ext>
    </p:extLst>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17"/>
                                        </p:tgtEl>
                                        <p:attrNameLst>
                                          <p:attrName>style.visibility</p:attrName>
                                        </p:attrNameLst>
                                      </p:cBhvr>
                                      <p:to>
                                        <p:strVal val="visible"/>
                                      </p:to>
                                    </p:set>
                                    <p:animEffect filter="fade" transition="in">
                                      <p:cBhvr>
                                        <p:cTn dur="1000" id="7"/>
                                        <p:tgtEl>
                                          <p:spTgt spid="17"/>
                                        </p:tgtEl>
                                      </p:cBhvr>
                                    </p:animEffect>
                                    <p:anim calcmode="lin" valueType="num">
                                      <p:cBhvr>
                                        <p:cTn dur="1000" fill="hold" id="8"/>
                                        <p:tgtEl>
                                          <p:spTgt spid="17"/>
                                        </p:tgtEl>
                                        <p:attrNameLst>
                                          <p:attrName>ppt_x</p:attrName>
                                        </p:attrNameLst>
                                      </p:cBhvr>
                                      <p:tavLst>
                                        <p:tav tm="0">
                                          <p:val>
                                            <p:strVal val="#ppt_x"/>
                                          </p:val>
                                        </p:tav>
                                        <p:tav tm="100000">
                                          <p:val>
                                            <p:strVal val="#ppt_x"/>
                                          </p:val>
                                        </p:tav>
                                      </p:tavLst>
                                    </p:anim>
                                    <p:anim calcmode="lin" valueType="num">
                                      <p:cBhvr>
                                        <p:cTn dur="1000" fill="hold" id="9"/>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tretch>
            <a:fillRect/>
          </a:stretch>
        </p:blipFill>
        <p:spPr>
          <a:xfrm>
            <a:off x="-76200" y="0"/>
            <a:ext cx="12268200" cy="6858000"/>
          </a:xfrm>
          <a:prstGeom prst="rect">
            <a:avLst/>
          </a:prstGeom>
          <a:solidFill>
            <a:schemeClr val="tx1"/>
          </a:solidFill>
        </p:spPr>
      </p:pic>
      <p:grpSp>
        <p:nvGrpSpPr>
          <p:cNvPr id="5" name="组合 4"/>
          <p:cNvGrpSpPr/>
          <p:nvPr/>
        </p:nvGrpSpPr>
        <p:grpSpPr>
          <a:xfrm>
            <a:off x="7976338" y="577598"/>
            <a:ext cx="3181393" cy="497950"/>
            <a:chOff x="7976338" y="577598"/>
            <a:chExt cx="3181393" cy="497950"/>
          </a:xfrm>
        </p:grpSpPr>
        <p:sp>
          <p:nvSpPr>
            <p:cNvPr id="6" name="book-hand-drawn-open-pages_35781"/>
            <p:cNvSpPr>
              <a:spLocks noChangeAspect="1"/>
            </p:cNvSpPr>
            <p:nvPr/>
          </p:nvSpPr>
          <p:spPr bwMode="auto">
            <a:xfrm>
              <a:off x="10548046" y="578873"/>
              <a:ext cx="609685" cy="496675"/>
            </a:xfrm>
            <a:custGeom>
              <a:gdLst>
                <a:gd fmla="*/ 165033 w 609243" name="connsiteX0"/>
                <a:gd fmla="*/ 400904 h 496315" name="connsiteY0"/>
                <a:gd fmla="*/ 303783 w 609243" name="connsiteX1"/>
                <a:gd fmla="*/ 460951 h 496315" name="connsiteY1"/>
                <a:gd fmla="*/ 600145 w 609243" name="connsiteX2"/>
                <a:gd fmla="*/ 431016 h 496315" name="connsiteY2"/>
                <a:gd fmla="*/ 585911 w 609243" name="connsiteX3"/>
                <a:gd fmla="*/ 453751 h 496315" name="connsiteY3"/>
                <a:gd fmla="*/ 316310 w 609243" name="connsiteX4"/>
                <a:gd fmla="*/ 490033 h 496315" name="connsiteY4"/>
                <a:gd fmla="*/ 303783 w 609243" name="connsiteX5"/>
                <a:gd fmla="*/ 496285 h 496315" name="connsiteY5"/>
                <a:gd fmla="*/ 291257 w 609243" name="connsiteX6"/>
                <a:gd fmla="*/ 490033 h 496315" name="connsiteY6"/>
                <a:gd fmla="*/ 21751 w 609243" name="connsiteX7"/>
                <a:gd fmla="*/ 453751 h 496315" name="connsiteY7"/>
                <a:gd fmla="*/ 7422 w 609243" name="connsiteX8"/>
                <a:gd fmla="*/ 431016 h 496315" name="connsiteY8"/>
                <a:gd fmla="*/ 165033 w 609243" name="connsiteX9"/>
                <a:gd fmla="*/ 400904 h 496315" name="connsiteY9"/>
                <a:gd fmla="*/ 155189 w 609243" name="connsiteX10"/>
                <a:gd fmla="*/ 275778 h 496315" name="connsiteY10"/>
                <a:gd fmla="*/ 259126 w 609243" name="connsiteX11"/>
                <a:gd fmla="*/ 295874 h 496315" name="connsiteY11"/>
                <a:gd fmla="*/ 249162 w 609243" name="connsiteX12"/>
                <a:gd fmla="*/ 312936 h 496315" name="connsiteY12"/>
                <a:gd fmla="*/ 65059 w 609243" name="connsiteX13"/>
                <a:gd fmla="*/ 331041 h 496315" name="connsiteY13"/>
                <a:gd fmla="*/ 55095 w 609243" name="connsiteX14"/>
                <a:gd fmla="*/ 313979 h 496315" name="connsiteY14"/>
                <a:gd fmla="*/ 155189 w 609243" name="connsiteX15"/>
                <a:gd fmla="*/ 275778 h 496315" name="connsiteY15"/>
                <a:gd fmla="*/ 443849 w 609243" name="connsiteX16"/>
                <a:gd fmla="*/ 275552 h 496315" name="connsiteY16"/>
                <a:gd fmla="*/ 546751 w 609243" name="connsiteX17"/>
                <a:gd fmla="*/ 305255 h 496315" name="connsiteY17"/>
                <a:gd fmla="*/ 538211 w 609243" name="connsiteX18"/>
                <a:gd fmla="*/ 323074 h 496315" name="connsiteY18"/>
                <a:gd fmla="*/ 353260 w 609243" name="connsiteX19"/>
                <a:gd fmla="*/ 320420 h 496315" name="connsiteY19"/>
                <a:gd fmla="*/ 341872 w 609243" name="connsiteX20"/>
                <a:gd fmla="*/ 304212 h 496315" name="connsiteY20"/>
                <a:gd fmla="*/ 443849 w 609243" name="connsiteX21"/>
                <a:gd fmla="*/ 275552 h 496315" name="connsiteY21"/>
                <a:gd fmla="*/ 155189 w 609243" name="connsiteX22"/>
                <a:gd fmla="*/ 229830 h 496315" name="connsiteY22"/>
                <a:gd fmla="*/ 259126 w 609243" name="connsiteX23"/>
                <a:gd fmla="*/ 249914 h 496315" name="connsiteY23"/>
                <a:gd fmla="*/ 249162 w 609243" name="connsiteX24"/>
                <a:gd fmla="*/ 266966 h 496315" name="connsiteY24"/>
                <a:gd fmla="*/ 65059 w 609243" name="connsiteX25"/>
                <a:gd fmla="*/ 284966 h 496315" name="connsiteY25"/>
                <a:gd fmla="*/ 55095 w 609243" name="connsiteX26"/>
                <a:gd fmla="*/ 268008 h 496315" name="connsiteY26"/>
                <a:gd fmla="*/ 155189 w 609243" name="connsiteX27"/>
                <a:gd fmla="*/ 229830 h 496315" name="connsiteY27"/>
                <a:gd fmla="*/ 439981 w 609243" name="connsiteX28"/>
                <a:gd fmla="*/ 229743 h 496315" name="connsiteY28"/>
                <a:gd fmla="*/ 542897 w 609243" name="connsiteX29"/>
                <a:gd fmla="*/ 259481 h 496315" name="connsiteY29"/>
                <a:gd fmla="*/ 534359 w 609243" name="connsiteX30"/>
                <a:gd fmla="*/ 277206 h 496315" name="connsiteY30"/>
                <a:gd fmla="*/ 349445 w 609243" name="connsiteX31"/>
                <a:gd fmla="*/ 274552 h 496315" name="connsiteY31"/>
                <a:gd fmla="*/ 338060 w 609243" name="connsiteX32"/>
                <a:gd fmla="*/ 258438 h 496315" name="connsiteY32"/>
                <a:gd fmla="*/ 439981 w 609243" name="connsiteX33"/>
                <a:gd fmla="*/ 229743 h 496315" name="connsiteY33"/>
                <a:gd fmla="*/ 436157 w 609243" name="connsiteX34"/>
                <a:gd fmla="*/ 183933 h 496315" name="connsiteY34"/>
                <a:gd fmla="*/ 539058 w 609243" name="connsiteX35"/>
                <a:gd fmla="*/ 213639 h 496315" name="connsiteY35"/>
                <a:gd fmla="*/ 530612 w 609243" name="connsiteX36"/>
                <a:gd fmla="*/ 231439 h 496315" name="connsiteY36"/>
                <a:gd fmla="*/ 345546 w 609243" name="connsiteX37"/>
                <a:gd fmla="*/ 228694 h 496315" name="connsiteY37"/>
                <a:gd fmla="*/ 334252 w 609243" name="connsiteX38"/>
                <a:gd fmla="*/ 212598 h 496315" name="connsiteY38"/>
                <a:gd fmla="*/ 436157 w 609243" name="connsiteX39"/>
                <a:gd fmla="*/ 183933 h 496315" name="connsiteY39"/>
                <a:gd fmla="*/ 155189 w 609243" name="connsiteX40"/>
                <a:gd fmla="*/ 183880 h 496315" name="connsiteY40"/>
                <a:gd fmla="*/ 259126 w 609243" name="connsiteX41"/>
                <a:gd fmla="*/ 203976 h 496315" name="connsiteY41"/>
                <a:gd fmla="*/ 249162 w 609243" name="connsiteX42"/>
                <a:gd fmla="*/ 220933 h 496315" name="connsiteY42"/>
                <a:gd fmla="*/ 65059 w 609243" name="connsiteX43"/>
                <a:gd fmla="*/ 239028 h 496315" name="connsiteY43"/>
                <a:gd fmla="*/ 55095 w 609243" name="connsiteX44"/>
                <a:gd fmla="*/ 221975 h 496315" name="connsiteY44"/>
                <a:gd fmla="*/ 155189 w 609243" name="connsiteX45"/>
                <a:gd fmla="*/ 183880 h 496315" name="connsiteY45"/>
                <a:gd fmla="*/ 439981 w 609243" name="connsiteX46"/>
                <a:gd fmla="*/ 137783 h 496315" name="connsiteY46"/>
                <a:gd fmla="*/ 542897 w 609243" name="connsiteX47"/>
                <a:gd fmla="*/ 167489 h 496315" name="connsiteY47"/>
                <a:gd fmla="*/ 534359 w 609243" name="connsiteX48"/>
                <a:gd fmla="*/ 185289 h 496315" name="connsiteY48"/>
                <a:gd fmla="*/ 349445 w 609243" name="connsiteX49"/>
                <a:gd fmla="*/ 182544 h 496315" name="connsiteY49"/>
                <a:gd fmla="*/ 338060 w 609243" name="connsiteX50"/>
                <a:gd fmla="*/ 166448 h 496315" name="connsiteY50"/>
                <a:gd fmla="*/ 439981 w 609243" name="connsiteX51"/>
                <a:gd fmla="*/ 137783 h 496315" name="connsiteY51"/>
                <a:gd fmla="*/ 209117 w 609243" name="connsiteX52"/>
                <a:gd fmla="*/ 125922 h 496315" name="connsiteY52"/>
                <a:gd fmla="*/ 249230 w 609243" name="connsiteX53"/>
                <a:gd fmla="*/ 141507 h 496315" name="connsiteY53"/>
                <a:gd fmla="*/ 239267 w 609243" name="connsiteX54"/>
                <a:gd fmla="*/ 158561 h 496315" name="connsiteY54"/>
                <a:gd fmla="*/ 171234 w 609243" name="connsiteX55"/>
                <a:gd fmla="*/ 146339 h 496315" name="connsiteY55"/>
                <a:gd fmla="*/ 166015 w 609243" name="connsiteX56"/>
                <a:gd fmla="*/ 127390 h 496315" name="connsiteY56"/>
                <a:gd fmla="*/ 209117 w 609243" name="connsiteX57"/>
                <a:gd fmla="*/ 125922 h 496315" name="connsiteY57"/>
                <a:gd fmla="*/ 114405 w 609243" name="connsiteX58"/>
                <a:gd fmla="*/ 101164 h 496315" name="connsiteY58"/>
                <a:gd fmla="*/ 79658 w 609243" name="connsiteX59"/>
                <a:gd fmla="*/ 112628 h 496315" name="connsiteY59"/>
                <a:gd fmla="*/ 78139 w 609243" name="connsiteX60"/>
                <a:gd fmla="*/ 156871 h 496315" name="connsiteY60"/>
                <a:gd fmla="*/ 114405 w 609243" name="connsiteX61"/>
                <a:gd fmla="*/ 142186 h 496315" name="connsiteY61"/>
                <a:gd fmla="*/ 436157 w 609243" name="connsiteX62"/>
                <a:gd fmla="*/ 91941 h 496315" name="connsiteY62"/>
                <a:gd fmla="*/ 539058 w 609243" name="connsiteX63"/>
                <a:gd fmla="*/ 121643 h 496315" name="connsiteY63"/>
                <a:gd fmla="*/ 530612 w 609243" name="connsiteX64"/>
                <a:gd fmla="*/ 139462 h 496315" name="connsiteY64"/>
                <a:gd fmla="*/ 345546 w 609243" name="connsiteX65"/>
                <a:gd fmla="*/ 136808 h 496315" name="connsiteY65"/>
                <a:gd fmla="*/ 334252 w 609243" name="connsiteX66"/>
                <a:gd fmla="*/ 120601 h 496315" name="connsiteY66"/>
                <a:gd fmla="*/ 436157 w 609243" name="connsiteX67"/>
                <a:gd fmla="*/ 91941 h 496315" name="connsiteY67"/>
                <a:gd fmla="*/ 120956 w 609243" name="connsiteX68"/>
                <a:gd fmla="*/ 81080 h 496315" name="connsiteY68"/>
                <a:gd fmla="*/ 123804 w 609243" name="connsiteX69"/>
                <a:gd fmla="*/ 81459 h 496315" name="connsiteY69"/>
                <a:gd fmla="*/ 134152 w 609243" name="connsiteX70"/>
                <a:gd fmla="*/ 90933 h 496315" name="connsiteY70"/>
                <a:gd fmla="*/ 134152 w 609243" name="connsiteX71"/>
                <a:gd fmla="*/ 146734 h 496315" name="connsiteY71"/>
                <a:gd fmla="*/ 133773 w 609243" name="connsiteX72"/>
                <a:gd fmla="*/ 149292 h 496315" name="connsiteY72"/>
                <a:gd fmla="*/ 126842 w 609243" name="connsiteX73"/>
                <a:gd fmla="*/ 159523 h 496315" name="connsiteY73"/>
                <a:gd fmla="*/ 78234 w 609243" name="connsiteX74"/>
                <a:gd fmla="*/ 179892 h 496315" name="connsiteY74"/>
                <a:gd fmla="*/ 64658 w 609243" name="connsiteX75"/>
                <a:gd fmla="*/ 175439 h 496315" name="connsiteY75"/>
                <a:gd fmla="*/ 58392 w 609243" name="connsiteX76"/>
                <a:gd fmla="*/ 166439 h 496315" name="connsiteY76"/>
                <a:gd fmla="*/ 60101 w 609243" name="connsiteX77"/>
                <a:gd fmla="*/ 110638 h 496315" name="connsiteY77"/>
                <a:gd fmla="*/ 60765 w 609243" name="connsiteX78"/>
                <a:gd fmla="*/ 107796 h 496315" name="connsiteY78"/>
                <a:gd fmla="*/ 64943 w 609243" name="connsiteX79"/>
                <a:gd fmla="*/ 98796 h 496315" name="connsiteY79"/>
                <a:gd fmla="*/ 120956 w 609243" name="connsiteX80"/>
                <a:gd fmla="*/ 81080 h 496315" name="connsiteY80"/>
                <a:gd fmla="*/ 211133 w 609243" name="connsiteX81"/>
                <a:gd fmla="*/ 79659 h 496315" name="connsiteY81"/>
                <a:gd fmla="*/ 252540 w 609243" name="connsiteX82"/>
                <a:gd fmla="*/ 93858 h 496315" name="connsiteY82"/>
                <a:gd fmla="*/ 242574 w 609243" name="connsiteX83"/>
                <a:gd fmla="*/ 110925 h 496315" name="connsiteY83"/>
                <a:gd fmla="*/ 172811 w 609243" name="connsiteX84"/>
                <a:gd fmla="*/ 103719 h 496315" name="connsiteY84"/>
                <a:gd fmla="*/ 167590 w 609243" name="connsiteX85"/>
                <a:gd fmla="*/ 84661 h 496315" name="connsiteY85"/>
                <a:gd fmla="*/ 211133 w 609243" name="connsiteX86"/>
                <a:gd fmla="*/ 79659 h 496315" name="connsiteY86"/>
                <a:gd fmla="*/ 198798 w 609243" name="connsiteX87"/>
                <a:gd fmla="*/ 22403 h 496315" name="connsiteY87"/>
                <a:gd fmla="*/ 27245 w 609243" name="connsiteX88"/>
                <a:gd fmla="*/ 79844 h 496315" name="connsiteY88"/>
                <a:gd fmla="*/ 26012 w 609243" name="connsiteX89"/>
                <a:gd fmla="*/ 387586 h 496315" name="connsiteY89"/>
                <a:gd fmla="*/ 306429 w 609243" name="connsiteX90"/>
                <a:gd fmla="*/ 408620 h 496315" name="connsiteY90"/>
                <a:gd fmla="*/ 586847 w 609243" name="connsiteX91"/>
                <a:gd fmla="*/ 387586 h 496315" name="connsiteY91"/>
                <a:gd fmla="*/ 585614 w 609243" name="connsiteX92"/>
                <a:gd fmla="*/ 79844 h 496315" name="connsiteY92"/>
                <a:gd fmla="*/ 315160 w 609243" name="connsiteX93"/>
                <a:gd fmla="*/ 68664 h 496315" name="connsiteY93"/>
                <a:gd fmla="*/ 306429 w 609243" name="connsiteX94"/>
                <a:gd fmla="*/ 71791 h 496315" name="connsiteY94"/>
                <a:gd fmla="*/ 297699 w 609243" name="connsiteX95"/>
                <a:gd fmla="*/ 68664 h 496315" name="connsiteY95"/>
                <a:gd fmla="*/ 198798 w 609243" name="connsiteX96"/>
                <a:gd fmla="*/ 22403 h 496315" name="connsiteY96"/>
                <a:gd fmla="*/ 197678 w 609243" name="connsiteX97"/>
                <a:gd fmla="*/ 346 h 496315" name="connsiteY97"/>
                <a:gd fmla="*/ 306429 w 609243" name="connsiteX98"/>
                <a:gd fmla="*/ 46209 h 496315" name="connsiteY98"/>
                <a:gd fmla="*/ 602505 w 609243" name="connsiteX99"/>
                <a:gd fmla="*/ 64779 h 496315" name="connsiteY99"/>
                <a:gd fmla="*/ 606016 w 609243" name="connsiteX100"/>
                <a:gd fmla="*/ 68948 h 496315" name="connsiteY100"/>
                <a:gd fmla="*/ 608009 w 609243" name="connsiteX101"/>
                <a:gd fmla="*/ 75581 h 496315" name="connsiteY101"/>
                <a:gd fmla="*/ 609243 w 609243" name="connsiteX102"/>
                <a:gd fmla="*/ 396113 h 496315" name="connsiteY102"/>
                <a:gd fmla="*/ 608199 w 609243" name="connsiteX103"/>
                <a:gd fmla="*/ 400945 h 496315" name="connsiteY103"/>
                <a:gd fmla="*/ 595103 w 609243" name="connsiteX104"/>
                <a:gd fmla="*/ 414210 h 496315" name="connsiteY104"/>
                <a:gd fmla="*/ 317437 w 609243" name="connsiteX105"/>
                <a:gd fmla="*/ 428043 h 496315" name="connsiteY105"/>
                <a:gd fmla="*/ 306429 w 609243" name="connsiteX106"/>
                <a:gd fmla="*/ 434675 h 496315" name="connsiteY106"/>
                <a:gd fmla="*/ 295422 w 609243" name="connsiteX107"/>
                <a:gd fmla="*/ 428043 h 496315" name="connsiteY107"/>
                <a:gd fmla="*/ 17756 w 609243" name="connsiteX108"/>
                <a:gd fmla="*/ 414210 h 496315" name="connsiteY108"/>
                <a:gd fmla="*/ 4660 w 609243" name="connsiteX109"/>
                <a:gd fmla="*/ 400945 h 496315" name="connsiteY109"/>
                <a:gd fmla="*/ 3616 w 609243" name="connsiteX110"/>
                <a:gd fmla="*/ 396113 h 496315" name="connsiteY110"/>
                <a:gd fmla="*/ 4850 w 609243" name="connsiteX111"/>
                <a:gd fmla="*/ 75581 h 496315" name="connsiteY111"/>
                <a:gd fmla="*/ 6843 w 609243" name="connsiteX112"/>
                <a:gd fmla="*/ 68948 h 496315" name="connsiteY112"/>
                <a:gd fmla="*/ 10354 w 609243" name="connsiteX113"/>
                <a:gd fmla="*/ 64779 h 496315" name="connsiteY113"/>
                <a:gd fmla="*/ 197678 w 609243" name="connsiteX114"/>
                <a:gd fmla="*/ 346 h 496315" name="connsiteY1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b="b" l="l" r="r" t="t"/>
              <a:pathLst>
                <a:path h="496315" w="609243">
                  <a:moveTo>
                    <a:pt x="165033" y="400904"/>
                  </a:moveTo>
                  <a:cubicBezTo>
                    <a:pt x="218614" y="402858"/>
                    <a:pt x="269051" y="419838"/>
                    <a:pt x="303783" y="460951"/>
                  </a:cubicBezTo>
                  <a:cubicBezTo>
                    <a:pt x="373248" y="378725"/>
                    <a:pt x="505628" y="393029"/>
                    <a:pt x="600145" y="431016"/>
                  </a:cubicBezTo>
                  <a:cubicBezTo>
                    <a:pt x="616847" y="437742"/>
                    <a:pt x="602423" y="460382"/>
                    <a:pt x="585911" y="453751"/>
                  </a:cubicBezTo>
                  <a:cubicBezTo>
                    <a:pt x="500314" y="419364"/>
                    <a:pt x="372583" y="404018"/>
                    <a:pt x="316310" y="490033"/>
                  </a:cubicBezTo>
                  <a:cubicBezTo>
                    <a:pt x="313178" y="494864"/>
                    <a:pt x="308433" y="496569"/>
                    <a:pt x="303783" y="496285"/>
                  </a:cubicBezTo>
                  <a:cubicBezTo>
                    <a:pt x="299134" y="496569"/>
                    <a:pt x="294389" y="494864"/>
                    <a:pt x="291257" y="490033"/>
                  </a:cubicBezTo>
                  <a:cubicBezTo>
                    <a:pt x="234984" y="404018"/>
                    <a:pt x="107253" y="419364"/>
                    <a:pt x="21751" y="453751"/>
                  </a:cubicBezTo>
                  <a:cubicBezTo>
                    <a:pt x="5144" y="460382"/>
                    <a:pt x="-9280" y="437742"/>
                    <a:pt x="7422" y="431016"/>
                  </a:cubicBezTo>
                  <a:cubicBezTo>
                    <a:pt x="54728" y="412023"/>
                    <a:pt x="111452" y="398950"/>
                    <a:pt x="165033" y="400904"/>
                  </a:cubicBezTo>
                  <a:close/>
                  <a:moveTo>
                    <a:pt x="155189" y="275778"/>
                  </a:moveTo>
                  <a:cubicBezTo>
                    <a:pt x="190373" y="271726"/>
                    <a:pt x="226197" y="277389"/>
                    <a:pt x="259126" y="295874"/>
                  </a:cubicBezTo>
                  <a:cubicBezTo>
                    <a:pt x="270229" y="302130"/>
                    <a:pt x="260265" y="319192"/>
                    <a:pt x="249162" y="312936"/>
                  </a:cubicBezTo>
                  <a:cubicBezTo>
                    <a:pt x="189186" y="279285"/>
                    <a:pt x="119815" y="294262"/>
                    <a:pt x="65059" y="331041"/>
                  </a:cubicBezTo>
                  <a:cubicBezTo>
                    <a:pt x="54430" y="338150"/>
                    <a:pt x="44561" y="320993"/>
                    <a:pt x="55095" y="313979"/>
                  </a:cubicBezTo>
                  <a:cubicBezTo>
                    <a:pt x="85463" y="293599"/>
                    <a:pt x="120006" y="279830"/>
                    <a:pt x="155189" y="275778"/>
                  </a:cubicBezTo>
                  <a:close/>
                  <a:moveTo>
                    <a:pt x="443849" y="275552"/>
                  </a:moveTo>
                  <a:cubicBezTo>
                    <a:pt x="479257" y="276654"/>
                    <a:pt x="514819" y="287483"/>
                    <a:pt x="546751" y="305255"/>
                  </a:cubicBezTo>
                  <a:cubicBezTo>
                    <a:pt x="557854" y="311415"/>
                    <a:pt x="549408" y="329329"/>
                    <a:pt x="538211" y="323074"/>
                  </a:cubicBezTo>
                  <a:cubicBezTo>
                    <a:pt x="480609" y="291037"/>
                    <a:pt x="410197" y="281843"/>
                    <a:pt x="353260" y="320420"/>
                  </a:cubicBezTo>
                  <a:cubicBezTo>
                    <a:pt x="342726" y="327528"/>
                    <a:pt x="331339" y="311415"/>
                    <a:pt x="341872" y="304212"/>
                  </a:cubicBezTo>
                  <a:cubicBezTo>
                    <a:pt x="373188" y="283076"/>
                    <a:pt x="408441" y="274451"/>
                    <a:pt x="443849" y="275552"/>
                  </a:cubicBezTo>
                  <a:close/>
                  <a:moveTo>
                    <a:pt x="155189" y="229830"/>
                  </a:moveTo>
                  <a:cubicBezTo>
                    <a:pt x="190373" y="225780"/>
                    <a:pt x="226197" y="231440"/>
                    <a:pt x="259126" y="249914"/>
                  </a:cubicBezTo>
                  <a:cubicBezTo>
                    <a:pt x="270229" y="256166"/>
                    <a:pt x="260265" y="273124"/>
                    <a:pt x="249162" y="266966"/>
                  </a:cubicBezTo>
                  <a:cubicBezTo>
                    <a:pt x="189186" y="233335"/>
                    <a:pt x="119815" y="248303"/>
                    <a:pt x="65059" y="284966"/>
                  </a:cubicBezTo>
                  <a:cubicBezTo>
                    <a:pt x="54430" y="292071"/>
                    <a:pt x="44561" y="275019"/>
                    <a:pt x="55095" y="268008"/>
                  </a:cubicBezTo>
                  <a:cubicBezTo>
                    <a:pt x="85463" y="247640"/>
                    <a:pt x="120006" y="233880"/>
                    <a:pt x="155189" y="229830"/>
                  </a:cubicBezTo>
                  <a:close/>
                  <a:moveTo>
                    <a:pt x="439981" y="229743"/>
                  </a:moveTo>
                  <a:cubicBezTo>
                    <a:pt x="475369" y="230857"/>
                    <a:pt x="510924" y="241709"/>
                    <a:pt x="542897" y="259481"/>
                  </a:cubicBezTo>
                  <a:cubicBezTo>
                    <a:pt x="553903" y="265642"/>
                    <a:pt x="545554" y="283461"/>
                    <a:pt x="534359" y="277206"/>
                  </a:cubicBezTo>
                  <a:cubicBezTo>
                    <a:pt x="476674" y="245169"/>
                    <a:pt x="406371" y="235975"/>
                    <a:pt x="349445" y="274552"/>
                  </a:cubicBezTo>
                  <a:cubicBezTo>
                    <a:pt x="338819" y="281660"/>
                    <a:pt x="327529" y="265547"/>
                    <a:pt x="338060" y="258438"/>
                  </a:cubicBezTo>
                  <a:cubicBezTo>
                    <a:pt x="369369" y="237255"/>
                    <a:pt x="404592" y="228629"/>
                    <a:pt x="439981" y="229743"/>
                  </a:cubicBezTo>
                  <a:close/>
                  <a:moveTo>
                    <a:pt x="436157" y="183933"/>
                  </a:moveTo>
                  <a:cubicBezTo>
                    <a:pt x="471557" y="185045"/>
                    <a:pt x="507123" y="195886"/>
                    <a:pt x="539058" y="213639"/>
                  </a:cubicBezTo>
                  <a:cubicBezTo>
                    <a:pt x="550162" y="219794"/>
                    <a:pt x="541715" y="237594"/>
                    <a:pt x="530612" y="231439"/>
                  </a:cubicBezTo>
                  <a:cubicBezTo>
                    <a:pt x="472909" y="199342"/>
                    <a:pt x="402584" y="190253"/>
                    <a:pt x="345546" y="228694"/>
                  </a:cubicBezTo>
                  <a:cubicBezTo>
                    <a:pt x="335012" y="235889"/>
                    <a:pt x="323718" y="219699"/>
                    <a:pt x="334252" y="212598"/>
                  </a:cubicBezTo>
                  <a:cubicBezTo>
                    <a:pt x="365524" y="191436"/>
                    <a:pt x="400757" y="182820"/>
                    <a:pt x="436157" y="183933"/>
                  </a:cubicBezTo>
                  <a:close/>
                  <a:moveTo>
                    <a:pt x="155189" y="183880"/>
                  </a:moveTo>
                  <a:cubicBezTo>
                    <a:pt x="190373" y="179842"/>
                    <a:pt x="226197" y="185502"/>
                    <a:pt x="259126" y="203976"/>
                  </a:cubicBezTo>
                  <a:cubicBezTo>
                    <a:pt x="270229" y="210133"/>
                    <a:pt x="260265" y="227186"/>
                    <a:pt x="249162" y="220933"/>
                  </a:cubicBezTo>
                  <a:cubicBezTo>
                    <a:pt x="189186" y="187302"/>
                    <a:pt x="119815" y="202270"/>
                    <a:pt x="65059" y="239028"/>
                  </a:cubicBezTo>
                  <a:cubicBezTo>
                    <a:pt x="54430" y="246133"/>
                    <a:pt x="44561" y="229080"/>
                    <a:pt x="55095" y="221975"/>
                  </a:cubicBezTo>
                  <a:cubicBezTo>
                    <a:pt x="85463" y="201655"/>
                    <a:pt x="120006" y="187918"/>
                    <a:pt x="155189" y="183880"/>
                  </a:cubicBezTo>
                  <a:close/>
                  <a:moveTo>
                    <a:pt x="439981" y="137783"/>
                  </a:moveTo>
                  <a:cubicBezTo>
                    <a:pt x="475369" y="138895"/>
                    <a:pt x="510924" y="149736"/>
                    <a:pt x="542897" y="167489"/>
                  </a:cubicBezTo>
                  <a:cubicBezTo>
                    <a:pt x="553903" y="173644"/>
                    <a:pt x="545554" y="191444"/>
                    <a:pt x="534359" y="185289"/>
                  </a:cubicBezTo>
                  <a:cubicBezTo>
                    <a:pt x="476674" y="153192"/>
                    <a:pt x="406371" y="144103"/>
                    <a:pt x="349445" y="182544"/>
                  </a:cubicBezTo>
                  <a:cubicBezTo>
                    <a:pt x="338819" y="189739"/>
                    <a:pt x="327529" y="173549"/>
                    <a:pt x="338060" y="166448"/>
                  </a:cubicBezTo>
                  <a:cubicBezTo>
                    <a:pt x="369369" y="145286"/>
                    <a:pt x="404592" y="136670"/>
                    <a:pt x="439981" y="137783"/>
                  </a:cubicBezTo>
                  <a:close/>
                  <a:moveTo>
                    <a:pt x="209117" y="125922"/>
                  </a:moveTo>
                  <a:cubicBezTo>
                    <a:pt x="223089" y="128148"/>
                    <a:pt x="236563" y="133217"/>
                    <a:pt x="249230" y="141507"/>
                  </a:cubicBezTo>
                  <a:cubicBezTo>
                    <a:pt x="259857" y="148423"/>
                    <a:pt x="249989" y="165477"/>
                    <a:pt x="239267" y="158561"/>
                  </a:cubicBezTo>
                  <a:cubicBezTo>
                    <a:pt x="218392" y="144918"/>
                    <a:pt x="195619" y="141223"/>
                    <a:pt x="171234" y="146339"/>
                  </a:cubicBezTo>
                  <a:cubicBezTo>
                    <a:pt x="158804" y="148991"/>
                    <a:pt x="153585" y="130043"/>
                    <a:pt x="166015" y="127390"/>
                  </a:cubicBezTo>
                  <a:cubicBezTo>
                    <a:pt x="180675" y="124311"/>
                    <a:pt x="195145" y="123695"/>
                    <a:pt x="209117" y="125922"/>
                  </a:cubicBezTo>
                  <a:close/>
                  <a:moveTo>
                    <a:pt x="114405" y="101164"/>
                  </a:moveTo>
                  <a:cubicBezTo>
                    <a:pt x="101873" y="102206"/>
                    <a:pt x="90291" y="105901"/>
                    <a:pt x="79658" y="112628"/>
                  </a:cubicBezTo>
                  <a:cubicBezTo>
                    <a:pt x="78519" y="127407"/>
                    <a:pt x="78234" y="142091"/>
                    <a:pt x="78139" y="156871"/>
                  </a:cubicBezTo>
                  <a:cubicBezTo>
                    <a:pt x="89626" y="150523"/>
                    <a:pt x="101684" y="145407"/>
                    <a:pt x="114405" y="142186"/>
                  </a:cubicBezTo>
                  <a:close/>
                  <a:moveTo>
                    <a:pt x="436157" y="91941"/>
                  </a:moveTo>
                  <a:cubicBezTo>
                    <a:pt x="471557" y="93043"/>
                    <a:pt x="507123" y="103872"/>
                    <a:pt x="539058" y="121643"/>
                  </a:cubicBezTo>
                  <a:cubicBezTo>
                    <a:pt x="550162" y="127804"/>
                    <a:pt x="541715" y="145718"/>
                    <a:pt x="530612" y="139462"/>
                  </a:cubicBezTo>
                  <a:cubicBezTo>
                    <a:pt x="472909" y="107426"/>
                    <a:pt x="402584" y="98232"/>
                    <a:pt x="345546" y="136808"/>
                  </a:cubicBezTo>
                  <a:cubicBezTo>
                    <a:pt x="335012" y="143917"/>
                    <a:pt x="323718" y="127804"/>
                    <a:pt x="334252" y="120601"/>
                  </a:cubicBezTo>
                  <a:cubicBezTo>
                    <a:pt x="365524" y="99464"/>
                    <a:pt x="400757" y="90839"/>
                    <a:pt x="436157" y="91941"/>
                  </a:cubicBezTo>
                  <a:close/>
                  <a:moveTo>
                    <a:pt x="120956" y="81080"/>
                  </a:moveTo>
                  <a:cubicBezTo>
                    <a:pt x="122000" y="81080"/>
                    <a:pt x="122855" y="81174"/>
                    <a:pt x="123804" y="81459"/>
                  </a:cubicBezTo>
                  <a:cubicBezTo>
                    <a:pt x="128836" y="81269"/>
                    <a:pt x="134152" y="84396"/>
                    <a:pt x="134152" y="90933"/>
                  </a:cubicBezTo>
                  <a:lnTo>
                    <a:pt x="134152" y="146734"/>
                  </a:lnTo>
                  <a:cubicBezTo>
                    <a:pt x="134152" y="147681"/>
                    <a:pt x="133962" y="148534"/>
                    <a:pt x="133773" y="149292"/>
                  </a:cubicBezTo>
                  <a:cubicBezTo>
                    <a:pt x="134532" y="153744"/>
                    <a:pt x="132633" y="158387"/>
                    <a:pt x="126842" y="159523"/>
                  </a:cubicBezTo>
                  <a:cubicBezTo>
                    <a:pt x="109279" y="163029"/>
                    <a:pt x="93234" y="170134"/>
                    <a:pt x="78234" y="179892"/>
                  </a:cubicBezTo>
                  <a:cubicBezTo>
                    <a:pt x="72348" y="183682"/>
                    <a:pt x="66841" y="180366"/>
                    <a:pt x="64658" y="175439"/>
                  </a:cubicBezTo>
                  <a:cubicBezTo>
                    <a:pt x="61145" y="174208"/>
                    <a:pt x="58392" y="171271"/>
                    <a:pt x="58392" y="166439"/>
                  </a:cubicBezTo>
                  <a:cubicBezTo>
                    <a:pt x="58392" y="147871"/>
                    <a:pt x="58487" y="129207"/>
                    <a:pt x="60101" y="110638"/>
                  </a:cubicBezTo>
                  <a:cubicBezTo>
                    <a:pt x="60196" y="109596"/>
                    <a:pt x="60386" y="108649"/>
                    <a:pt x="60765" y="107796"/>
                  </a:cubicBezTo>
                  <a:cubicBezTo>
                    <a:pt x="60576" y="104575"/>
                    <a:pt x="61715" y="101164"/>
                    <a:pt x="64943" y="98796"/>
                  </a:cubicBezTo>
                  <a:cubicBezTo>
                    <a:pt x="81367" y="86764"/>
                    <a:pt x="100734" y="81459"/>
                    <a:pt x="120956" y="81080"/>
                  </a:cubicBezTo>
                  <a:close/>
                  <a:moveTo>
                    <a:pt x="211133" y="79659"/>
                  </a:moveTo>
                  <a:cubicBezTo>
                    <a:pt x="225465" y="81224"/>
                    <a:pt x="239442" y="85988"/>
                    <a:pt x="252540" y="93858"/>
                  </a:cubicBezTo>
                  <a:cubicBezTo>
                    <a:pt x="263455" y="100495"/>
                    <a:pt x="253489" y="117563"/>
                    <a:pt x="242574" y="110925"/>
                  </a:cubicBezTo>
                  <a:cubicBezTo>
                    <a:pt x="220553" y="97651"/>
                    <a:pt x="197109" y="95375"/>
                    <a:pt x="172811" y="103719"/>
                  </a:cubicBezTo>
                  <a:cubicBezTo>
                    <a:pt x="160756" y="107796"/>
                    <a:pt x="155631" y="88833"/>
                    <a:pt x="167590" y="84661"/>
                  </a:cubicBezTo>
                  <a:cubicBezTo>
                    <a:pt x="182112" y="79730"/>
                    <a:pt x="196800" y="78095"/>
                    <a:pt x="211133" y="79659"/>
                  </a:cubicBezTo>
                  <a:close/>
                  <a:moveTo>
                    <a:pt x="198798" y="22403"/>
                  </a:moveTo>
                  <a:cubicBezTo>
                    <a:pt x="139593" y="17888"/>
                    <a:pt x="76710" y="44314"/>
                    <a:pt x="27245" y="79844"/>
                  </a:cubicBezTo>
                  <a:cubicBezTo>
                    <a:pt x="29238" y="182456"/>
                    <a:pt x="26296" y="284974"/>
                    <a:pt x="26012" y="387586"/>
                  </a:cubicBezTo>
                  <a:cubicBezTo>
                    <a:pt x="118725" y="354898"/>
                    <a:pt x="223111" y="351392"/>
                    <a:pt x="306429" y="408620"/>
                  </a:cubicBezTo>
                  <a:cubicBezTo>
                    <a:pt x="389653" y="351392"/>
                    <a:pt x="494134" y="354898"/>
                    <a:pt x="586847" y="387586"/>
                  </a:cubicBezTo>
                  <a:cubicBezTo>
                    <a:pt x="586563" y="284974"/>
                    <a:pt x="583621" y="182456"/>
                    <a:pt x="585614" y="79844"/>
                  </a:cubicBezTo>
                  <a:cubicBezTo>
                    <a:pt x="506470" y="22995"/>
                    <a:pt x="392975" y="-10545"/>
                    <a:pt x="315160" y="68664"/>
                  </a:cubicBezTo>
                  <a:cubicBezTo>
                    <a:pt x="312503" y="71412"/>
                    <a:pt x="309371" y="72264"/>
                    <a:pt x="306429" y="71791"/>
                  </a:cubicBezTo>
                  <a:cubicBezTo>
                    <a:pt x="303488" y="72264"/>
                    <a:pt x="300356" y="71412"/>
                    <a:pt x="297699" y="68664"/>
                  </a:cubicBezTo>
                  <a:cubicBezTo>
                    <a:pt x="268518" y="38960"/>
                    <a:pt x="234320" y="25112"/>
                    <a:pt x="198798" y="22403"/>
                  </a:cubicBezTo>
                  <a:close/>
                  <a:moveTo>
                    <a:pt x="197678" y="346"/>
                  </a:moveTo>
                  <a:cubicBezTo>
                    <a:pt x="236561" y="2640"/>
                    <a:pt x="274117" y="16470"/>
                    <a:pt x="306429" y="46209"/>
                  </a:cubicBezTo>
                  <a:cubicBezTo>
                    <a:pt x="392595" y="-33095"/>
                    <a:pt x="516055" y="730"/>
                    <a:pt x="602505" y="64779"/>
                  </a:cubicBezTo>
                  <a:cubicBezTo>
                    <a:pt x="604118" y="66011"/>
                    <a:pt x="605257" y="67432"/>
                    <a:pt x="606016" y="68948"/>
                  </a:cubicBezTo>
                  <a:cubicBezTo>
                    <a:pt x="607250" y="70654"/>
                    <a:pt x="608104" y="72833"/>
                    <a:pt x="608009" y="75581"/>
                  </a:cubicBezTo>
                  <a:cubicBezTo>
                    <a:pt x="605827" y="182456"/>
                    <a:pt x="609053" y="289237"/>
                    <a:pt x="609243" y="396113"/>
                  </a:cubicBezTo>
                  <a:cubicBezTo>
                    <a:pt x="609243" y="397913"/>
                    <a:pt x="608863" y="399524"/>
                    <a:pt x="608199" y="400945"/>
                  </a:cubicBezTo>
                  <a:cubicBezTo>
                    <a:pt x="610002" y="408620"/>
                    <a:pt x="604403" y="417810"/>
                    <a:pt x="595103" y="414210"/>
                  </a:cubicBezTo>
                  <a:cubicBezTo>
                    <a:pt x="503813" y="378679"/>
                    <a:pt x="400661" y="370815"/>
                    <a:pt x="317437" y="428043"/>
                  </a:cubicBezTo>
                  <a:cubicBezTo>
                    <a:pt x="315540" y="432591"/>
                    <a:pt x="311269" y="435812"/>
                    <a:pt x="306429" y="434675"/>
                  </a:cubicBezTo>
                  <a:cubicBezTo>
                    <a:pt x="301590" y="435812"/>
                    <a:pt x="297319" y="432591"/>
                    <a:pt x="295422" y="428043"/>
                  </a:cubicBezTo>
                  <a:cubicBezTo>
                    <a:pt x="212198" y="370815"/>
                    <a:pt x="109046" y="378679"/>
                    <a:pt x="17756" y="414210"/>
                  </a:cubicBezTo>
                  <a:cubicBezTo>
                    <a:pt x="8456" y="417810"/>
                    <a:pt x="2857" y="408620"/>
                    <a:pt x="4660" y="400945"/>
                  </a:cubicBezTo>
                  <a:cubicBezTo>
                    <a:pt x="3996" y="399524"/>
                    <a:pt x="3616" y="397913"/>
                    <a:pt x="3616" y="396113"/>
                  </a:cubicBezTo>
                  <a:cubicBezTo>
                    <a:pt x="3806" y="289237"/>
                    <a:pt x="7032" y="182456"/>
                    <a:pt x="4850" y="75581"/>
                  </a:cubicBezTo>
                  <a:cubicBezTo>
                    <a:pt x="4755" y="72833"/>
                    <a:pt x="5514" y="70654"/>
                    <a:pt x="6843" y="68948"/>
                  </a:cubicBezTo>
                  <a:cubicBezTo>
                    <a:pt x="7602" y="67432"/>
                    <a:pt x="8741" y="66011"/>
                    <a:pt x="10354" y="64779"/>
                  </a:cubicBezTo>
                  <a:cubicBezTo>
                    <a:pt x="64385" y="24748"/>
                    <a:pt x="132874" y="-3476"/>
                    <a:pt x="197678" y="346"/>
                  </a:cubicBezTo>
                  <a:close/>
                </a:path>
              </a:pathLst>
            </a:custGeom>
            <a:solidFill>
              <a:schemeClr val="tx1"/>
            </a:solidFill>
            <a:ln>
              <a:noFill/>
            </a:ln>
          </p:spPr>
          <p:txBody>
            <a:bodyPr/>
            <a:lstStyle/>
            <a:p/>
          </p:txBody>
        </p:sp>
        <p:sp>
          <p:nvSpPr>
            <p:cNvPr id="7" name="文本框 6"/>
            <p:cNvSpPr txBox="1"/>
            <p:nvPr/>
          </p:nvSpPr>
          <p:spPr>
            <a:xfrm>
              <a:off x="7976337" y="577598"/>
              <a:ext cx="2990850" cy="457200"/>
            </a:xfrm>
            <a:prstGeom prst="rect">
              <a:avLst/>
            </a:prstGeom>
            <a:noFill/>
          </p:spPr>
          <p:txBody>
            <a:bodyPr rtlCol="0" wrap="square">
              <a:spAutoFit/>
            </a:bodyPr>
            <a:lstStyle/>
            <a:p>
              <a:r>
                <a:rPr altLang="zh-CN" i="1" lang="en-US" spc="600" sz="2400">
                  <a:latin charset="-122" panose="00000500000000000000" pitchFamily="2" typeface="字魂59号-创粗黑"/>
                  <a:ea charset="-122" panose="00000500000000000000" pitchFamily="2" typeface="字魂59号-创粗黑"/>
                </a:rPr>
                <a:t>READ SHARE</a:t>
              </a:r>
            </a:p>
          </p:txBody>
        </p:sp>
      </p:grpSp>
      <p:sp>
        <p:nvSpPr>
          <p:cNvPr id="8" name="MH_Other_6"/>
          <p:cNvSpPr/>
          <p:nvPr/>
        </p:nvSpPr>
        <p:spPr bwMode="auto">
          <a:xfrm>
            <a:off x="5968821" y="1738279"/>
            <a:ext cx="1941512" cy="1219200"/>
          </a:xfrm>
          <a:prstGeom prst="bentArrow">
            <a:avLst>
              <a:gd fmla="val 18510" name="adj1"/>
              <a:gd fmla="val 25000" name="adj2"/>
              <a:gd fmla="val 25000" name="adj3"/>
              <a:gd fmla="val 27631" name="adj4"/>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contourW="12700">
              <a:contourClr>
                <a:srgbClr val="FFFFFF"/>
              </a:contourClr>
            </a:sp3d>
          </a:bodyPr>
          <a:lstStyle>
            <a:defPPr>
              <a:defRPr lang="zh-CN"/>
            </a:defPPr>
            <a:lvl1pPr algn="l" eaLnBrk="0" fontAlgn="base" hangingPunct="0" rtl="0">
              <a:spcBef>
                <a:spcPct val="0"/>
              </a:spcBef>
              <a:spcAft>
                <a:spcPct val="0"/>
              </a:spcAft>
              <a:defRPr kern="1200">
                <a:solidFill>
                  <a:schemeClr val="lt1"/>
                </a:solidFill>
                <a:latin typeface="+mn-lt"/>
                <a:ea typeface="+mn-ea"/>
                <a:cs typeface="+mn-cs"/>
              </a:defRPr>
            </a:lvl1pPr>
            <a:lvl2pPr algn="l" eaLnBrk="0" fontAlgn="base" hangingPunct="0" marL="457200" rtl="0">
              <a:spcBef>
                <a:spcPct val="0"/>
              </a:spcBef>
              <a:spcAft>
                <a:spcPct val="0"/>
              </a:spcAft>
              <a:defRPr kern="1200">
                <a:solidFill>
                  <a:schemeClr val="lt1"/>
                </a:solidFill>
                <a:latin typeface="+mn-lt"/>
                <a:ea typeface="+mn-ea"/>
                <a:cs typeface="+mn-cs"/>
              </a:defRPr>
            </a:lvl2pPr>
            <a:lvl3pPr algn="l" eaLnBrk="0" fontAlgn="base" hangingPunct="0" marL="914400" rtl="0">
              <a:spcBef>
                <a:spcPct val="0"/>
              </a:spcBef>
              <a:spcAft>
                <a:spcPct val="0"/>
              </a:spcAft>
              <a:defRPr kern="1200">
                <a:solidFill>
                  <a:schemeClr val="lt1"/>
                </a:solidFill>
                <a:latin typeface="+mn-lt"/>
                <a:ea typeface="+mn-ea"/>
                <a:cs typeface="+mn-cs"/>
              </a:defRPr>
            </a:lvl3pPr>
            <a:lvl4pPr algn="l" eaLnBrk="0" fontAlgn="base" hangingPunct="0" marL="1371600" rtl="0">
              <a:spcBef>
                <a:spcPct val="0"/>
              </a:spcBef>
              <a:spcAft>
                <a:spcPct val="0"/>
              </a:spcAft>
              <a:defRPr kern="1200">
                <a:solidFill>
                  <a:schemeClr val="lt1"/>
                </a:solidFill>
                <a:latin typeface="+mn-lt"/>
                <a:ea typeface="+mn-ea"/>
                <a:cs typeface="+mn-cs"/>
              </a:defRPr>
            </a:lvl4pPr>
            <a:lvl5pPr algn="l" eaLnBrk="0" fontAlgn="base" hangingPunct="0" marL="1828800" rtl="0">
              <a:spcBef>
                <a:spcPct val="0"/>
              </a:spcBef>
              <a:spcAft>
                <a:spcPct val="0"/>
              </a:spcAft>
              <a:defRPr kern="1200">
                <a:solidFill>
                  <a:schemeClr val="lt1"/>
                </a:solidFill>
                <a:latin typeface="+mn-lt"/>
                <a:ea typeface="+mn-ea"/>
                <a:cs typeface="+mn-cs"/>
              </a:defRPr>
            </a:lvl5pPr>
            <a:lvl6pPr algn="l" defTabSz="914400" eaLnBrk="1" hangingPunct="1" latinLnBrk="0" marL="2286000" rtl="0">
              <a:defRPr kern="1200">
                <a:solidFill>
                  <a:schemeClr val="lt1"/>
                </a:solidFill>
                <a:latin typeface="+mn-lt"/>
                <a:ea typeface="+mn-ea"/>
                <a:cs typeface="+mn-cs"/>
              </a:defRPr>
            </a:lvl6pPr>
            <a:lvl7pPr algn="l" defTabSz="914400" eaLnBrk="1" hangingPunct="1" latinLnBrk="0" marL="2743200" rtl="0">
              <a:defRPr kern="1200">
                <a:solidFill>
                  <a:schemeClr val="lt1"/>
                </a:solidFill>
                <a:latin typeface="+mn-lt"/>
                <a:ea typeface="+mn-ea"/>
                <a:cs typeface="+mn-cs"/>
              </a:defRPr>
            </a:lvl7pPr>
            <a:lvl8pPr algn="l" defTabSz="914400" eaLnBrk="1" hangingPunct="1" latinLnBrk="0" marL="3200400" rtl="0">
              <a:defRPr kern="1200">
                <a:solidFill>
                  <a:schemeClr val="lt1"/>
                </a:solidFill>
                <a:latin typeface="+mn-lt"/>
                <a:ea typeface="+mn-ea"/>
                <a:cs typeface="+mn-cs"/>
              </a:defRPr>
            </a:lvl8pPr>
            <a:lvl9pPr algn="l" defTabSz="914400" eaLnBrk="1" hangingPunct="1" latinLnBrk="0" marL="3657600" rtl="0">
              <a:defRPr kern="1200">
                <a:solidFill>
                  <a:schemeClr val="lt1"/>
                </a:solidFill>
                <a:latin typeface="+mn-lt"/>
                <a:ea typeface="+mn-ea"/>
                <a:cs typeface="+mn-cs"/>
              </a:defRPr>
            </a:lvl9pPr>
          </a:lstStyle>
          <a:p>
            <a:pPr algn="ctr" eaLnBrk="1" fontAlgn="auto" hangingPunct="1">
              <a:spcBef>
                <a:spcPct val="0"/>
              </a:spcBef>
              <a:spcAft>
                <a:spcPct val="0"/>
              </a:spcAft>
              <a:defRPr/>
            </a:pPr>
            <a:endParaRPr altLang="en-US" lang="zh-CN">
              <a:solidFill>
                <a:srgbClr val="FFFFFF"/>
              </a:solidFill>
              <a:latin charset="-122" panose="00000500000000000000" pitchFamily="2" typeface="字魂59号-创粗黑"/>
              <a:ea charset="-122" panose="00000500000000000000" pitchFamily="2" typeface="字魂59号-创粗黑"/>
            </a:endParaRPr>
          </a:p>
        </p:txBody>
      </p:sp>
      <p:sp>
        <p:nvSpPr>
          <p:cNvPr id="9" name="MH_Other_7"/>
          <p:cNvSpPr/>
          <p:nvPr/>
        </p:nvSpPr>
        <p:spPr bwMode="auto">
          <a:xfrm flipH="1">
            <a:off x="4255909" y="2420904"/>
            <a:ext cx="1941513" cy="1219200"/>
          </a:xfrm>
          <a:prstGeom prst="bentArrow">
            <a:avLst>
              <a:gd fmla="val 18510" name="adj1"/>
              <a:gd fmla="val 25000" name="adj2"/>
              <a:gd fmla="val 25000" name="adj3"/>
              <a:gd fmla="val 27631" name="adj4"/>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contourW="12700">
              <a:contourClr>
                <a:srgbClr val="FFFFFF"/>
              </a:contourClr>
            </a:sp3d>
          </a:bodyPr>
          <a:lstStyle>
            <a:defPPr>
              <a:defRPr lang="zh-CN"/>
            </a:defPPr>
            <a:lvl1pPr algn="l" eaLnBrk="0" fontAlgn="base" hangingPunct="0" rtl="0">
              <a:spcBef>
                <a:spcPct val="0"/>
              </a:spcBef>
              <a:spcAft>
                <a:spcPct val="0"/>
              </a:spcAft>
              <a:defRPr kern="1200">
                <a:solidFill>
                  <a:schemeClr val="lt1"/>
                </a:solidFill>
                <a:latin typeface="+mn-lt"/>
                <a:ea typeface="+mn-ea"/>
                <a:cs typeface="+mn-cs"/>
              </a:defRPr>
            </a:lvl1pPr>
            <a:lvl2pPr algn="l" eaLnBrk="0" fontAlgn="base" hangingPunct="0" marL="457200" rtl="0">
              <a:spcBef>
                <a:spcPct val="0"/>
              </a:spcBef>
              <a:spcAft>
                <a:spcPct val="0"/>
              </a:spcAft>
              <a:defRPr kern="1200">
                <a:solidFill>
                  <a:schemeClr val="lt1"/>
                </a:solidFill>
                <a:latin typeface="+mn-lt"/>
                <a:ea typeface="+mn-ea"/>
                <a:cs typeface="+mn-cs"/>
              </a:defRPr>
            </a:lvl2pPr>
            <a:lvl3pPr algn="l" eaLnBrk="0" fontAlgn="base" hangingPunct="0" marL="914400" rtl="0">
              <a:spcBef>
                <a:spcPct val="0"/>
              </a:spcBef>
              <a:spcAft>
                <a:spcPct val="0"/>
              </a:spcAft>
              <a:defRPr kern="1200">
                <a:solidFill>
                  <a:schemeClr val="lt1"/>
                </a:solidFill>
                <a:latin typeface="+mn-lt"/>
                <a:ea typeface="+mn-ea"/>
                <a:cs typeface="+mn-cs"/>
              </a:defRPr>
            </a:lvl3pPr>
            <a:lvl4pPr algn="l" eaLnBrk="0" fontAlgn="base" hangingPunct="0" marL="1371600" rtl="0">
              <a:spcBef>
                <a:spcPct val="0"/>
              </a:spcBef>
              <a:spcAft>
                <a:spcPct val="0"/>
              </a:spcAft>
              <a:defRPr kern="1200">
                <a:solidFill>
                  <a:schemeClr val="lt1"/>
                </a:solidFill>
                <a:latin typeface="+mn-lt"/>
                <a:ea typeface="+mn-ea"/>
                <a:cs typeface="+mn-cs"/>
              </a:defRPr>
            </a:lvl4pPr>
            <a:lvl5pPr algn="l" eaLnBrk="0" fontAlgn="base" hangingPunct="0" marL="1828800" rtl="0">
              <a:spcBef>
                <a:spcPct val="0"/>
              </a:spcBef>
              <a:spcAft>
                <a:spcPct val="0"/>
              </a:spcAft>
              <a:defRPr kern="1200">
                <a:solidFill>
                  <a:schemeClr val="lt1"/>
                </a:solidFill>
                <a:latin typeface="+mn-lt"/>
                <a:ea typeface="+mn-ea"/>
                <a:cs typeface="+mn-cs"/>
              </a:defRPr>
            </a:lvl5pPr>
            <a:lvl6pPr algn="l" defTabSz="914400" eaLnBrk="1" hangingPunct="1" latinLnBrk="0" marL="2286000" rtl="0">
              <a:defRPr kern="1200">
                <a:solidFill>
                  <a:schemeClr val="lt1"/>
                </a:solidFill>
                <a:latin typeface="+mn-lt"/>
                <a:ea typeface="+mn-ea"/>
                <a:cs typeface="+mn-cs"/>
              </a:defRPr>
            </a:lvl6pPr>
            <a:lvl7pPr algn="l" defTabSz="914400" eaLnBrk="1" hangingPunct="1" latinLnBrk="0" marL="2743200" rtl="0">
              <a:defRPr kern="1200">
                <a:solidFill>
                  <a:schemeClr val="lt1"/>
                </a:solidFill>
                <a:latin typeface="+mn-lt"/>
                <a:ea typeface="+mn-ea"/>
                <a:cs typeface="+mn-cs"/>
              </a:defRPr>
            </a:lvl7pPr>
            <a:lvl8pPr algn="l" defTabSz="914400" eaLnBrk="1" hangingPunct="1" latinLnBrk="0" marL="3200400" rtl="0">
              <a:defRPr kern="1200">
                <a:solidFill>
                  <a:schemeClr val="lt1"/>
                </a:solidFill>
                <a:latin typeface="+mn-lt"/>
                <a:ea typeface="+mn-ea"/>
                <a:cs typeface="+mn-cs"/>
              </a:defRPr>
            </a:lvl8pPr>
            <a:lvl9pPr algn="l" defTabSz="914400" eaLnBrk="1" hangingPunct="1" latinLnBrk="0" marL="3657600" rtl="0">
              <a:defRPr kern="1200">
                <a:solidFill>
                  <a:schemeClr val="lt1"/>
                </a:solidFill>
                <a:latin typeface="+mn-lt"/>
                <a:ea typeface="+mn-ea"/>
                <a:cs typeface="+mn-cs"/>
              </a:defRPr>
            </a:lvl9pPr>
          </a:lstStyle>
          <a:p>
            <a:pPr algn="ctr" eaLnBrk="1" fontAlgn="auto" hangingPunct="1">
              <a:spcBef>
                <a:spcPct val="0"/>
              </a:spcBef>
              <a:spcAft>
                <a:spcPct val="0"/>
              </a:spcAft>
              <a:defRPr/>
            </a:pPr>
            <a:endParaRPr altLang="en-US" lang="zh-CN">
              <a:solidFill>
                <a:srgbClr val="FFFFFF"/>
              </a:solidFill>
              <a:latin charset="-122" panose="00000500000000000000" pitchFamily="2" typeface="字魂59号-创粗黑"/>
              <a:ea charset="-122" panose="00000500000000000000" pitchFamily="2" typeface="字魂59号-创粗黑"/>
            </a:endParaRPr>
          </a:p>
        </p:txBody>
      </p:sp>
      <p:sp>
        <p:nvSpPr>
          <p:cNvPr id="10" name="MH_Other_8"/>
          <p:cNvSpPr/>
          <p:nvPr/>
        </p:nvSpPr>
        <p:spPr bwMode="auto">
          <a:xfrm>
            <a:off x="5968821" y="3103531"/>
            <a:ext cx="1941512" cy="1217613"/>
          </a:xfrm>
          <a:prstGeom prst="bentArrow">
            <a:avLst>
              <a:gd fmla="val 18510" name="adj1"/>
              <a:gd fmla="val 25000" name="adj2"/>
              <a:gd fmla="val 25000" name="adj3"/>
              <a:gd fmla="val 27631" name="adj4"/>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contourW="12700">
              <a:contourClr>
                <a:srgbClr val="FFFFFF"/>
              </a:contourClr>
            </a:sp3d>
          </a:bodyPr>
          <a:lstStyle>
            <a:defPPr>
              <a:defRPr lang="zh-CN"/>
            </a:defPPr>
            <a:lvl1pPr algn="l" eaLnBrk="0" fontAlgn="base" hangingPunct="0" rtl="0">
              <a:spcBef>
                <a:spcPct val="0"/>
              </a:spcBef>
              <a:spcAft>
                <a:spcPct val="0"/>
              </a:spcAft>
              <a:defRPr kern="1200">
                <a:solidFill>
                  <a:schemeClr val="lt1"/>
                </a:solidFill>
                <a:latin typeface="+mn-lt"/>
                <a:ea typeface="+mn-ea"/>
                <a:cs typeface="+mn-cs"/>
              </a:defRPr>
            </a:lvl1pPr>
            <a:lvl2pPr algn="l" eaLnBrk="0" fontAlgn="base" hangingPunct="0" marL="457200" rtl="0">
              <a:spcBef>
                <a:spcPct val="0"/>
              </a:spcBef>
              <a:spcAft>
                <a:spcPct val="0"/>
              </a:spcAft>
              <a:defRPr kern="1200">
                <a:solidFill>
                  <a:schemeClr val="lt1"/>
                </a:solidFill>
                <a:latin typeface="+mn-lt"/>
                <a:ea typeface="+mn-ea"/>
                <a:cs typeface="+mn-cs"/>
              </a:defRPr>
            </a:lvl2pPr>
            <a:lvl3pPr algn="l" eaLnBrk="0" fontAlgn="base" hangingPunct="0" marL="914400" rtl="0">
              <a:spcBef>
                <a:spcPct val="0"/>
              </a:spcBef>
              <a:spcAft>
                <a:spcPct val="0"/>
              </a:spcAft>
              <a:defRPr kern="1200">
                <a:solidFill>
                  <a:schemeClr val="lt1"/>
                </a:solidFill>
                <a:latin typeface="+mn-lt"/>
                <a:ea typeface="+mn-ea"/>
                <a:cs typeface="+mn-cs"/>
              </a:defRPr>
            </a:lvl3pPr>
            <a:lvl4pPr algn="l" eaLnBrk="0" fontAlgn="base" hangingPunct="0" marL="1371600" rtl="0">
              <a:spcBef>
                <a:spcPct val="0"/>
              </a:spcBef>
              <a:spcAft>
                <a:spcPct val="0"/>
              </a:spcAft>
              <a:defRPr kern="1200">
                <a:solidFill>
                  <a:schemeClr val="lt1"/>
                </a:solidFill>
                <a:latin typeface="+mn-lt"/>
                <a:ea typeface="+mn-ea"/>
                <a:cs typeface="+mn-cs"/>
              </a:defRPr>
            </a:lvl4pPr>
            <a:lvl5pPr algn="l" eaLnBrk="0" fontAlgn="base" hangingPunct="0" marL="1828800" rtl="0">
              <a:spcBef>
                <a:spcPct val="0"/>
              </a:spcBef>
              <a:spcAft>
                <a:spcPct val="0"/>
              </a:spcAft>
              <a:defRPr kern="1200">
                <a:solidFill>
                  <a:schemeClr val="lt1"/>
                </a:solidFill>
                <a:latin typeface="+mn-lt"/>
                <a:ea typeface="+mn-ea"/>
                <a:cs typeface="+mn-cs"/>
              </a:defRPr>
            </a:lvl5pPr>
            <a:lvl6pPr algn="l" defTabSz="914400" eaLnBrk="1" hangingPunct="1" latinLnBrk="0" marL="2286000" rtl="0">
              <a:defRPr kern="1200">
                <a:solidFill>
                  <a:schemeClr val="lt1"/>
                </a:solidFill>
                <a:latin typeface="+mn-lt"/>
                <a:ea typeface="+mn-ea"/>
                <a:cs typeface="+mn-cs"/>
              </a:defRPr>
            </a:lvl6pPr>
            <a:lvl7pPr algn="l" defTabSz="914400" eaLnBrk="1" hangingPunct="1" latinLnBrk="0" marL="2743200" rtl="0">
              <a:defRPr kern="1200">
                <a:solidFill>
                  <a:schemeClr val="lt1"/>
                </a:solidFill>
                <a:latin typeface="+mn-lt"/>
                <a:ea typeface="+mn-ea"/>
                <a:cs typeface="+mn-cs"/>
              </a:defRPr>
            </a:lvl7pPr>
            <a:lvl8pPr algn="l" defTabSz="914400" eaLnBrk="1" hangingPunct="1" latinLnBrk="0" marL="3200400" rtl="0">
              <a:defRPr kern="1200">
                <a:solidFill>
                  <a:schemeClr val="lt1"/>
                </a:solidFill>
                <a:latin typeface="+mn-lt"/>
                <a:ea typeface="+mn-ea"/>
                <a:cs typeface="+mn-cs"/>
              </a:defRPr>
            </a:lvl8pPr>
            <a:lvl9pPr algn="l" defTabSz="914400" eaLnBrk="1" hangingPunct="1" latinLnBrk="0" marL="3657600" rtl="0">
              <a:defRPr kern="1200">
                <a:solidFill>
                  <a:schemeClr val="lt1"/>
                </a:solidFill>
                <a:latin typeface="+mn-lt"/>
                <a:ea typeface="+mn-ea"/>
                <a:cs typeface="+mn-cs"/>
              </a:defRPr>
            </a:lvl9pPr>
          </a:lstStyle>
          <a:p>
            <a:pPr algn="ctr" eaLnBrk="1" fontAlgn="auto" hangingPunct="1">
              <a:spcBef>
                <a:spcPct val="0"/>
              </a:spcBef>
              <a:spcAft>
                <a:spcPct val="0"/>
              </a:spcAft>
              <a:defRPr/>
            </a:pPr>
            <a:endParaRPr altLang="en-US" lang="zh-CN">
              <a:solidFill>
                <a:srgbClr val="FFFFFF"/>
              </a:solidFill>
              <a:latin charset="-122" panose="00000500000000000000" pitchFamily="2" typeface="字魂59号-创粗黑"/>
              <a:ea charset="-122" panose="00000500000000000000" pitchFamily="2" typeface="字魂59号-创粗黑"/>
            </a:endParaRPr>
          </a:p>
        </p:txBody>
      </p:sp>
      <p:sp>
        <p:nvSpPr>
          <p:cNvPr id="11" name="MH_Other_9"/>
          <p:cNvSpPr/>
          <p:nvPr/>
        </p:nvSpPr>
        <p:spPr bwMode="auto">
          <a:xfrm flipH="1">
            <a:off x="4255909" y="3784567"/>
            <a:ext cx="1941513" cy="1219200"/>
          </a:xfrm>
          <a:prstGeom prst="bentArrow">
            <a:avLst>
              <a:gd fmla="val 18510" name="adj1"/>
              <a:gd fmla="val 25000" name="adj2"/>
              <a:gd fmla="val 25000" name="adj3"/>
              <a:gd fmla="val 27631" name="adj4"/>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contourW="12700">
              <a:contourClr>
                <a:srgbClr val="FFFFFF"/>
              </a:contourClr>
            </a:sp3d>
          </a:bodyPr>
          <a:lstStyle>
            <a:defPPr>
              <a:defRPr lang="zh-CN"/>
            </a:defPPr>
            <a:lvl1pPr algn="l" eaLnBrk="0" fontAlgn="base" hangingPunct="0" rtl="0">
              <a:spcBef>
                <a:spcPct val="0"/>
              </a:spcBef>
              <a:spcAft>
                <a:spcPct val="0"/>
              </a:spcAft>
              <a:defRPr kern="1200">
                <a:solidFill>
                  <a:schemeClr val="lt1"/>
                </a:solidFill>
                <a:latin typeface="+mn-lt"/>
                <a:ea typeface="+mn-ea"/>
                <a:cs typeface="+mn-cs"/>
              </a:defRPr>
            </a:lvl1pPr>
            <a:lvl2pPr algn="l" eaLnBrk="0" fontAlgn="base" hangingPunct="0" marL="457200" rtl="0">
              <a:spcBef>
                <a:spcPct val="0"/>
              </a:spcBef>
              <a:spcAft>
                <a:spcPct val="0"/>
              </a:spcAft>
              <a:defRPr kern="1200">
                <a:solidFill>
                  <a:schemeClr val="lt1"/>
                </a:solidFill>
                <a:latin typeface="+mn-lt"/>
                <a:ea typeface="+mn-ea"/>
                <a:cs typeface="+mn-cs"/>
              </a:defRPr>
            </a:lvl2pPr>
            <a:lvl3pPr algn="l" eaLnBrk="0" fontAlgn="base" hangingPunct="0" marL="914400" rtl="0">
              <a:spcBef>
                <a:spcPct val="0"/>
              </a:spcBef>
              <a:spcAft>
                <a:spcPct val="0"/>
              </a:spcAft>
              <a:defRPr kern="1200">
                <a:solidFill>
                  <a:schemeClr val="lt1"/>
                </a:solidFill>
                <a:latin typeface="+mn-lt"/>
                <a:ea typeface="+mn-ea"/>
                <a:cs typeface="+mn-cs"/>
              </a:defRPr>
            </a:lvl3pPr>
            <a:lvl4pPr algn="l" eaLnBrk="0" fontAlgn="base" hangingPunct="0" marL="1371600" rtl="0">
              <a:spcBef>
                <a:spcPct val="0"/>
              </a:spcBef>
              <a:spcAft>
                <a:spcPct val="0"/>
              </a:spcAft>
              <a:defRPr kern="1200">
                <a:solidFill>
                  <a:schemeClr val="lt1"/>
                </a:solidFill>
                <a:latin typeface="+mn-lt"/>
                <a:ea typeface="+mn-ea"/>
                <a:cs typeface="+mn-cs"/>
              </a:defRPr>
            </a:lvl4pPr>
            <a:lvl5pPr algn="l" eaLnBrk="0" fontAlgn="base" hangingPunct="0" marL="1828800" rtl="0">
              <a:spcBef>
                <a:spcPct val="0"/>
              </a:spcBef>
              <a:spcAft>
                <a:spcPct val="0"/>
              </a:spcAft>
              <a:defRPr kern="1200">
                <a:solidFill>
                  <a:schemeClr val="lt1"/>
                </a:solidFill>
                <a:latin typeface="+mn-lt"/>
                <a:ea typeface="+mn-ea"/>
                <a:cs typeface="+mn-cs"/>
              </a:defRPr>
            </a:lvl5pPr>
            <a:lvl6pPr algn="l" defTabSz="914400" eaLnBrk="1" hangingPunct="1" latinLnBrk="0" marL="2286000" rtl="0">
              <a:defRPr kern="1200">
                <a:solidFill>
                  <a:schemeClr val="lt1"/>
                </a:solidFill>
                <a:latin typeface="+mn-lt"/>
                <a:ea typeface="+mn-ea"/>
                <a:cs typeface="+mn-cs"/>
              </a:defRPr>
            </a:lvl6pPr>
            <a:lvl7pPr algn="l" defTabSz="914400" eaLnBrk="1" hangingPunct="1" latinLnBrk="0" marL="2743200" rtl="0">
              <a:defRPr kern="1200">
                <a:solidFill>
                  <a:schemeClr val="lt1"/>
                </a:solidFill>
                <a:latin typeface="+mn-lt"/>
                <a:ea typeface="+mn-ea"/>
                <a:cs typeface="+mn-cs"/>
              </a:defRPr>
            </a:lvl7pPr>
            <a:lvl8pPr algn="l" defTabSz="914400" eaLnBrk="1" hangingPunct="1" latinLnBrk="0" marL="3200400" rtl="0">
              <a:defRPr kern="1200">
                <a:solidFill>
                  <a:schemeClr val="lt1"/>
                </a:solidFill>
                <a:latin typeface="+mn-lt"/>
                <a:ea typeface="+mn-ea"/>
                <a:cs typeface="+mn-cs"/>
              </a:defRPr>
            </a:lvl8pPr>
            <a:lvl9pPr algn="l" defTabSz="914400" eaLnBrk="1" hangingPunct="1" latinLnBrk="0" marL="3657600" rtl="0">
              <a:defRPr kern="1200">
                <a:solidFill>
                  <a:schemeClr val="lt1"/>
                </a:solidFill>
                <a:latin typeface="+mn-lt"/>
                <a:ea typeface="+mn-ea"/>
                <a:cs typeface="+mn-cs"/>
              </a:defRPr>
            </a:lvl9pPr>
          </a:lstStyle>
          <a:p>
            <a:pPr algn="ctr" eaLnBrk="1" fontAlgn="auto" hangingPunct="1">
              <a:spcBef>
                <a:spcPct val="0"/>
              </a:spcBef>
              <a:spcAft>
                <a:spcPct val="0"/>
              </a:spcAft>
              <a:defRPr/>
            </a:pPr>
            <a:endParaRPr altLang="en-US" lang="zh-CN">
              <a:solidFill>
                <a:srgbClr val="FFFFFF"/>
              </a:solidFill>
              <a:latin charset="-122" panose="00000500000000000000" pitchFamily="2" typeface="字魂59号-创粗黑"/>
              <a:ea charset="-122" panose="00000500000000000000" pitchFamily="2" typeface="字魂59号-创粗黑"/>
            </a:endParaRPr>
          </a:p>
        </p:txBody>
      </p:sp>
      <p:sp>
        <p:nvSpPr>
          <p:cNvPr id="12" name="MH_Other_10"/>
          <p:cNvSpPr/>
          <p:nvPr/>
        </p:nvSpPr>
        <p:spPr bwMode="auto">
          <a:xfrm>
            <a:off x="5968821" y="4467192"/>
            <a:ext cx="1941512" cy="1219200"/>
          </a:xfrm>
          <a:prstGeom prst="bentArrow">
            <a:avLst>
              <a:gd fmla="val 18510" name="adj1"/>
              <a:gd fmla="val 25000" name="adj2"/>
              <a:gd fmla="val 25000" name="adj3"/>
              <a:gd fmla="val 27631" name="adj4"/>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dir="t" rig="threePt"/>
            </a:scene3d>
            <a:sp3d contourW="12700">
              <a:contourClr>
                <a:srgbClr val="FFFFFF"/>
              </a:contourClr>
            </a:sp3d>
          </a:bodyPr>
          <a:lstStyle>
            <a:defPPr>
              <a:defRPr lang="zh-CN"/>
            </a:defPPr>
            <a:lvl1pPr algn="l" eaLnBrk="0" fontAlgn="base" hangingPunct="0" rtl="0">
              <a:spcBef>
                <a:spcPct val="0"/>
              </a:spcBef>
              <a:spcAft>
                <a:spcPct val="0"/>
              </a:spcAft>
              <a:defRPr kern="1200">
                <a:solidFill>
                  <a:schemeClr val="lt1"/>
                </a:solidFill>
                <a:latin typeface="+mn-lt"/>
                <a:ea typeface="+mn-ea"/>
                <a:cs typeface="+mn-cs"/>
              </a:defRPr>
            </a:lvl1pPr>
            <a:lvl2pPr algn="l" eaLnBrk="0" fontAlgn="base" hangingPunct="0" marL="457200" rtl="0">
              <a:spcBef>
                <a:spcPct val="0"/>
              </a:spcBef>
              <a:spcAft>
                <a:spcPct val="0"/>
              </a:spcAft>
              <a:defRPr kern="1200">
                <a:solidFill>
                  <a:schemeClr val="lt1"/>
                </a:solidFill>
                <a:latin typeface="+mn-lt"/>
                <a:ea typeface="+mn-ea"/>
                <a:cs typeface="+mn-cs"/>
              </a:defRPr>
            </a:lvl2pPr>
            <a:lvl3pPr algn="l" eaLnBrk="0" fontAlgn="base" hangingPunct="0" marL="914400" rtl="0">
              <a:spcBef>
                <a:spcPct val="0"/>
              </a:spcBef>
              <a:spcAft>
                <a:spcPct val="0"/>
              </a:spcAft>
              <a:defRPr kern="1200">
                <a:solidFill>
                  <a:schemeClr val="lt1"/>
                </a:solidFill>
                <a:latin typeface="+mn-lt"/>
                <a:ea typeface="+mn-ea"/>
                <a:cs typeface="+mn-cs"/>
              </a:defRPr>
            </a:lvl3pPr>
            <a:lvl4pPr algn="l" eaLnBrk="0" fontAlgn="base" hangingPunct="0" marL="1371600" rtl="0">
              <a:spcBef>
                <a:spcPct val="0"/>
              </a:spcBef>
              <a:spcAft>
                <a:spcPct val="0"/>
              </a:spcAft>
              <a:defRPr kern="1200">
                <a:solidFill>
                  <a:schemeClr val="lt1"/>
                </a:solidFill>
                <a:latin typeface="+mn-lt"/>
                <a:ea typeface="+mn-ea"/>
                <a:cs typeface="+mn-cs"/>
              </a:defRPr>
            </a:lvl4pPr>
            <a:lvl5pPr algn="l" eaLnBrk="0" fontAlgn="base" hangingPunct="0" marL="1828800" rtl="0">
              <a:spcBef>
                <a:spcPct val="0"/>
              </a:spcBef>
              <a:spcAft>
                <a:spcPct val="0"/>
              </a:spcAft>
              <a:defRPr kern="1200">
                <a:solidFill>
                  <a:schemeClr val="lt1"/>
                </a:solidFill>
                <a:latin typeface="+mn-lt"/>
                <a:ea typeface="+mn-ea"/>
                <a:cs typeface="+mn-cs"/>
              </a:defRPr>
            </a:lvl5pPr>
            <a:lvl6pPr algn="l" defTabSz="914400" eaLnBrk="1" hangingPunct="1" latinLnBrk="0" marL="2286000" rtl="0">
              <a:defRPr kern="1200">
                <a:solidFill>
                  <a:schemeClr val="lt1"/>
                </a:solidFill>
                <a:latin typeface="+mn-lt"/>
                <a:ea typeface="+mn-ea"/>
                <a:cs typeface="+mn-cs"/>
              </a:defRPr>
            </a:lvl6pPr>
            <a:lvl7pPr algn="l" defTabSz="914400" eaLnBrk="1" hangingPunct="1" latinLnBrk="0" marL="2743200" rtl="0">
              <a:defRPr kern="1200">
                <a:solidFill>
                  <a:schemeClr val="lt1"/>
                </a:solidFill>
                <a:latin typeface="+mn-lt"/>
                <a:ea typeface="+mn-ea"/>
                <a:cs typeface="+mn-cs"/>
              </a:defRPr>
            </a:lvl7pPr>
            <a:lvl8pPr algn="l" defTabSz="914400" eaLnBrk="1" hangingPunct="1" latinLnBrk="0" marL="3200400" rtl="0">
              <a:defRPr kern="1200">
                <a:solidFill>
                  <a:schemeClr val="lt1"/>
                </a:solidFill>
                <a:latin typeface="+mn-lt"/>
                <a:ea typeface="+mn-ea"/>
                <a:cs typeface="+mn-cs"/>
              </a:defRPr>
            </a:lvl8pPr>
            <a:lvl9pPr algn="l" defTabSz="914400" eaLnBrk="1" hangingPunct="1" latinLnBrk="0" marL="3657600" rtl="0">
              <a:defRPr kern="1200">
                <a:solidFill>
                  <a:schemeClr val="lt1"/>
                </a:solidFill>
                <a:latin typeface="+mn-lt"/>
                <a:ea typeface="+mn-ea"/>
                <a:cs typeface="+mn-cs"/>
              </a:defRPr>
            </a:lvl9pPr>
          </a:lstStyle>
          <a:p>
            <a:pPr algn="ctr" eaLnBrk="1" fontAlgn="auto" hangingPunct="1">
              <a:spcBef>
                <a:spcPct val="0"/>
              </a:spcBef>
              <a:spcAft>
                <a:spcPct val="0"/>
              </a:spcAft>
              <a:defRPr/>
            </a:pPr>
            <a:endParaRPr altLang="en-US" lang="zh-CN">
              <a:solidFill>
                <a:srgbClr val="FFFFFF"/>
              </a:solidFill>
              <a:latin charset="-122" panose="00000500000000000000" pitchFamily="2" typeface="字魂59号-创粗黑"/>
              <a:ea charset="-122" panose="00000500000000000000" pitchFamily="2" typeface="字魂59号-创粗黑"/>
            </a:endParaRPr>
          </a:p>
        </p:txBody>
      </p:sp>
      <p:sp>
        <p:nvSpPr>
          <p:cNvPr id="13" name="TextBox 11"/>
          <p:cNvSpPr txBox="1"/>
          <p:nvPr/>
        </p:nvSpPr>
        <p:spPr bwMode="auto">
          <a:xfrm>
            <a:off x="6624458" y="4905343"/>
            <a:ext cx="685800" cy="365760"/>
          </a:xfrm>
          <a:prstGeom prst="rect">
            <a:avLst/>
          </a:prstGeom>
          <a:solidFill>
            <a:schemeClr val="tx1"/>
          </a:solidFill>
          <a:effectLst/>
        </p:spPr>
        <p:txBody>
          <a:bodyPr>
            <a:spAutoFit/>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r>
              <a:rPr altLang="zh-CN" b="1" lang="en-US" spc="300">
                <a:solidFill>
                  <a:schemeClr val="bg1"/>
                </a:solidFill>
                <a:latin charset="-122" panose="00000500000000000000" pitchFamily="2" typeface="字魂59号-创粗黑"/>
                <a:ea charset="-122" panose="00000500000000000000" pitchFamily="2" typeface="字魂59号-创粗黑"/>
              </a:rPr>
              <a:t>01</a:t>
            </a:r>
          </a:p>
        </p:txBody>
      </p:sp>
      <p:sp>
        <p:nvSpPr>
          <p:cNvPr id="14" name="TextBox 53"/>
          <p:cNvSpPr txBox="1"/>
          <p:nvPr/>
        </p:nvSpPr>
        <p:spPr bwMode="auto">
          <a:xfrm>
            <a:off x="6624458" y="3549619"/>
            <a:ext cx="685800" cy="365760"/>
          </a:xfrm>
          <a:prstGeom prst="rect">
            <a:avLst/>
          </a:prstGeom>
          <a:solidFill>
            <a:schemeClr val="tx1"/>
          </a:solidFill>
          <a:effectLst/>
        </p:spPr>
        <p:txBody>
          <a:bodyPr>
            <a:spAutoFit/>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r>
              <a:rPr altLang="zh-CN" b="1" lang="en-US" spc="300">
                <a:solidFill>
                  <a:schemeClr val="bg1"/>
                </a:solidFill>
                <a:latin charset="-122" panose="00000500000000000000" pitchFamily="2" typeface="字魂59号-创粗黑"/>
                <a:ea charset="-122" panose="00000500000000000000" pitchFamily="2" typeface="字魂59号-创粗黑"/>
              </a:rPr>
              <a:t>03</a:t>
            </a:r>
          </a:p>
        </p:txBody>
      </p:sp>
      <p:sp>
        <p:nvSpPr>
          <p:cNvPr id="15" name="TextBox 54"/>
          <p:cNvSpPr txBox="1"/>
          <p:nvPr/>
        </p:nvSpPr>
        <p:spPr bwMode="auto">
          <a:xfrm>
            <a:off x="6624458" y="2141505"/>
            <a:ext cx="685800" cy="365760"/>
          </a:xfrm>
          <a:prstGeom prst="rect">
            <a:avLst/>
          </a:prstGeom>
          <a:solidFill>
            <a:schemeClr val="tx1"/>
          </a:solidFill>
          <a:effectLst/>
        </p:spPr>
        <p:txBody>
          <a:bodyPr>
            <a:spAutoFit/>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r>
              <a:rPr altLang="zh-CN" b="1" lang="en-US" spc="300">
                <a:solidFill>
                  <a:schemeClr val="bg1"/>
                </a:solidFill>
                <a:latin charset="-122" panose="00000500000000000000" pitchFamily="2" typeface="字魂59号-创粗黑"/>
                <a:ea charset="-122" panose="00000500000000000000" pitchFamily="2" typeface="字魂59号-创粗黑"/>
              </a:rPr>
              <a:t>05</a:t>
            </a:r>
          </a:p>
        </p:txBody>
      </p:sp>
      <p:sp>
        <p:nvSpPr>
          <p:cNvPr id="16" name="TextBox 55"/>
          <p:cNvSpPr txBox="1"/>
          <p:nvPr/>
        </p:nvSpPr>
        <p:spPr bwMode="auto">
          <a:xfrm>
            <a:off x="4884559" y="4216369"/>
            <a:ext cx="685800" cy="365760"/>
          </a:xfrm>
          <a:prstGeom prst="rect">
            <a:avLst/>
          </a:prstGeom>
          <a:solidFill>
            <a:schemeClr val="tx1"/>
          </a:solidFill>
          <a:effectLst/>
        </p:spPr>
        <p:txBody>
          <a:bodyPr>
            <a:spAutoFit/>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r>
              <a:rPr altLang="zh-CN" b="1" lang="en-US" spc="300">
                <a:solidFill>
                  <a:schemeClr val="bg1"/>
                </a:solidFill>
                <a:latin charset="-122" panose="00000500000000000000" pitchFamily="2" typeface="字魂59号-创粗黑"/>
                <a:ea charset="-122" panose="00000500000000000000" pitchFamily="2" typeface="字魂59号-创粗黑"/>
              </a:rPr>
              <a:t>02</a:t>
            </a:r>
          </a:p>
        </p:txBody>
      </p:sp>
      <p:sp>
        <p:nvSpPr>
          <p:cNvPr id="17" name="TextBox 56"/>
          <p:cNvSpPr txBox="1"/>
          <p:nvPr/>
        </p:nvSpPr>
        <p:spPr bwMode="auto">
          <a:xfrm>
            <a:off x="4884559" y="2844769"/>
            <a:ext cx="685800" cy="365760"/>
          </a:xfrm>
          <a:prstGeom prst="rect">
            <a:avLst/>
          </a:prstGeom>
          <a:solidFill>
            <a:schemeClr val="tx1"/>
          </a:solidFill>
          <a:effectLst/>
        </p:spPr>
        <p:txBody>
          <a:bodyPr>
            <a:spAutoFit/>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r>
              <a:rPr altLang="zh-CN" b="1" lang="en-US" spc="300">
                <a:solidFill>
                  <a:schemeClr val="bg1"/>
                </a:solidFill>
                <a:latin charset="-122" panose="00000500000000000000" pitchFamily="2" typeface="字魂59号-创粗黑"/>
                <a:ea charset="-122" panose="00000500000000000000" pitchFamily="2" typeface="字魂59号-创粗黑"/>
              </a:rPr>
              <a:t>04</a:t>
            </a:r>
          </a:p>
        </p:txBody>
      </p:sp>
      <p:cxnSp>
        <p:nvCxnSpPr>
          <p:cNvPr id="18" name="直接连接符 17"/>
          <p:cNvCxnSpPr/>
          <p:nvPr/>
        </p:nvCxnSpPr>
        <p:spPr>
          <a:xfrm>
            <a:off x="1438410" y="5686392"/>
            <a:ext cx="9315183" cy="0"/>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9" name="文本框 18"/>
          <p:cNvSpPr txBox="1"/>
          <p:nvPr/>
        </p:nvSpPr>
        <p:spPr>
          <a:xfrm>
            <a:off x="7910334" y="4550720"/>
            <a:ext cx="3249751" cy="731520"/>
          </a:xfrm>
          <a:prstGeom prst="rect">
            <a:avLst/>
          </a:prstGeom>
          <a:noFill/>
          <a:effectLst/>
        </p:spPr>
        <p:txBody>
          <a:bodyPr rtlCol="0" wrap="square">
            <a:spAutoFit/>
          </a:bodyPr>
          <a:lstStyle/>
          <a:p>
            <a:pPr algn="ctr"/>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这里可以输入一下简单的概括性的内容文字，用户可以在投影机或者计算机上进行演示</a:t>
            </a:r>
          </a:p>
        </p:txBody>
      </p:sp>
      <p:sp>
        <p:nvSpPr>
          <p:cNvPr id="20" name="文本框 19"/>
          <p:cNvSpPr txBox="1"/>
          <p:nvPr/>
        </p:nvSpPr>
        <p:spPr>
          <a:xfrm>
            <a:off x="947625" y="3847592"/>
            <a:ext cx="3249751" cy="731520"/>
          </a:xfrm>
          <a:prstGeom prst="rect">
            <a:avLst/>
          </a:prstGeom>
          <a:noFill/>
          <a:effectLst/>
        </p:spPr>
        <p:txBody>
          <a:bodyPr rtlCol="0" wrap="square">
            <a:spAutoFit/>
          </a:bodyPr>
          <a:lstStyle/>
          <a:p>
            <a:pPr algn="ctr"/>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这里可以输入一下简单的概括性的内容文字，用户可以在投影机或者计算机上进行演示</a:t>
            </a:r>
          </a:p>
        </p:txBody>
      </p:sp>
      <p:sp>
        <p:nvSpPr>
          <p:cNvPr id="21" name="文本框 20"/>
          <p:cNvSpPr txBox="1"/>
          <p:nvPr/>
        </p:nvSpPr>
        <p:spPr>
          <a:xfrm>
            <a:off x="7965895" y="3112101"/>
            <a:ext cx="3249751" cy="731520"/>
          </a:xfrm>
          <a:prstGeom prst="rect">
            <a:avLst/>
          </a:prstGeom>
          <a:noFill/>
          <a:effectLst/>
        </p:spPr>
        <p:txBody>
          <a:bodyPr rtlCol="0" wrap="square">
            <a:spAutoFit/>
          </a:bodyPr>
          <a:lstStyle/>
          <a:p>
            <a:pPr algn="ctr"/>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这里可以输入一下简单的概括性的内容文字，用户可以在投影机或者计算机上进行演示</a:t>
            </a:r>
          </a:p>
        </p:txBody>
      </p:sp>
      <p:sp>
        <p:nvSpPr>
          <p:cNvPr id="22" name="文本框 21"/>
          <p:cNvSpPr txBox="1"/>
          <p:nvPr/>
        </p:nvSpPr>
        <p:spPr>
          <a:xfrm>
            <a:off x="991378" y="2480330"/>
            <a:ext cx="3249751" cy="731520"/>
          </a:xfrm>
          <a:prstGeom prst="rect">
            <a:avLst/>
          </a:prstGeom>
          <a:noFill/>
          <a:effectLst/>
        </p:spPr>
        <p:txBody>
          <a:bodyPr rtlCol="0" wrap="square">
            <a:spAutoFit/>
          </a:bodyPr>
          <a:lstStyle/>
          <a:p>
            <a:pPr algn="ctr"/>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这里可以输入一下简单的概括性的内容文字，用户可以在投影机或者计算机上进行演示</a:t>
            </a:r>
          </a:p>
        </p:txBody>
      </p:sp>
      <p:sp>
        <p:nvSpPr>
          <p:cNvPr id="23" name="文本框 22"/>
          <p:cNvSpPr txBox="1"/>
          <p:nvPr/>
        </p:nvSpPr>
        <p:spPr>
          <a:xfrm>
            <a:off x="7910334" y="1770892"/>
            <a:ext cx="3249751" cy="731520"/>
          </a:xfrm>
          <a:prstGeom prst="rect">
            <a:avLst/>
          </a:prstGeom>
          <a:noFill/>
          <a:effectLst/>
        </p:spPr>
        <p:txBody>
          <a:bodyPr rtlCol="0" wrap="square">
            <a:spAutoFit/>
          </a:bodyPr>
          <a:lstStyle/>
          <a:p>
            <a:pPr algn="ctr"/>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这里可以输入一下简单的概括性的内容文字，用户可以在投影机或者计算机上进行演示</a:t>
            </a:r>
          </a:p>
        </p:txBody>
      </p:sp>
    </p:spTree>
    <p:extLst>
      <p:ext uri="{BB962C8B-B14F-4D97-AF65-F5344CB8AC3E}">
        <p14:creationId val="872480299"/>
      </p:ext>
    </p:extLst>
  </p:cSld>
  <p:clrMapOvr>
    <a:masterClrMapping/>
  </p:clrMapOvr>
  <p:transition spd="slow">
    <p:wipe/>
  </p:transition>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tretch>
            <a:fillRect/>
          </a:stretch>
        </p:blipFill>
        <p:spPr>
          <a:xfrm>
            <a:off x="-76200" y="0"/>
            <a:ext cx="12268200" cy="6858000"/>
          </a:xfrm>
          <a:prstGeom prst="rect">
            <a:avLst/>
          </a:prstGeom>
          <a:solidFill>
            <a:schemeClr val="tx1"/>
          </a:solidFill>
        </p:spPr>
      </p:pic>
      <p:grpSp>
        <p:nvGrpSpPr>
          <p:cNvPr id="5" name="组合 4"/>
          <p:cNvGrpSpPr/>
          <p:nvPr/>
        </p:nvGrpSpPr>
        <p:grpSpPr>
          <a:xfrm>
            <a:off x="7976338" y="577598"/>
            <a:ext cx="3181393" cy="497950"/>
            <a:chOff x="7976338" y="577598"/>
            <a:chExt cx="3181393" cy="497950"/>
          </a:xfrm>
        </p:grpSpPr>
        <p:sp>
          <p:nvSpPr>
            <p:cNvPr id="6" name="book-hand-drawn-open-pages_35781"/>
            <p:cNvSpPr>
              <a:spLocks noChangeAspect="1"/>
            </p:cNvSpPr>
            <p:nvPr/>
          </p:nvSpPr>
          <p:spPr bwMode="auto">
            <a:xfrm>
              <a:off x="10548046" y="578873"/>
              <a:ext cx="609685" cy="496675"/>
            </a:xfrm>
            <a:custGeom>
              <a:gdLst>
                <a:gd fmla="*/ 165033 w 609243" name="connsiteX0"/>
                <a:gd fmla="*/ 400904 h 496315" name="connsiteY0"/>
                <a:gd fmla="*/ 303783 w 609243" name="connsiteX1"/>
                <a:gd fmla="*/ 460951 h 496315" name="connsiteY1"/>
                <a:gd fmla="*/ 600145 w 609243" name="connsiteX2"/>
                <a:gd fmla="*/ 431016 h 496315" name="connsiteY2"/>
                <a:gd fmla="*/ 585911 w 609243" name="connsiteX3"/>
                <a:gd fmla="*/ 453751 h 496315" name="connsiteY3"/>
                <a:gd fmla="*/ 316310 w 609243" name="connsiteX4"/>
                <a:gd fmla="*/ 490033 h 496315" name="connsiteY4"/>
                <a:gd fmla="*/ 303783 w 609243" name="connsiteX5"/>
                <a:gd fmla="*/ 496285 h 496315" name="connsiteY5"/>
                <a:gd fmla="*/ 291257 w 609243" name="connsiteX6"/>
                <a:gd fmla="*/ 490033 h 496315" name="connsiteY6"/>
                <a:gd fmla="*/ 21751 w 609243" name="connsiteX7"/>
                <a:gd fmla="*/ 453751 h 496315" name="connsiteY7"/>
                <a:gd fmla="*/ 7422 w 609243" name="connsiteX8"/>
                <a:gd fmla="*/ 431016 h 496315" name="connsiteY8"/>
                <a:gd fmla="*/ 165033 w 609243" name="connsiteX9"/>
                <a:gd fmla="*/ 400904 h 496315" name="connsiteY9"/>
                <a:gd fmla="*/ 155189 w 609243" name="connsiteX10"/>
                <a:gd fmla="*/ 275778 h 496315" name="connsiteY10"/>
                <a:gd fmla="*/ 259126 w 609243" name="connsiteX11"/>
                <a:gd fmla="*/ 295874 h 496315" name="connsiteY11"/>
                <a:gd fmla="*/ 249162 w 609243" name="connsiteX12"/>
                <a:gd fmla="*/ 312936 h 496315" name="connsiteY12"/>
                <a:gd fmla="*/ 65059 w 609243" name="connsiteX13"/>
                <a:gd fmla="*/ 331041 h 496315" name="connsiteY13"/>
                <a:gd fmla="*/ 55095 w 609243" name="connsiteX14"/>
                <a:gd fmla="*/ 313979 h 496315" name="connsiteY14"/>
                <a:gd fmla="*/ 155189 w 609243" name="connsiteX15"/>
                <a:gd fmla="*/ 275778 h 496315" name="connsiteY15"/>
                <a:gd fmla="*/ 443849 w 609243" name="connsiteX16"/>
                <a:gd fmla="*/ 275552 h 496315" name="connsiteY16"/>
                <a:gd fmla="*/ 546751 w 609243" name="connsiteX17"/>
                <a:gd fmla="*/ 305255 h 496315" name="connsiteY17"/>
                <a:gd fmla="*/ 538211 w 609243" name="connsiteX18"/>
                <a:gd fmla="*/ 323074 h 496315" name="connsiteY18"/>
                <a:gd fmla="*/ 353260 w 609243" name="connsiteX19"/>
                <a:gd fmla="*/ 320420 h 496315" name="connsiteY19"/>
                <a:gd fmla="*/ 341872 w 609243" name="connsiteX20"/>
                <a:gd fmla="*/ 304212 h 496315" name="connsiteY20"/>
                <a:gd fmla="*/ 443849 w 609243" name="connsiteX21"/>
                <a:gd fmla="*/ 275552 h 496315" name="connsiteY21"/>
                <a:gd fmla="*/ 155189 w 609243" name="connsiteX22"/>
                <a:gd fmla="*/ 229830 h 496315" name="connsiteY22"/>
                <a:gd fmla="*/ 259126 w 609243" name="connsiteX23"/>
                <a:gd fmla="*/ 249914 h 496315" name="connsiteY23"/>
                <a:gd fmla="*/ 249162 w 609243" name="connsiteX24"/>
                <a:gd fmla="*/ 266966 h 496315" name="connsiteY24"/>
                <a:gd fmla="*/ 65059 w 609243" name="connsiteX25"/>
                <a:gd fmla="*/ 284966 h 496315" name="connsiteY25"/>
                <a:gd fmla="*/ 55095 w 609243" name="connsiteX26"/>
                <a:gd fmla="*/ 268008 h 496315" name="connsiteY26"/>
                <a:gd fmla="*/ 155189 w 609243" name="connsiteX27"/>
                <a:gd fmla="*/ 229830 h 496315" name="connsiteY27"/>
                <a:gd fmla="*/ 439981 w 609243" name="connsiteX28"/>
                <a:gd fmla="*/ 229743 h 496315" name="connsiteY28"/>
                <a:gd fmla="*/ 542897 w 609243" name="connsiteX29"/>
                <a:gd fmla="*/ 259481 h 496315" name="connsiteY29"/>
                <a:gd fmla="*/ 534359 w 609243" name="connsiteX30"/>
                <a:gd fmla="*/ 277206 h 496315" name="connsiteY30"/>
                <a:gd fmla="*/ 349445 w 609243" name="connsiteX31"/>
                <a:gd fmla="*/ 274552 h 496315" name="connsiteY31"/>
                <a:gd fmla="*/ 338060 w 609243" name="connsiteX32"/>
                <a:gd fmla="*/ 258438 h 496315" name="connsiteY32"/>
                <a:gd fmla="*/ 439981 w 609243" name="connsiteX33"/>
                <a:gd fmla="*/ 229743 h 496315" name="connsiteY33"/>
                <a:gd fmla="*/ 436157 w 609243" name="connsiteX34"/>
                <a:gd fmla="*/ 183933 h 496315" name="connsiteY34"/>
                <a:gd fmla="*/ 539058 w 609243" name="connsiteX35"/>
                <a:gd fmla="*/ 213639 h 496315" name="connsiteY35"/>
                <a:gd fmla="*/ 530612 w 609243" name="connsiteX36"/>
                <a:gd fmla="*/ 231439 h 496315" name="connsiteY36"/>
                <a:gd fmla="*/ 345546 w 609243" name="connsiteX37"/>
                <a:gd fmla="*/ 228694 h 496315" name="connsiteY37"/>
                <a:gd fmla="*/ 334252 w 609243" name="connsiteX38"/>
                <a:gd fmla="*/ 212598 h 496315" name="connsiteY38"/>
                <a:gd fmla="*/ 436157 w 609243" name="connsiteX39"/>
                <a:gd fmla="*/ 183933 h 496315" name="connsiteY39"/>
                <a:gd fmla="*/ 155189 w 609243" name="connsiteX40"/>
                <a:gd fmla="*/ 183880 h 496315" name="connsiteY40"/>
                <a:gd fmla="*/ 259126 w 609243" name="connsiteX41"/>
                <a:gd fmla="*/ 203976 h 496315" name="connsiteY41"/>
                <a:gd fmla="*/ 249162 w 609243" name="connsiteX42"/>
                <a:gd fmla="*/ 220933 h 496315" name="connsiteY42"/>
                <a:gd fmla="*/ 65059 w 609243" name="connsiteX43"/>
                <a:gd fmla="*/ 239028 h 496315" name="connsiteY43"/>
                <a:gd fmla="*/ 55095 w 609243" name="connsiteX44"/>
                <a:gd fmla="*/ 221975 h 496315" name="connsiteY44"/>
                <a:gd fmla="*/ 155189 w 609243" name="connsiteX45"/>
                <a:gd fmla="*/ 183880 h 496315" name="connsiteY45"/>
                <a:gd fmla="*/ 439981 w 609243" name="connsiteX46"/>
                <a:gd fmla="*/ 137783 h 496315" name="connsiteY46"/>
                <a:gd fmla="*/ 542897 w 609243" name="connsiteX47"/>
                <a:gd fmla="*/ 167489 h 496315" name="connsiteY47"/>
                <a:gd fmla="*/ 534359 w 609243" name="connsiteX48"/>
                <a:gd fmla="*/ 185289 h 496315" name="connsiteY48"/>
                <a:gd fmla="*/ 349445 w 609243" name="connsiteX49"/>
                <a:gd fmla="*/ 182544 h 496315" name="connsiteY49"/>
                <a:gd fmla="*/ 338060 w 609243" name="connsiteX50"/>
                <a:gd fmla="*/ 166448 h 496315" name="connsiteY50"/>
                <a:gd fmla="*/ 439981 w 609243" name="connsiteX51"/>
                <a:gd fmla="*/ 137783 h 496315" name="connsiteY51"/>
                <a:gd fmla="*/ 209117 w 609243" name="connsiteX52"/>
                <a:gd fmla="*/ 125922 h 496315" name="connsiteY52"/>
                <a:gd fmla="*/ 249230 w 609243" name="connsiteX53"/>
                <a:gd fmla="*/ 141507 h 496315" name="connsiteY53"/>
                <a:gd fmla="*/ 239267 w 609243" name="connsiteX54"/>
                <a:gd fmla="*/ 158561 h 496315" name="connsiteY54"/>
                <a:gd fmla="*/ 171234 w 609243" name="connsiteX55"/>
                <a:gd fmla="*/ 146339 h 496315" name="connsiteY55"/>
                <a:gd fmla="*/ 166015 w 609243" name="connsiteX56"/>
                <a:gd fmla="*/ 127390 h 496315" name="connsiteY56"/>
                <a:gd fmla="*/ 209117 w 609243" name="connsiteX57"/>
                <a:gd fmla="*/ 125922 h 496315" name="connsiteY57"/>
                <a:gd fmla="*/ 114405 w 609243" name="connsiteX58"/>
                <a:gd fmla="*/ 101164 h 496315" name="connsiteY58"/>
                <a:gd fmla="*/ 79658 w 609243" name="connsiteX59"/>
                <a:gd fmla="*/ 112628 h 496315" name="connsiteY59"/>
                <a:gd fmla="*/ 78139 w 609243" name="connsiteX60"/>
                <a:gd fmla="*/ 156871 h 496315" name="connsiteY60"/>
                <a:gd fmla="*/ 114405 w 609243" name="connsiteX61"/>
                <a:gd fmla="*/ 142186 h 496315" name="connsiteY61"/>
                <a:gd fmla="*/ 436157 w 609243" name="connsiteX62"/>
                <a:gd fmla="*/ 91941 h 496315" name="connsiteY62"/>
                <a:gd fmla="*/ 539058 w 609243" name="connsiteX63"/>
                <a:gd fmla="*/ 121643 h 496315" name="connsiteY63"/>
                <a:gd fmla="*/ 530612 w 609243" name="connsiteX64"/>
                <a:gd fmla="*/ 139462 h 496315" name="connsiteY64"/>
                <a:gd fmla="*/ 345546 w 609243" name="connsiteX65"/>
                <a:gd fmla="*/ 136808 h 496315" name="connsiteY65"/>
                <a:gd fmla="*/ 334252 w 609243" name="connsiteX66"/>
                <a:gd fmla="*/ 120601 h 496315" name="connsiteY66"/>
                <a:gd fmla="*/ 436157 w 609243" name="connsiteX67"/>
                <a:gd fmla="*/ 91941 h 496315" name="connsiteY67"/>
                <a:gd fmla="*/ 120956 w 609243" name="connsiteX68"/>
                <a:gd fmla="*/ 81080 h 496315" name="connsiteY68"/>
                <a:gd fmla="*/ 123804 w 609243" name="connsiteX69"/>
                <a:gd fmla="*/ 81459 h 496315" name="connsiteY69"/>
                <a:gd fmla="*/ 134152 w 609243" name="connsiteX70"/>
                <a:gd fmla="*/ 90933 h 496315" name="connsiteY70"/>
                <a:gd fmla="*/ 134152 w 609243" name="connsiteX71"/>
                <a:gd fmla="*/ 146734 h 496315" name="connsiteY71"/>
                <a:gd fmla="*/ 133773 w 609243" name="connsiteX72"/>
                <a:gd fmla="*/ 149292 h 496315" name="connsiteY72"/>
                <a:gd fmla="*/ 126842 w 609243" name="connsiteX73"/>
                <a:gd fmla="*/ 159523 h 496315" name="connsiteY73"/>
                <a:gd fmla="*/ 78234 w 609243" name="connsiteX74"/>
                <a:gd fmla="*/ 179892 h 496315" name="connsiteY74"/>
                <a:gd fmla="*/ 64658 w 609243" name="connsiteX75"/>
                <a:gd fmla="*/ 175439 h 496315" name="connsiteY75"/>
                <a:gd fmla="*/ 58392 w 609243" name="connsiteX76"/>
                <a:gd fmla="*/ 166439 h 496315" name="connsiteY76"/>
                <a:gd fmla="*/ 60101 w 609243" name="connsiteX77"/>
                <a:gd fmla="*/ 110638 h 496315" name="connsiteY77"/>
                <a:gd fmla="*/ 60765 w 609243" name="connsiteX78"/>
                <a:gd fmla="*/ 107796 h 496315" name="connsiteY78"/>
                <a:gd fmla="*/ 64943 w 609243" name="connsiteX79"/>
                <a:gd fmla="*/ 98796 h 496315" name="connsiteY79"/>
                <a:gd fmla="*/ 120956 w 609243" name="connsiteX80"/>
                <a:gd fmla="*/ 81080 h 496315" name="connsiteY80"/>
                <a:gd fmla="*/ 211133 w 609243" name="connsiteX81"/>
                <a:gd fmla="*/ 79659 h 496315" name="connsiteY81"/>
                <a:gd fmla="*/ 252540 w 609243" name="connsiteX82"/>
                <a:gd fmla="*/ 93858 h 496315" name="connsiteY82"/>
                <a:gd fmla="*/ 242574 w 609243" name="connsiteX83"/>
                <a:gd fmla="*/ 110925 h 496315" name="connsiteY83"/>
                <a:gd fmla="*/ 172811 w 609243" name="connsiteX84"/>
                <a:gd fmla="*/ 103719 h 496315" name="connsiteY84"/>
                <a:gd fmla="*/ 167590 w 609243" name="connsiteX85"/>
                <a:gd fmla="*/ 84661 h 496315" name="connsiteY85"/>
                <a:gd fmla="*/ 211133 w 609243" name="connsiteX86"/>
                <a:gd fmla="*/ 79659 h 496315" name="connsiteY86"/>
                <a:gd fmla="*/ 198798 w 609243" name="connsiteX87"/>
                <a:gd fmla="*/ 22403 h 496315" name="connsiteY87"/>
                <a:gd fmla="*/ 27245 w 609243" name="connsiteX88"/>
                <a:gd fmla="*/ 79844 h 496315" name="connsiteY88"/>
                <a:gd fmla="*/ 26012 w 609243" name="connsiteX89"/>
                <a:gd fmla="*/ 387586 h 496315" name="connsiteY89"/>
                <a:gd fmla="*/ 306429 w 609243" name="connsiteX90"/>
                <a:gd fmla="*/ 408620 h 496315" name="connsiteY90"/>
                <a:gd fmla="*/ 586847 w 609243" name="connsiteX91"/>
                <a:gd fmla="*/ 387586 h 496315" name="connsiteY91"/>
                <a:gd fmla="*/ 585614 w 609243" name="connsiteX92"/>
                <a:gd fmla="*/ 79844 h 496315" name="connsiteY92"/>
                <a:gd fmla="*/ 315160 w 609243" name="connsiteX93"/>
                <a:gd fmla="*/ 68664 h 496315" name="connsiteY93"/>
                <a:gd fmla="*/ 306429 w 609243" name="connsiteX94"/>
                <a:gd fmla="*/ 71791 h 496315" name="connsiteY94"/>
                <a:gd fmla="*/ 297699 w 609243" name="connsiteX95"/>
                <a:gd fmla="*/ 68664 h 496315" name="connsiteY95"/>
                <a:gd fmla="*/ 198798 w 609243" name="connsiteX96"/>
                <a:gd fmla="*/ 22403 h 496315" name="connsiteY96"/>
                <a:gd fmla="*/ 197678 w 609243" name="connsiteX97"/>
                <a:gd fmla="*/ 346 h 496315" name="connsiteY97"/>
                <a:gd fmla="*/ 306429 w 609243" name="connsiteX98"/>
                <a:gd fmla="*/ 46209 h 496315" name="connsiteY98"/>
                <a:gd fmla="*/ 602505 w 609243" name="connsiteX99"/>
                <a:gd fmla="*/ 64779 h 496315" name="connsiteY99"/>
                <a:gd fmla="*/ 606016 w 609243" name="connsiteX100"/>
                <a:gd fmla="*/ 68948 h 496315" name="connsiteY100"/>
                <a:gd fmla="*/ 608009 w 609243" name="connsiteX101"/>
                <a:gd fmla="*/ 75581 h 496315" name="connsiteY101"/>
                <a:gd fmla="*/ 609243 w 609243" name="connsiteX102"/>
                <a:gd fmla="*/ 396113 h 496315" name="connsiteY102"/>
                <a:gd fmla="*/ 608199 w 609243" name="connsiteX103"/>
                <a:gd fmla="*/ 400945 h 496315" name="connsiteY103"/>
                <a:gd fmla="*/ 595103 w 609243" name="connsiteX104"/>
                <a:gd fmla="*/ 414210 h 496315" name="connsiteY104"/>
                <a:gd fmla="*/ 317437 w 609243" name="connsiteX105"/>
                <a:gd fmla="*/ 428043 h 496315" name="connsiteY105"/>
                <a:gd fmla="*/ 306429 w 609243" name="connsiteX106"/>
                <a:gd fmla="*/ 434675 h 496315" name="connsiteY106"/>
                <a:gd fmla="*/ 295422 w 609243" name="connsiteX107"/>
                <a:gd fmla="*/ 428043 h 496315" name="connsiteY107"/>
                <a:gd fmla="*/ 17756 w 609243" name="connsiteX108"/>
                <a:gd fmla="*/ 414210 h 496315" name="connsiteY108"/>
                <a:gd fmla="*/ 4660 w 609243" name="connsiteX109"/>
                <a:gd fmla="*/ 400945 h 496315" name="connsiteY109"/>
                <a:gd fmla="*/ 3616 w 609243" name="connsiteX110"/>
                <a:gd fmla="*/ 396113 h 496315" name="connsiteY110"/>
                <a:gd fmla="*/ 4850 w 609243" name="connsiteX111"/>
                <a:gd fmla="*/ 75581 h 496315" name="connsiteY111"/>
                <a:gd fmla="*/ 6843 w 609243" name="connsiteX112"/>
                <a:gd fmla="*/ 68948 h 496315" name="connsiteY112"/>
                <a:gd fmla="*/ 10354 w 609243" name="connsiteX113"/>
                <a:gd fmla="*/ 64779 h 496315" name="connsiteY113"/>
                <a:gd fmla="*/ 197678 w 609243" name="connsiteX114"/>
                <a:gd fmla="*/ 346 h 496315" name="connsiteY1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b="b" l="l" r="r" t="t"/>
              <a:pathLst>
                <a:path h="496315" w="609243">
                  <a:moveTo>
                    <a:pt x="165033" y="400904"/>
                  </a:moveTo>
                  <a:cubicBezTo>
                    <a:pt x="218614" y="402858"/>
                    <a:pt x="269051" y="419838"/>
                    <a:pt x="303783" y="460951"/>
                  </a:cubicBezTo>
                  <a:cubicBezTo>
                    <a:pt x="373248" y="378725"/>
                    <a:pt x="505628" y="393029"/>
                    <a:pt x="600145" y="431016"/>
                  </a:cubicBezTo>
                  <a:cubicBezTo>
                    <a:pt x="616847" y="437742"/>
                    <a:pt x="602423" y="460382"/>
                    <a:pt x="585911" y="453751"/>
                  </a:cubicBezTo>
                  <a:cubicBezTo>
                    <a:pt x="500314" y="419364"/>
                    <a:pt x="372583" y="404018"/>
                    <a:pt x="316310" y="490033"/>
                  </a:cubicBezTo>
                  <a:cubicBezTo>
                    <a:pt x="313178" y="494864"/>
                    <a:pt x="308433" y="496569"/>
                    <a:pt x="303783" y="496285"/>
                  </a:cubicBezTo>
                  <a:cubicBezTo>
                    <a:pt x="299134" y="496569"/>
                    <a:pt x="294389" y="494864"/>
                    <a:pt x="291257" y="490033"/>
                  </a:cubicBezTo>
                  <a:cubicBezTo>
                    <a:pt x="234984" y="404018"/>
                    <a:pt x="107253" y="419364"/>
                    <a:pt x="21751" y="453751"/>
                  </a:cubicBezTo>
                  <a:cubicBezTo>
                    <a:pt x="5144" y="460382"/>
                    <a:pt x="-9280" y="437742"/>
                    <a:pt x="7422" y="431016"/>
                  </a:cubicBezTo>
                  <a:cubicBezTo>
                    <a:pt x="54728" y="412023"/>
                    <a:pt x="111452" y="398950"/>
                    <a:pt x="165033" y="400904"/>
                  </a:cubicBezTo>
                  <a:close/>
                  <a:moveTo>
                    <a:pt x="155189" y="275778"/>
                  </a:moveTo>
                  <a:cubicBezTo>
                    <a:pt x="190373" y="271726"/>
                    <a:pt x="226197" y="277389"/>
                    <a:pt x="259126" y="295874"/>
                  </a:cubicBezTo>
                  <a:cubicBezTo>
                    <a:pt x="270229" y="302130"/>
                    <a:pt x="260265" y="319192"/>
                    <a:pt x="249162" y="312936"/>
                  </a:cubicBezTo>
                  <a:cubicBezTo>
                    <a:pt x="189186" y="279285"/>
                    <a:pt x="119815" y="294262"/>
                    <a:pt x="65059" y="331041"/>
                  </a:cubicBezTo>
                  <a:cubicBezTo>
                    <a:pt x="54430" y="338150"/>
                    <a:pt x="44561" y="320993"/>
                    <a:pt x="55095" y="313979"/>
                  </a:cubicBezTo>
                  <a:cubicBezTo>
                    <a:pt x="85463" y="293599"/>
                    <a:pt x="120006" y="279830"/>
                    <a:pt x="155189" y="275778"/>
                  </a:cubicBezTo>
                  <a:close/>
                  <a:moveTo>
                    <a:pt x="443849" y="275552"/>
                  </a:moveTo>
                  <a:cubicBezTo>
                    <a:pt x="479257" y="276654"/>
                    <a:pt x="514819" y="287483"/>
                    <a:pt x="546751" y="305255"/>
                  </a:cubicBezTo>
                  <a:cubicBezTo>
                    <a:pt x="557854" y="311415"/>
                    <a:pt x="549408" y="329329"/>
                    <a:pt x="538211" y="323074"/>
                  </a:cubicBezTo>
                  <a:cubicBezTo>
                    <a:pt x="480609" y="291037"/>
                    <a:pt x="410197" y="281843"/>
                    <a:pt x="353260" y="320420"/>
                  </a:cubicBezTo>
                  <a:cubicBezTo>
                    <a:pt x="342726" y="327528"/>
                    <a:pt x="331339" y="311415"/>
                    <a:pt x="341872" y="304212"/>
                  </a:cubicBezTo>
                  <a:cubicBezTo>
                    <a:pt x="373188" y="283076"/>
                    <a:pt x="408441" y="274451"/>
                    <a:pt x="443849" y="275552"/>
                  </a:cubicBezTo>
                  <a:close/>
                  <a:moveTo>
                    <a:pt x="155189" y="229830"/>
                  </a:moveTo>
                  <a:cubicBezTo>
                    <a:pt x="190373" y="225780"/>
                    <a:pt x="226197" y="231440"/>
                    <a:pt x="259126" y="249914"/>
                  </a:cubicBezTo>
                  <a:cubicBezTo>
                    <a:pt x="270229" y="256166"/>
                    <a:pt x="260265" y="273124"/>
                    <a:pt x="249162" y="266966"/>
                  </a:cubicBezTo>
                  <a:cubicBezTo>
                    <a:pt x="189186" y="233335"/>
                    <a:pt x="119815" y="248303"/>
                    <a:pt x="65059" y="284966"/>
                  </a:cubicBezTo>
                  <a:cubicBezTo>
                    <a:pt x="54430" y="292071"/>
                    <a:pt x="44561" y="275019"/>
                    <a:pt x="55095" y="268008"/>
                  </a:cubicBezTo>
                  <a:cubicBezTo>
                    <a:pt x="85463" y="247640"/>
                    <a:pt x="120006" y="233880"/>
                    <a:pt x="155189" y="229830"/>
                  </a:cubicBezTo>
                  <a:close/>
                  <a:moveTo>
                    <a:pt x="439981" y="229743"/>
                  </a:moveTo>
                  <a:cubicBezTo>
                    <a:pt x="475369" y="230857"/>
                    <a:pt x="510924" y="241709"/>
                    <a:pt x="542897" y="259481"/>
                  </a:cubicBezTo>
                  <a:cubicBezTo>
                    <a:pt x="553903" y="265642"/>
                    <a:pt x="545554" y="283461"/>
                    <a:pt x="534359" y="277206"/>
                  </a:cubicBezTo>
                  <a:cubicBezTo>
                    <a:pt x="476674" y="245169"/>
                    <a:pt x="406371" y="235975"/>
                    <a:pt x="349445" y="274552"/>
                  </a:cubicBezTo>
                  <a:cubicBezTo>
                    <a:pt x="338819" y="281660"/>
                    <a:pt x="327529" y="265547"/>
                    <a:pt x="338060" y="258438"/>
                  </a:cubicBezTo>
                  <a:cubicBezTo>
                    <a:pt x="369369" y="237255"/>
                    <a:pt x="404592" y="228629"/>
                    <a:pt x="439981" y="229743"/>
                  </a:cubicBezTo>
                  <a:close/>
                  <a:moveTo>
                    <a:pt x="436157" y="183933"/>
                  </a:moveTo>
                  <a:cubicBezTo>
                    <a:pt x="471557" y="185045"/>
                    <a:pt x="507123" y="195886"/>
                    <a:pt x="539058" y="213639"/>
                  </a:cubicBezTo>
                  <a:cubicBezTo>
                    <a:pt x="550162" y="219794"/>
                    <a:pt x="541715" y="237594"/>
                    <a:pt x="530612" y="231439"/>
                  </a:cubicBezTo>
                  <a:cubicBezTo>
                    <a:pt x="472909" y="199342"/>
                    <a:pt x="402584" y="190253"/>
                    <a:pt x="345546" y="228694"/>
                  </a:cubicBezTo>
                  <a:cubicBezTo>
                    <a:pt x="335012" y="235889"/>
                    <a:pt x="323718" y="219699"/>
                    <a:pt x="334252" y="212598"/>
                  </a:cubicBezTo>
                  <a:cubicBezTo>
                    <a:pt x="365524" y="191436"/>
                    <a:pt x="400757" y="182820"/>
                    <a:pt x="436157" y="183933"/>
                  </a:cubicBezTo>
                  <a:close/>
                  <a:moveTo>
                    <a:pt x="155189" y="183880"/>
                  </a:moveTo>
                  <a:cubicBezTo>
                    <a:pt x="190373" y="179842"/>
                    <a:pt x="226197" y="185502"/>
                    <a:pt x="259126" y="203976"/>
                  </a:cubicBezTo>
                  <a:cubicBezTo>
                    <a:pt x="270229" y="210133"/>
                    <a:pt x="260265" y="227186"/>
                    <a:pt x="249162" y="220933"/>
                  </a:cubicBezTo>
                  <a:cubicBezTo>
                    <a:pt x="189186" y="187302"/>
                    <a:pt x="119815" y="202270"/>
                    <a:pt x="65059" y="239028"/>
                  </a:cubicBezTo>
                  <a:cubicBezTo>
                    <a:pt x="54430" y="246133"/>
                    <a:pt x="44561" y="229080"/>
                    <a:pt x="55095" y="221975"/>
                  </a:cubicBezTo>
                  <a:cubicBezTo>
                    <a:pt x="85463" y="201655"/>
                    <a:pt x="120006" y="187918"/>
                    <a:pt x="155189" y="183880"/>
                  </a:cubicBezTo>
                  <a:close/>
                  <a:moveTo>
                    <a:pt x="439981" y="137783"/>
                  </a:moveTo>
                  <a:cubicBezTo>
                    <a:pt x="475369" y="138895"/>
                    <a:pt x="510924" y="149736"/>
                    <a:pt x="542897" y="167489"/>
                  </a:cubicBezTo>
                  <a:cubicBezTo>
                    <a:pt x="553903" y="173644"/>
                    <a:pt x="545554" y="191444"/>
                    <a:pt x="534359" y="185289"/>
                  </a:cubicBezTo>
                  <a:cubicBezTo>
                    <a:pt x="476674" y="153192"/>
                    <a:pt x="406371" y="144103"/>
                    <a:pt x="349445" y="182544"/>
                  </a:cubicBezTo>
                  <a:cubicBezTo>
                    <a:pt x="338819" y="189739"/>
                    <a:pt x="327529" y="173549"/>
                    <a:pt x="338060" y="166448"/>
                  </a:cubicBezTo>
                  <a:cubicBezTo>
                    <a:pt x="369369" y="145286"/>
                    <a:pt x="404592" y="136670"/>
                    <a:pt x="439981" y="137783"/>
                  </a:cubicBezTo>
                  <a:close/>
                  <a:moveTo>
                    <a:pt x="209117" y="125922"/>
                  </a:moveTo>
                  <a:cubicBezTo>
                    <a:pt x="223089" y="128148"/>
                    <a:pt x="236563" y="133217"/>
                    <a:pt x="249230" y="141507"/>
                  </a:cubicBezTo>
                  <a:cubicBezTo>
                    <a:pt x="259857" y="148423"/>
                    <a:pt x="249989" y="165477"/>
                    <a:pt x="239267" y="158561"/>
                  </a:cubicBezTo>
                  <a:cubicBezTo>
                    <a:pt x="218392" y="144918"/>
                    <a:pt x="195619" y="141223"/>
                    <a:pt x="171234" y="146339"/>
                  </a:cubicBezTo>
                  <a:cubicBezTo>
                    <a:pt x="158804" y="148991"/>
                    <a:pt x="153585" y="130043"/>
                    <a:pt x="166015" y="127390"/>
                  </a:cubicBezTo>
                  <a:cubicBezTo>
                    <a:pt x="180675" y="124311"/>
                    <a:pt x="195145" y="123695"/>
                    <a:pt x="209117" y="125922"/>
                  </a:cubicBezTo>
                  <a:close/>
                  <a:moveTo>
                    <a:pt x="114405" y="101164"/>
                  </a:moveTo>
                  <a:cubicBezTo>
                    <a:pt x="101873" y="102206"/>
                    <a:pt x="90291" y="105901"/>
                    <a:pt x="79658" y="112628"/>
                  </a:cubicBezTo>
                  <a:cubicBezTo>
                    <a:pt x="78519" y="127407"/>
                    <a:pt x="78234" y="142091"/>
                    <a:pt x="78139" y="156871"/>
                  </a:cubicBezTo>
                  <a:cubicBezTo>
                    <a:pt x="89626" y="150523"/>
                    <a:pt x="101684" y="145407"/>
                    <a:pt x="114405" y="142186"/>
                  </a:cubicBezTo>
                  <a:close/>
                  <a:moveTo>
                    <a:pt x="436157" y="91941"/>
                  </a:moveTo>
                  <a:cubicBezTo>
                    <a:pt x="471557" y="93043"/>
                    <a:pt x="507123" y="103872"/>
                    <a:pt x="539058" y="121643"/>
                  </a:cubicBezTo>
                  <a:cubicBezTo>
                    <a:pt x="550162" y="127804"/>
                    <a:pt x="541715" y="145718"/>
                    <a:pt x="530612" y="139462"/>
                  </a:cubicBezTo>
                  <a:cubicBezTo>
                    <a:pt x="472909" y="107426"/>
                    <a:pt x="402584" y="98232"/>
                    <a:pt x="345546" y="136808"/>
                  </a:cubicBezTo>
                  <a:cubicBezTo>
                    <a:pt x="335012" y="143917"/>
                    <a:pt x="323718" y="127804"/>
                    <a:pt x="334252" y="120601"/>
                  </a:cubicBezTo>
                  <a:cubicBezTo>
                    <a:pt x="365524" y="99464"/>
                    <a:pt x="400757" y="90839"/>
                    <a:pt x="436157" y="91941"/>
                  </a:cubicBezTo>
                  <a:close/>
                  <a:moveTo>
                    <a:pt x="120956" y="81080"/>
                  </a:moveTo>
                  <a:cubicBezTo>
                    <a:pt x="122000" y="81080"/>
                    <a:pt x="122855" y="81174"/>
                    <a:pt x="123804" y="81459"/>
                  </a:cubicBezTo>
                  <a:cubicBezTo>
                    <a:pt x="128836" y="81269"/>
                    <a:pt x="134152" y="84396"/>
                    <a:pt x="134152" y="90933"/>
                  </a:cubicBezTo>
                  <a:lnTo>
                    <a:pt x="134152" y="146734"/>
                  </a:lnTo>
                  <a:cubicBezTo>
                    <a:pt x="134152" y="147681"/>
                    <a:pt x="133962" y="148534"/>
                    <a:pt x="133773" y="149292"/>
                  </a:cubicBezTo>
                  <a:cubicBezTo>
                    <a:pt x="134532" y="153744"/>
                    <a:pt x="132633" y="158387"/>
                    <a:pt x="126842" y="159523"/>
                  </a:cubicBezTo>
                  <a:cubicBezTo>
                    <a:pt x="109279" y="163029"/>
                    <a:pt x="93234" y="170134"/>
                    <a:pt x="78234" y="179892"/>
                  </a:cubicBezTo>
                  <a:cubicBezTo>
                    <a:pt x="72348" y="183682"/>
                    <a:pt x="66841" y="180366"/>
                    <a:pt x="64658" y="175439"/>
                  </a:cubicBezTo>
                  <a:cubicBezTo>
                    <a:pt x="61145" y="174208"/>
                    <a:pt x="58392" y="171271"/>
                    <a:pt x="58392" y="166439"/>
                  </a:cubicBezTo>
                  <a:cubicBezTo>
                    <a:pt x="58392" y="147871"/>
                    <a:pt x="58487" y="129207"/>
                    <a:pt x="60101" y="110638"/>
                  </a:cubicBezTo>
                  <a:cubicBezTo>
                    <a:pt x="60196" y="109596"/>
                    <a:pt x="60386" y="108649"/>
                    <a:pt x="60765" y="107796"/>
                  </a:cubicBezTo>
                  <a:cubicBezTo>
                    <a:pt x="60576" y="104575"/>
                    <a:pt x="61715" y="101164"/>
                    <a:pt x="64943" y="98796"/>
                  </a:cubicBezTo>
                  <a:cubicBezTo>
                    <a:pt x="81367" y="86764"/>
                    <a:pt x="100734" y="81459"/>
                    <a:pt x="120956" y="81080"/>
                  </a:cubicBezTo>
                  <a:close/>
                  <a:moveTo>
                    <a:pt x="211133" y="79659"/>
                  </a:moveTo>
                  <a:cubicBezTo>
                    <a:pt x="225465" y="81224"/>
                    <a:pt x="239442" y="85988"/>
                    <a:pt x="252540" y="93858"/>
                  </a:cubicBezTo>
                  <a:cubicBezTo>
                    <a:pt x="263455" y="100495"/>
                    <a:pt x="253489" y="117563"/>
                    <a:pt x="242574" y="110925"/>
                  </a:cubicBezTo>
                  <a:cubicBezTo>
                    <a:pt x="220553" y="97651"/>
                    <a:pt x="197109" y="95375"/>
                    <a:pt x="172811" y="103719"/>
                  </a:cubicBezTo>
                  <a:cubicBezTo>
                    <a:pt x="160756" y="107796"/>
                    <a:pt x="155631" y="88833"/>
                    <a:pt x="167590" y="84661"/>
                  </a:cubicBezTo>
                  <a:cubicBezTo>
                    <a:pt x="182112" y="79730"/>
                    <a:pt x="196800" y="78095"/>
                    <a:pt x="211133" y="79659"/>
                  </a:cubicBezTo>
                  <a:close/>
                  <a:moveTo>
                    <a:pt x="198798" y="22403"/>
                  </a:moveTo>
                  <a:cubicBezTo>
                    <a:pt x="139593" y="17888"/>
                    <a:pt x="76710" y="44314"/>
                    <a:pt x="27245" y="79844"/>
                  </a:cubicBezTo>
                  <a:cubicBezTo>
                    <a:pt x="29238" y="182456"/>
                    <a:pt x="26296" y="284974"/>
                    <a:pt x="26012" y="387586"/>
                  </a:cubicBezTo>
                  <a:cubicBezTo>
                    <a:pt x="118725" y="354898"/>
                    <a:pt x="223111" y="351392"/>
                    <a:pt x="306429" y="408620"/>
                  </a:cubicBezTo>
                  <a:cubicBezTo>
                    <a:pt x="389653" y="351392"/>
                    <a:pt x="494134" y="354898"/>
                    <a:pt x="586847" y="387586"/>
                  </a:cubicBezTo>
                  <a:cubicBezTo>
                    <a:pt x="586563" y="284974"/>
                    <a:pt x="583621" y="182456"/>
                    <a:pt x="585614" y="79844"/>
                  </a:cubicBezTo>
                  <a:cubicBezTo>
                    <a:pt x="506470" y="22995"/>
                    <a:pt x="392975" y="-10545"/>
                    <a:pt x="315160" y="68664"/>
                  </a:cubicBezTo>
                  <a:cubicBezTo>
                    <a:pt x="312503" y="71412"/>
                    <a:pt x="309371" y="72264"/>
                    <a:pt x="306429" y="71791"/>
                  </a:cubicBezTo>
                  <a:cubicBezTo>
                    <a:pt x="303488" y="72264"/>
                    <a:pt x="300356" y="71412"/>
                    <a:pt x="297699" y="68664"/>
                  </a:cubicBezTo>
                  <a:cubicBezTo>
                    <a:pt x="268518" y="38960"/>
                    <a:pt x="234320" y="25112"/>
                    <a:pt x="198798" y="22403"/>
                  </a:cubicBezTo>
                  <a:close/>
                  <a:moveTo>
                    <a:pt x="197678" y="346"/>
                  </a:moveTo>
                  <a:cubicBezTo>
                    <a:pt x="236561" y="2640"/>
                    <a:pt x="274117" y="16470"/>
                    <a:pt x="306429" y="46209"/>
                  </a:cubicBezTo>
                  <a:cubicBezTo>
                    <a:pt x="392595" y="-33095"/>
                    <a:pt x="516055" y="730"/>
                    <a:pt x="602505" y="64779"/>
                  </a:cubicBezTo>
                  <a:cubicBezTo>
                    <a:pt x="604118" y="66011"/>
                    <a:pt x="605257" y="67432"/>
                    <a:pt x="606016" y="68948"/>
                  </a:cubicBezTo>
                  <a:cubicBezTo>
                    <a:pt x="607250" y="70654"/>
                    <a:pt x="608104" y="72833"/>
                    <a:pt x="608009" y="75581"/>
                  </a:cubicBezTo>
                  <a:cubicBezTo>
                    <a:pt x="605827" y="182456"/>
                    <a:pt x="609053" y="289237"/>
                    <a:pt x="609243" y="396113"/>
                  </a:cubicBezTo>
                  <a:cubicBezTo>
                    <a:pt x="609243" y="397913"/>
                    <a:pt x="608863" y="399524"/>
                    <a:pt x="608199" y="400945"/>
                  </a:cubicBezTo>
                  <a:cubicBezTo>
                    <a:pt x="610002" y="408620"/>
                    <a:pt x="604403" y="417810"/>
                    <a:pt x="595103" y="414210"/>
                  </a:cubicBezTo>
                  <a:cubicBezTo>
                    <a:pt x="503813" y="378679"/>
                    <a:pt x="400661" y="370815"/>
                    <a:pt x="317437" y="428043"/>
                  </a:cubicBezTo>
                  <a:cubicBezTo>
                    <a:pt x="315540" y="432591"/>
                    <a:pt x="311269" y="435812"/>
                    <a:pt x="306429" y="434675"/>
                  </a:cubicBezTo>
                  <a:cubicBezTo>
                    <a:pt x="301590" y="435812"/>
                    <a:pt x="297319" y="432591"/>
                    <a:pt x="295422" y="428043"/>
                  </a:cubicBezTo>
                  <a:cubicBezTo>
                    <a:pt x="212198" y="370815"/>
                    <a:pt x="109046" y="378679"/>
                    <a:pt x="17756" y="414210"/>
                  </a:cubicBezTo>
                  <a:cubicBezTo>
                    <a:pt x="8456" y="417810"/>
                    <a:pt x="2857" y="408620"/>
                    <a:pt x="4660" y="400945"/>
                  </a:cubicBezTo>
                  <a:cubicBezTo>
                    <a:pt x="3996" y="399524"/>
                    <a:pt x="3616" y="397913"/>
                    <a:pt x="3616" y="396113"/>
                  </a:cubicBezTo>
                  <a:cubicBezTo>
                    <a:pt x="3806" y="289237"/>
                    <a:pt x="7032" y="182456"/>
                    <a:pt x="4850" y="75581"/>
                  </a:cubicBezTo>
                  <a:cubicBezTo>
                    <a:pt x="4755" y="72833"/>
                    <a:pt x="5514" y="70654"/>
                    <a:pt x="6843" y="68948"/>
                  </a:cubicBezTo>
                  <a:cubicBezTo>
                    <a:pt x="7602" y="67432"/>
                    <a:pt x="8741" y="66011"/>
                    <a:pt x="10354" y="64779"/>
                  </a:cubicBezTo>
                  <a:cubicBezTo>
                    <a:pt x="64385" y="24748"/>
                    <a:pt x="132874" y="-3476"/>
                    <a:pt x="197678" y="346"/>
                  </a:cubicBezTo>
                  <a:close/>
                </a:path>
              </a:pathLst>
            </a:custGeom>
            <a:solidFill>
              <a:schemeClr val="tx1"/>
            </a:solidFill>
            <a:ln>
              <a:noFill/>
            </a:ln>
          </p:spPr>
          <p:txBody>
            <a:bodyPr/>
            <a:lstStyle/>
            <a:p/>
          </p:txBody>
        </p:sp>
        <p:sp>
          <p:nvSpPr>
            <p:cNvPr id="7" name="文本框 6"/>
            <p:cNvSpPr txBox="1"/>
            <p:nvPr/>
          </p:nvSpPr>
          <p:spPr>
            <a:xfrm>
              <a:off x="7976337" y="577598"/>
              <a:ext cx="2990850" cy="457200"/>
            </a:xfrm>
            <a:prstGeom prst="rect">
              <a:avLst/>
            </a:prstGeom>
            <a:noFill/>
          </p:spPr>
          <p:txBody>
            <a:bodyPr rtlCol="0" wrap="square">
              <a:spAutoFit/>
            </a:bodyPr>
            <a:lstStyle/>
            <a:p>
              <a:r>
                <a:rPr altLang="zh-CN" i="1" lang="en-US" spc="600" sz="2400">
                  <a:latin charset="-122" panose="00000500000000000000" pitchFamily="2" typeface="字魂59号-创粗黑"/>
                  <a:ea charset="-122" panose="00000500000000000000" pitchFamily="2" typeface="字魂59号-创粗黑"/>
                </a:rPr>
                <a:t>READ SHARE</a:t>
              </a:r>
            </a:p>
          </p:txBody>
        </p:sp>
      </p:grpSp>
      <p:sp>
        <p:nvSpPr>
          <p:cNvPr id="8" name="MH_Other_1"/>
          <p:cNvSpPr/>
          <p:nvPr/>
        </p:nvSpPr>
        <p:spPr bwMode="auto">
          <a:xfrm>
            <a:off x="4217511" y="2512832"/>
            <a:ext cx="3688316" cy="1844995"/>
          </a:xfrm>
          <a:custGeom>
            <a:gdLst>
              <a:gd fmla="*/ 1633211 w 3744416" name="T0"/>
              <a:gd fmla="*/ 0 h 1872208" name="T1"/>
              <a:gd fmla="*/ 3266422 w 3744416" name="T2"/>
              <a:gd fmla="*/ 1634694 h 1872208" name="T3"/>
              <a:gd fmla="*/ 0 w 3744416" name="T4"/>
              <a:gd fmla="*/ 1634694 h 1872208" name="T5"/>
              <a:gd fmla="*/ 1633211 w 3744416" name="T6"/>
              <a:gd fmla="*/ 0 h 1872208" name="T7"/>
              <a:gd fmla="*/ 0 60000 65536" name="T8"/>
              <a:gd fmla="*/ 0 60000 65536" name="T9"/>
              <a:gd fmla="*/ 0 60000 65536" name="T10"/>
              <a:gd fmla="*/ 0 60000 65536" name="T11"/>
            </a:gdLst>
            <a:cxnLst>
              <a:cxn ang="T8">
                <a:pos x="T0" y="T1"/>
              </a:cxn>
              <a:cxn ang="T9">
                <a:pos x="T2" y="T3"/>
              </a:cxn>
              <a:cxn ang="T10">
                <a:pos x="T4" y="T5"/>
              </a:cxn>
              <a:cxn ang="T11">
                <a:pos x="T6" y="T7"/>
              </a:cxn>
            </a:cxnLst>
            <a:rect b="b" l="0" r="r" t="0"/>
            <a:pathLst>
              <a:path h="1872208" w="3744416">
                <a:moveTo>
                  <a:pt x="1872208" y="0"/>
                </a:moveTo>
                <a:cubicBezTo>
                  <a:pt x="2906200" y="0"/>
                  <a:pt x="3744416" y="838216"/>
                  <a:pt x="3744416" y="1872208"/>
                </a:cubicBezTo>
                <a:lnTo>
                  <a:pt x="0" y="1872208"/>
                </a:lnTo>
                <a:cubicBezTo>
                  <a:pt x="0" y="838216"/>
                  <a:pt x="838216" y="0"/>
                  <a:pt x="1872208" y="0"/>
                </a:cubicBezTo>
                <a:close/>
              </a:path>
            </a:pathLst>
          </a:custGeom>
          <a:noFill/>
          <a:ln cap="flat" cmpd="sng" w="9525">
            <a:solidFill>
              <a:srgbClr val="404040"/>
            </a:solidFill>
            <a:miter lim="800000"/>
          </a:ln>
          <a:extLst>
            <a:ext uri="{909E8E84-426E-40DD-AFC4-6F175D3DCCD1}">
              <a14:hiddenFill>
                <a:solidFill>
                  <a:srgbClr val="FFFFFF"/>
                </a:solidFill>
              </a14:hiddenFill>
            </a:ext>
          </a:extLst>
        </p:spPr>
        <p:txBody>
          <a:bodyPr anchor="ctr"/>
          <a:lstStyle/>
          <a:p>
            <a:endParaRPr altLang="en-US" lang="zh-CN">
              <a:latin charset="-122" panose="00000500000000000000" pitchFamily="2" typeface="字魂59号-创粗黑"/>
              <a:ea charset="-122" panose="00000500000000000000" pitchFamily="2" typeface="字魂59号-创粗黑"/>
            </a:endParaRPr>
          </a:p>
        </p:txBody>
      </p:sp>
      <p:sp>
        <p:nvSpPr>
          <p:cNvPr id="9" name="MH_Other_2"/>
          <p:cNvSpPr>
            <a:spLocks noChangeArrowheads="1"/>
          </p:cNvSpPr>
          <p:nvPr/>
        </p:nvSpPr>
        <p:spPr bwMode="auto">
          <a:xfrm>
            <a:off x="4470318" y="2824237"/>
            <a:ext cx="3120755" cy="3120755"/>
          </a:xfrm>
          <a:prstGeom prst="ellipse">
            <a:avLst/>
          </a:prstGeom>
          <a:solidFill>
            <a:schemeClr val="bg1">
              <a:lumMod val="95000"/>
            </a:schemeClr>
          </a:solidFill>
          <a:ln>
            <a:noFill/>
          </a:ln>
        </p:spPr>
        <p:txBody>
          <a:bodyPr anchor="ctr" bIns="49557" lIns="95096" rIns="95096" tIns="49557"/>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latinLnBrk="1"/>
            <a:endParaRPr altLang="en-US" lang="zh-CN" sz="1371">
              <a:solidFill>
                <a:srgbClr val="FFFFFF"/>
              </a:solidFill>
              <a:latin charset="-122" panose="00000500000000000000" pitchFamily="2" typeface="字魂59号-创粗黑"/>
              <a:ea charset="-122" panose="00000500000000000000" pitchFamily="2" typeface="字魂59号-创粗黑"/>
            </a:endParaRPr>
          </a:p>
        </p:txBody>
      </p:sp>
      <p:sp>
        <p:nvSpPr>
          <p:cNvPr id="10" name="MH_SubTitle_1"/>
          <p:cNvSpPr>
            <a:spLocks noChangeArrowheads="1"/>
          </p:cNvSpPr>
          <p:nvPr/>
        </p:nvSpPr>
        <p:spPr bwMode="auto">
          <a:xfrm>
            <a:off x="3862576" y="3790266"/>
            <a:ext cx="1135124" cy="1135124"/>
          </a:xfrm>
          <a:prstGeom prst="ellipse">
            <a:avLst/>
          </a:prstGeom>
          <a:solidFill>
            <a:schemeClr val="tx1"/>
          </a:solidFill>
          <a:ln>
            <a:noFill/>
          </a:ln>
          <a:extLst/>
        </p:spPr>
        <p:txBody>
          <a:bodyPr anchor="ctr" bIns="0" lIns="0" rIns="0" tIns="0"/>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latinLnBrk="1"/>
            <a:r>
              <a:rPr altLang="en-US" lang="zh-CN" sz="1400">
                <a:solidFill>
                  <a:schemeClr val="bg1"/>
                </a:solidFill>
                <a:latin charset="-122" panose="00000500000000000000" pitchFamily="2" typeface="字魂59号-创粗黑"/>
                <a:ea charset="-122" panose="00000500000000000000" pitchFamily="2" typeface="字魂59号-创粗黑"/>
                <a:cs typeface="+mn-ea"/>
                <a:sym typeface="+mn-lt"/>
              </a:rPr>
              <a:t>标题文字</a:t>
            </a:r>
          </a:p>
        </p:txBody>
      </p:sp>
      <p:sp>
        <p:nvSpPr>
          <p:cNvPr id="11" name="MH_SubTitle_3"/>
          <p:cNvSpPr>
            <a:spLocks noChangeArrowheads="1"/>
          </p:cNvSpPr>
          <p:nvPr/>
        </p:nvSpPr>
        <p:spPr bwMode="auto">
          <a:xfrm>
            <a:off x="7125639" y="3790266"/>
            <a:ext cx="1135124" cy="1135124"/>
          </a:xfrm>
          <a:prstGeom prst="ellipse">
            <a:avLst/>
          </a:prstGeom>
          <a:solidFill>
            <a:schemeClr val="tx1"/>
          </a:solidFill>
          <a:ln>
            <a:noFill/>
          </a:ln>
          <a:extLst/>
        </p:spPr>
        <p:txBody>
          <a:bodyPr anchor="ctr" bIns="0" lIns="0" rIns="0" tIns="0"/>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latinLnBrk="1"/>
            <a:r>
              <a:rPr altLang="en-US" lang="zh-CN" sz="1400">
                <a:solidFill>
                  <a:schemeClr val="bg1"/>
                </a:solidFill>
                <a:latin charset="-122" panose="00000500000000000000" pitchFamily="2" typeface="字魂59号-创粗黑"/>
                <a:ea charset="-122" panose="00000500000000000000" pitchFamily="2" typeface="字魂59号-创粗黑"/>
                <a:cs typeface="+mn-ea"/>
                <a:sym typeface="+mn-lt"/>
              </a:rPr>
              <a:t>标题文字</a:t>
            </a:r>
          </a:p>
        </p:txBody>
      </p:sp>
      <p:sp>
        <p:nvSpPr>
          <p:cNvPr id="12" name="MH_SubTitle_2"/>
          <p:cNvSpPr>
            <a:spLocks noChangeArrowheads="1"/>
          </p:cNvSpPr>
          <p:nvPr/>
        </p:nvSpPr>
        <p:spPr bwMode="auto">
          <a:xfrm>
            <a:off x="5493271" y="2159572"/>
            <a:ext cx="1135124" cy="1133449"/>
          </a:xfrm>
          <a:prstGeom prst="ellipse">
            <a:avLst/>
          </a:prstGeom>
          <a:solidFill>
            <a:schemeClr val="tx1"/>
          </a:solidFill>
          <a:ln>
            <a:noFill/>
          </a:ln>
          <a:extLst/>
        </p:spPr>
        <p:txBody>
          <a:bodyPr anchor="ctr" bIns="0" lIns="0" rIns="0" tIns="0"/>
          <a:lstStyle>
            <a:lvl1pPr>
              <a:buFont charset="0" panose="020b0604020202020204" pitchFamily="34" typeface="Arial"/>
              <a:defRPr>
                <a:solidFill>
                  <a:schemeClr val="tx1"/>
                </a:solidFill>
                <a:latin charset="0" panose="020b0604020202020204" pitchFamily="34" typeface="Arial"/>
                <a:ea charset="-122" panose="02010600030101010101" pitchFamily="2" typeface="宋体"/>
              </a:defRPr>
            </a:lvl1pPr>
            <a:lvl2pPr indent="-285750" marL="742950">
              <a:buFont charset="0" panose="020b0604020202020204" pitchFamily="34" typeface="Arial"/>
              <a:defRPr>
                <a:solidFill>
                  <a:schemeClr val="tx1"/>
                </a:solidFill>
                <a:latin charset="0" panose="020b0604020202020204" pitchFamily="34" typeface="Arial"/>
                <a:ea charset="-122" panose="02010600030101010101" pitchFamily="2" typeface="宋体"/>
              </a:defRPr>
            </a:lvl2pPr>
            <a:lvl3pPr indent="-228600" marL="1143000">
              <a:buFont charset="0" panose="020b0604020202020204" pitchFamily="34" typeface="Arial"/>
              <a:defRPr>
                <a:solidFill>
                  <a:schemeClr val="tx1"/>
                </a:solidFill>
                <a:latin charset="0" panose="020b0604020202020204" pitchFamily="34" typeface="Arial"/>
                <a:ea charset="-122" panose="02010600030101010101" pitchFamily="2" typeface="宋体"/>
              </a:defRPr>
            </a:lvl3pPr>
            <a:lvl4pPr indent="-228600" marL="1600200">
              <a:buFont charset="0" panose="020b0604020202020204" pitchFamily="34" typeface="Arial"/>
              <a:defRPr>
                <a:solidFill>
                  <a:schemeClr val="tx1"/>
                </a:solidFill>
                <a:latin charset="0" panose="020b0604020202020204" pitchFamily="34" typeface="Arial"/>
                <a:ea charset="-122" panose="02010600030101010101" pitchFamily="2" typeface="宋体"/>
              </a:defRPr>
            </a:lvl4pPr>
            <a:lvl5pPr indent="-228600" marL="2057400">
              <a:buFont charset="0" panose="020b0604020202020204" pitchFamily="34" typeface="Arial"/>
              <a:defRPr>
                <a:solidFill>
                  <a:schemeClr val="tx1"/>
                </a:solidFill>
                <a:latin charset="0" panose="020b0604020202020204" pitchFamily="34" typeface="Arial"/>
                <a:ea charset="-122" panose="02010600030101010101" pitchFamily="2" typeface="宋体"/>
              </a:defRPr>
            </a:lvl5pPr>
            <a:lvl6pPr eaLnBrk="0" fontAlgn="base" hangingPunct="0" indent="-228600" marL="25146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6pPr>
            <a:lvl7pPr eaLnBrk="0" fontAlgn="base" hangingPunct="0" indent="-228600" marL="29718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7pPr>
            <a:lvl8pPr eaLnBrk="0" fontAlgn="base" hangingPunct="0" indent="-228600" marL="34290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8pPr>
            <a:lvl9pPr eaLnBrk="0" fontAlgn="base" hangingPunct="0" indent="-228600" marL="3886200">
              <a:spcBef>
                <a:spcPct val="0"/>
              </a:spcBef>
              <a:spcAft>
                <a:spcPct val="0"/>
              </a:spcAft>
              <a:buFont charset="0" panose="020b0604020202020204" pitchFamily="34" typeface="Arial"/>
              <a:defRPr>
                <a:solidFill>
                  <a:schemeClr val="tx1"/>
                </a:solidFill>
                <a:latin charset="0" panose="020b0604020202020204" pitchFamily="34" typeface="Arial"/>
                <a:ea charset="-122" panose="02010600030101010101" pitchFamily="2" typeface="宋体"/>
              </a:defRPr>
            </a:lvl9pPr>
          </a:lstStyle>
          <a:p>
            <a:pPr algn="ctr" eaLnBrk="1" hangingPunct="1" latinLnBrk="1"/>
            <a:r>
              <a:rPr altLang="en-US" lang="zh-CN" sz="1400">
                <a:solidFill>
                  <a:schemeClr val="bg1"/>
                </a:solidFill>
                <a:latin charset="-122" panose="00000500000000000000" pitchFamily="2" typeface="字魂59号-创粗黑"/>
                <a:ea charset="-122" panose="00000500000000000000" pitchFamily="2" typeface="字魂59号-创粗黑"/>
                <a:cs typeface="+mn-ea"/>
                <a:sym typeface="+mn-lt"/>
              </a:rPr>
              <a:t>标题文字</a:t>
            </a:r>
          </a:p>
        </p:txBody>
      </p:sp>
      <p:sp>
        <p:nvSpPr>
          <p:cNvPr id="13" name="TextBox 23"/>
          <p:cNvSpPr txBox="1"/>
          <p:nvPr/>
        </p:nvSpPr>
        <p:spPr>
          <a:xfrm>
            <a:off x="8761357" y="4378553"/>
            <a:ext cx="2360298" cy="708660"/>
          </a:xfrm>
          <a:prstGeom prst="rect">
            <a:avLst/>
          </a:prstGeom>
          <a:noFill/>
        </p:spPr>
        <p:txBody>
          <a:bodyPr rtlCol="0" wrap="square">
            <a:spAutoFit/>
          </a:bodyPr>
          <a:lstStyle/>
          <a:p>
            <a:pPr>
              <a:lnSpc>
                <a:spcPct val="150000"/>
              </a:lnSpc>
            </a:pPr>
            <a:r>
              <a:rPr altLang="en-US" lang="zh-CN" sz="900">
                <a:solidFill>
                  <a:schemeClr val="tx1">
                    <a:lumMod val="65000"/>
                    <a:lumOff val="35000"/>
                  </a:schemeClr>
                </a:solidFill>
                <a:latin charset="-122" panose="00000500000000000000" pitchFamily="2" typeface="字魂59号-创粗黑"/>
                <a:ea charset="-122" panose="00000500000000000000" pitchFamily="2" typeface="字魂59号-创粗黑"/>
                <a:cs typeface="+mn-ea"/>
                <a:sym typeface="+mn-lt"/>
              </a:rPr>
              <a:t>点击添加相关标题文字，点击添加相关标题文字，点击添加相关标题文字，点击添加相关标题文字，点击添加相关标题文字。</a:t>
            </a:r>
          </a:p>
        </p:txBody>
      </p:sp>
      <p:sp>
        <p:nvSpPr>
          <p:cNvPr id="14" name="TextBox 24"/>
          <p:cNvSpPr txBox="1"/>
          <p:nvPr/>
        </p:nvSpPr>
        <p:spPr>
          <a:xfrm>
            <a:off x="8761354" y="3974676"/>
            <a:ext cx="1605280" cy="335280"/>
          </a:xfrm>
          <a:prstGeom prst="rect">
            <a:avLst/>
          </a:prstGeom>
          <a:noFill/>
        </p:spPr>
        <p:txBody>
          <a:bodyPr rtlCol="0" wrap="none">
            <a:spAutoFit/>
          </a:bodyPr>
          <a:lstStyle/>
          <a:p>
            <a:r>
              <a:rPr altLang="en-US" lang="zh-CN" sz="1600">
                <a:solidFill>
                  <a:schemeClr val="tx1">
                    <a:lumMod val="65000"/>
                    <a:lumOff val="35000"/>
                  </a:schemeClr>
                </a:solidFill>
                <a:latin charset="-122" panose="00000500000000000000" pitchFamily="2" typeface="字魂59号-创粗黑"/>
                <a:ea charset="-122" panose="00000500000000000000" pitchFamily="2" typeface="字魂59号-创粗黑"/>
              </a:rPr>
              <a:t>请替换文字内容</a:t>
            </a:r>
          </a:p>
        </p:txBody>
      </p:sp>
      <p:sp>
        <p:nvSpPr>
          <p:cNvPr id="15" name="TextBox 23"/>
          <p:cNvSpPr txBox="1"/>
          <p:nvPr/>
        </p:nvSpPr>
        <p:spPr>
          <a:xfrm>
            <a:off x="2340127" y="2311919"/>
            <a:ext cx="2360298" cy="708660"/>
          </a:xfrm>
          <a:prstGeom prst="rect">
            <a:avLst/>
          </a:prstGeom>
          <a:noFill/>
        </p:spPr>
        <p:txBody>
          <a:bodyPr rtlCol="0" wrap="square">
            <a:spAutoFit/>
          </a:bodyPr>
          <a:lstStyle/>
          <a:p>
            <a:pPr algn="r">
              <a:lnSpc>
                <a:spcPct val="150000"/>
              </a:lnSpc>
            </a:pPr>
            <a:r>
              <a:rPr altLang="en-US" lang="zh-CN" sz="900">
                <a:solidFill>
                  <a:schemeClr val="tx1">
                    <a:lumMod val="65000"/>
                    <a:lumOff val="35000"/>
                  </a:schemeClr>
                </a:solidFill>
                <a:latin charset="-122" panose="00000500000000000000" pitchFamily="2" typeface="字魂59号-创粗黑"/>
                <a:ea charset="-122" panose="00000500000000000000" pitchFamily="2" typeface="字魂59号-创粗黑"/>
                <a:cs typeface="+mn-ea"/>
                <a:sym typeface="+mn-lt"/>
              </a:rPr>
              <a:t>点击添加相关标题文字，点击添加相关标题文字，点击添加相关标题文字，点击添加相关标题文字，点击添加相关标题文字。</a:t>
            </a:r>
          </a:p>
        </p:txBody>
      </p:sp>
      <p:sp>
        <p:nvSpPr>
          <p:cNvPr id="16" name="TextBox 24"/>
          <p:cNvSpPr txBox="1"/>
          <p:nvPr/>
        </p:nvSpPr>
        <p:spPr>
          <a:xfrm>
            <a:off x="3095145" y="1908042"/>
            <a:ext cx="1605280" cy="335280"/>
          </a:xfrm>
          <a:prstGeom prst="rect">
            <a:avLst/>
          </a:prstGeom>
          <a:noFill/>
        </p:spPr>
        <p:txBody>
          <a:bodyPr rtlCol="0" wrap="none">
            <a:spAutoFit/>
          </a:bodyPr>
          <a:lstStyle/>
          <a:p>
            <a:pPr algn="r"/>
            <a:r>
              <a:rPr altLang="en-US" lang="zh-CN" sz="1600">
                <a:solidFill>
                  <a:schemeClr val="tx1">
                    <a:lumMod val="65000"/>
                    <a:lumOff val="35000"/>
                  </a:schemeClr>
                </a:solidFill>
                <a:latin charset="-122" panose="00000500000000000000" pitchFamily="2" typeface="字魂59号-创粗黑"/>
                <a:ea charset="-122" panose="00000500000000000000" pitchFamily="2" typeface="字魂59号-创粗黑"/>
              </a:rPr>
              <a:t>请替换文字内容</a:t>
            </a:r>
          </a:p>
        </p:txBody>
      </p:sp>
      <p:sp>
        <p:nvSpPr>
          <p:cNvPr id="17" name="TextBox 23"/>
          <p:cNvSpPr txBox="1"/>
          <p:nvPr/>
        </p:nvSpPr>
        <p:spPr>
          <a:xfrm>
            <a:off x="1207978" y="4371429"/>
            <a:ext cx="2360298" cy="708660"/>
          </a:xfrm>
          <a:prstGeom prst="rect">
            <a:avLst/>
          </a:prstGeom>
          <a:noFill/>
        </p:spPr>
        <p:txBody>
          <a:bodyPr rtlCol="0" wrap="square">
            <a:spAutoFit/>
          </a:bodyPr>
          <a:lstStyle/>
          <a:p>
            <a:pPr algn="r">
              <a:lnSpc>
                <a:spcPct val="150000"/>
              </a:lnSpc>
            </a:pPr>
            <a:r>
              <a:rPr altLang="en-US" lang="zh-CN" sz="900">
                <a:solidFill>
                  <a:schemeClr val="tx1">
                    <a:lumMod val="65000"/>
                    <a:lumOff val="35000"/>
                  </a:schemeClr>
                </a:solidFill>
                <a:latin charset="-122" panose="00000500000000000000" pitchFamily="2" typeface="字魂59号-创粗黑"/>
                <a:ea charset="-122" panose="00000500000000000000" pitchFamily="2" typeface="字魂59号-创粗黑"/>
                <a:cs typeface="+mn-ea"/>
                <a:sym typeface="+mn-lt"/>
              </a:rPr>
              <a:t>点击添加相关标题文字，点击添加相关标题文字，点击添加相关标题文字，点击添加相关标题文字，点击添加相关标题文字。</a:t>
            </a:r>
          </a:p>
        </p:txBody>
      </p:sp>
      <p:sp>
        <p:nvSpPr>
          <p:cNvPr id="18" name="TextBox 24"/>
          <p:cNvSpPr txBox="1"/>
          <p:nvPr/>
        </p:nvSpPr>
        <p:spPr>
          <a:xfrm>
            <a:off x="1962996" y="3967552"/>
            <a:ext cx="1605280" cy="335280"/>
          </a:xfrm>
          <a:prstGeom prst="rect">
            <a:avLst/>
          </a:prstGeom>
          <a:noFill/>
        </p:spPr>
        <p:txBody>
          <a:bodyPr rtlCol="0" wrap="none">
            <a:spAutoFit/>
          </a:bodyPr>
          <a:lstStyle/>
          <a:p>
            <a:pPr algn="r"/>
            <a:r>
              <a:rPr altLang="en-US" lang="zh-CN" sz="1600">
                <a:solidFill>
                  <a:schemeClr val="tx1">
                    <a:lumMod val="65000"/>
                    <a:lumOff val="35000"/>
                  </a:schemeClr>
                </a:solidFill>
                <a:latin charset="-122" panose="00000500000000000000" pitchFamily="2" typeface="字魂59号-创粗黑"/>
                <a:ea charset="-122" panose="00000500000000000000" pitchFamily="2" typeface="字魂59号-创粗黑"/>
              </a:rPr>
              <a:t>请替换文字内容</a:t>
            </a:r>
          </a:p>
        </p:txBody>
      </p:sp>
      <p:sp>
        <p:nvSpPr>
          <p:cNvPr id="19" name="library-books_18476"/>
          <p:cNvSpPr>
            <a:spLocks noChangeAspect="1"/>
          </p:cNvSpPr>
          <p:nvPr/>
        </p:nvSpPr>
        <p:spPr bwMode="auto">
          <a:xfrm>
            <a:off x="5367894" y="3827568"/>
            <a:ext cx="1286846" cy="1087721"/>
          </a:xfrm>
          <a:custGeom>
            <a:gdLst>
              <a:gd fmla="*/ 217420 w 608094" name="connsiteX0"/>
              <a:gd fmla="*/ 438401 h 513999" name="connsiteY0"/>
              <a:gd fmla="*/ 205206 w 608094" name="connsiteX1"/>
              <a:gd fmla="*/ 450598 h 513999" name="connsiteY1"/>
              <a:gd fmla="*/ 217420 w 608094" name="connsiteX2"/>
              <a:gd fmla="*/ 462795 h 513999" name="connsiteY2"/>
              <a:gd fmla="*/ 276185 w 608094" name="connsiteX3"/>
              <a:gd fmla="*/ 462680 h 513999" name="connsiteY3"/>
              <a:gd fmla="*/ 288399 w 608094" name="connsiteX4"/>
              <a:gd fmla="*/ 450598 h 513999" name="connsiteY4"/>
              <a:gd fmla="*/ 276185 w 608094" name="connsiteX5"/>
              <a:gd fmla="*/ 438516 h 513999" name="connsiteY5"/>
              <a:gd fmla="*/ 41718 w 608094" name="connsiteX6"/>
              <a:gd fmla="*/ 438401 h 513999" name="connsiteY6"/>
              <a:gd fmla="*/ 29502 w 608094" name="connsiteX7"/>
              <a:gd fmla="*/ 450598 h 513999" name="connsiteY7"/>
              <a:gd fmla="*/ 41718 w 608094" name="connsiteX8"/>
              <a:gd fmla="*/ 462795 h 513999" name="connsiteY8"/>
              <a:gd fmla="*/ 100491 w 608094" name="connsiteX9"/>
              <a:gd fmla="*/ 462680 h 513999" name="connsiteY9"/>
              <a:gd fmla="*/ 112591 w 608094" name="connsiteX10"/>
              <a:gd fmla="*/ 450598 h 513999" name="connsiteY10"/>
              <a:gd fmla="*/ 100491 w 608094" name="connsiteX11"/>
              <a:gd fmla="*/ 438516 h 513999" name="connsiteY11"/>
              <a:gd fmla="*/ 217535 w 608094" name="connsiteX12"/>
              <a:gd fmla="*/ 90327 h 513999" name="connsiteY12"/>
              <a:gd fmla="*/ 205321 w 608094" name="connsiteX13"/>
              <a:gd fmla="*/ 102524 h 513999" name="connsiteY13"/>
              <a:gd fmla="*/ 217535 w 608094" name="connsiteX14"/>
              <a:gd fmla="*/ 114721 h 513999" name="connsiteY14"/>
              <a:gd fmla="*/ 276300 w 608094" name="connsiteX15"/>
              <a:gd fmla="*/ 114721 h 513999" name="connsiteY15"/>
              <a:gd fmla="*/ 288399 w 608094" name="connsiteX16"/>
              <a:gd fmla="*/ 102524 h 513999" name="connsiteY16"/>
              <a:gd fmla="*/ 276300 w 608094" name="connsiteX17"/>
              <a:gd fmla="*/ 90327 h 513999" name="connsiteY17"/>
              <a:gd fmla="*/ 41718 w 608094" name="connsiteX18"/>
              <a:gd fmla="*/ 90327 h 513999" name="connsiteY18"/>
              <a:gd fmla="*/ 29617 w 608094" name="connsiteX19"/>
              <a:gd fmla="*/ 102524 h 513999" name="connsiteY19"/>
              <a:gd fmla="*/ 41718 w 608094" name="connsiteX20"/>
              <a:gd fmla="*/ 114721 h 513999" name="connsiteY20"/>
              <a:gd fmla="*/ 100491 w 608094" name="connsiteX21"/>
              <a:gd fmla="*/ 114721 h 513999" name="connsiteY21"/>
              <a:gd fmla="*/ 112591 w 608094" name="connsiteX22"/>
              <a:gd fmla="*/ 102524 h 513999" name="connsiteY22"/>
              <a:gd fmla="*/ 100491 w 608094" name="connsiteX23"/>
              <a:gd fmla="*/ 90327 h 513999" name="connsiteY23"/>
              <a:gd fmla="*/ 357302 w 608094" name="connsiteX24"/>
              <a:gd fmla="*/ 33254 h 513999" name="connsiteY24"/>
              <a:gd fmla="*/ 381620 w 608094" name="connsiteX25"/>
              <a:gd fmla="*/ 48903 h 513999" name="connsiteY25"/>
              <a:gd fmla="*/ 476931 w 608094" name="connsiteX26"/>
              <a:gd fmla="*/ 484904 h 513999" name="connsiteY26"/>
              <a:gd fmla="*/ 461257 w 608094" name="connsiteX27"/>
              <a:gd fmla="*/ 509299 h 513999" name="connsiteY27"/>
              <a:gd fmla="*/ 436939 w 608094" name="connsiteX28"/>
              <a:gd fmla="*/ 493649 h 513999" name="connsiteY28"/>
              <a:gd fmla="*/ 341628 w 608094" name="connsiteX29"/>
              <a:gd fmla="*/ 57534 h 513999" name="connsiteY29"/>
              <a:gd fmla="*/ 357302 w 608094" name="connsiteX30"/>
              <a:gd fmla="*/ 33254 h 513999" name="connsiteY30"/>
              <a:gd fmla="*/ 405056 w 608094" name="connsiteX31"/>
              <a:gd fmla="*/ 22956 h 513999" name="connsiteY31"/>
              <a:gd fmla="*/ 416229 w 608094" name="connsiteX32"/>
              <a:gd fmla="*/ 30089 h 513999" name="connsiteY32"/>
              <a:gd fmla="*/ 516092 w 608094" name="connsiteX33"/>
              <a:gd fmla="*/ 487647 h 513999" name="connsiteY33"/>
              <a:gd fmla="*/ 508951 w 608094" name="connsiteX34"/>
              <a:gd fmla="*/ 498807 h 513999" name="connsiteY34"/>
              <a:gd fmla="*/ 497663 w 608094" name="connsiteX35"/>
              <a:gd fmla="*/ 491674 h 513999" name="connsiteY35"/>
              <a:gd fmla="*/ 397800 w 608094" name="connsiteX36"/>
              <a:gd fmla="*/ 34116 h 513999" name="connsiteY36"/>
              <a:gd fmla="*/ 405056 w 608094" name="connsiteX37"/>
              <a:gd fmla="*/ 22956 h 513999" name="connsiteY37"/>
              <a:gd fmla="*/ 437759 w 608094" name="connsiteX38"/>
              <a:gd fmla="*/ 15758 h 513999" name="connsiteY38"/>
              <a:gd fmla="*/ 449054 w 608094" name="connsiteX39"/>
              <a:gd fmla="*/ 22892 h 513999" name="connsiteY39"/>
              <a:gd fmla="*/ 548976 w 608094" name="connsiteX40"/>
              <a:gd fmla="*/ 480517 h 513999" name="connsiteY40"/>
              <a:gd fmla="*/ 541715 w 608094" name="connsiteX41"/>
              <a:gd fmla="*/ 491679 h 513999" name="connsiteY41"/>
              <a:gd fmla="*/ 530535 w 608094" name="connsiteX42"/>
              <a:gd fmla="*/ 484544 h 513999" name="connsiteY42"/>
              <a:gd fmla="*/ 430614 w 608094" name="connsiteX43"/>
              <a:gd fmla="*/ 26920 h 513999" name="connsiteY43"/>
              <a:gd fmla="*/ 437759 w 608094" name="connsiteX44"/>
              <a:gd fmla="*/ 15758 h 513999" name="connsiteY44"/>
              <a:gd fmla="*/ 488012 w 608094" name="connsiteX45"/>
              <a:gd fmla="*/ 4886 h 513999" name="connsiteY45"/>
              <a:gd fmla="*/ 512325 w 608094" name="connsiteX46"/>
              <a:gd fmla="*/ 20419 h 513999" name="connsiteY46"/>
              <a:gd fmla="*/ 607618 w 608094" name="connsiteX47"/>
              <a:gd fmla="*/ 456470 h 513999" name="connsiteY47"/>
              <a:gd fmla="*/ 591947 w 608094" name="connsiteX48"/>
              <a:gd fmla="*/ 480746 h 513999" name="connsiteY48"/>
              <a:gd fmla="*/ 567634 w 608094" name="connsiteX49"/>
              <a:gd fmla="*/ 465099 h 513999" name="connsiteY49"/>
              <a:gd fmla="*/ 472456 w 608094" name="connsiteX50"/>
              <a:gd fmla="*/ 29163 h 513999" name="connsiteY50"/>
              <a:gd fmla="*/ 488012 w 608094" name="connsiteX51"/>
              <a:gd fmla="*/ 4886 h 513999" name="connsiteY51"/>
              <a:gd fmla="*/ 210622 w 608094" name="connsiteX52"/>
              <a:gd fmla="*/ 0 h 513999" name="connsiteY52"/>
              <a:gd fmla="*/ 283099 w 608094" name="connsiteX53"/>
              <a:gd fmla="*/ 115 h 513999" name="connsiteY53"/>
              <a:gd fmla="*/ 317782 w 608094" name="connsiteX54"/>
              <a:gd fmla="*/ 34750 h 513999" name="connsiteY54"/>
              <a:gd fmla="*/ 317551 w 608094" name="connsiteX55"/>
              <a:gd fmla="*/ 479364 h 513999" name="connsiteY55"/>
              <a:gd fmla="*/ 282868 w 608094" name="connsiteX56"/>
              <a:gd fmla="*/ 513999 h 513999" name="connsiteY56"/>
              <a:gd fmla="*/ 210391 w 608094" name="connsiteX57"/>
              <a:gd fmla="*/ 513999 h 513999" name="connsiteY57"/>
              <a:gd fmla="*/ 175708 w 608094" name="connsiteX58"/>
              <a:gd fmla="*/ 479249 h 513999" name="connsiteY58"/>
              <a:gd fmla="*/ 176054 w 608094" name="connsiteX59"/>
              <a:gd fmla="*/ 34635 h 513999" name="connsiteY59"/>
              <a:gd fmla="*/ 210622 w 608094" name="connsiteX60"/>
              <a:gd fmla="*/ 0 h 513999" name="connsiteY60"/>
              <a:gd fmla="*/ 34918 w 608094" name="connsiteX61"/>
              <a:gd fmla="*/ 0 h 513999" name="connsiteY61"/>
              <a:gd fmla="*/ 107290 w 608094" name="connsiteX62"/>
              <a:gd fmla="*/ 115 h 513999" name="connsiteY62"/>
              <a:gd fmla="*/ 141978 w 608094" name="connsiteX63"/>
              <a:gd fmla="*/ 34750 h 513999" name="connsiteY63"/>
              <a:gd fmla="*/ 141748 w 608094" name="connsiteX64"/>
              <a:gd fmla="*/ 479364 h 513999" name="connsiteY64"/>
              <a:gd fmla="*/ 106944 w 608094" name="connsiteX65"/>
              <a:gd fmla="*/ 513999 h 513999" name="connsiteY65"/>
              <a:gd fmla="*/ 34573 w 608094" name="connsiteX66"/>
              <a:gd fmla="*/ 513999 h 513999" name="connsiteY66"/>
              <a:gd fmla="*/ 0 w 608094" name="connsiteX67"/>
              <a:gd fmla="*/ 479249 h 513999" name="connsiteY67"/>
              <a:gd fmla="*/ 230 w 608094" name="connsiteX68"/>
              <a:gd fmla="*/ 34635 h 513999" name="connsiteY68"/>
              <a:gd fmla="*/ 34918 w 608094" name="connsiteX69"/>
              <a:gd fmla="*/ 0 h 513999" name="connsiteY69"/>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Lst>
            <a:rect b="b" l="l" r="r" t="t"/>
            <a:pathLst>
              <a:path h="513999" w="608094">
                <a:moveTo>
                  <a:pt x="217420" y="438401"/>
                </a:moveTo>
                <a:cubicBezTo>
                  <a:pt x="210737" y="438401"/>
                  <a:pt x="205206" y="443924"/>
                  <a:pt x="205206" y="450598"/>
                </a:cubicBezTo>
                <a:cubicBezTo>
                  <a:pt x="205206" y="457272"/>
                  <a:pt x="210737" y="462795"/>
                  <a:pt x="217420" y="462795"/>
                </a:cubicBezTo>
                <a:lnTo>
                  <a:pt x="276185" y="462680"/>
                </a:lnTo>
                <a:cubicBezTo>
                  <a:pt x="282983" y="462680"/>
                  <a:pt x="288399" y="457387"/>
                  <a:pt x="288399" y="450598"/>
                </a:cubicBezTo>
                <a:cubicBezTo>
                  <a:pt x="288399" y="443924"/>
                  <a:pt x="282868" y="438516"/>
                  <a:pt x="276185" y="438516"/>
                </a:cubicBezTo>
                <a:close/>
                <a:moveTo>
                  <a:pt x="41718" y="438401"/>
                </a:moveTo>
                <a:cubicBezTo>
                  <a:pt x="34918" y="438401"/>
                  <a:pt x="29502" y="443924"/>
                  <a:pt x="29502" y="450598"/>
                </a:cubicBezTo>
                <a:cubicBezTo>
                  <a:pt x="29502" y="457272"/>
                  <a:pt x="35034" y="462795"/>
                  <a:pt x="41718" y="462795"/>
                </a:cubicBezTo>
                <a:lnTo>
                  <a:pt x="100491" y="462680"/>
                </a:lnTo>
                <a:cubicBezTo>
                  <a:pt x="107175" y="462680"/>
                  <a:pt x="112591" y="457387"/>
                  <a:pt x="112591" y="450598"/>
                </a:cubicBezTo>
                <a:cubicBezTo>
                  <a:pt x="112591" y="443924"/>
                  <a:pt x="107175" y="438516"/>
                  <a:pt x="100491" y="438516"/>
                </a:cubicBezTo>
                <a:close/>
                <a:moveTo>
                  <a:pt x="217535" y="90327"/>
                </a:moveTo>
                <a:cubicBezTo>
                  <a:pt x="210737" y="90327"/>
                  <a:pt x="205321" y="95850"/>
                  <a:pt x="205321" y="102524"/>
                </a:cubicBezTo>
                <a:cubicBezTo>
                  <a:pt x="205321" y="109198"/>
                  <a:pt x="210737" y="114721"/>
                  <a:pt x="217535" y="114721"/>
                </a:cubicBezTo>
                <a:lnTo>
                  <a:pt x="276300" y="114721"/>
                </a:lnTo>
                <a:cubicBezTo>
                  <a:pt x="282983" y="114721"/>
                  <a:pt x="288399" y="109198"/>
                  <a:pt x="288399" y="102524"/>
                </a:cubicBezTo>
                <a:cubicBezTo>
                  <a:pt x="288399" y="95850"/>
                  <a:pt x="282983" y="90327"/>
                  <a:pt x="276300" y="90327"/>
                </a:cubicBezTo>
                <a:close/>
                <a:moveTo>
                  <a:pt x="41718" y="90327"/>
                </a:moveTo>
                <a:cubicBezTo>
                  <a:pt x="35034" y="90327"/>
                  <a:pt x="29617" y="95850"/>
                  <a:pt x="29617" y="102524"/>
                </a:cubicBezTo>
                <a:cubicBezTo>
                  <a:pt x="29617" y="109198"/>
                  <a:pt x="35034" y="114721"/>
                  <a:pt x="41718" y="114721"/>
                </a:cubicBezTo>
                <a:lnTo>
                  <a:pt x="100491" y="114721"/>
                </a:lnTo>
                <a:cubicBezTo>
                  <a:pt x="107175" y="114721"/>
                  <a:pt x="112591" y="109198"/>
                  <a:pt x="112591" y="102524"/>
                </a:cubicBezTo>
                <a:cubicBezTo>
                  <a:pt x="112591" y="95850"/>
                  <a:pt x="107175" y="90327"/>
                  <a:pt x="100491" y="90327"/>
                </a:cubicBezTo>
                <a:close/>
                <a:moveTo>
                  <a:pt x="357302" y="33254"/>
                </a:moveTo>
                <a:cubicBezTo>
                  <a:pt x="368366" y="30837"/>
                  <a:pt x="379199" y="37857"/>
                  <a:pt x="381620" y="48903"/>
                </a:cubicBezTo>
                <a:lnTo>
                  <a:pt x="476931" y="484904"/>
                </a:lnTo>
                <a:cubicBezTo>
                  <a:pt x="479351" y="495951"/>
                  <a:pt x="472321" y="506882"/>
                  <a:pt x="461257" y="509299"/>
                </a:cubicBezTo>
                <a:cubicBezTo>
                  <a:pt x="450193" y="511600"/>
                  <a:pt x="439360" y="504696"/>
                  <a:pt x="436939" y="493649"/>
                </a:cubicBezTo>
                <a:lnTo>
                  <a:pt x="341628" y="57534"/>
                </a:lnTo>
                <a:cubicBezTo>
                  <a:pt x="339208" y="46602"/>
                  <a:pt x="346238" y="35670"/>
                  <a:pt x="357302" y="33254"/>
                </a:cubicBezTo>
                <a:close/>
                <a:moveTo>
                  <a:pt x="405056" y="22956"/>
                </a:moveTo>
                <a:cubicBezTo>
                  <a:pt x="410124" y="21805"/>
                  <a:pt x="415077" y="25027"/>
                  <a:pt x="416229" y="30089"/>
                </a:cubicBezTo>
                <a:lnTo>
                  <a:pt x="516092" y="487647"/>
                </a:lnTo>
                <a:cubicBezTo>
                  <a:pt x="517244" y="492709"/>
                  <a:pt x="514019" y="497771"/>
                  <a:pt x="508951" y="498807"/>
                </a:cubicBezTo>
                <a:cubicBezTo>
                  <a:pt x="503883" y="499957"/>
                  <a:pt x="498815" y="496736"/>
                  <a:pt x="497663" y="491674"/>
                </a:cubicBezTo>
                <a:lnTo>
                  <a:pt x="397800" y="34116"/>
                </a:lnTo>
                <a:cubicBezTo>
                  <a:pt x="396648" y="29053"/>
                  <a:pt x="399873" y="24106"/>
                  <a:pt x="405056" y="22956"/>
                </a:cubicBezTo>
                <a:close/>
                <a:moveTo>
                  <a:pt x="437759" y="15758"/>
                </a:moveTo>
                <a:cubicBezTo>
                  <a:pt x="442830" y="14607"/>
                  <a:pt x="447901" y="17829"/>
                  <a:pt x="449054" y="22892"/>
                </a:cubicBezTo>
                <a:lnTo>
                  <a:pt x="548976" y="480517"/>
                </a:lnTo>
                <a:cubicBezTo>
                  <a:pt x="550128" y="485580"/>
                  <a:pt x="546786" y="490528"/>
                  <a:pt x="541715" y="491679"/>
                </a:cubicBezTo>
                <a:cubicBezTo>
                  <a:pt x="536644" y="492829"/>
                  <a:pt x="531573" y="489607"/>
                  <a:pt x="530535" y="484544"/>
                </a:cubicBezTo>
                <a:lnTo>
                  <a:pt x="430614" y="26920"/>
                </a:lnTo>
                <a:cubicBezTo>
                  <a:pt x="429461" y="21857"/>
                  <a:pt x="432688" y="16794"/>
                  <a:pt x="437759" y="15758"/>
                </a:cubicBezTo>
                <a:close/>
                <a:moveTo>
                  <a:pt x="488012" y="4886"/>
                </a:moveTo>
                <a:cubicBezTo>
                  <a:pt x="499073" y="2470"/>
                  <a:pt x="510020" y="9373"/>
                  <a:pt x="512325" y="20419"/>
                </a:cubicBezTo>
                <a:lnTo>
                  <a:pt x="607618" y="456470"/>
                </a:lnTo>
                <a:cubicBezTo>
                  <a:pt x="610038" y="467515"/>
                  <a:pt x="603009" y="478330"/>
                  <a:pt x="591947" y="480746"/>
                </a:cubicBezTo>
                <a:cubicBezTo>
                  <a:pt x="580885" y="483162"/>
                  <a:pt x="570054" y="476144"/>
                  <a:pt x="567634" y="465099"/>
                </a:cubicBezTo>
                <a:lnTo>
                  <a:pt x="472456" y="29163"/>
                </a:lnTo>
                <a:cubicBezTo>
                  <a:pt x="470036" y="18117"/>
                  <a:pt x="476950" y="7302"/>
                  <a:pt x="488012" y="4886"/>
                </a:cubicBezTo>
                <a:close/>
                <a:moveTo>
                  <a:pt x="210622" y="0"/>
                </a:moveTo>
                <a:lnTo>
                  <a:pt x="283099" y="115"/>
                </a:lnTo>
                <a:cubicBezTo>
                  <a:pt x="302341" y="115"/>
                  <a:pt x="317897" y="15649"/>
                  <a:pt x="317782" y="34750"/>
                </a:cubicBezTo>
                <a:lnTo>
                  <a:pt x="317551" y="479364"/>
                </a:lnTo>
                <a:cubicBezTo>
                  <a:pt x="317551" y="498465"/>
                  <a:pt x="301996" y="513999"/>
                  <a:pt x="282868" y="513999"/>
                </a:cubicBezTo>
                <a:lnTo>
                  <a:pt x="210391" y="513999"/>
                </a:lnTo>
                <a:cubicBezTo>
                  <a:pt x="191264" y="513999"/>
                  <a:pt x="175708" y="498350"/>
                  <a:pt x="175708" y="479249"/>
                </a:cubicBezTo>
                <a:lnTo>
                  <a:pt x="176054" y="34635"/>
                </a:lnTo>
                <a:cubicBezTo>
                  <a:pt x="176054" y="15419"/>
                  <a:pt x="191494" y="0"/>
                  <a:pt x="210622" y="0"/>
                </a:cubicBezTo>
                <a:close/>
                <a:moveTo>
                  <a:pt x="34918" y="0"/>
                </a:moveTo>
                <a:lnTo>
                  <a:pt x="107290" y="115"/>
                </a:lnTo>
                <a:cubicBezTo>
                  <a:pt x="126536" y="115"/>
                  <a:pt x="141978" y="15649"/>
                  <a:pt x="141978" y="34750"/>
                </a:cubicBezTo>
                <a:lnTo>
                  <a:pt x="141748" y="479364"/>
                </a:lnTo>
                <a:cubicBezTo>
                  <a:pt x="141748" y="498465"/>
                  <a:pt x="126190" y="513999"/>
                  <a:pt x="106944" y="513999"/>
                </a:cubicBezTo>
                <a:lnTo>
                  <a:pt x="34573" y="513999"/>
                </a:lnTo>
                <a:cubicBezTo>
                  <a:pt x="15442" y="513999"/>
                  <a:pt x="0" y="498350"/>
                  <a:pt x="0" y="479249"/>
                </a:cubicBezTo>
                <a:lnTo>
                  <a:pt x="230" y="34635"/>
                </a:lnTo>
                <a:cubicBezTo>
                  <a:pt x="230" y="15419"/>
                  <a:pt x="15788" y="0"/>
                  <a:pt x="34918" y="0"/>
                </a:cubicBezTo>
                <a:close/>
              </a:path>
            </a:pathLst>
          </a:custGeom>
          <a:solidFill>
            <a:schemeClr val="tx1"/>
          </a:solidFill>
          <a:ln>
            <a:noFill/>
          </a:ln>
        </p:spPr>
        <p:txBody>
          <a:bodyPr/>
          <a:lstStyle/>
          <a:p/>
        </p:txBody>
      </p:sp>
    </p:spTree>
    <p:extLst>
      <p:ext uri="{BB962C8B-B14F-4D97-AF65-F5344CB8AC3E}">
        <p14:creationId val="3728642564"/>
      </p:ext>
    </p:extLst>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42" presetSubtype="0">
                                  <p:stCondLst>
                                    <p:cond delay="0"/>
                                  </p:stCondLst>
                                  <p:childTnLst>
                                    <p:set>
                                      <p:cBhvr>
                                        <p:cTn dur="1" fill="hold" id="6">
                                          <p:stCondLst>
                                            <p:cond delay="0"/>
                                          </p:stCondLst>
                                        </p:cTn>
                                        <p:tgtEl>
                                          <p:spTgt spid="9"/>
                                        </p:tgtEl>
                                        <p:attrNameLst>
                                          <p:attrName>style.visibility</p:attrName>
                                        </p:attrNameLst>
                                      </p:cBhvr>
                                      <p:to>
                                        <p:strVal val="visible"/>
                                      </p:to>
                                    </p:set>
                                    <p:animEffect filter="fade" transition="in">
                                      <p:cBhvr>
                                        <p:cTn dur="1000" id="7"/>
                                        <p:tgtEl>
                                          <p:spTgt spid="9"/>
                                        </p:tgtEl>
                                      </p:cBhvr>
                                    </p:animEffect>
                                    <p:anim calcmode="lin" valueType="num">
                                      <p:cBhvr>
                                        <p:cTn dur="1000" fill="hold" id="8"/>
                                        <p:tgtEl>
                                          <p:spTgt spid="9"/>
                                        </p:tgtEl>
                                        <p:attrNameLst>
                                          <p:attrName>ppt_x</p:attrName>
                                        </p:attrNameLst>
                                      </p:cBhvr>
                                      <p:tavLst>
                                        <p:tav tm="0">
                                          <p:val>
                                            <p:strVal val="#ppt_x"/>
                                          </p:val>
                                        </p:tav>
                                        <p:tav tm="100000">
                                          <p:val>
                                            <p:strVal val="#ppt_x"/>
                                          </p:val>
                                        </p:tav>
                                      </p:tavLst>
                                    </p:anim>
                                    <p:anim calcmode="lin" valueType="num">
                                      <p:cBhvr>
                                        <p:cTn dur="1000" fill="hold" id="9"/>
                                        <p:tgtEl>
                                          <p:spTgt spid="9"/>
                                        </p:tgtEl>
                                        <p:attrNameLst>
                                          <p:attrName>ppt_y</p:attrName>
                                        </p:attrNameLst>
                                      </p:cBhvr>
                                      <p:tavLst>
                                        <p:tav tm="0">
                                          <p:val>
                                            <p:strVal val="#ppt_y+.1"/>
                                          </p:val>
                                        </p:tav>
                                        <p:tav tm="100000">
                                          <p:val>
                                            <p:strVal val="#ppt_y"/>
                                          </p:val>
                                        </p:tav>
                                      </p:tavLst>
                                    </p:anim>
                                  </p:childTnLst>
                                </p:cTn>
                              </p:par>
                            </p:childTnLst>
                          </p:cTn>
                        </p:par>
                        <p:par>
                          <p:cTn fill="hold" id="10" nodeType="afterGroup">
                            <p:stCondLst>
                              <p:cond delay="1000"/>
                            </p:stCondLst>
                            <p:childTnLst>
                              <p:par>
                                <p:cTn fill="hold" grpId="0" id="11" nodeType="afterEffect" presetClass="entr" presetID="22" presetSubtype="4">
                                  <p:stCondLst>
                                    <p:cond delay="0"/>
                                  </p:stCondLst>
                                  <p:childTnLst>
                                    <p:set>
                                      <p:cBhvr>
                                        <p:cTn dur="1" fill="hold" id="12">
                                          <p:stCondLst>
                                            <p:cond delay="0"/>
                                          </p:stCondLst>
                                        </p:cTn>
                                        <p:tgtEl>
                                          <p:spTgt spid="8"/>
                                        </p:tgtEl>
                                        <p:attrNameLst>
                                          <p:attrName>style.visibility</p:attrName>
                                        </p:attrNameLst>
                                      </p:cBhvr>
                                      <p:to>
                                        <p:strVal val="visible"/>
                                      </p:to>
                                    </p:set>
                                    <p:animEffect filter="wipe(down)" transition="in">
                                      <p:cBhvr>
                                        <p:cTn dur="500" id="13"/>
                                        <p:tgtEl>
                                          <p:spTgt spid="8"/>
                                        </p:tgtEl>
                                      </p:cBhvr>
                                    </p:animEffect>
                                  </p:childTnLst>
                                </p:cTn>
                              </p:par>
                            </p:childTnLst>
                          </p:cTn>
                        </p:par>
                        <p:par>
                          <p:cTn fill="hold" id="14" nodeType="afterGroup">
                            <p:stCondLst>
                              <p:cond delay="1500"/>
                            </p:stCondLst>
                            <p:childTnLst>
                              <p:par>
                                <p:cTn fill="hold" grpId="0" id="15" nodeType="afterEffect" presetClass="entr" presetID="53" presetSubtype="0">
                                  <p:stCondLst>
                                    <p:cond delay="0"/>
                                  </p:stCondLst>
                                  <p:childTnLst>
                                    <p:set>
                                      <p:cBhvr>
                                        <p:cTn dur="1" fill="hold" id="16">
                                          <p:stCondLst>
                                            <p:cond delay="0"/>
                                          </p:stCondLst>
                                        </p:cTn>
                                        <p:tgtEl>
                                          <p:spTgt spid="10"/>
                                        </p:tgtEl>
                                        <p:attrNameLst>
                                          <p:attrName>style.visibility</p:attrName>
                                        </p:attrNameLst>
                                      </p:cBhvr>
                                      <p:to>
                                        <p:strVal val="visible"/>
                                      </p:to>
                                    </p:set>
                                    <p:anim calcmode="lin" valueType="num">
                                      <p:cBhvr>
                                        <p:cTn dur="500" fill="hold" id="17"/>
                                        <p:tgtEl>
                                          <p:spTgt spid="10"/>
                                        </p:tgtEl>
                                        <p:attrNameLst>
                                          <p:attrName>ppt_w</p:attrName>
                                        </p:attrNameLst>
                                      </p:cBhvr>
                                      <p:tavLst>
                                        <p:tav tm="0">
                                          <p:val>
                                            <p:fltVal val="0"/>
                                          </p:val>
                                        </p:tav>
                                        <p:tav tm="100000">
                                          <p:val>
                                            <p:strVal val="#ppt_w"/>
                                          </p:val>
                                        </p:tav>
                                      </p:tavLst>
                                    </p:anim>
                                    <p:anim calcmode="lin" valueType="num">
                                      <p:cBhvr>
                                        <p:cTn dur="500" fill="hold" id="18"/>
                                        <p:tgtEl>
                                          <p:spTgt spid="10"/>
                                        </p:tgtEl>
                                        <p:attrNameLst>
                                          <p:attrName>ppt_h</p:attrName>
                                        </p:attrNameLst>
                                      </p:cBhvr>
                                      <p:tavLst>
                                        <p:tav tm="0">
                                          <p:val>
                                            <p:fltVal val="0"/>
                                          </p:val>
                                        </p:tav>
                                        <p:tav tm="100000">
                                          <p:val>
                                            <p:strVal val="#ppt_h"/>
                                          </p:val>
                                        </p:tav>
                                      </p:tavLst>
                                    </p:anim>
                                    <p:animEffect filter="fade" transition="in">
                                      <p:cBhvr>
                                        <p:cTn dur="500" id="19"/>
                                        <p:tgtEl>
                                          <p:spTgt spid="10"/>
                                        </p:tgtEl>
                                      </p:cBhvr>
                                    </p:animEffect>
                                  </p:childTnLst>
                                </p:cTn>
                              </p:par>
                            </p:childTnLst>
                          </p:cTn>
                        </p:par>
                        <p:par>
                          <p:cTn fill="hold" id="20" nodeType="afterGroup">
                            <p:stCondLst>
                              <p:cond delay="2000"/>
                            </p:stCondLst>
                            <p:childTnLst>
                              <p:par>
                                <p:cTn fill="hold" grpId="0" id="21" nodeType="afterEffect" presetClass="entr" presetID="53" presetSubtype="0">
                                  <p:stCondLst>
                                    <p:cond delay="0"/>
                                  </p:stCondLst>
                                  <p:childTnLst>
                                    <p:set>
                                      <p:cBhvr>
                                        <p:cTn dur="1" fill="hold" id="22">
                                          <p:stCondLst>
                                            <p:cond delay="0"/>
                                          </p:stCondLst>
                                        </p:cTn>
                                        <p:tgtEl>
                                          <p:spTgt spid="12"/>
                                        </p:tgtEl>
                                        <p:attrNameLst>
                                          <p:attrName>style.visibility</p:attrName>
                                        </p:attrNameLst>
                                      </p:cBhvr>
                                      <p:to>
                                        <p:strVal val="visible"/>
                                      </p:to>
                                    </p:set>
                                    <p:anim calcmode="lin" valueType="num">
                                      <p:cBhvr>
                                        <p:cTn dur="500" fill="hold" id="23"/>
                                        <p:tgtEl>
                                          <p:spTgt spid="12"/>
                                        </p:tgtEl>
                                        <p:attrNameLst>
                                          <p:attrName>ppt_w</p:attrName>
                                        </p:attrNameLst>
                                      </p:cBhvr>
                                      <p:tavLst>
                                        <p:tav tm="0">
                                          <p:val>
                                            <p:fltVal val="0"/>
                                          </p:val>
                                        </p:tav>
                                        <p:tav tm="100000">
                                          <p:val>
                                            <p:strVal val="#ppt_w"/>
                                          </p:val>
                                        </p:tav>
                                      </p:tavLst>
                                    </p:anim>
                                    <p:anim calcmode="lin" valueType="num">
                                      <p:cBhvr>
                                        <p:cTn dur="500" fill="hold" id="24"/>
                                        <p:tgtEl>
                                          <p:spTgt spid="12"/>
                                        </p:tgtEl>
                                        <p:attrNameLst>
                                          <p:attrName>ppt_h</p:attrName>
                                        </p:attrNameLst>
                                      </p:cBhvr>
                                      <p:tavLst>
                                        <p:tav tm="0">
                                          <p:val>
                                            <p:fltVal val="0"/>
                                          </p:val>
                                        </p:tav>
                                        <p:tav tm="100000">
                                          <p:val>
                                            <p:strVal val="#ppt_h"/>
                                          </p:val>
                                        </p:tav>
                                      </p:tavLst>
                                    </p:anim>
                                    <p:animEffect filter="fade" transition="in">
                                      <p:cBhvr>
                                        <p:cTn dur="500" id="25"/>
                                        <p:tgtEl>
                                          <p:spTgt spid="12"/>
                                        </p:tgtEl>
                                      </p:cBhvr>
                                    </p:animEffect>
                                  </p:childTnLst>
                                </p:cTn>
                              </p:par>
                            </p:childTnLst>
                          </p:cTn>
                        </p:par>
                        <p:par>
                          <p:cTn fill="hold" id="26" nodeType="afterGroup">
                            <p:stCondLst>
                              <p:cond delay="2500"/>
                            </p:stCondLst>
                            <p:childTnLst>
                              <p:par>
                                <p:cTn fill="hold" grpId="0" id="27" nodeType="afterEffect" presetClass="entr" presetID="53" presetSubtype="0">
                                  <p:stCondLst>
                                    <p:cond delay="0"/>
                                  </p:stCondLst>
                                  <p:childTnLst>
                                    <p:set>
                                      <p:cBhvr>
                                        <p:cTn dur="1" fill="hold" id="28">
                                          <p:stCondLst>
                                            <p:cond delay="0"/>
                                          </p:stCondLst>
                                        </p:cTn>
                                        <p:tgtEl>
                                          <p:spTgt spid="11"/>
                                        </p:tgtEl>
                                        <p:attrNameLst>
                                          <p:attrName>style.visibility</p:attrName>
                                        </p:attrNameLst>
                                      </p:cBhvr>
                                      <p:to>
                                        <p:strVal val="visible"/>
                                      </p:to>
                                    </p:set>
                                    <p:anim calcmode="lin" valueType="num">
                                      <p:cBhvr>
                                        <p:cTn dur="500" fill="hold" id="29"/>
                                        <p:tgtEl>
                                          <p:spTgt spid="11"/>
                                        </p:tgtEl>
                                        <p:attrNameLst>
                                          <p:attrName>ppt_w</p:attrName>
                                        </p:attrNameLst>
                                      </p:cBhvr>
                                      <p:tavLst>
                                        <p:tav tm="0">
                                          <p:val>
                                            <p:fltVal val="0"/>
                                          </p:val>
                                        </p:tav>
                                        <p:tav tm="100000">
                                          <p:val>
                                            <p:strVal val="#ppt_w"/>
                                          </p:val>
                                        </p:tav>
                                      </p:tavLst>
                                    </p:anim>
                                    <p:anim calcmode="lin" valueType="num">
                                      <p:cBhvr>
                                        <p:cTn dur="500" fill="hold" id="30"/>
                                        <p:tgtEl>
                                          <p:spTgt spid="11"/>
                                        </p:tgtEl>
                                        <p:attrNameLst>
                                          <p:attrName>ppt_h</p:attrName>
                                        </p:attrNameLst>
                                      </p:cBhvr>
                                      <p:tavLst>
                                        <p:tav tm="0">
                                          <p:val>
                                            <p:fltVal val="0"/>
                                          </p:val>
                                        </p:tav>
                                        <p:tav tm="100000">
                                          <p:val>
                                            <p:strVal val="#ppt_h"/>
                                          </p:val>
                                        </p:tav>
                                      </p:tavLst>
                                    </p:anim>
                                    <p:animEffect filter="fade" transition="in">
                                      <p:cBhvr>
                                        <p:cTn dur="500" id="31"/>
                                        <p:tgtEl>
                                          <p:spTgt spid="11"/>
                                        </p:tgtEl>
                                      </p:cBhvr>
                                    </p:animEffect>
                                  </p:childTnLst>
                                </p:cTn>
                              </p:par>
                            </p:childTnLst>
                          </p:cTn>
                        </p:par>
                        <p:par>
                          <p:cTn fill="hold" id="32" nodeType="afterGroup">
                            <p:stCondLst>
                              <p:cond delay="3000"/>
                            </p:stCondLst>
                            <p:childTnLst>
                              <p:par>
                                <p:cTn fill="hold" grpId="0" id="33" nodeType="afterEffect" presetClass="entr" presetID="12" presetSubtype="4">
                                  <p:stCondLst>
                                    <p:cond delay="0"/>
                                  </p:stCondLst>
                                  <p:childTnLst>
                                    <p:set>
                                      <p:cBhvr>
                                        <p:cTn dur="1" fill="hold" id="34">
                                          <p:stCondLst>
                                            <p:cond delay="0"/>
                                          </p:stCondLst>
                                        </p:cTn>
                                        <p:tgtEl>
                                          <p:spTgt spid="13"/>
                                        </p:tgtEl>
                                        <p:attrNameLst>
                                          <p:attrName>style.visibility</p:attrName>
                                        </p:attrNameLst>
                                      </p:cBhvr>
                                      <p:to>
                                        <p:strVal val="visible"/>
                                      </p:to>
                                    </p:set>
                                    <p:anim calcmode="lin" valueType="num">
                                      <p:cBhvr additive="base">
                                        <p:cTn dur="500" id="35"/>
                                        <p:tgtEl>
                                          <p:spTgt spid="13"/>
                                        </p:tgtEl>
                                        <p:attrNameLst>
                                          <p:attrName>ppt_y</p:attrName>
                                        </p:attrNameLst>
                                      </p:cBhvr>
                                      <p:tavLst>
                                        <p:tav tm="0">
                                          <p:val>
                                            <p:strVal val="#ppt_y+#ppt_h*1.125000"/>
                                          </p:val>
                                        </p:tav>
                                        <p:tav tm="100000">
                                          <p:val>
                                            <p:strVal val="#ppt_y"/>
                                          </p:val>
                                        </p:tav>
                                      </p:tavLst>
                                    </p:anim>
                                    <p:animEffect filter="wipe(up)" transition="in">
                                      <p:cBhvr>
                                        <p:cTn dur="500" id="36"/>
                                        <p:tgtEl>
                                          <p:spTgt spid="13"/>
                                        </p:tgtEl>
                                      </p:cBhvr>
                                    </p:animEffect>
                                  </p:childTnLst>
                                </p:cTn>
                              </p:par>
                              <p:par>
                                <p:cTn fill="hold" grpId="0" id="37" nodeType="withEffect" presetClass="entr" presetID="12" presetSubtype="1">
                                  <p:stCondLst>
                                    <p:cond delay="0"/>
                                  </p:stCondLst>
                                  <p:childTnLst>
                                    <p:set>
                                      <p:cBhvr>
                                        <p:cTn dur="1" fill="hold" id="38">
                                          <p:stCondLst>
                                            <p:cond delay="0"/>
                                          </p:stCondLst>
                                        </p:cTn>
                                        <p:tgtEl>
                                          <p:spTgt spid="14"/>
                                        </p:tgtEl>
                                        <p:attrNameLst>
                                          <p:attrName>style.visibility</p:attrName>
                                        </p:attrNameLst>
                                      </p:cBhvr>
                                      <p:to>
                                        <p:strVal val="visible"/>
                                      </p:to>
                                    </p:set>
                                    <p:anim calcmode="lin" valueType="num">
                                      <p:cBhvr additive="base">
                                        <p:cTn dur="500" id="39"/>
                                        <p:tgtEl>
                                          <p:spTgt spid="14"/>
                                        </p:tgtEl>
                                        <p:attrNameLst>
                                          <p:attrName>ppt_y</p:attrName>
                                        </p:attrNameLst>
                                      </p:cBhvr>
                                      <p:tavLst>
                                        <p:tav tm="0">
                                          <p:val>
                                            <p:strVal val="#ppt_y-#ppt_h*1.125000"/>
                                          </p:val>
                                        </p:tav>
                                        <p:tav tm="100000">
                                          <p:val>
                                            <p:strVal val="#ppt_y"/>
                                          </p:val>
                                        </p:tav>
                                      </p:tavLst>
                                    </p:anim>
                                    <p:animEffect filter="wipe(down)" transition="in">
                                      <p:cBhvr>
                                        <p:cTn dur="500" id="40"/>
                                        <p:tgtEl>
                                          <p:spTgt spid="14"/>
                                        </p:tgtEl>
                                      </p:cBhvr>
                                    </p:animEffect>
                                  </p:childTnLst>
                                </p:cTn>
                              </p:par>
                            </p:childTnLst>
                          </p:cTn>
                        </p:par>
                        <p:par>
                          <p:cTn fill="hold" id="41" nodeType="afterGroup">
                            <p:stCondLst>
                              <p:cond delay="3500"/>
                            </p:stCondLst>
                            <p:childTnLst>
                              <p:par>
                                <p:cTn fill="hold" grpId="0" id="42" nodeType="afterEffect" presetClass="entr" presetID="12" presetSubtype="4">
                                  <p:stCondLst>
                                    <p:cond delay="0"/>
                                  </p:stCondLst>
                                  <p:childTnLst>
                                    <p:set>
                                      <p:cBhvr>
                                        <p:cTn dur="1" fill="hold" id="43">
                                          <p:stCondLst>
                                            <p:cond delay="0"/>
                                          </p:stCondLst>
                                        </p:cTn>
                                        <p:tgtEl>
                                          <p:spTgt spid="15"/>
                                        </p:tgtEl>
                                        <p:attrNameLst>
                                          <p:attrName>style.visibility</p:attrName>
                                        </p:attrNameLst>
                                      </p:cBhvr>
                                      <p:to>
                                        <p:strVal val="visible"/>
                                      </p:to>
                                    </p:set>
                                    <p:anim calcmode="lin" valueType="num">
                                      <p:cBhvr additive="base">
                                        <p:cTn dur="500" id="44"/>
                                        <p:tgtEl>
                                          <p:spTgt spid="15"/>
                                        </p:tgtEl>
                                        <p:attrNameLst>
                                          <p:attrName>ppt_y</p:attrName>
                                        </p:attrNameLst>
                                      </p:cBhvr>
                                      <p:tavLst>
                                        <p:tav tm="0">
                                          <p:val>
                                            <p:strVal val="#ppt_y+#ppt_h*1.125000"/>
                                          </p:val>
                                        </p:tav>
                                        <p:tav tm="100000">
                                          <p:val>
                                            <p:strVal val="#ppt_y"/>
                                          </p:val>
                                        </p:tav>
                                      </p:tavLst>
                                    </p:anim>
                                    <p:animEffect filter="wipe(up)" transition="in">
                                      <p:cBhvr>
                                        <p:cTn dur="500" id="45"/>
                                        <p:tgtEl>
                                          <p:spTgt spid="15"/>
                                        </p:tgtEl>
                                      </p:cBhvr>
                                    </p:animEffect>
                                  </p:childTnLst>
                                </p:cTn>
                              </p:par>
                              <p:par>
                                <p:cTn fill="hold" grpId="0" id="46" nodeType="withEffect" presetClass="entr" presetID="12" presetSubtype="1">
                                  <p:stCondLst>
                                    <p:cond delay="0"/>
                                  </p:stCondLst>
                                  <p:childTnLst>
                                    <p:set>
                                      <p:cBhvr>
                                        <p:cTn dur="1" fill="hold" id="47">
                                          <p:stCondLst>
                                            <p:cond delay="0"/>
                                          </p:stCondLst>
                                        </p:cTn>
                                        <p:tgtEl>
                                          <p:spTgt spid="16"/>
                                        </p:tgtEl>
                                        <p:attrNameLst>
                                          <p:attrName>style.visibility</p:attrName>
                                        </p:attrNameLst>
                                      </p:cBhvr>
                                      <p:to>
                                        <p:strVal val="visible"/>
                                      </p:to>
                                    </p:set>
                                    <p:anim calcmode="lin" valueType="num">
                                      <p:cBhvr additive="base">
                                        <p:cTn dur="500" id="48"/>
                                        <p:tgtEl>
                                          <p:spTgt spid="16"/>
                                        </p:tgtEl>
                                        <p:attrNameLst>
                                          <p:attrName>ppt_y</p:attrName>
                                        </p:attrNameLst>
                                      </p:cBhvr>
                                      <p:tavLst>
                                        <p:tav tm="0">
                                          <p:val>
                                            <p:strVal val="#ppt_y-#ppt_h*1.125000"/>
                                          </p:val>
                                        </p:tav>
                                        <p:tav tm="100000">
                                          <p:val>
                                            <p:strVal val="#ppt_y"/>
                                          </p:val>
                                        </p:tav>
                                      </p:tavLst>
                                    </p:anim>
                                    <p:animEffect filter="wipe(down)" transition="in">
                                      <p:cBhvr>
                                        <p:cTn dur="500" id="49"/>
                                        <p:tgtEl>
                                          <p:spTgt spid="16"/>
                                        </p:tgtEl>
                                      </p:cBhvr>
                                    </p:animEffect>
                                  </p:childTnLst>
                                </p:cTn>
                              </p:par>
                            </p:childTnLst>
                          </p:cTn>
                        </p:par>
                        <p:par>
                          <p:cTn fill="hold" id="50" nodeType="afterGroup">
                            <p:stCondLst>
                              <p:cond delay="4000"/>
                            </p:stCondLst>
                            <p:childTnLst>
                              <p:par>
                                <p:cTn fill="hold" grpId="0" id="51" nodeType="afterEffect" presetClass="entr" presetID="12" presetSubtype="4">
                                  <p:stCondLst>
                                    <p:cond delay="0"/>
                                  </p:stCondLst>
                                  <p:childTnLst>
                                    <p:set>
                                      <p:cBhvr>
                                        <p:cTn dur="1" fill="hold" id="52">
                                          <p:stCondLst>
                                            <p:cond delay="0"/>
                                          </p:stCondLst>
                                        </p:cTn>
                                        <p:tgtEl>
                                          <p:spTgt spid="17"/>
                                        </p:tgtEl>
                                        <p:attrNameLst>
                                          <p:attrName>style.visibility</p:attrName>
                                        </p:attrNameLst>
                                      </p:cBhvr>
                                      <p:to>
                                        <p:strVal val="visible"/>
                                      </p:to>
                                    </p:set>
                                    <p:anim calcmode="lin" valueType="num">
                                      <p:cBhvr additive="base">
                                        <p:cTn dur="500" id="53"/>
                                        <p:tgtEl>
                                          <p:spTgt spid="17"/>
                                        </p:tgtEl>
                                        <p:attrNameLst>
                                          <p:attrName>ppt_y</p:attrName>
                                        </p:attrNameLst>
                                      </p:cBhvr>
                                      <p:tavLst>
                                        <p:tav tm="0">
                                          <p:val>
                                            <p:strVal val="#ppt_y+#ppt_h*1.125000"/>
                                          </p:val>
                                        </p:tav>
                                        <p:tav tm="100000">
                                          <p:val>
                                            <p:strVal val="#ppt_y"/>
                                          </p:val>
                                        </p:tav>
                                      </p:tavLst>
                                    </p:anim>
                                    <p:animEffect filter="wipe(up)" transition="in">
                                      <p:cBhvr>
                                        <p:cTn dur="500" id="54"/>
                                        <p:tgtEl>
                                          <p:spTgt spid="17"/>
                                        </p:tgtEl>
                                      </p:cBhvr>
                                    </p:animEffect>
                                  </p:childTnLst>
                                </p:cTn>
                              </p:par>
                              <p:par>
                                <p:cTn fill="hold" grpId="0" id="55" nodeType="withEffect" presetClass="entr" presetID="12" presetSubtype="1">
                                  <p:stCondLst>
                                    <p:cond delay="0"/>
                                  </p:stCondLst>
                                  <p:childTnLst>
                                    <p:set>
                                      <p:cBhvr>
                                        <p:cTn dur="1" fill="hold" id="56">
                                          <p:stCondLst>
                                            <p:cond delay="0"/>
                                          </p:stCondLst>
                                        </p:cTn>
                                        <p:tgtEl>
                                          <p:spTgt spid="18"/>
                                        </p:tgtEl>
                                        <p:attrNameLst>
                                          <p:attrName>style.visibility</p:attrName>
                                        </p:attrNameLst>
                                      </p:cBhvr>
                                      <p:to>
                                        <p:strVal val="visible"/>
                                      </p:to>
                                    </p:set>
                                    <p:anim calcmode="lin" valueType="num">
                                      <p:cBhvr additive="base">
                                        <p:cTn dur="500" id="57"/>
                                        <p:tgtEl>
                                          <p:spTgt spid="18"/>
                                        </p:tgtEl>
                                        <p:attrNameLst>
                                          <p:attrName>ppt_y</p:attrName>
                                        </p:attrNameLst>
                                      </p:cBhvr>
                                      <p:tavLst>
                                        <p:tav tm="0">
                                          <p:val>
                                            <p:strVal val="#ppt_y-#ppt_h*1.125000"/>
                                          </p:val>
                                        </p:tav>
                                        <p:tav tm="100000">
                                          <p:val>
                                            <p:strVal val="#ppt_y"/>
                                          </p:val>
                                        </p:tav>
                                      </p:tavLst>
                                    </p:anim>
                                    <p:animEffect filter="wipe(down)" transition="in">
                                      <p:cBhvr>
                                        <p:cTn dur="500" id="58"/>
                                        <p:tgtEl>
                                          <p:spTgt spid="18"/>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8"/>
      <p:bldP grpId="0" spid="9"/>
      <p:bldP grpId="0" spid="10"/>
      <p:bldP grpId="0" spid="11"/>
      <p:bldP grpId="0" spid="12"/>
      <p:bldP grpId="0" spid="13"/>
      <p:bldP grpId="0" spid="14"/>
      <p:bldP grpId="0" spid="15"/>
      <p:bldP grpId="0" spid="16"/>
      <p:bldP grpId="0" spid="17"/>
      <p:bldP grpId="0" spid="18"/>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tretch>
            <a:fillRect/>
          </a:stretch>
        </p:blipFill>
        <p:spPr>
          <a:xfrm>
            <a:off x="-76200" y="0"/>
            <a:ext cx="12268200" cy="6858000"/>
          </a:xfrm>
          <a:prstGeom prst="rect">
            <a:avLst/>
          </a:prstGeom>
          <a:solidFill>
            <a:schemeClr val="tx1"/>
          </a:solidFill>
        </p:spPr>
      </p:pic>
      <p:cxnSp>
        <p:nvCxnSpPr>
          <p:cNvPr id="19" name="直接连接符 18"/>
          <p:cNvCxnSpPr/>
          <p:nvPr/>
        </p:nvCxnSpPr>
        <p:spPr>
          <a:xfrm flipH="1">
            <a:off x="3371850" y="495300"/>
            <a:ext cx="0" cy="6362700"/>
          </a:xfrm>
          <a:prstGeom prst="line">
            <a:avLst/>
          </a:prstGeom>
          <a:ln>
            <a:solidFill>
              <a:schemeClr val="tx1">
                <a:alpha val="34000"/>
              </a:schemeClr>
            </a:solidFill>
          </a:ln>
        </p:spPr>
        <p:style>
          <a:lnRef idx="1">
            <a:schemeClr val="accent1"/>
          </a:lnRef>
          <a:fillRef idx="0">
            <a:schemeClr val="accent1"/>
          </a:fillRef>
          <a:effectRef idx="0">
            <a:schemeClr val="accent1"/>
          </a:effectRef>
          <a:fontRef idx="minor">
            <a:schemeClr val="tx1"/>
          </a:fontRef>
        </p:style>
      </p:cxnSp>
      <p:sp>
        <p:nvSpPr>
          <p:cNvPr id="5" name="标题 3"/>
          <p:cNvSpPr>
            <a:spLocks noGrp="1"/>
          </p:cNvSpPr>
          <p:nvPr>
            <p:ph type="title"/>
          </p:nvPr>
        </p:nvSpPr>
        <p:spPr>
          <a:xfrm>
            <a:off x="3581400" y="365125"/>
            <a:ext cx="7772400" cy="1325563"/>
          </a:xfrm>
        </p:spPr>
        <p:txBody>
          <a:bodyPr>
            <a:normAutofit/>
          </a:bodyPr>
          <a:lstStyle/>
          <a:p>
            <a:r>
              <a:rPr altLang="en-US" lang="zh-CN" sz="4000"/>
              <a:t>目录</a:t>
            </a:r>
          </a:p>
        </p:txBody>
      </p:sp>
      <p:grpSp>
        <p:nvGrpSpPr>
          <p:cNvPr id="2" name="组合 1"/>
          <p:cNvGrpSpPr/>
          <p:nvPr/>
        </p:nvGrpSpPr>
        <p:grpSpPr>
          <a:xfrm>
            <a:off x="3142565" y="1839289"/>
            <a:ext cx="5760000" cy="3330429"/>
            <a:chOff x="3142565" y="1839289"/>
            <a:chExt cx="5760000" cy="3330429"/>
          </a:xfrm>
        </p:grpSpPr>
        <p:sp>
          <p:nvSpPr>
            <p:cNvPr id="6" name="矩形 5"/>
            <p:cNvSpPr/>
            <p:nvPr/>
          </p:nvSpPr>
          <p:spPr>
            <a:xfrm>
              <a:off x="3142565" y="1966259"/>
              <a:ext cx="5760000" cy="59213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9号-创粗黑"/>
                <a:ea charset="-122" panose="00000500000000000000" pitchFamily="2" typeface="字魂59号-创粗黑"/>
              </a:endParaRPr>
            </a:p>
          </p:txBody>
        </p:sp>
        <p:sp>
          <p:nvSpPr>
            <p:cNvPr id="7" name="平行四边形 6"/>
            <p:cNvSpPr>
              <a:spLocks noChangeAspect="1"/>
            </p:cNvSpPr>
            <p:nvPr/>
          </p:nvSpPr>
          <p:spPr>
            <a:xfrm flipH="1" rot="5400000">
              <a:off x="3053465" y="1928389"/>
              <a:ext cx="718200" cy="540000"/>
            </a:xfrm>
            <a:prstGeom prst="parallelogram">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9号-创粗黑"/>
                <a:ea charset="-122" panose="00000500000000000000" pitchFamily="2" typeface="字魂59号-创粗黑"/>
              </a:endParaRPr>
            </a:p>
          </p:txBody>
        </p:sp>
        <p:sp>
          <p:nvSpPr>
            <p:cNvPr id="8" name="矩形 7"/>
            <p:cNvSpPr/>
            <p:nvPr/>
          </p:nvSpPr>
          <p:spPr>
            <a:xfrm>
              <a:off x="3142565" y="2836870"/>
              <a:ext cx="5760000" cy="59213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9号-创粗黑"/>
                <a:ea charset="-122" panose="00000500000000000000" pitchFamily="2" typeface="字魂59号-创粗黑"/>
              </a:endParaRPr>
            </a:p>
          </p:txBody>
        </p:sp>
        <p:sp>
          <p:nvSpPr>
            <p:cNvPr id="9" name="平行四边形 8"/>
            <p:cNvSpPr>
              <a:spLocks noChangeAspect="1"/>
            </p:cNvSpPr>
            <p:nvPr/>
          </p:nvSpPr>
          <p:spPr>
            <a:xfrm flipH="1" rot="5400000">
              <a:off x="3053465" y="2799000"/>
              <a:ext cx="718200" cy="540000"/>
            </a:xfrm>
            <a:prstGeom prst="parallelogram">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9号-创粗黑"/>
                <a:ea charset="-122" panose="00000500000000000000" pitchFamily="2" typeface="字魂59号-创粗黑"/>
              </a:endParaRPr>
            </a:p>
          </p:txBody>
        </p:sp>
        <p:sp>
          <p:nvSpPr>
            <p:cNvPr id="10" name="矩形 9"/>
            <p:cNvSpPr/>
            <p:nvPr/>
          </p:nvSpPr>
          <p:spPr>
            <a:xfrm>
              <a:off x="3142565" y="3707679"/>
              <a:ext cx="5760000" cy="59213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9号-创粗黑"/>
                <a:ea charset="-122" panose="00000500000000000000" pitchFamily="2" typeface="字魂59号-创粗黑"/>
              </a:endParaRPr>
            </a:p>
          </p:txBody>
        </p:sp>
        <p:sp>
          <p:nvSpPr>
            <p:cNvPr id="11" name="平行四边形 10"/>
            <p:cNvSpPr>
              <a:spLocks noChangeAspect="1"/>
            </p:cNvSpPr>
            <p:nvPr/>
          </p:nvSpPr>
          <p:spPr>
            <a:xfrm flipH="1" rot="5400000">
              <a:off x="3053465" y="3669809"/>
              <a:ext cx="718200" cy="540000"/>
            </a:xfrm>
            <a:prstGeom prst="parallelogram">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9号-创粗黑"/>
                <a:ea charset="-122" panose="00000500000000000000" pitchFamily="2" typeface="字魂59号-创粗黑"/>
              </a:endParaRPr>
            </a:p>
          </p:txBody>
        </p:sp>
        <p:sp>
          <p:nvSpPr>
            <p:cNvPr id="12" name="矩形 11"/>
            <p:cNvSpPr/>
            <p:nvPr/>
          </p:nvSpPr>
          <p:spPr>
            <a:xfrm>
              <a:off x="3142565" y="4577588"/>
              <a:ext cx="5760000" cy="59213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9号-创粗黑"/>
                <a:ea charset="-122" panose="00000500000000000000" pitchFamily="2" typeface="字魂59号-创粗黑"/>
              </a:endParaRPr>
            </a:p>
          </p:txBody>
        </p:sp>
        <p:sp>
          <p:nvSpPr>
            <p:cNvPr id="13" name="平行四边形 12"/>
            <p:cNvSpPr>
              <a:spLocks noChangeAspect="1"/>
            </p:cNvSpPr>
            <p:nvPr/>
          </p:nvSpPr>
          <p:spPr>
            <a:xfrm flipH="1" rot="5400000">
              <a:off x="3053465" y="4539718"/>
              <a:ext cx="718200" cy="540000"/>
            </a:xfrm>
            <a:prstGeom prst="parallelogram">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9号-创粗黑"/>
                <a:ea charset="-122" panose="00000500000000000000" pitchFamily="2" typeface="字魂59号-创粗黑"/>
              </a:endParaRPr>
            </a:p>
          </p:txBody>
        </p:sp>
        <p:sp>
          <p:nvSpPr>
            <p:cNvPr id="14" name="文本框 13"/>
            <p:cNvSpPr txBox="1"/>
            <p:nvPr/>
          </p:nvSpPr>
          <p:spPr>
            <a:xfrm>
              <a:off x="4267200" y="2020508"/>
              <a:ext cx="2240280" cy="457200"/>
            </a:xfrm>
            <a:prstGeom prst="rect">
              <a:avLst/>
            </a:prstGeom>
            <a:noFill/>
          </p:spPr>
          <p:txBody>
            <a:bodyPr rtlCol="0" wrap="none">
              <a:spAutoFit/>
            </a:bodyPr>
            <a:lstStyle/>
            <a:p>
              <a:r>
                <a:rPr altLang="en-US" cap="all" lang="zh-CN" spc="300" sz="2400">
                  <a:latin charset="-122" panose="00000500000000000000" pitchFamily="2" typeface="字魂59号-创粗黑"/>
                  <a:ea charset="-122" panose="00000500000000000000" pitchFamily="2" typeface="字魂59号-创粗黑"/>
                </a:rPr>
                <a:t>输入你的标题</a:t>
              </a:r>
            </a:p>
          </p:txBody>
        </p:sp>
        <p:sp>
          <p:nvSpPr>
            <p:cNvPr id="15" name="文本框 14"/>
            <p:cNvSpPr txBox="1"/>
            <p:nvPr/>
          </p:nvSpPr>
          <p:spPr>
            <a:xfrm>
              <a:off x="4267200" y="2893257"/>
              <a:ext cx="2240280" cy="457200"/>
            </a:xfrm>
            <a:prstGeom prst="rect">
              <a:avLst/>
            </a:prstGeom>
            <a:noFill/>
          </p:spPr>
          <p:txBody>
            <a:bodyPr rtlCol="0" wrap="none">
              <a:spAutoFit/>
            </a:bodyPr>
            <a:lstStyle/>
            <a:p>
              <a:r>
                <a:rPr altLang="en-US" cap="all" lang="zh-CN" spc="300" sz="2400">
                  <a:latin charset="-122" panose="00000500000000000000" pitchFamily="2" typeface="字魂59号-创粗黑"/>
                  <a:ea charset="-122" panose="00000500000000000000" pitchFamily="2" typeface="字魂59号-创粗黑"/>
                </a:rPr>
                <a:t>输入你的标题</a:t>
              </a:r>
            </a:p>
          </p:txBody>
        </p:sp>
        <p:sp>
          <p:nvSpPr>
            <p:cNvPr id="16" name="文本框 15"/>
            <p:cNvSpPr txBox="1"/>
            <p:nvPr/>
          </p:nvSpPr>
          <p:spPr>
            <a:xfrm>
              <a:off x="4267200" y="3764066"/>
              <a:ext cx="2240280" cy="457200"/>
            </a:xfrm>
            <a:prstGeom prst="rect">
              <a:avLst/>
            </a:prstGeom>
            <a:noFill/>
          </p:spPr>
          <p:txBody>
            <a:bodyPr rtlCol="0" wrap="none">
              <a:spAutoFit/>
            </a:bodyPr>
            <a:lstStyle/>
            <a:p>
              <a:r>
                <a:rPr altLang="en-US" cap="all" lang="zh-CN" spc="300" sz="2400">
                  <a:latin charset="-122" panose="00000500000000000000" pitchFamily="2" typeface="字魂59号-创粗黑"/>
                  <a:ea charset="-122" panose="00000500000000000000" pitchFamily="2" typeface="字魂59号-创粗黑"/>
                </a:rPr>
                <a:t>输入你的标题</a:t>
              </a:r>
            </a:p>
          </p:txBody>
        </p:sp>
        <p:sp>
          <p:nvSpPr>
            <p:cNvPr id="17" name="文本框 16"/>
            <p:cNvSpPr txBox="1"/>
            <p:nvPr/>
          </p:nvSpPr>
          <p:spPr>
            <a:xfrm>
              <a:off x="4267200" y="4631837"/>
              <a:ext cx="2240280" cy="457200"/>
            </a:xfrm>
            <a:prstGeom prst="rect">
              <a:avLst/>
            </a:prstGeom>
            <a:noFill/>
          </p:spPr>
          <p:txBody>
            <a:bodyPr rtlCol="0" wrap="none">
              <a:spAutoFit/>
            </a:bodyPr>
            <a:lstStyle/>
            <a:p>
              <a:r>
                <a:rPr altLang="en-US" cap="all" lang="zh-CN" spc="300" sz="2400">
                  <a:latin charset="-122" panose="00000500000000000000" pitchFamily="2" typeface="字魂59号-创粗黑"/>
                  <a:ea charset="-122" panose="00000500000000000000" pitchFamily="2" typeface="字魂59号-创粗黑"/>
                </a:rPr>
                <a:t>输入你的标题</a:t>
              </a:r>
            </a:p>
          </p:txBody>
        </p:sp>
      </p:grpSp>
      <p:cxnSp>
        <p:nvCxnSpPr>
          <p:cNvPr id="21" name="直接连接符 20"/>
          <p:cNvCxnSpPr/>
          <p:nvPr/>
        </p:nvCxnSpPr>
        <p:spPr>
          <a:xfrm>
            <a:off x="-247650" y="1462088"/>
            <a:ext cx="12439650" cy="0"/>
          </a:xfrm>
          <a:prstGeom prst="line">
            <a:avLst/>
          </a:prstGeom>
          <a:ln>
            <a:solidFill>
              <a:schemeClr val="tx1">
                <a:alpha val="34000"/>
              </a:schemeClr>
            </a:solidFill>
          </a:ln>
        </p:spPr>
        <p:style>
          <a:lnRef idx="1">
            <a:schemeClr val="accent1"/>
          </a:lnRef>
          <a:fillRef idx="0">
            <a:schemeClr val="accent1"/>
          </a:fillRef>
          <a:effectRef idx="0">
            <a:schemeClr val="accent1"/>
          </a:effectRef>
          <a:fontRef idx="minor">
            <a:schemeClr val="tx1"/>
          </a:fontRef>
        </p:style>
      </p:cxnSp>
      <p:grpSp>
        <p:nvGrpSpPr>
          <p:cNvPr id="26" name="组合 25"/>
          <p:cNvGrpSpPr/>
          <p:nvPr/>
        </p:nvGrpSpPr>
        <p:grpSpPr>
          <a:xfrm>
            <a:off x="7976338" y="577598"/>
            <a:ext cx="3181393" cy="497950"/>
            <a:chOff x="7976338" y="577598"/>
            <a:chExt cx="3181393" cy="497950"/>
          </a:xfrm>
        </p:grpSpPr>
        <p:sp>
          <p:nvSpPr>
            <p:cNvPr id="24" name="book-hand-drawn-open-pages_35781"/>
            <p:cNvSpPr>
              <a:spLocks noChangeAspect="1"/>
            </p:cNvSpPr>
            <p:nvPr/>
          </p:nvSpPr>
          <p:spPr bwMode="auto">
            <a:xfrm>
              <a:off x="10548046" y="578873"/>
              <a:ext cx="609685" cy="496675"/>
            </a:xfrm>
            <a:custGeom>
              <a:gdLst>
                <a:gd fmla="*/ 165033 w 609243" name="connsiteX0"/>
                <a:gd fmla="*/ 400904 h 496315" name="connsiteY0"/>
                <a:gd fmla="*/ 303783 w 609243" name="connsiteX1"/>
                <a:gd fmla="*/ 460951 h 496315" name="connsiteY1"/>
                <a:gd fmla="*/ 600145 w 609243" name="connsiteX2"/>
                <a:gd fmla="*/ 431016 h 496315" name="connsiteY2"/>
                <a:gd fmla="*/ 585911 w 609243" name="connsiteX3"/>
                <a:gd fmla="*/ 453751 h 496315" name="connsiteY3"/>
                <a:gd fmla="*/ 316310 w 609243" name="connsiteX4"/>
                <a:gd fmla="*/ 490033 h 496315" name="connsiteY4"/>
                <a:gd fmla="*/ 303783 w 609243" name="connsiteX5"/>
                <a:gd fmla="*/ 496285 h 496315" name="connsiteY5"/>
                <a:gd fmla="*/ 291257 w 609243" name="connsiteX6"/>
                <a:gd fmla="*/ 490033 h 496315" name="connsiteY6"/>
                <a:gd fmla="*/ 21751 w 609243" name="connsiteX7"/>
                <a:gd fmla="*/ 453751 h 496315" name="connsiteY7"/>
                <a:gd fmla="*/ 7422 w 609243" name="connsiteX8"/>
                <a:gd fmla="*/ 431016 h 496315" name="connsiteY8"/>
                <a:gd fmla="*/ 165033 w 609243" name="connsiteX9"/>
                <a:gd fmla="*/ 400904 h 496315" name="connsiteY9"/>
                <a:gd fmla="*/ 155189 w 609243" name="connsiteX10"/>
                <a:gd fmla="*/ 275778 h 496315" name="connsiteY10"/>
                <a:gd fmla="*/ 259126 w 609243" name="connsiteX11"/>
                <a:gd fmla="*/ 295874 h 496315" name="connsiteY11"/>
                <a:gd fmla="*/ 249162 w 609243" name="connsiteX12"/>
                <a:gd fmla="*/ 312936 h 496315" name="connsiteY12"/>
                <a:gd fmla="*/ 65059 w 609243" name="connsiteX13"/>
                <a:gd fmla="*/ 331041 h 496315" name="connsiteY13"/>
                <a:gd fmla="*/ 55095 w 609243" name="connsiteX14"/>
                <a:gd fmla="*/ 313979 h 496315" name="connsiteY14"/>
                <a:gd fmla="*/ 155189 w 609243" name="connsiteX15"/>
                <a:gd fmla="*/ 275778 h 496315" name="connsiteY15"/>
                <a:gd fmla="*/ 443849 w 609243" name="connsiteX16"/>
                <a:gd fmla="*/ 275552 h 496315" name="connsiteY16"/>
                <a:gd fmla="*/ 546751 w 609243" name="connsiteX17"/>
                <a:gd fmla="*/ 305255 h 496315" name="connsiteY17"/>
                <a:gd fmla="*/ 538211 w 609243" name="connsiteX18"/>
                <a:gd fmla="*/ 323074 h 496315" name="connsiteY18"/>
                <a:gd fmla="*/ 353260 w 609243" name="connsiteX19"/>
                <a:gd fmla="*/ 320420 h 496315" name="connsiteY19"/>
                <a:gd fmla="*/ 341872 w 609243" name="connsiteX20"/>
                <a:gd fmla="*/ 304212 h 496315" name="connsiteY20"/>
                <a:gd fmla="*/ 443849 w 609243" name="connsiteX21"/>
                <a:gd fmla="*/ 275552 h 496315" name="connsiteY21"/>
                <a:gd fmla="*/ 155189 w 609243" name="connsiteX22"/>
                <a:gd fmla="*/ 229830 h 496315" name="connsiteY22"/>
                <a:gd fmla="*/ 259126 w 609243" name="connsiteX23"/>
                <a:gd fmla="*/ 249914 h 496315" name="connsiteY23"/>
                <a:gd fmla="*/ 249162 w 609243" name="connsiteX24"/>
                <a:gd fmla="*/ 266966 h 496315" name="connsiteY24"/>
                <a:gd fmla="*/ 65059 w 609243" name="connsiteX25"/>
                <a:gd fmla="*/ 284966 h 496315" name="connsiteY25"/>
                <a:gd fmla="*/ 55095 w 609243" name="connsiteX26"/>
                <a:gd fmla="*/ 268008 h 496315" name="connsiteY26"/>
                <a:gd fmla="*/ 155189 w 609243" name="connsiteX27"/>
                <a:gd fmla="*/ 229830 h 496315" name="connsiteY27"/>
                <a:gd fmla="*/ 439981 w 609243" name="connsiteX28"/>
                <a:gd fmla="*/ 229743 h 496315" name="connsiteY28"/>
                <a:gd fmla="*/ 542897 w 609243" name="connsiteX29"/>
                <a:gd fmla="*/ 259481 h 496315" name="connsiteY29"/>
                <a:gd fmla="*/ 534359 w 609243" name="connsiteX30"/>
                <a:gd fmla="*/ 277206 h 496315" name="connsiteY30"/>
                <a:gd fmla="*/ 349445 w 609243" name="connsiteX31"/>
                <a:gd fmla="*/ 274552 h 496315" name="connsiteY31"/>
                <a:gd fmla="*/ 338060 w 609243" name="connsiteX32"/>
                <a:gd fmla="*/ 258438 h 496315" name="connsiteY32"/>
                <a:gd fmla="*/ 439981 w 609243" name="connsiteX33"/>
                <a:gd fmla="*/ 229743 h 496315" name="connsiteY33"/>
                <a:gd fmla="*/ 436157 w 609243" name="connsiteX34"/>
                <a:gd fmla="*/ 183933 h 496315" name="connsiteY34"/>
                <a:gd fmla="*/ 539058 w 609243" name="connsiteX35"/>
                <a:gd fmla="*/ 213639 h 496315" name="connsiteY35"/>
                <a:gd fmla="*/ 530612 w 609243" name="connsiteX36"/>
                <a:gd fmla="*/ 231439 h 496315" name="connsiteY36"/>
                <a:gd fmla="*/ 345546 w 609243" name="connsiteX37"/>
                <a:gd fmla="*/ 228694 h 496315" name="connsiteY37"/>
                <a:gd fmla="*/ 334252 w 609243" name="connsiteX38"/>
                <a:gd fmla="*/ 212598 h 496315" name="connsiteY38"/>
                <a:gd fmla="*/ 436157 w 609243" name="connsiteX39"/>
                <a:gd fmla="*/ 183933 h 496315" name="connsiteY39"/>
                <a:gd fmla="*/ 155189 w 609243" name="connsiteX40"/>
                <a:gd fmla="*/ 183880 h 496315" name="connsiteY40"/>
                <a:gd fmla="*/ 259126 w 609243" name="connsiteX41"/>
                <a:gd fmla="*/ 203976 h 496315" name="connsiteY41"/>
                <a:gd fmla="*/ 249162 w 609243" name="connsiteX42"/>
                <a:gd fmla="*/ 220933 h 496315" name="connsiteY42"/>
                <a:gd fmla="*/ 65059 w 609243" name="connsiteX43"/>
                <a:gd fmla="*/ 239028 h 496315" name="connsiteY43"/>
                <a:gd fmla="*/ 55095 w 609243" name="connsiteX44"/>
                <a:gd fmla="*/ 221975 h 496315" name="connsiteY44"/>
                <a:gd fmla="*/ 155189 w 609243" name="connsiteX45"/>
                <a:gd fmla="*/ 183880 h 496315" name="connsiteY45"/>
                <a:gd fmla="*/ 439981 w 609243" name="connsiteX46"/>
                <a:gd fmla="*/ 137783 h 496315" name="connsiteY46"/>
                <a:gd fmla="*/ 542897 w 609243" name="connsiteX47"/>
                <a:gd fmla="*/ 167489 h 496315" name="connsiteY47"/>
                <a:gd fmla="*/ 534359 w 609243" name="connsiteX48"/>
                <a:gd fmla="*/ 185289 h 496315" name="connsiteY48"/>
                <a:gd fmla="*/ 349445 w 609243" name="connsiteX49"/>
                <a:gd fmla="*/ 182544 h 496315" name="connsiteY49"/>
                <a:gd fmla="*/ 338060 w 609243" name="connsiteX50"/>
                <a:gd fmla="*/ 166448 h 496315" name="connsiteY50"/>
                <a:gd fmla="*/ 439981 w 609243" name="connsiteX51"/>
                <a:gd fmla="*/ 137783 h 496315" name="connsiteY51"/>
                <a:gd fmla="*/ 209117 w 609243" name="connsiteX52"/>
                <a:gd fmla="*/ 125922 h 496315" name="connsiteY52"/>
                <a:gd fmla="*/ 249230 w 609243" name="connsiteX53"/>
                <a:gd fmla="*/ 141507 h 496315" name="connsiteY53"/>
                <a:gd fmla="*/ 239267 w 609243" name="connsiteX54"/>
                <a:gd fmla="*/ 158561 h 496315" name="connsiteY54"/>
                <a:gd fmla="*/ 171234 w 609243" name="connsiteX55"/>
                <a:gd fmla="*/ 146339 h 496315" name="connsiteY55"/>
                <a:gd fmla="*/ 166015 w 609243" name="connsiteX56"/>
                <a:gd fmla="*/ 127390 h 496315" name="connsiteY56"/>
                <a:gd fmla="*/ 209117 w 609243" name="connsiteX57"/>
                <a:gd fmla="*/ 125922 h 496315" name="connsiteY57"/>
                <a:gd fmla="*/ 114405 w 609243" name="connsiteX58"/>
                <a:gd fmla="*/ 101164 h 496315" name="connsiteY58"/>
                <a:gd fmla="*/ 79658 w 609243" name="connsiteX59"/>
                <a:gd fmla="*/ 112628 h 496315" name="connsiteY59"/>
                <a:gd fmla="*/ 78139 w 609243" name="connsiteX60"/>
                <a:gd fmla="*/ 156871 h 496315" name="connsiteY60"/>
                <a:gd fmla="*/ 114405 w 609243" name="connsiteX61"/>
                <a:gd fmla="*/ 142186 h 496315" name="connsiteY61"/>
                <a:gd fmla="*/ 436157 w 609243" name="connsiteX62"/>
                <a:gd fmla="*/ 91941 h 496315" name="connsiteY62"/>
                <a:gd fmla="*/ 539058 w 609243" name="connsiteX63"/>
                <a:gd fmla="*/ 121643 h 496315" name="connsiteY63"/>
                <a:gd fmla="*/ 530612 w 609243" name="connsiteX64"/>
                <a:gd fmla="*/ 139462 h 496315" name="connsiteY64"/>
                <a:gd fmla="*/ 345546 w 609243" name="connsiteX65"/>
                <a:gd fmla="*/ 136808 h 496315" name="connsiteY65"/>
                <a:gd fmla="*/ 334252 w 609243" name="connsiteX66"/>
                <a:gd fmla="*/ 120601 h 496315" name="connsiteY66"/>
                <a:gd fmla="*/ 436157 w 609243" name="connsiteX67"/>
                <a:gd fmla="*/ 91941 h 496315" name="connsiteY67"/>
                <a:gd fmla="*/ 120956 w 609243" name="connsiteX68"/>
                <a:gd fmla="*/ 81080 h 496315" name="connsiteY68"/>
                <a:gd fmla="*/ 123804 w 609243" name="connsiteX69"/>
                <a:gd fmla="*/ 81459 h 496315" name="connsiteY69"/>
                <a:gd fmla="*/ 134152 w 609243" name="connsiteX70"/>
                <a:gd fmla="*/ 90933 h 496315" name="connsiteY70"/>
                <a:gd fmla="*/ 134152 w 609243" name="connsiteX71"/>
                <a:gd fmla="*/ 146734 h 496315" name="connsiteY71"/>
                <a:gd fmla="*/ 133773 w 609243" name="connsiteX72"/>
                <a:gd fmla="*/ 149292 h 496315" name="connsiteY72"/>
                <a:gd fmla="*/ 126842 w 609243" name="connsiteX73"/>
                <a:gd fmla="*/ 159523 h 496315" name="connsiteY73"/>
                <a:gd fmla="*/ 78234 w 609243" name="connsiteX74"/>
                <a:gd fmla="*/ 179892 h 496315" name="connsiteY74"/>
                <a:gd fmla="*/ 64658 w 609243" name="connsiteX75"/>
                <a:gd fmla="*/ 175439 h 496315" name="connsiteY75"/>
                <a:gd fmla="*/ 58392 w 609243" name="connsiteX76"/>
                <a:gd fmla="*/ 166439 h 496315" name="connsiteY76"/>
                <a:gd fmla="*/ 60101 w 609243" name="connsiteX77"/>
                <a:gd fmla="*/ 110638 h 496315" name="connsiteY77"/>
                <a:gd fmla="*/ 60765 w 609243" name="connsiteX78"/>
                <a:gd fmla="*/ 107796 h 496315" name="connsiteY78"/>
                <a:gd fmla="*/ 64943 w 609243" name="connsiteX79"/>
                <a:gd fmla="*/ 98796 h 496315" name="connsiteY79"/>
                <a:gd fmla="*/ 120956 w 609243" name="connsiteX80"/>
                <a:gd fmla="*/ 81080 h 496315" name="connsiteY80"/>
                <a:gd fmla="*/ 211133 w 609243" name="connsiteX81"/>
                <a:gd fmla="*/ 79659 h 496315" name="connsiteY81"/>
                <a:gd fmla="*/ 252540 w 609243" name="connsiteX82"/>
                <a:gd fmla="*/ 93858 h 496315" name="connsiteY82"/>
                <a:gd fmla="*/ 242574 w 609243" name="connsiteX83"/>
                <a:gd fmla="*/ 110925 h 496315" name="connsiteY83"/>
                <a:gd fmla="*/ 172811 w 609243" name="connsiteX84"/>
                <a:gd fmla="*/ 103719 h 496315" name="connsiteY84"/>
                <a:gd fmla="*/ 167590 w 609243" name="connsiteX85"/>
                <a:gd fmla="*/ 84661 h 496315" name="connsiteY85"/>
                <a:gd fmla="*/ 211133 w 609243" name="connsiteX86"/>
                <a:gd fmla="*/ 79659 h 496315" name="connsiteY86"/>
                <a:gd fmla="*/ 198798 w 609243" name="connsiteX87"/>
                <a:gd fmla="*/ 22403 h 496315" name="connsiteY87"/>
                <a:gd fmla="*/ 27245 w 609243" name="connsiteX88"/>
                <a:gd fmla="*/ 79844 h 496315" name="connsiteY88"/>
                <a:gd fmla="*/ 26012 w 609243" name="connsiteX89"/>
                <a:gd fmla="*/ 387586 h 496315" name="connsiteY89"/>
                <a:gd fmla="*/ 306429 w 609243" name="connsiteX90"/>
                <a:gd fmla="*/ 408620 h 496315" name="connsiteY90"/>
                <a:gd fmla="*/ 586847 w 609243" name="connsiteX91"/>
                <a:gd fmla="*/ 387586 h 496315" name="connsiteY91"/>
                <a:gd fmla="*/ 585614 w 609243" name="connsiteX92"/>
                <a:gd fmla="*/ 79844 h 496315" name="connsiteY92"/>
                <a:gd fmla="*/ 315160 w 609243" name="connsiteX93"/>
                <a:gd fmla="*/ 68664 h 496315" name="connsiteY93"/>
                <a:gd fmla="*/ 306429 w 609243" name="connsiteX94"/>
                <a:gd fmla="*/ 71791 h 496315" name="connsiteY94"/>
                <a:gd fmla="*/ 297699 w 609243" name="connsiteX95"/>
                <a:gd fmla="*/ 68664 h 496315" name="connsiteY95"/>
                <a:gd fmla="*/ 198798 w 609243" name="connsiteX96"/>
                <a:gd fmla="*/ 22403 h 496315" name="connsiteY96"/>
                <a:gd fmla="*/ 197678 w 609243" name="connsiteX97"/>
                <a:gd fmla="*/ 346 h 496315" name="connsiteY97"/>
                <a:gd fmla="*/ 306429 w 609243" name="connsiteX98"/>
                <a:gd fmla="*/ 46209 h 496315" name="connsiteY98"/>
                <a:gd fmla="*/ 602505 w 609243" name="connsiteX99"/>
                <a:gd fmla="*/ 64779 h 496315" name="connsiteY99"/>
                <a:gd fmla="*/ 606016 w 609243" name="connsiteX100"/>
                <a:gd fmla="*/ 68948 h 496315" name="connsiteY100"/>
                <a:gd fmla="*/ 608009 w 609243" name="connsiteX101"/>
                <a:gd fmla="*/ 75581 h 496315" name="connsiteY101"/>
                <a:gd fmla="*/ 609243 w 609243" name="connsiteX102"/>
                <a:gd fmla="*/ 396113 h 496315" name="connsiteY102"/>
                <a:gd fmla="*/ 608199 w 609243" name="connsiteX103"/>
                <a:gd fmla="*/ 400945 h 496315" name="connsiteY103"/>
                <a:gd fmla="*/ 595103 w 609243" name="connsiteX104"/>
                <a:gd fmla="*/ 414210 h 496315" name="connsiteY104"/>
                <a:gd fmla="*/ 317437 w 609243" name="connsiteX105"/>
                <a:gd fmla="*/ 428043 h 496315" name="connsiteY105"/>
                <a:gd fmla="*/ 306429 w 609243" name="connsiteX106"/>
                <a:gd fmla="*/ 434675 h 496315" name="connsiteY106"/>
                <a:gd fmla="*/ 295422 w 609243" name="connsiteX107"/>
                <a:gd fmla="*/ 428043 h 496315" name="connsiteY107"/>
                <a:gd fmla="*/ 17756 w 609243" name="connsiteX108"/>
                <a:gd fmla="*/ 414210 h 496315" name="connsiteY108"/>
                <a:gd fmla="*/ 4660 w 609243" name="connsiteX109"/>
                <a:gd fmla="*/ 400945 h 496315" name="connsiteY109"/>
                <a:gd fmla="*/ 3616 w 609243" name="connsiteX110"/>
                <a:gd fmla="*/ 396113 h 496315" name="connsiteY110"/>
                <a:gd fmla="*/ 4850 w 609243" name="connsiteX111"/>
                <a:gd fmla="*/ 75581 h 496315" name="connsiteY111"/>
                <a:gd fmla="*/ 6843 w 609243" name="connsiteX112"/>
                <a:gd fmla="*/ 68948 h 496315" name="connsiteY112"/>
                <a:gd fmla="*/ 10354 w 609243" name="connsiteX113"/>
                <a:gd fmla="*/ 64779 h 496315" name="connsiteY113"/>
                <a:gd fmla="*/ 197678 w 609243" name="connsiteX114"/>
                <a:gd fmla="*/ 346 h 496315" name="connsiteY1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b="b" l="l" r="r" t="t"/>
              <a:pathLst>
                <a:path h="496315" w="609243">
                  <a:moveTo>
                    <a:pt x="165033" y="400904"/>
                  </a:moveTo>
                  <a:cubicBezTo>
                    <a:pt x="218614" y="402858"/>
                    <a:pt x="269051" y="419838"/>
                    <a:pt x="303783" y="460951"/>
                  </a:cubicBezTo>
                  <a:cubicBezTo>
                    <a:pt x="373248" y="378725"/>
                    <a:pt x="505628" y="393029"/>
                    <a:pt x="600145" y="431016"/>
                  </a:cubicBezTo>
                  <a:cubicBezTo>
                    <a:pt x="616847" y="437742"/>
                    <a:pt x="602423" y="460382"/>
                    <a:pt x="585911" y="453751"/>
                  </a:cubicBezTo>
                  <a:cubicBezTo>
                    <a:pt x="500314" y="419364"/>
                    <a:pt x="372583" y="404018"/>
                    <a:pt x="316310" y="490033"/>
                  </a:cubicBezTo>
                  <a:cubicBezTo>
                    <a:pt x="313178" y="494864"/>
                    <a:pt x="308433" y="496569"/>
                    <a:pt x="303783" y="496285"/>
                  </a:cubicBezTo>
                  <a:cubicBezTo>
                    <a:pt x="299134" y="496569"/>
                    <a:pt x="294389" y="494864"/>
                    <a:pt x="291257" y="490033"/>
                  </a:cubicBezTo>
                  <a:cubicBezTo>
                    <a:pt x="234984" y="404018"/>
                    <a:pt x="107253" y="419364"/>
                    <a:pt x="21751" y="453751"/>
                  </a:cubicBezTo>
                  <a:cubicBezTo>
                    <a:pt x="5144" y="460382"/>
                    <a:pt x="-9280" y="437742"/>
                    <a:pt x="7422" y="431016"/>
                  </a:cubicBezTo>
                  <a:cubicBezTo>
                    <a:pt x="54728" y="412023"/>
                    <a:pt x="111452" y="398950"/>
                    <a:pt x="165033" y="400904"/>
                  </a:cubicBezTo>
                  <a:close/>
                  <a:moveTo>
                    <a:pt x="155189" y="275778"/>
                  </a:moveTo>
                  <a:cubicBezTo>
                    <a:pt x="190373" y="271726"/>
                    <a:pt x="226197" y="277389"/>
                    <a:pt x="259126" y="295874"/>
                  </a:cubicBezTo>
                  <a:cubicBezTo>
                    <a:pt x="270229" y="302130"/>
                    <a:pt x="260265" y="319192"/>
                    <a:pt x="249162" y="312936"/>
                  </a:cubicBezTo>
                  <a:cubicBezTo>
                    <a:pt x="189186" y="279285"/>
                    <a:pt x="119815" y="294262"/>
                    <a:pt x="65059" y="331041"/>
                  </a:cubicBezTo>
                  <a:cubicBezTo>
                    <a:pt x="54430" y="338150"/>
                    <a:pt x="44561" y="320993"/>
                    <a:pt x="55095" y="313979"/>
                  </a:cubicBezTo>
                  <a:cubicBezTo>
                    <a:pt x="85463" y="293599"/>
                    <a:pt x="120006" y="279830"/>
                    <a:pt x="155189" y="275778"/>
                  </a:cubicBezTo>
                  <a:close/>
                  <a:moveTo>
                    <a:pt x="443849" y="275552"/>
                  </a:moveTo>
                  <a:cubicBezTo>
                    <a:pt x="479257" y="276654"/>
                    <a:pt x="514819" y="287483"/>
                    <a:pt x="546751" y="305255"/>
                  </a:cubicBezTo>
                  <a:cubicBezTo>
                    <a:pt x="557854" y="311415"/>
                    <a:pt x="549408" y="329329"/>
                    <a:pt x="538211" y="323074"/>
                  </a:cubicBezTo>
                  <a:cubicBezTo>
                    <a:pt x="480609" y="291037"/>
                    <a:pt x="410197" y="281843"/>
                    <a:pt x="353260" y="320420"/>
                  </a:cubicBezTo>
                  <a:cubicBezTo>
                    <a:pt x="342726" y="327528"/>
                    <a:pt x="331339" y="311415"/>
                    <a:pt x="341872" y="304212"/>
                  </a:cubicBezTo>
                  <a:cubicBezTo>
                    <a:pt x="373188" y="283076"/>
                    <a:pt x="408441" y="274451"/>
                    <a:pt x="443849" y="275552"/>
                  </a:cubicBezTo>
                  <a:close/>
                  <a:moveTo>
                    <a:pt x="155189" y="229830"/>
                  </a:moveTo>
                  <a:cubicBezTo>
                    <a:pt x="190373" y="225780"/>
                    <a:pt x="226197" y="231440"/>
                    <a:pt x="259126" y="249914"/>
                  </a:cubicBezTo>
                  <a:cubicBezTo>
                    <a:pt x="270229" y="256166"/>
                    <a:pt x="260265" y="273124"/>
                    <a:pt x="249162" y="266966"/>
                  </a:cubicBezTo>
                  <a:cubicBezTo>
                    <a:pt x="189186" y="233335"/>
                    <a:pt x="119815" y="248303"/>
                    <a:pt x="65059" y="284966"/>
                  </a:cubicBezTo>
                  <a:cubicBezTo>
                    <a:pt x="54430" y="292071"/>
                    <a:pt x="44561" y="275019"/>
                    <a:pt x="55095" y="268008"/>
                  </a:cubicBezTo>
                  <a:cubicBezTo>
                    <a:pt x="85463" y="247640"/>
                    <a:pt x="120006" y="233880"/>
                    <a:pt x="155189" y="229830"/>
                  </a:cubicBezTo>
                  <a:close/>
                  <a:moveTo>
                    <a:pt x="439981" y="229743"/>
                  </a:moveTo>
                  <a:cubicBezTo>
                    <a:pt x="475369" y="230857"/>
                    <a:pt x="510924" y="241709"/>
                    <a:pt x="542897" y="259481"/>
                  </a:cubicBezTo>
                  <a:cubicBezTo>
                    <a:pt x="553903" y="265642"/>
                    <a:pt x="545554" y="283461"/>
                    <a:pt x="534359" y="277206"/>
                  </a:cubicBezTo>
                  <a:cubicBezTo>
                    <a:pt x="476674" y="245169"/>
                    <a:pt x="406371" y="235975"/>
                    <a:pt x="349445" y="274552"/>
                  </a:cubicBezTo>
                  <a:cubicBezTo>
                    <a:pt x="338819" y="281660"/>
                    <a:pt x="327529" y="265547"/>
                    <a:pt x="338060" y="258438"/>
                  </a:cubicBezTo>
                  <a:cubicBezTo>
                    <a:pt x="369369" y="237255"/>
                    <a:pt x="404592" y="228629"/>
                    <a:pt x="439981" y="229743"/>
                  </a:cubicBezTo>
                  <a:close/>
                  <a:moveTo>
                    <a:pt x="436157" y="183933"/>
                  </a:moveTo>
                  <a:cubicBezTo>
                    <a:pt x="471557" y="185045"/>
                    <a:pt x="507123" y="195886"/>
                    <a:pt x="539058" y="213639"/>
                  </a:cubicBezTo>
                  <a:cubicBezTo>
                    <a:pt x="550162" y="219794"/>
                    <a:pt x="541715" y="237594"/>
                    <a:pt x="530612" y="231439"/>
                  </a:cubicBezTo>
                  <a:cubicBezTo>
                    <a:pt x="472909" y="199342"/>
                    <a:pt x="402584" y="190253"/>
                    <a:pt x="345546" y="228694"/>
                  </a:cubicBezTo>
                  <a:cubicBezTo>
                    <a:pt x="335012" y="235889"/>
                    <a:pt x="323718" y="219699"/>
                    <a:pt x="334252" y="212598"/>
                  </a:cubicBezTo>
                  <a:cubicBezTo>
                    <a:pt x="365524" y="191436"/>
                    <a:pt x="400757" y="182820"/>
                    <a:pt x="436157" y="183933"/>
                  </a:cubicBezTo>
                  <a:close/>
                  <a:moveTo>
                    <a:pt x="155189" y="183880"/>
                  </a:moveTo>
                  <a:cubicBezTo>
                    <a:pt x="190373" y="179842"/>
                    <a:pt x="226197" y="185502"/>
                    <a:pt x="259126" y="203976"/>
                  </a:cubicBezTo>
                  <a:cubicBezTo>
                    <a:pt x="270229" y="210133"/>
                    <a:pt x="260265" y="227186"/>
                    <a:pt x="249162" y="220933"/>
                  </a:cubicBezTo>
                  <a:cubicBezTo>
                    <a:pt x="189186" y="187302"/>
                    <a:pt x="119815" y="202270"/>
                    <a:pt x="65059" y="239028"/>
                  </a:cubicBezTo>
                  <a:cubicBezTo>
                    <a:pt x="54430" y="246133"/>
                    <a:pt x="44561" y="229080"/>
                    <a:pt x="55095" y="221975"/>
                  </a:cubicBezTo>
                  <a:cubicBezTo>
                    <a:pt x="85463" y="201655"/>
                    <a:pt x="120006" y="187918"/>
                    <a:pt x="155189" y="183880"/>
                  </a:cubicBezTo>
                  <a:close/>
                  <a:moveTo>
                    <a:pt x="439981" y="137783"/>
                  </a:moveTo>
                  <a:cubicBezTo>
                    <a:pt x="475369" y="138895"/>
                    <a:pt x="510924" y="149736"/>
                    <a:pt x="542897" y="167489"/>
                  </a:cubicBezTo>
                  <a:cubicBezTo>
                    <a:pt x="553903" y="173644"/>
                    <a:pt x="545554" y="191444"/>
                    <a:pt x="534359" y="185289"/>
                  </a:cubicBezTo>
                  <a:cubicBezTo>
                    <a:pt x="476674" y="153192"/>
                    <a:pt x="406371" y="144103"/>
                    <a:pt x="349445" y="182544"/>
                  </a:cubicBezTo>
                  <a:cubicBezTo>
                    <a:pt x="338819" y="189739"/>
                    <a:pt x="327529" y="173549"/>
                    <a:pt x="338060" y="166448"/>
                  </a:cubicBezTo>
                  <a:cubicBezTo>
                    <a:pt x="369369" y="145286"/>
                    <a:pt x="404592" y="136670"/>
                    <a:pt x="439981" y="137783"/>
                  </a:cubicBezTo>
                  <a:close/>
                  <a:moveTo>
                    <a:pt x="209117" y="125922"/>
                  </a:moveTo>
                  <a:cubicBezTo>
                    <a:pt x="223089" y="128148"/>
                    <a:pt x="236563" y="133217"/>
                    <a:pt x="249230" y="141507"/>
                  </a:cubicBezTo>
                  <a:cubicBezTo>
                    <a:pt x="259857" y="148423"/>
                    <a:pt x="249989" y="165477"/>
                    <a:pt x="239267" y="158561"/>
                  </a:cubicBezTo>
                  <a:cubicBezTo>
                    <a:pt x="218392" y="144918"/>
                    <a:pt x="195619" y="141223"/>
                    <a:pt x="171234" y="146339"/>
                  </a:cubicBezTo>
                  <a:cubicBezTo>
                    <a:pt x="158804" y="148991"/>
                    <a:pt x="153585" y="130043"/>
                    <a:pt x="166015" y="127390"/>
                  </a:cubicBezTo>
                  <a:cubicBezTo>
                    <a:pt x="180675" y="124311"/>
                    <a:pt x="195145" y="123695"/>
                    <a:pt x="209117" y="125922"/>
                  </a:cubicBezTo>
                  <a:close/>
                  <a:moveTo>
                    <a:pt x="114405" y="101164"/>
                  </a:moveTo>
                  <a:cubicBezTo>
                    <a:pt x="101873" y="102206"/>
                    <a:pt x="90291" y="105901"/>
                    <a:pt x="79658" y="112628"/>
                  </a:cubicBezTo>
                  <a:cubicBezTo>
                    <a:pt x="78519" y="127407"/>
                    <a:pt x="78234" y="142091"/>
                    <a:pt x="78139" y="156871"/>
                  </a:cubicBezTo>
                  <a:cubicBezTo>
                    <a:pt x="89626" y="150523"/>
                    <a:pt x="101684" y="145407"/>
                    <a:pt x="114405" y="142186"/>
                  </a:cubicBezTo>
                  <a:close/>
                  <a:moveTo>
                    <a:pt x="436157" y="91941"/>
                  </a:moveTo>
                  <a:cubicBezTo>
                    <a:pt x="471557" y="93043"/>
                    <a:pt x="507123" y="103872"/>
                    <a:pt x="539058" y="121643"/>
                  </a:cubicBezTo>
                  <a:cubicBezTo>
                    <a:pt x="550162" y="127804"/>
                    <a:pt x="541715" y="145718"/>
                    <a:pt x="530612" y="139462"/>
                  </a:cubicBezTo>
                  <a:cubicBezTo>
                    <a:pt x="472909" y="107426"/>
                    <a:pt x="402584" y="98232"/>
                    <a:pt x="345546" y="136808"/>
                  </a:cubicBezTo>
                  <a:cubicBezTo>
                    <a:pt x="335012" y="143917"/>
                    <a:pt x="323718" y="127804"/>
                    <a:pt x="334252" y="120601"/>
                  </a:cubicBezTo>
                  <a:cubicBezTo>
                    <a:pt x="365524" y="99464"/>
                    <a:pt x="400757" y="90839"/>
                    <a:pt x="436157" y="91941"/>
                  </a:cubicBezTo>
                  <a:close/>
                  <a:moveTo>
                    <a:pt x="120956" y="81080"/>
                  </a:moveTo>
                  <a:cubicBezTo>
                    <a:pt x="122000" y="81080"/>
                    <a:pt x="122855" y="81174"/>
                    <a:pt x="123804" y="81459"/>
                  </a:cubicBezTo>
                  <a:cubicBezTo>
                    <a:pt x="128836" y="81269"/>
                    <a:pt x="134152" y="84396"/>
                    <a:pt x="134152" y="90933"/>
                  </a:cubicBezTo>
                  <a:lnTo>
                    <a:pt x="134152" y="146734"/>
                  </a:lnTo>
                  <a:cubicBezTo>
                    <a:pt x="134152" y="147681"/>
                    <a:pt x="133962" y="148534"/>
                    <a:pt x="133773" y="149292"/>
                  </a:cubicBezTo>
                  <a:cubicBezTo>
                    <a:pt x="134532" y="153744"/>
                    <a:pt x="132633" y="158387"/>
                    <a:pt x="126842" y="159523"/>
                  </a:cubicBezTo>
                  <a:cubicBezTo>
                    <a:pt x="109279" y="163029"/>
                    <a:pt x="93234" y="170134"/>
                    <a:pt x="78234" y="179892"/>
                  </a:cubicBezTo>
                  <a:cubicBezTo>
                    <a:pt x="72348" y="183682"/>
                    <a:pt x="66841" y="180366"/>
                    <a:pt x="64658" y="175439"/>
                  </a:cubicBezTo>
                  <a:cubicBezTo>
                    <a:pt x="61145" y="174208"/>
                    <a:pt x="58392" y="171271"/>
                    <a:pt x="58392" y="166439"/>
                  </a:cubicBezTo>
                  <a:cubicBezTo>
                    <a:pt x="58392" y="147871"/>
                    <a:pt x="58487" y="129207"/>
                    <a:pt x="60101" y="110638"/>
                  </a:cubicBezTo>
                  <a:cubicBezTo>
                    <a:pt x="60196" y="109596"/>
                    <a:pt x="60386" y="108649"/>
                    <a:pt x="60765" y="107796"/>
                  </a:cubicBezTo>
                  <a:cubicBezTo>
                    <a:pt x="60576" y="104575"/>
                    <a:pt x="61715" y="101164"/>
                    <a:pt x="64943" y="98796"/>
                  </a:cubicBezTo>
                  <a:cubicBezTo>
                    <a:pt x="81367" y="86764"/>
                    <a:pt x="100734" y="81459"/>
                    <a:pt x="120956" y="81080"/>
                  </a:cubicBezTo>
                  <a:close/>
                  <a:moveTo>
                    <a:pt x="211133" y="79659"/>
                  </a:moveTo>
                  <a:cubicBezTo>
                    <a:pt x="225465" y="81224"/>
                    <a:pt x="239442" y="85988"/>
                    <a:pt x="252540" y="93858"/>
                  </a:cubicBezTo>
                  <a:cubicBezTo>
                    <a:pt x="263455" y="100495"/>
                    <a:pt x="253489" y="117563"/>
                    <a:pt x="242574" y="110925"/>
                  </a:cubicBezTo>
                  <a:cubicBezTo>
                    <a:pt x="220553" y="97651"/>
                    <a:pt x="197109" y="95375"/>
                    <a:pt x="172811" y="103719"/>
                  </a:cubicBezTo>
                  <a:cubicBezTo>
                    <a:pt x="160756" y="107796"/>
                    <a:pt x="155631" y="88833"/>
                    <a:pt x="167590" y="84661"/>
                  </a:cubicBezTo>
                  <a:cubicBezTo>
                    <a:pt x="182112" y="79730"/>
                    <a:pt x="196800" y="78095"/>
                    <a:pt x="211133" y="79659"/>
                  </a:cubicBezTo>
                  <a:close/>
                  <a:moveTo>
                    <a:pt x="198798" y="22403"/>
                  </a:moveTo>
                  <a:cubicBezTo>
                    <a:pt x="139593" y="17888"/>
                    <a:pt x="76710" y="44314"/>
                    <a:pt x="27245" y="79844"/>
                  </a:cubicBezTo>
                  <a:cubicBezTo>
                    <a:pt x="29238" y="182456"/>
                    <a:pt x="26296" y="284974"/>
                    <a:pt x="26012" y="387586"/>
                  </a:cubicBezTo>
                  <a:cubicBezTo>
                    <a:pt x="118725" y="354898"/>
                    <a:pt x="223111" y="351392"/>
                    <a:pt x="306429" y="408620"/>
                  </a:cubicBezTo>
                  <a:cubicBezTo>
                    <a:pt x="389653" y="351392"/>
                    <a:pt x="494134" y="354898"/>
                    <a:pt x="586847" y="387586"/>
                  </a:cubicBezTo>
                  <a:cubicBezTo>
                    <a:pt x="586563" y="284974"/>
                    <a:pt x="583621" y="182456"/>
                    <a:pt x="585614" y="79844"/>
                  </a:cubicBezTo>
                  <a:cubicBezTo>
                    <a:pt x="506470" y="22995"/>
                    <a:pt x="392975" y="-10545"/>
                    <a:pt x="315160" y="68664"/>
                  </a:cubicBezTo>
                  <a:cubicBezTo>
                    <a:pt x="312503" y="71412"/>
                    <a:pt x="309371" y="72264"/>
                    <a:pt x="306429" y="71791"/>
                  </a:cubicBezTo>
                  <a:cubicBezTo>
                    <a:pt x="303488" y="72264"/>
                    <a:pt x="300356" y="71412"/>
                    <a:pt x="297699" y="68664"/>
                  </a:cubicBezTo>
                  <a:cubicBezTo>
                    <a:pt x="268518" y="38960"/>
                    <a:pt x="234320" y="25112"/>
                    <a:pt x="198798" y="22403"/>
                  </a:cubicBezTo>
                  <a:close/>
                  <a:moveTo>
                    <a:pt x="197678" y="346"/>
                  </a:moveTo>
                  <a:cubicBezTo>
                    <a:pt x="236561" y="2640"/>
                    <a:pt x="274117" y="16470"/>
                    <a:pt x="306429" y="46209"/>
                  </a:cubicBezTo>
                  <a:cubicBezTo>
                    <a:pt x="392595" y="-33095"/>
                    <a:pt x="516055" y="730"/>
                    <a:pt x="602505" y="64779"/>
                  </a:cubicBezTo>
                  <a:cubicBezTo>
                    <a:pt x="604118" y="66011"/>
                    <a:pt x="605257" y="67432"/>
                    <a:pt x="606016" y="68948"/>
                  </a:cubicBezTo>
                  <a:cubicBezTo>
                    <a:pt x="607250" y="70654"/>
                    <a:pt x="608104" y="72833"/>
                    <a:pt x="608009" y="75581"/>
                  </a:cubicBezTo>
                  <a:cubicBezTo>
                    <a:pt x="605827" y="182456"/>
                    <a:pt x="609053" y="289237"/>
                    <a:pt x="609243" y="396113"/>
                  </a:cubicBezTo>
                  <a:cubicBezTo>
                    <a:pt x="609243" y="397913"/>
                    <a:pt x="608863" y="399524"/>
                    <a:pt x="608199" y="400945"/>
                  </a:cubicBezTo>
                  <a:cubicBezTo>
                    <a:pt x="610002" y="408620"/>
                    <a:pt x="604403" y="417810"/>
                    <a:pt x="595103" y="414210"/>
                  </a:cubicBezTo>
                  <a:cubicBezTo>
                    <a:pt x="503813" y="378679"/>
                    <a:pt x="400661" y="370815"/>
                    <a:pt x="317437" y="428043"/>
                  </a:cubicBezTo>
                  <a:cubicBezTo>
                    <a:pt x="315540" y="432591"/>
                    <a:pt x="311269" y="435812"/>
                    <a:pt x="306429" y="434675"/>
                  </a:cubicBezTo>
                  <a:cubicBezTo>
                    <a:pt x="301590" y="435812"/>
                    <a:pt x="297319" y="432591"/>
                    <a:pt x="295422" y="428043"/>
                  </a:cubicBezTo>
                  <a:cubicBezTo>
                    <a:pt x="212198" y="370815"/>
                    <a:pt x="109046" y="378679"/>
                    <a:pt x="17756" y="414210"/>
                  </a:cubicBezTo>
                  <a:cubicBezTo>
                    <a:pt x="8456" y="417810"/>
                    <a:pt x="2857" y="408620"/>
                    <a:pt x="4660" y="400945"/>
                  </a:cubicBezTo>
                  <a:cubicBezTo>
                    <a:pt x="3996" y="399524"/>
                    <a:pt x="3616" y="397913"/>
                    <a:pt x="3616" y="396113"/>
                  </a:cubicBezTo>
                  <a:cubicBezTo>
                    <a:pt x="3806" y="289237"/>
                    <a:pt x="7032" y="182456"/>
                    <a:pt x="4850" y="75581"/>
                  </a:cubicBezTo>
                  <a:cubicBezTo>
                    <a:pt x="4755" y="72833"/>
                    <a:pt x="5514" y="70654"/>
                    <a:pt x="6843" y="68948"/>
                  </a:cubicBezTo>
                  <a:cubicBezTo>
                    <a:pt x="7602" y="67432"/>
                    <a:pt x="8741" y="66011"/>
                    <a:pt x="10354" y="64779"/>
                  </a:cubicBezTo>
                  <a:cubicBezTo>
                    <a:pt x="64385" y="24748"/>
                    <a:pt x="132874" y="-3476"/>
                    <a:pt x="197678" y="346"/>
                  </a:cubicBezTo>
                  <a:close/>
                </a:path>
              </a:pathLst>
            </a:custGeom>
            <a:solidFill>
              <a:schemeClr val="tx1"/>
            </a:solidFill>
            <a:ln>
              <a:noFill/>
            </a:ln>
          </p:spPr>
          <p:txBody>
            <a:bodyPr/>
            <a:lstStyle/>
            <a:p/>
          </p:txBody>
        </p:sp>
        <p:sp>
          <p:nvSpPr>
            <p:cNvPr id="25" name="文本框 24"/>
            <p:cNvSpPr txBox="1"/>
            <p:nvPr/>
          </p:nvSpPr>
          <p:spPr>
            <a:xfrm>
              <a:off x="7976337" y="577598"/>
              <a:ext cx="2990850" cy="457200"/>
            </a:xfrm>
            <a:prstGeom prst="rect">
              <a:avLst/>
            </a:prstGeom>
            <a:noFill/>
          </p:spPr>
          <p:txBody>
            <a:bodyPr rtlCol="0" wrap="square">
              <a:spAutoFit/>
            </a:bodyPr>
            <a:lstStyle/>
            <a:p>
              <a:r>
                <a:rPr altLang="zh-CN" i="1" lang="en-US" spc="600" sz="2400">
                  <a:latin charset="-122" panose="00000500000000000000" pitchFamily="2" typeface="字魂59号-创粗黑"/>
                  <a:ea charset="-122" panose="00000500000000000000" pitchFamily="2" typeface="字魂59号-创粗黑"/>
                </a:rPr>
                <a:t>READ SHARE</a:t>
              </a:r>
            </a:p>
          </p:txBody>
        </p:sp>
      </p:grpSp>
    </p:spTree>
    <p:extLst>
      <p:ext uri="{BB962C8B-B14F-4D97-AF65-F5344CB8AC3E}">
        <p14:creationId val="2711390503"/>
      </p:ext>
    </p:extLst>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21"/>
                                        </p:tgtEl>
                                        <p:attrNameLst>
                                          <p:attrName>style.visibility</p:attrName>
                                        </p:attrNameLst>
                                      </p:cBhvr>
                                      <p:to>
                                        <p:strVal val="visible"/>
                                      </p:to>
                                    </p:set>
                                    <p:animEffect filter="wipe(left)" transition="in">
                                      <p:cBhvr>
                                        <p:cTn dur="500" id="7"/>
                                        <p:tgtEl>
                                          <p:spTgt spid="21"/>
                                        </p:tgtEl>
                                      </p:cBhvr>
                                    </p:animEffect>
                                  </p:childTnLst>
                                </p:cTn>
                              </p:par>
                            </p:childTnLst>
                          </p:cTn>
                        </p:par>
                        <p:par>
                          <p:cTn fill="hold" id="8" nodeType="afterGroup">
                            <p:stCondLst>
                              <p:cond delay="500"/>
                            </p:stCondLst>
                            <p:childTnLst>
                              <p:par>
                                <p:cTn fill="hold" id="9" nodeType="afterEffect" presetClass="entr" presetID="22" presetSubtype="1">
                                  <p:stCondLst>
                                    <p:cond delay="0"/>
                                  </p:stCondLst>
                                  <p:childTnLst>
                                    <p:set>
                                      <p:cBhvr>
                                        <p:cTn dur="1" fill="hold" id="10">
                                          <p:stCondLst>
                                            <p:cond delay="0"/>
                                          </p:stCondLst>
                                        </p:cTn>
                                        <p:tgtEl>
                                          <p:spTgt spid="19"/>
                                        </p:tgtEl>
                                        <p:attrNameLst>
                                          <p:attrName>style.visibility</p:attrName>
                                        </p:attrNameLst>
                                      </p:cBhvr>
                                      <p:to>
                                        <p:strVal val="visible"/>
                                      </p:to>
                                    </p:set>
                                    <p:animEffect filter="wipe(up)" transition="in">
                                      <p:cBhvr>
                                        <p:cTn dur="500" id="11"/>
                                        <p:tgtEl>
                                          <p:spTgt spid="19"/>
                                        </p:tgtEl>
                                      </p:cBhvr>
                                    </p:animEffect>
                                  </p:childTnLst>
                                </p:cTn>
                              </p:par>
                            </p:childTnLst>
                          </p:cTn>
                        </p:par>
                        <p:par>
                          <p:cTn fill="hold" id="12" nodeType="afterGroup">
                            <p:stCondLst>
                              <p:cond delay="1000"/>
                            </p:stCondLst>
                            <p:childTnLst>
                              <p:par>
                                <p:cTn fill="hold" grpId="0" id="13" nodeType="afterEffect" presetClass="entr" presetID="10" presetSubtype="0">
                                  <p:stCondLst>
                                    <p:cond delay="0"/>
                                  </p:stCondLst>
                                  <p:childTnLst>
                                    <p:set>
                                      <p:cBhvr>
                                        <p:cTn dur="1" fill="hold" id="14">
                                          <p:stCondLst>
                                            <p:cond delay="0"/>
                                          </p:stCondLst>
                                        </p:cTn>
                                        <p:tgtEl>
                                          <p:spTgt spid="5"/>
                                        </p:tgtEl>
                                        <p:attrNameLst>
                                          <p:attrName>style.visibility</p:attrName>
                                        </p:attrNameLst>
                                      </p:cBhvr>
                                      <p:to>
                                        <p:strVal val="visible"/>
                                      </p:to>
                                    </p:set>
                                    <p:animEffect filter="fade" transition="in">
                                      <p:cBhvr>
                                        <p:cTn dur="500" id="15"/>
                                        <p:tgtEl>
                                          <p:spTgt spid="5"/>
                                        </p:tgtEl>
                                      </p:cBhvr>
                                    </p:animEffect>
                                  </p:childTnLst>
                                </p:cTn>
                              </p:par>
                            </p:childTnLst>
                          </p:cTn>
                        </p:par>
                        <p:par>
                          <p:cTn fill="hold" id="16" nodeType="afterGroup">
                            <p:stCondLst>
                              <p:cond delay="1500"/>
                            </p:stCondLst>
                            <p:childTnLst>
                              <p:par>
                                <p:cTn fill="hold" id="17" nodeType="afterEffect" presetClass="entr" presetID="22" presetSubtype="8">
                                  <p:stCondLst>
                                    <p:cond delay="0"/>
                                  </p:stCondLst>
                                  <p:childTnLst>
                                    <p:set>
                                      <p:cBhvr>
                                        <p:cTn dur="1" fill="hold" id="18">
                                          <p:stCondLst>
                                            <p:cond delay="0"/>
                                          </p:stCondLst>
                                        </p:cTn>
                                        <p:tgtEl>
                                          <p:spTgt spid="2"/>
                                        </p:tgtEl>
                                        <p:attrNameLst>
                                          <p:attrName>style.visibility</p:attrName>
                                        </p:attrNameLst>
                                      </p:cBhvr>
                                      <p:to>
                                        <p:strVal val="visible"/>
                                      </p:to>
                                    </p:set>
                                    <p:animEffect filter="wipe(left)" transition="in">
                                      <p:cBhvr>
                                        <p:cTn dur="500" id="19"/>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6" name="图片 5"/>
          <p:cNvPicPr>
            <a:picLocks noChangeAspect="1"/>
          </p:cNvPicPr>
          <p:nvPr/>
        </p:nvPicPr>
        <p:blipFill>
          <a:blip r:embed="rId3">
            <a:extLst>
              <a:ext uri="{28A0092B-C50C-407E-A947-70E740481C1C}">
                <a14:useLocalDpi val="0"/>
              </a:ext>
            </a:extLst>
          </a:blip>
          <a:stretch>
            <a:fillRect/>
          </a:stretch>
        </p:blipFill>
        <p:spPr>
          <a:xfrm>
            <a:off x="-76200" y="0"/>
            <a:ext cx="12268200" cy="6858000"/>
          </a:xfrm>
          <a:prstGeom prst="rect">
            <a:avLst/>
          </a:prstGeom>
          <a:solidFill>
            <a:schemeClr val="tx1"/>
          </a:solidFill>
        </p:spPr>
      </p:pic>
      <p:cxnSp>
        <p:nvCxnSpPr>
          <p:cNvPr id="4" name="直接连接符 3"/>
          <p:cNvCxnSpPr/>
          <p:nvPr/>
        </p:nvCxnSpPr>
        <p:spPr>
          <a:xfrm flipH="1">
            <a:off x="7543800" y="495300"/>
            <a:ext cx="0" cy="6362700"/>
          </a:xfrm>
          <a:prstGeom prst="line">
            <a:avLst/>
          </a:prstGeom>
          <a:ln>
            <a:solidFill>
              <a:schemeClr val="tx1">
                <a:alpha val="34000"/>
              </a:schemeClr>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247650" y="4872038"/>
            <a:ext cx="12439650" cy="0"/>
          </a:xfrm>
          <a:prstGeom prst="line">
            <a:avLst/>
          </a:prstGeom>
          <a:ln>
            <a:solidFill>
              <a:schemeClr val="tx1">
                <a:alpha val="34000"/>
              </a:schemeClr>
            </a:solidFill>
          </a:ln>
        </p:spPr>
        <p:style>
          <a:lnRef idx="1">
            <a:schemeClr val="accent1"/>
          </a:lnRef>
          <a:fillRef idx="0">
            <a:schemeClr val="accent1"/>
          </a:fillRef>
          <a:effectRef idx="0">
            <a:schemeClr val="accent1"/>
          </a:effectRef>
          <a:fontRef idx="minor">
            <a:schemeClr val="tx1"/>
          </a:fontRef>
        </p:style>
      </p:cxnSp>
      <p:sp>
        <p:nvSpPr>
          <p:cNvPr id="7" name="标题 3"/>
          <p:cNvSpPr>
            <a:spLocks noGrp="1"/>
          </p:cNvSpPr>
          <p:nvPr>
            <p:ph type="title"/>
          </p:nvPr>
        </p:nvSpPr>
        <p:spPr>
          <a:xfrm>
            <a:off x="914400" y="2103437"/>
            <a:ext cx="7772400" cy="1325563"/>
          </a:xfrm>
        </p:spPr>
        <p:txBody>
          <a:bodyPr>
            <a:normAutofit/>
          </a:bodyPr>
          <a:lstStyle/>
          <a:p>
            <a:r>
              <a:rPr altLang="en-US" lang="zh-CN" sz="4000"/>
              <a:t>第四章节</a:t>
            </a:r>
          </a:p>
        </p:txBody>
      </p:sp>
      <p:grpSp>
        <p:nvGrpSpPr>
          <p:cNvPr id="8" name="组合 7"/>
          <p:cNvGrpSpPr/>
          <p:nvPr/>
        </p:nvGrpSpPr>
        <p:grpSpPr>
          <a:xfrm>
            <a:off x="7976338" y="577598"/>
            <a:ext cx="3181393" cy="497950"/>
            <a:chOff x="7976338" y="577598"/>
            <a:chExt cx="3181393" cy="497950"/>
          </a:xfrm>
        </p:grpSpPr>
        <p:sp>
          <p:nvSpPr>
            <p:cNvPr id="9" name="book-hand-drawn-open-pages_35781"/>
            <p:cNvSpPr>
              <a:spLocks noChangeAspect="1"/>
            </p:cNvSpPr>
            <p:nvPr/>
          </p:nvSpPr>
          <p:spPr bwMode="auto">
            <a:xfrm>
              <a:off x="10548046" y="578873"/>
              <a:ext cx="609685" cy="496675"/>
            </a:xfrm>
            <a:custGeom>
              <a:gdLst>
                <a:gd fmla="*/ 165033 w 609243" name="connsiteX0"/>
                <a:gd fmla="*/ 400904 h 496315" name="connsiteY0"/>
                <a:gd fmla="*/ 303783 w 609243" name="connsiteX1"/>
                <a:gd fmla="*/ 460951 h 496315" name="connsiteY1"/>
                <a:gd fmla="*/ 600145 w 609243" name="connsiteX2"/>
                <a:gd fmla="*/ 431016 h 496315" name="connsiteY2"/>
                <a:gd fmla="*/ 585911 w 609243" name="connsiteX3"/>
                <a:gd fmla="*/ 453751 h 496315" name="connsiteY3"/>
                <a:gd fmla="*/ 316310 w 609243" name="connsiteX4"/>
                <a:gd fmla="*/ 490033 h 496315" name="connsiteY4"/>
                <a:gd fmla="*/ 303783 w 609243" name="connsiteX5"/>
                <a:gd fmla="*/ 496285 h 496315" name="connsiteY5"/>
                <a:gd fmla="*/ 291257 w 609243" name="connsiteX6"/>
                <a:gd fmla="*/ 490033 h 496315" name="connsiteY6"/>
                <a:gd fmla="*/ 21751 w 609243" name="connsiteX7"/>
                <a:gd fmla="*/ 453751 h 496315" name="connsiteY7"/>
                <a:gd fmla="*/ 7422 w 609243" name="connsiteX8"/>
                <a:gd fmla="*/ 431016 h 496315" name="connsiteY8"/>
                <a:gd fmla="*/ 165033 w 609243" name="connsiteX9"/>
                <a:gd fmla="*/ 400904 h 496315" name="connsiteY9"/>
                <a:gd fmla="*/ 155189 w 609243" name="connsiteX10"/>
                <a:gd fmla="*/ 275778 h 496315" name="connsiteY10"/>
                <a:gd fmla="*/ 259126 w 609243" name="connsiteX11"/>
                <a:gd fmla="*/ 295874 h 496315" name="connsiteY11"/>
                <a:gd fmla="*/ 249162 w 609243" name="connsiteX12"/>
                <a:gd fmla="*/ 312936 h 496315" name="connsiteY12"/>
                <a:gd fmla="*/ 65059 w 609243" name="connsiteX13"/>
                <a:gd fmla="*/ 331041 h 496315" name="connsiteY13"/>
                <a:gd fmla="*/ 55095 w 609243" name="connsiteX14"/>
                <a:gd fmla="*/ 313979 h 496315" name="connsiteY14"/>
                <a:gd fmla="*/ 155189 w 609243" name="connsiteX15"/>
                <a:gd fmla="*/ 275778 h 496315" name="connsiteY15"/>
                <a:gd fmla="*/ 443849 w 609243" name="connsiteX16"/>
                <a:gd fmla="*/ 275552 h 496315" name="connsiteY16"/>
                <a:gd fmla="*/ 546751 w 609243" name="connsiteX17"/>
                <a:gd fmla="*/ 305255 h 496315" name="connsiteY17"/>
                <a:gd fmla="*/ 538211 w 609243" name="connsiteX18"/>
                <a:gd fmla="*/ 323074 h 496315" name="connsiteY18"/>
                <a:gd fmla="*/ 353260 w 609243" name="connsiteX19"/>
                <a:gd fmla="*/ 320420 h 496315" name="connsiteY19"/>
                <a:gd fmla="*/ 341872 w 609243" name="connsiteX20"/>
                <a:gd fmla="*/ 304212 h 496315" name="connsiteY20"/>
                <a:gd fmla="*/ 443849 w 609243" name="connsiteX21"/>
                <a:gd fmla="*/ 275552 h 496315" name="connsiteY21"/>
                <a:gd fmla="*/ 155189 w 609243" name="connsiteX22"/>
                <a:gd fmla="*/ 229830 h 496315" name="connsiteY22"/>
                <a:gd fmla="*/ 259126 w 609243" name="connsiteX23"/>
                <a:gd fmla="*/ 249914 h 496315" name="connsiteY23"/>
                <a:gd fmla="*/ 249162 w 609243" name="connsiteX24"/>
                <a:gd fmla="*/ 266966 h 496315" name="connsiteY24"/>
                <a:gd fmla="*/ 65059 w 609243" name="connsiteX25"/>
                <a:gd fmla="*/ 284966 h 496315" name="connsiteY25"/>
                <a:gd fmla="*/ 55095 w 609243" name="connsiteX26"/>
                <a:gd fmla="*/ 268008 h 496315" name="connsiteY26"/>
                <a:gd fmla="*/ 155189 w 609243" name="connsiteX27"/>
                <a:gd fmla="*/ 229830 h 496315" name="connsiteY27"/>
                <a:gd fmla="*/ 439981 w 609243" name="connsiteX28"/>
                <a:gd fmla="*/ 229743 h 496315" name="connsiteY28"/>
                <a:gd fmla="*/ 542897 w 609243" name="connsiteX29"/>
                <a:gd fmla="*/ 259481 h 496315" name="connsiteY29"/>
                <a:gd fmla="*/ 534359 w 609243" name="connsiteX30"/>
                <a:gd fmla="*/ 277206 h 496315" name="connsiteY30"/>
                <a:gd fmla="*/ 349445 w 609243" name="connsiteX31"/>
                <a:gd fmla="*/ 274552 h 496315" name="connsiteY31"/>
                <a:gd fmla="*/ 338060 w 609243" name="connsiteX32"/>
                <a:gd fmla="*/ 258438 h 496315" name="connsiteY32"/>
                <a:gd fmla="*/ 439981 w 609243" name="connsiteX33"/>
                <a:gd fmla="*/ 229743 h 496315" name="connsiteY33"/>
                <a:gd fmla="*/ 436157 w 609243" name="connsiteX34"/>
                <a:gd fmla="*/ 183933 h 496315" name="connsiteY34"/>
                <a:gd fmla="*/ 539058 w 609243" name="connsiteX35"/>
                <a:gd fmla="*/ 213639 h 496315" name="connsiteY35"/>
                <a:gd fmla="*/ 530612 w 609243" name="connsiteX36"/>
                <a:gd fmla="*/ 231439 h 496315" name="connsiteY36"/>
                <a:gd fmla="*/ 345546 w 609243" name="connsiteX37"/>
                <a:gd fmla="*/ 228694 h 496315" name="connsiteY37"/>
                <a:gd fmla="*/ 334252 w 609243" name="connsiteX38"/>
                <a:gd fmla="*/ 212598 h 496315" name="connsiteY38"/>
                <a:gd fmla="*/ 436157 w 609243" name="connsiteX39"/>
                <a:gd fmla="*/ 183933 h 496315" name="connsiteY39"/>
                <a:gd fmla="*/ 155189 w 609243" name="connsiteX40"/>
                <a:gd fmla="*/ 183880 h 496315" name="connsiteY40"/>
                <a:gd fmla="*/ 259126 w 609243" name="connsiteX41"/>
                <a:gd fmla="*/ 203976 h 496315" name="connsiteY41"/>
                <a:gd fmla="*/ 249162 w 609243" name="connsiteX42"/>
                <a:gd fmla="*/ 220933 h 496315" name="connsiteY42"/>
                <a:gd fmla="*/ 65059 w 609243" name="connsiteX43"/>
                <a:gd fmla="*/ 239028 h 496315" name="connsiteY43"/>
                <a:gd fmla="*/ 55095 w 609243" name="connsiteX44"/>
                <a:gd fmla="*/ 221975 h 496315" name="connsiteY44"/>
                <a:gd fmla="*/ 155189 w 609243" name="connsiteX45"/>
                <a:gd fmla="*/ 183880 h 496315" name="connsiteY45"/>
                <a:gd fmla="*/ 439981 w 609243" name="connsiteX46"/>
                <a:gd fmla="*/ 137783 h 496315" name="connsiteY46"/>
                <a:gd fmla="*/ 542897 w 609243" name="connsiteX47"/>
                <a:gd fmla="*/ 167489 h 496315" name="connsiteY47"/>
                <a:gd fmla="*/ 534359 w 609243" name="connsiteX48"/>
                <a:gd fmla="*/ 185289 h 496315" name="connsiteY48"/>
                <a:gd fmla="*/ 349445 w 609243" name="connsiteX49"/>
                <a:gd fmla="*/ 182544 h 496315" name="connsiteY49"/>
                <a:gd fmla="*/ 338060 w 609243" name="connsiteX50"/>
                <a:gd fmla="*/ 166448 h 496315" name="connsiteY50"/>
                <a:gd fmla="*/ 439981 w 609243" name="connsiteX51"/>
                <a:gd fmla="*/ 137783 h 496315" name="connsiteY51"/>
                <a:gd fmla="*/ 209117 w 609243" name="connsiteX52"/>
                <a:gd fmla="*/ 125922 h 496315" name="connsiteY52"/>
                <a:gd fmla="*/ 249230 w 609243" name="connsiteX53"/>
                <a:gd fmla="*/ 141507 h 496315" name="connsiteY53"/>
                <a:gd fmla="*/ 239267 w 609243" name="connsiteX54"/>
                <a:gd fmla="*/ 158561 h 496315" name="connsiteY54"/>
                <a:gd fmla="*/ 171234 w 609243" name="connsiteX55"/>
                <a:gd fmla="*/ 146339 h 496315" name="connsiteY55"/>
                <a:gd fmla="*/ 166015 w 609243" name="connsiteX56"/>
                <a:gd fmla="*/ 127390 h 496315" name="connsiteY56"/>
                <a:gd fmla="*/ 209117 w 609243" name="connsiteX57"/>
                <a:gd fmla="*/ 125922 h 496315" name="connsiteY57"/>
                <a:gd fmla="*/ 114405 w 609243" name="connsiteX58"/>
                <a:gd fmla="*/ 101164 h 496315" name="connsiteY58"/>
                <a:gd fmla="*/ 79658 w 609243" name="connsiteX59"/>
                <a:gd fmla="*/ 112628 h 496315" name="connsiteY59"/>
                <a:gd fmla="*/ 78139 w 609243" name="connsiteX60"/>
                <a:gd fmla="*/ 156871 h 496315" name="connsiteY60"/>
                <a:gd fmla="*/ 114405 w 609243" name="connsiteX61"/>
                <a:gd fmla="*/ 142186 h 496315" name="connsiteY61"/>
                <a:gd fmla="*/ 436157 w 609243" name="connsiteX62"/>
                <a:gd fmla="*/ 91941 h 496315" name="connsiteY62"/>
                <a:gd fmla="*/ 539058 w 609243" name="connsiteX63"/>
                <a:gd fmla="*/ 121643 h 496315" name="connsiteY63"/>
                <a:gd fmla="*/ 530612 w 609243" name="connsiteX64"/>
                <a:gd fmla="*/ 139462 h 496315" name="connsiteY64"/>
                <a:gd fmla="*/ 345546 w 609243" name="connsiteX65"/>
                <a:gd fmla="*/ 136808 h 496315" name="connsiteY65"/>
                <a:gd fmla="*/ 334252 w 609243" name="connsiteX66"/>
                <a:gd fmla="*/ 120601 h 496315" name="connsiteY66"/>
                <a:gd fmla="*/ 436157 w 609243" name="connsiteX67"/>
                <a:gd fmla="*/ 91941 h 496315" name="connsiteY67"/>
                <a:gd fmla="*/ 120956 w 609243" name="connsiteX68"/>
                <a:gd fmla="*/ 81080 h 496315" name="connsiteY68"/>
                <a:gd fmla="*/ 123804 w 609243" name="connsiteX69"/>
                <a:gd fmla="*/ 81459 h 496315" name="connsiteY69"/>
                <a:gd fmla="*/ 134152 w 609243" name="connsiteX70"/>
                <a:gd fmla="*/ 90933 h 496315" name="connsiteY70"/>
                <a:gd fmla="*/ 134152 w 609243" name="connsiteX71"/>
                <a:gd fmla="*/ 146734 h 496315" name="connsiteY71"/>
                <a:gd fmla="*/ 133773 w 609243" name="connsiteX72"/>
                <a:gd fmla="*/ 149292 h 496315" name="connsiteY72"/>
                <a:gd fmla="*/ 126842 w 609243" name="connsiteX73"/>
                <a:gd fmla="*/ 159523 h 496315" name="connsiteY73"/>
                <a:gd fmla="*/ 78234 w 609243" name="connsiteX74"/>
                <a:gd fmla="*/ 179892 h 496315" name="connsiteY74"/>
                <a:gd fmla="*/ 64658 w 609243" name="connsiteX75"/>
                <a:gd fmla="*/ 175439 h 496315" name="connsiteY75"/>
                <a:gd fmla="*/ 58392 w 609243" name="connsiteX76"/>
                <a:gd fmla="*/ 166439 h 496315" name="connsiteY76"/>
                <a:gd fmla="*/ 60101 w 609243" name="connsiteX77"/>
                <a:gd fmla="*/ 110638 h 496315" name="connsiteY77"/>
                <a:gd fmla="*/ 60765 w 609243" name="connsiteX78"/>
                <a:gd fmla="*/ 107796 h 496315" name="connsiteY78"/>
                <a:gd fmla="*/ 64943 w 609243" name="connsiteX79"/>
                <a:gd fmla="*/ 98796 h 496315" name="connsiteY79"/>
                <a:gd fmla="*/ 120956 w 609243" name="connsiteX80"/>
                <a:gd fmla="*/ 81080 h 496315" name="connsiteY80"/>
                <a:gd fmla="*/ 211133 w 609243" name="connsiteX81"/>
                <a:gd fmla="*/ 79659 h 496315" name="connsiteY81"/>
                <a:gd fmla="*/ 252540 w 609243" name="connsiteX82"/>
                <a:gd fmla="*/ 93858 h 496315" name="connsiteY82"/>
                <a:gd fmla="*/ 242574 w 609243" name="connsiteX83"/>
                <a:gd fmla="*/ 110925 h 496315" name="connsiteY83"/>
                <a:gd fmla="*/ 172811 w 609243" name="connsiteX84"/>
                <a:gd fmla="*/ 103719 h 496315" name="connsiteY84"/>
                <a:gd fmla="*/ 167590 w 609243" name="connsiteX85"/>
                <a:gd fmla="*/ 84661 h 496315" name="connsiteY85"/>
                <a:gd fmla="*/ 211133 w 609243" name="connsiteX86"/>
                <a:gd fmla="*/ 79659 h 496315" name="connsiteY86"/>
                <a:gd fmla="*/ 198798 w 609243" name="connsiteX87"/>
                <a:gd fmla="*/ 22403 h 496315" name="connsiteY87"/>
                <a:gd fmla="*/ 27245 w 609243" name="connsiteX88"/>
                <a:gd fmla="*/ 79844 h 496315" name="connsiteY88"/>
                <a:gd fmla="*/ 26012 w 609243" name="connsiteX89"/>
                <a:gd fmla="*/ 387586 h 496315" name="connsiteY89"/>
                <a:gd fmla="*/ 306429 w 609243" name="connsiteX90"/>
                <a:gd fmla="*/ 408620 h 496315" name="connsiteY90"/>
                <a:gd fmla="*/ 586847 w 609243" name="connsiteX91"/>
                <a:gd fmla="*/ 387586 h 496315" name="connsiteY91"/>
                <a:gd fmla="*/ 585614 w 609243" name="connsiteX92"/>
                <a:gd fmla="*/ 79844 h 496315" name="connsiteY92"/>
                <a:gd fmla="*/ 315160 w 609243" name="connsiteX93"/>
                <a:gd fmla="*/ 68664 h 496315" name="connsiteY93"/>
                <a:gd fmla="*/ 306429 w 609243" name="connsiteX94"/>
                <a:gd fmla="*/ 71791 h 496315" name="connsiteY94"/>
                <a:gd fmla="*/ 297699 w 609243" name="connsiteX95"/>
                <a:gd fmla="*/ 68664 h 496315" name="connsiteY95"/>
                <a:gd fmla="*/ 198798 w 609243" name="connsiteX96"/>
                <a:gd fmla="*/ 22403 h 496315" name="connsiteY96"/>
                <a:gd fmla="*/ 197678 w 609243" name="connsiteX97"/>
                <a:gd fmla="*/ 346 h 496315" name="connsiteY97"/>
                <a:gd fmla="*/ 306429 w 609243" name="connsiteX98"/>
                <a:gd fmla="*/ 46209 h 496315" name="connsiteY98"/>
                <a:gd fmla="*/ 602505 w 609243" name="connsiteX99"/>
                <a:gd fmla="*/ 64779 h 496315" name="connsiteY99"/>
                <a:gd fmla="*/ 606016 w 609243" name="connsiteX100"/>
                <a:gd fmla="*/ 68948 h 496315" name="connsiteY100"/>
                <a:gd fmla="*/ 608009 w 609243" name="connsiteX101"/>
                <a:gd fmla="*/ 75581 h 496315" name="connsiteY101"/>
                <a:gd fmla="*/ 609243 w 609243" name="connsiteX102"/>
                <a:gd fmla="*/ 396113 h 496315" name="connsiteY102"/>
                <a:gd fmla="*/ 608199 w 609243" name="connsiteX103"/>
                <a:gd fmla="*/ 400945 h 496315" name="connsiteY103"/>
                <a:gd fmla="*/ 595103 w 609243" name="connsiteX104"/>
                <a:gd fmla="*/ 414210 h 496315" name="connsiteY104"/>
                <a:gd fmla="*/ 317437 w 609243" name="connsiteX105"/>
                <a:gd fmla="*/ 428043 h 496315" name="connsiteY105"/>
                <a:gd fmla="*/ 306429 w 609243" name="connsiteX106"/>
                <a:gd fmla="*/ 434675 h 496315" name="connsiteY106"/>
                <a:gd fmla="*/ 295422 w 609243" name="connsiteX107"/>
                <a:gd fmla="*/ 428043 h 496315" name="connsiteY107"/>
                <a:gd fmla="*/ 17756 w 609243" name="connsiteX108"/>
                <a:gd fmla="*/ 414210 h 496315" name="connsiteY108"/>
                <a:gd fmla="*/ 4660 w 609243" name="connsiteX109"/>
                <a:gd fmla="*/ 400945 h 496315" name="connsiteY109"/>
                <a:gd fmla="*/ 3616 w 609243" name="connsiteX110"/>
                <a:gd fmla="*/ 396113 h 496315" name="connsiteY110"/>
                <a:gd fmla="*/ 4850 w 609243" name="connsiteX111"/>
                <a:gd fmla="*/ 75581 h 496315" name="connsiteY111"/>
                <a:gd fmla="*/ 6843 w 609243" name="connsiteX112"/>
                <a:gd fmla="*/ 68948 h 496315" name="connsiteY112"/>
                <a:gd fmla="*/ 10354 w 609243" name="connsiteX113"/>
                <a:gd fmla="*/ 64779 h 496315" name="connsiteY113"/>
                <a:gd fmla="*/ 197678 w 609243" name="connsiteX114"/>
                <a:gd fmla="*/ 346 h 496315" name="connsiteY1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b="b" l="l" r="r" t="t"/>
              <a:pathLst>
                <a:path h="496315" w="609243">
                  <a:moveTo>
                    <a:pt x="165033" y="400904"/>
                  </a:moveTo>
                  <a:cubicBezTo>
                    <a:pt x="218614" y="402858"/>
                    <a:pt x="269051" y="419838"/>
                    <a:pt x="303783" y="460951"/>
                  </a:cubicBezTo>
                  <a:cubicBezTo>
                    <a:pt x="373248" y="378725"/>
                    <a:pt x="505628" y="393029"/>
                    <a:pt x="600145" y="431016"/>
                  </a:cubicBezTo>
                  <a:cubicBezTo>
                    <a:pt x="616847" y="437742"/>
                    <a:pt x="602423" y="460382"/>
                    <a:pt x="585911" y="453751"/>
                  </a:cubicBezTo>
                  <a:cubicBezTo>
                    <a:pt x="500314" y="419364"/>
                    <a:pt x="372583" y="404018"/>
                    <a:pt x="316310" y="490033"/>
                  </a:cubicBezTo>
                  <a:cubicBezTo>
                    <a:pt x="313178" y="494864"/>
                    <a:pt x="308433" y="496569"/>
                    <a:pt x="303783" y="496285"/>
                  </a:cubicBezTo>
                  <a:cubicBezTo>
                    <a:pt x="299134" y="496569"/>
                    <a:pt x="294389" y="494864"/>
                    <a:pt x="291257" y="490033"/>
                  </a:cubicBezTo>
                  <a:cubicBezTo>
                    <a:pt x="234984" y="404018"/>
                    <a:pt x="107253" y="419364"/>
                    <a:pt x="21751" y="453751"/>
                  </a:cubicBezTo>
                  <a:cubicBezTo>
                    <a:pt x="5144" y="460382"/>
                    <a:pt x="-9280" y="437742"/>
                    <a:pt x="7422" y="431016"/>
                  </a:cubicBezTo>
                  <a:cubicBezTo>
                    <a:pt x="54728" y="412023"/>
                    <a:pt x="111452" y="398950"/>
                    <a:pt x="165033" y="400904"/>
                  </a:cubicBezTo>
                  <a:close/>
                  <a:moveTo>
                    <a:pt x="155189" y="275778"/>
                  </a:moveTo>
                  <a:cubicBezTo>
                    <a:pt x="190373" y="271726"/>
                    <a:pt x="226197" y="277389"/>
                    <a:pt x="259126" y="295874"/>
                  </a:cubicBezTo>
                  <a:cubicBezTo>
                    <a:pt x="270229" y="302130"/>
                    <a:pt x="260265" y="319192"/>
                    <a:pt x="249162" y="312936"/>
                  </a:cubicBezTo>
                  <a:cubicBezTo>
                    <a:pt x="189186" y="279285"/>
                    <a:pt x="119815" y="294262"/>
                    <a:pt x="65059" y="331041"/>
                  </a:cubicBezTo>
                  <a:cubicBezTo>
                    <a:pt x="54430" y="338150"/>
                    <a:pt x="44561" y="320993"/>
                    <a:pt x="55095" y="313979"/>
                  </a:cubicBezTo>
                  <a:cubicBezTo>
                    <a:pt x="85463" y="293599"/>
                    <a:pt x="120006" y="279830"/>
                    <a:pt x="155189" y="275778"/>
                  </a:cubicBezTo>
                  <a:close/>
                  <a:moveTo>
                    <a:pt x="443849" y="275552"/>
                  </a:moveTo>
                  <a:cubicBezTo>
                    <a:pt x="479257" y="276654"/>
                    <a:pt x="514819" y="287483"/>
                    <a:pt x="546751" y="305255"/>
                  </a:cubicBezTo>
                  <a:cubicBezTo>
                    <a:pt x="557854" y="311415"/>
                    <a:pt x="549408" y="329329"/>
                    <a:pt x="538211" y="323074"/>
                  </a:cubicBezTo>
                  <a:cubicBezTo>
                    <a:pt x="480609" y="291037"/>
                    <a:pt x="410197" y="281843"/>
                    <a:pt x="353260" y="320420"/>
                  </a:cubicBezTo>
                  <a:cubicBezTo>
                    <a:pt x="342726" y="327528"/>
                    <a:pt x="331339" y="311415"/>
                    <a:pt x="341872" y="304212"/>
                  </a:cubicBezTo>
                  <a:cubicBezTo>
                    <a:pt x="373188" y="283076"/>
                    <a:pt x="408441" y="274451"/>
                    <a:pt x="443849" y="275552"/>
                  </a:cubicBezTo>
                  <a:close/>
                  <a:moveTo>
                    <a:pt x="155189" y="229830"/>
                  </a:moveTo>
                  <a:cubicBezTo>
                    <a:pt x="190373" y="225780"/>
                    <a:pt x="226197" y="231440"/>
                    <a:pt x="259126" y="249914"/>
                  </a:cubicBezTo>
                  <a:cubicBezTo>
                    <a:pt x="270229" y="256166"/>
                    <a:pt x="260265" y="273124"/>
                    <a:pt x="249162" y="266966"/>
                  </a:cubicBezTo>
                  <a:cubicBezTo>
                    <a:pt x="189186" y="233335"/>
                    <a:pt x="119815" y="248303"/>
                    <a:pt x="65059" y="284966"/>
                  </a:cubicBezTo>
                  <a:cubicBezTo>
                    <a:pt x="54430" y="292071"/>
                    <a:pt x="44561" y="275019"/>
                    <a:pt x="55095" y="268008"/>
                  </a:cubicBezTo>
                  <a:cubicBezTo>
                    <a:pt x="85463" y="247640"/>
                    <a:pt x="120006" y="233880"/>
                    <a:pt x="155189" y="229830"/>
                  </a:cubicBezTo>
                  <a:close/>
                  <a:moveTo>
                    <a:pt x="439981" y="229743"/>
                  </a:moveTo>
                  <a:cubicBezTo>
                    <a:pt x="475369" y="230857"/>
                    <a:pt x="510924" y="241709"/>
                    <a:pt x="542897" y="259481"/>
                  </a:cubicBezTo>
                  <a:cubicBezTo>
                    <a:pt x="553903" y="265642"/>
                    <a:pt x="545554" y="283461"/>
                    <a:pt x="534359" y="277206"/>
                  </a:cubicBezTo>
                  <a:cubicBezTo>
                    <a:pt x="476674" y="245169"/>
                    <a:pt x="406371" y="235975"/>
                    <a:pt x="349445" y="274552"/>
                  </a:cubicBezTo>
                  <a:cubicBezTo>
                    <a:pt x="338819" y="281660"/>
                    <a:pt x="327529" y="265547"/>
                    <a:pt x="338060" y="258438"/>
                  </a:cubicBezTo>
                  <a:cubicBezTo>
                    <a:pt x="369369" y="237255"/>
                    <a:pt x="404592" y="228629"/>
                    <a:pt x="439981" y="229743"/>
                  </a:cubicBezTo>
                  <a:close/>
                  <a:moveTo>
                    <a:pt x="436157" y="183933"/>
                  </a:moveTo>
                  <a:cubicBezTo>
                    <a:pt x="471557" y="185045"/>
                    <a:pt x="507123" y="195886"/>
                    <a:pt x="539058" y="213639"/>
                  </a:cubicBezTo>
                  <a:cubicBezTo>
                    <a:pt x="550162" y="219794"/>
                    <a:pt x="541715" y="237594"/>
                    <a:pt x="530612" y="231439"/>
                  </a:cubicBezTo>
                  <a:cubicBezTo>
                    <a:pt x="472909" y="199342"/>
                    <a:pt x="402584" y="190253"/>
                    <a:pt x="345546" y="228694"/>
                  </a:cubicBezTo>
                  <a:cubicBezTo>
                    <a:pt x="335012" y="235889"/>
                    <a:pt x="323718" y="219699"/>
                    <a:pt x="334252" y="212598"/>
                  </a:cubicBezTo>
                  <a:cubicBezTo>
                    <a:pt x="365524" y="191436"/>
                    <a:pt x="400757" y="182820"/>
                    <a:pt x="436157" y="183933"/>
                  </a:cubicBezTo>
                  <a:close/>
                  <a:moveTo>
                    <a:pt x="155189" y="183880"/>
                  </a:moveTo>
                  <a:cubicBezTo>
                    <a:pt x="190373" y="179842"/>
                    <a:pt x="226197" y="185502"/>
                    <a:pt x="259126" y="203976"/>
                  </a:cubicBezTo>
                  <a:cubicBezTo>
                    <a:pt x="270229" y="210133"/>
                    <a:pt x="260265" y="227186"/>
                    <a:pt x="249162" y="220933"/>
                  </a:cubicBezTo>
                  <a:cubicBezTo>
                    <a:pt x="189186" y="187302"/>
                    <a:pt x="119815" y="202270"/>
                    <a:pt x="65059" y="239028"/>
                  </a:cubicBezTo>
                  <a:cubicBezTo>
                    <a:pt x="54430" y="246133"/>
                    <a:pt x="44561" y="229080"/>
                    <a:pt x="55095" y="221975"/>
                  </a:cubicBezTo>
                  <a:cubicBezTo>
                    <a:pt x="85463" y="201655"/>
                    <a:pt x="120006" y="187918"/>
                    <a:pt x="155189" y="183880"/>
                  </a:cubicBezTo>
                  <a:close/>
                  <a:moveTo>
                    <a:pt x="439981" y="137783"/>
                  </a:moveTo>
                  <a:cubicBezTo>
                    <a:pt x="475369" y="138895"/>
                    <a:pt x="510924" y="149736"/>
                    <a:pt x="542897" y="167489"/>
                  </a:cubicBezTo>
                  <a:cubicBezTo>
                    <a:pt x="553903" y="173644"/>
                    <a:pt x="545554" y="191444"/>
                    <a:pt x="534359" y="185289"/>
                  </a:cubicBezTo>
                  <a:cubicBezTo>
                    <a:pt x="476674" y="153192"/>
                    <a:pt x="406371" y="144103"/>
                    <a:pt x="349445" y="182544"/>
                  </a:cubicBezTo>
                  <a:cubicBezTo>
                    <a:pt x="338819" y="189739"/>
                    <a:pt x="327529" y="173549"/>
                    <a:pt x="338060" y="166448"/>
                  </a:cubicBezTo>
                  <a:cubicBezTo>
                    <a:pt x="369369" y="145286"/>
                    <a:pt x="404592" y="136670"/>
                    <a:pt x="439981" y="137783"/>
                  </a:cubicBezTo>
                  <a:close/>
                  <a:moveTo>
                    <a:pt x="209117" y="125922"/>
                  </a:moveTo>
                  <a:cubicBezTo>
                    <a:pt x="223089" y="128148"/>
                    <a:pt x="236563" y="133217"/>
                    <a:pt x="249230" y="141507"/>
                  </a:cubicBezTo>
                  <a:cubicBezTo>
                    <a:pt x="259857" y="148423"/>
                    <a:pt x="249989" y="165477"/>
                    <a:pt x="239267" y="158561"/>
                  </a:cubicBezTo>
                  <a:cubicBezTo>
                    <a:pt x="218392" y="144918"/>
                    <a:pt x="195619" y="141223"/>
                    <a:pt x="171234" y="146339"/>
                  </a:cubicBezTo>
                  <a:cubicBezTo>
                    <a:pt x="158804" y="148991"/>
                    <a:pt x="153585" y="130043"/>
                    <a:pt x="166015" y="127390"/>
                  </a:cubicBezTo>
                  <a:cubicBezTo>
                    <a:pt x="180675" y="124311"/>
                    <a:pt x="195145" y="123695"/>
                    <a:pt x="209117" y="125922"/>
                  </a:cubicBezTo>
                  <a:close/>
                  <a:moveTo>
                    <a:pt x="114405" y="101164"/>
                  </a:moveTo>
                  <a:cubicBezTo>
                    <a:pt x="101873" y="102206"/>
                    <a:pt x="90291" y="105901"/>
                    <a:pt x="79658" y="112628"/>
                  </a:cubicBezTo>
                  <a:cubicBezTo>
                    <a:pt x="78519" y="127407"/>
                    <a:pt x="78234" y="142091"/>
                    <a:pt x="78139" y="156871"/>
                  </a:cubicBezTo>
                  <a:cubicBezTo>
                    <a:pt x="89626" y="150523"/>
                    <a:pt x="101684" y="145407"/>
                    <a:pt x="114405" y="142186"/>
                  </a:cubicBezTo>
                  <a:close/>
                  <a:moveTo>
                    <a:pt x="436157" y="91941"/>
                  </a:moveTo>
                  <a:cubicBezTo>
                    <a:pt x="471557" y="93043"/>
                    <a:pt x="507123" y="103872"/>
                    <a:pt x="539058" y="121643"/>
                  </a:cubicBezTo>
                  <a:cubicBezTo>
                    <a:pt x="550162" y="127804"/>
                    <a:pt x="541715" y="145718"/>
                    <a:pt x="530612" y="139462"/>
                  </a:cubicBezTo>
                  <a:cubicBezTo>
                    <a:pt x="472909" y="107426"/>
                    <a:pt x="402584" y="98232"/>
                    <a:pt x="345546" y="136808"/>
                  </a:cubicBezTo>
                  <a:cubicBezTo>
                    <a:pt x="335012" y="143917"/>
                    <a:pt x="323718" y="127804"/>
                    <a:pt x="334252" y="120601"/>
                  </a:cubicBezTo>
                  <a:cubicBezTo>
                    <a:pt x="365524" y="99464"/>
                    <a:pt x="400757" y="90839"/>
                    <a:pt x="436157" y="91941"/>
                  </a:cubicBezTo>
                  <a:close/>
                  <a:moveTo>
                    <a:pt x="120956" y="81080"/>
                  </a:moveTo>
                  <a:cubicBezTo>
                    <a:pt x="122000" y="81080"/>
                    <a:pt x="122855" y="81174"/>
                    <a:pt x="123804" y="81459"/>
                  </a:cubicBezTo>
                  <a:cubicBezTo>
                    <a:pt x="128836" y="81269"/>
                    <a:pt x="134152" y="84396"/>
                    <a:pt x="134152" y="90933"/>
                  </a:cubicBezTo>
                  <a:lnTo>
                    <a:pt x="134152" y="146734"/>
                  </a:lnTo>
                  <a:cubicBezTo>
                    <a:pt x="134152" y="147681"/>
                    <a:pt x="133962" y="148534"/>
                    <a:pt x="133773" y="149292"/>
                  </a:cubicBezTo>
                  <a:cubicBezTo>
                    <a:pt x="134532" y="153744"/>
                    <a:pt x="132633" y="158387"/>
                    <a:pt x="126842" y="159523"/>
                  </a:cubicBezTo>
                  <a:cubicBezTo>
                    <a:pt x="109279" y="163029"/>
                    <a:pt x="93234" y="170134"/>
                    <a:pt x="78234" y="179892"/>
                  </a:cubicBezTo>
                  <a:cubicBezTo>
                    <a:pt x="72348" y="183682"/>
                    <a:pt x="66841" y="180366"/>
                    <a:pt x="64658" y="175439"/>
                  </a:cubicBezTo>
                  <a:cubicBezTo>
                    <a:pt x="61145" y="174208"/>
                    <a:pt x="58392" y="171271"/>
                    <a:pt x="58392" y="166439"/>
                  </a:cubicBezTo>
                  <a:cubicBezTo>
                    <a:pt x="58392" y="147871"/>
                    <a:pt x="58487" y="129207"/>
                    <a:pt x="60101" y="110638"/>
                  </a:cubicBezTo>
                  <a:cubicBezTo>
                    <a:pt x="60196" y="109596"/>
                    <a:pt x="60386" y="108649"/>
                    <a:pt x="60765" y="107796"/>
                  </a:cubicBezTo>
                  <a:cubicBezTo>
                    <a:pt x="60576" y="104575"/>
                    <a:pt x="61715" y="101164"/>
                    <a:pt x="64943" y="98796"/>
                  </a:cubicBezTo>
                  <a:cubicBezTo>
                    <a:pt x="81367" y="86764"/>
                    <a:pt x="100734" y="81459"/>
                    <a:pt x="120956" y="81080"/>
                  </a:cubicBezTo>
                  <a:close/>
                  <a:moveTo>
                    <a:pt x="211133" y="79659"/>
                  </a:moveTo>
                  <a:cubicBezTo>
                    <a:pt x="225465" y="81224"/>
                    <a:pt x="239442" y="85988"/>
                    <a:pt x="252540" y="93858"/>
                  </a:cubicBezTo>
                  <a:cubicBezTo>
                    <a:pt x="263455" y="100495"/>
                    <a:pt x="253489" y="117563"/>
                    <a:pt x="242574" y="110925"/>
                  </a:cubicBezTo>
                  <a:cubicBezTo>
                    <a:pt x="220553" y="97651"/>
                    <a:pt x="197109" y="95375"/>
                    <a:pt x="172811" y="103719"/>
                  </a:cubicBezTo>
                  <a:cubicBezTo>
                    <a:pt x="160756" y="107796"/>
                    <a:pt x="155631" y="88833"/>
                    <a:pt x="167590" y="84661"/>
                  </a:cubicBezTo>
                  <a:cubicBezTo>
                    <a:pt x="182112" y="79730"/>
                    <a:pt x="196800" y="78095"/>
                    <a:pt x="211133" y="79659"/>
                  </a:cubicBezTo>
                  <a:close/>
                  <a:moveTo>
                    <a:pt x="198798" y="22403"/>
                  </a:moveTo>
                  <a:cubicBezTo>
                    <a:pt x="139593" y="17888"/>
                    <a:pt x="76710" y="44314"/>
                    <a:pt x="27245" y="79844"/>
                  </a:cubicBezTo>
                  <a:cubicBezTo>
                    <a:pt x="29238" y="182456"/>
                    <a:pt x="26296" y="284974"/>
                    <a:pt x="26012" y="387586"/>
                  </a:cubicBezTo>
                  <a:cubicBezTo>
                    <a:pt x="118725" y="354898"/>
                    <a:pt x="223111" y="351392"/>
                    <a:pt x="306429" y="408620"/>
                  </a:cubicBezTo>
                  <a:cubicBezTo>
                    <a:pt x="389653" y="351392"/>
                    <a:pt x="494134" y="354898"/>
                    <a:pt x="586847" y="387586"/>
                  </a:cubicBezTo>
                  <a:cubicBezTo>
                    <a:pt x="586563" y="284974"/>
                    <a:pt x="583621" y="182456"/>
                    <a:pt x="585614" y="79844"/>
                  </a:cubicBezTo>
                  <a:cubicBezTo>
                    <a:pt x="506470" y="22995"/>
                    <a:pt x="392975" y="-10545"/>
                    <a:pt x="315160" y="68664"/>
                  </a:cubicBezTo>
                  <a:cubicBezTo>
                    <a:pt x="312503" y="71412"/>
                    <a:pt x="309371" y="72264"/>
                    <a:pt x="306429" y="71791"/>
                  </a:cubicBezTo>
                  <a:cubicBezTo>
                    <a:pt x="303488" y="72264"/>
                    <a:pt x="300356" y="71412"/>
                    <a:pt x="297699" y="68664"/>
                  </a:cubicBezTo>
                  <a:cubicBezTo>
                    <a:pt x="268518" y="38960"/>
                    <a:pt x="234320" y="25112"/>
                    <a:pt x="198798" y="22403"/>
                  </a:cubicBezTo>
                  <a:close/>
                  <a:moveTo>
                    <a:pt x="197678" y="346"/>
                  </a:moveTo>
                  <a:cubicBezTo>
                    <a:pt x="236561" y="2640"/>
                    <a:pt x="274117" y="16470"/>
                    <a:pt x="306429" y="46209"/>
                  </a:cubicBezTo>
                  <a:cubicBezTo>
                    <a:pt x="392595" y="-33095"/>
                    <a:pt x="516055" y="730"/>
                    <a:pt x="602505" y="64779"/>
                  </a:cubicBezTo>
                  <a:cubicBezTo>
                    <a:pt x="604118" y="66011"/>
                    <a:pt x="605257" y="67432"/>
                    <a:pt x="606016" y="68948"/>
                  </a:cubicBezTo>
                  <a:cubicBezTo>
                    <a:pt x="607250" y="70654"/>
                    <a:pt x="608104" y="72833"/>
                    <a:pt x="608009" y="75581"/>
                  </a:cubicBezTo>
                  <a:cubicBezTo>
                    <a:pt x="605827" y="182456"/>
                    <a:pt x="609053" y="289237"/>
                    <a:pt x="609243" y="396113"/>
                  </a:cubicBezTo>
                  <a:cubicBezTo>
                    <a:pt x="609243" y="397913"/>
                    <a:pt x="608863" y="399524"/>
                    <a:pt x="608199" y="400945"/>
                  </a:cubicBezTo>
                  <a:cubicBezTo>
                    <a:pt x="610002" y="408620"/>
                    <a:pt x="604403" y="417810"/>
                    <a:pt x="595103" y="414210"/>
                  </a:cubicBezTo>
                  <a:cubicBezTo>
                    <a:pt x="503813" y="378679"/>
                    <a:pt x="400661" y="370815"/>
                    <a:pt x="317437" y="428043"/>
                  </a:cubicBezTo>
                  <a:cubicBezTo>
                    <a:pt x="315540" y="432591"/>
                    <a:pt x="311269" y="435812"/>
                    <a:pt x="306429" y="434675"/>
                  </a:cubicBezTo>
                  <a:cubicBezTo>
                    <a:pt x="301590" y="435812"/>
                    <a:pt x="297319" y="432591"/>
                    <a:pt x="295422" y="428043"/>
                  </a:cubicBezTo>
                  <a:cubicBezTo>
                    <a:pt x="212198" y="370815"/>
                    <a:pt x="109046" y="378679"/>
                    <a:pt x="17756" y="414210"/>
                  </a:cubicBezTo>
                  <a:cubicBezTo>
                    <a:pt x="8456" y="417810"/>
                    <a:pt x="2857" y="408620"/>
                    <a:pt x="4660" y="400945"/>
                  </a:cubicBezTo>
                  <a:cubicBezTo>
                    <a:pt x="3996" y="399524"/>
                    <a:pt x="3616" y="397913"/>
                    <a:pt x="3616" y="396113"/>
                  </a:cubicBezTo>
                  <a:cubicBezTo>
                    <a:pt x="3806" y="289237"/>
                    <a:pt x="7032" y="182456"/>
                    <a:pt x="4850" y="75581"/>
                  </a:cubicBezTo>
                  <a:cubicBezTo>
                    <a:pt x="4755" y="72833"/>
                    <a:pt x="5514" y="70654"/>
                    <a:pt x="6843" y="68948"/>
                  </a:cubicBezTo>
                  <a:cubicBezTo>
                    <a:pt x="7602" y="67432"/>
                    <a:pt x="8741" y="66011"/>
                    <a:pt x="10354" y="64779"/>
                  </a:cubicBezTo>
                  <a:cubicBezTo>
                    <a:pt x="64385" y="24748"/>
                    <a:pt x="132874" y="-3476"/>
                    <a:pt x="197678" y="346"/>
                  </a:cubicBezTo>
                  <a:close/>
                </a:path>
              </a:pathLst>
            </a:custGeom>
            <a:solidFill>
              <a:schemeClr val="tx1"/>
            </a:solidFill>
            <a:ln>
              <a:noFill/>
            </a:ln>
          </p:spPr>
          <p:txBody>
            <a:bodyPr/>
            <a:lstStyle/>
            <a:p/>
          </p:txBody>
        </p:sp>
        <p:sp>
          <p:nvSpPr>
            <p:cNvPr id="10" name="文本框 9"/>
            <p:cNvSpPr txBox="1"/>
            <p:nvPr/>
          </p:nvSpPr>
          <p:spPr>
            <a:xfrm>
              <a:off x="7976337" y="577598"/>
              <a:ext cx="2990850" cy="457200"/>
            </a:xfrm>
            <a:prstGeom prst="rect">
              <a:avLst/>
            </a:prstGeom>
            <a:noFill/>
          </p:spPr>
          <p:txBody>
            <a:bodyPr rtlCol="0" wrap="square">
              <a:spAutoFit/>
            </a:bodyPr>
            <a:lstStyle/>
            <a:p>
              <a:r>
                <a:rPr altLang="zh-CN" i="1" lang="en-US" spc="600" sz="2400">
                  <a:latin charset="-122" panose="00000500000000000000" pitchFamily="2" typeface="字魂59号-创粗黑"/>
                  <a:ea charset="-122" panose="00000500000000000000" pitchFamily="2" typeface="字魂59号-创粗黑"/>
                </a:rPr>
                <a:t>READ SHARE</a:t>
              </a:r>
            </a:p>
          </p:txBody>
        </p:sp>
      </p:grpSp>
      <p:cxnSp>
        <p:nvCxnSpPr>
          <p:cNvPr id="11" name="直接连接符 10"/>
          <p:cNvCxnSpPr/>
          <p:nvPr/>
        </p:nvCxnSpPr>
        <p:spPr>
          <a:xfrm>
            <a:off x="1028700" y="3214688"/>
            <a:ext cx="971550" cy="0"/>
          </a:xfrm>
          <a:prstGeom prst="line">
            <a:avLst/>
          </a:prstGeom>
          <a:ln>
            <a:solidFill>
              <a:schemeClr val="tx1">
                <a:alpha val="34000"/>
              </a:schemeClr>
            </a:solidFill>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933451" y="3429000"/>
            <a:ext cx="6177812" cy="1188720"/>
          </a:xfrm>
          <a:prstGeom prst="rect">
            <a:avLst/>
          </a:prstGeom>
        </p:spPr>
        <p:txBody>
          <a:bodyPr wrap="square">
            <a:spAutoFit/>
          </a:bodyPr>
          <a:lstStyle/>
          <a:p>
            <a:pPr>
              <a:lnSpc>
                <a:spcPct val="150000"/>
              </a:lnSpc>
            </a:pPr>
            <a:r>
              <a:rPr altLang="zh-CN" lang="en-US" noProof="1" sz="1600">
                <a:latin charset="-122" panose="00000500000000000000" pitchFamily="2" typeface="字魂59号-创粗黑"/>
                <a:ea charset="-122" panose="00000500000000000000" pitchFamily="2" typeface="字魂59号-创粗黑"/>
              </a:rPr>
              <a:t>Lorem ipsum dolor sit er elit ltest,onsectetaur cillium adipisicing pecu, sed do eius  dolor sit er elit ltest,onse ur cillium adi pisicing</a:t>
            </a:r>
          </a:p>
        </p:txBody>
      </p:sp>
    </p:spTree>
    <p:extLst>
      <p:ext uri="{BB962C8B-B14F-4D97-AF65-F5344CB8AC3E}">
        <p14:creationId val="1331223462"/>
      </p:ext>
    </p:extLst>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5"/>
                                        </p:tgtEl>
                                        <p:attrNameLst>
                                          <p:attrName>style.visibility</p:attrName>
                                        </p:attrNameLst>
                                      </p:cBhvr>
                                      <p:to>
                                        <p:strVal val="visible"/>
                                      </p:to>
                                    </p:set>
                                    <p:animEffect filter="wipe(left)" transition="in">
                                      <p:cBhvr>
                                        <p:cTn dur="500" id="7"/>
                                        <p:tgtEl>
                                          <p:spTgt spid="5"/>
                                        </p:tgtEl>
                                      </p:cBhvr>
                                    </p:animEffect>
                                  </p:childTnLst>
                                </p:cTn>
                              </p:par>
                            </p:childTnLst>
                          </p:cTn>
                        </p:par>
                        <p:par>
                          <p:cTn fill="hold" id="8" nodeType="afterGroup">
                            <p:stCondLst>
                              <p:cond delay="500"/>
                            </p:stCondLst>
                            <p:childTnLst>
                              <p:par>
                                <p:cTn fill="hold" id="9" nodeType="afterEffect" presetClass="entr" presetID="22" presetSubtype="4">
                                  <p:stCondLst>
                                    <p:cond delay="0"/>
                                  </p:stCondLst>
                                  <p:childTnLst>
                                    <p:set>
                                      <p:cBhvr>
                                        <p:cTn dur="1" fill="hold" id="10">
                                          <p:stCondLst>
                                            <p:cond delay="0"/>
                                          </p:stCondLst>
                                        </p:cTn>
                                        <p:tgtEl>
                                          <p:spTgt spid="4"/>
                                        </p:tgtEl>
                                        <p:attrNameLst>
                                          <p:attrName>style.visibility</p:attrName>
                                        </p:attrNameLst>
                                      </p:cBhvr>
                                      <p:to>
                                        <p:strVal val="visible"/>
                                      </p:to>
                                    </p:set>
                                    <p:animEffect filter="wipe(down)" transition="in">
                                      <p:cBhvr>
                                        <p:cTn dur="500" id="11"/>
                                        <p:tgtEl>
                                          <p:spTgt spid="4"/>
                                        </p:tgtEl>
                                      </p:cBhvr>
                                    </p:animEffect>
                                  </p:childTnLst>
                                </p:cTn>
                              </p:par>
                            </p:childTnLst>
                          </p:cTn>
                        </p:par>
                        <p:par>
                          <p:cTn fill="hold" id="12" nodeType="afterGroup">
                            <p:stCondLst>
                              <p:cond delay="1000"/>
                            </p:stCondLst>
                            <p:childTnLst>
                              <p:par>
                                <p:cTn fill="hold" id="13" nodeType="afterEffect" presetClass="entr" presetID="2" presetSubtype="4">
                                  <p:stCondLst>
                                    <p:cond delay="0"/>
                                  </p:stCondLst>
                                  <p:childTnLst>
                                    <p:set>
                                      <p:cBhvr>
                                        <p:cTn dur="1" fill="hold" id="14">
                                          <p:stCondLst>
                                            <p:cond delay="0"/>
                                          </p:stCondLst>
                                        </p:cTn>
                                        <p:tgtEl>
                                          <p:spTgt spid="11"/>
                                        </p:tgtEl>
                                        <p:attrNameLst>
                                          <p:attrName>style.visibility</p:attrName>
                                        </p:attrNameLst>
                                      </p:cBhvr>
                                      <p:to>
                                        <p:strVal val="visible"/>
                                      </p:to>
                                    </p:set>
                                    <p:anim calcmode="lin" valueType="num">
                                      <p:cBhvr additive="base">
                                        <p:cTn dur="500" fill="hold" id="15"/>
                                        <p:tgtEl>
                                          <p:spTgt spid="11"/>
                                        </p:tgtEl>
                                        <p:attrNameLst>
                                          <p:attrName>ppt_x</p:attrName>
                                        </p:attrNameLst>
                                      </p:cBhvr>
                                      <p:tavLst>
                                        <p:tav tm="0">
                                          <p:val>
                                            <p:strVal val="#ppt_x"/>
                                          </p:val>
                                        </p:tav>
                                        <p:tav tm="100000">
                                          <p:val>
                                            <p:strVal val="#ppt_x"/>
                                          </p:val>
                                        </p:tav>
                                      </p:tavLst>
                                    </p:anim>
                                    <p:anim calcmode="lin" valueType="num">
                                      <p:cBhvr additive="base">
                                        <p:cTn dur="500" fill="hold" id="16"/>
                                        <p:tgtEl>
                                          <p:spTgt spid="11"/>
                                        </p:tgtEl>
                                        <p:attrNameLst>
                                          <p:attrName>ppt_y</p:attrName>
                                        </p:attrNameLst>
                                      </p:cBhvr>
                                      <p:tavLst>
                                        <p:tav tm="0">
                                          <p:val>
                                            <p:strVal val="1+#ppt_h/2"/>
                                          </p:val>
                                        </p:tav>
                                        <p:tav tm="100000">
                                          <p:val>
                                            <p:strVal val="#ppt_y"/>
                                          </p:val>
                                        </p:tav>
                                      </p:tavLst>
                                    </p:anim>
                                  </p:childTnLst>
                                </p:cTn>
                              </p:par>
                              <p:par>
                                <p:cTn fill="hold" grpId="0" id="17" nodeType="withEffect" presetClass="entr" presetID="2" presetSubtype="4">
                                  <p:stCondLst>
                                    <p:cond delay="0"/>
                                  </p:stCondLst>
                                  <p:childTnLst>
                                    <p:set>
                                      <p:cBhvr>
                                        <p:cTn dur="1" fill="hold" id="18">
                                          <p:stCondLst>
                                            <p:cond delay="0"/>
                                          </p:stCondLst>
                                        </p:cTn>
                                        <p:tgtEl>
                                          <p:spTgt spid="13"/>
                                        </p:tgtEl>
                                        <p:attrNameLst>
                                          <p:attrName>style.visibility</p:attrName>
                                        </p:attrNameLst>
                                      </p:cBhvr>
                                      <p:to>
                                        <p:strVal val="visible"/>
                                      </p:to>
                                    </p:set>
                                    <p:anim calcmode="lin" valueType="num">
                                      <p:cBhvr additive="base">
                                        <p:cTn dur="500" fill="hold" id="19"/>
                                        <p:tgtEl>
                                          <p:spTgt spid="13"/>
                                        </p:tgtEl>
                                        <p:attrNameLst>
                                          <p:attrName>ppt_x</p:attrName>
                                        </p:attrNameLst>
                                      </p:cBhvr>
                                      <p:tavLst>
                                        <p:tav tm="0">
                                          <p:val>
                                            <p:strVal val="#ppt_x"/>
                                          </p:val>
                                        </p:tav>
                                        <p:tav tm="100000">
                                          <p:val>
                                            <p:strVal val="#ppt_x"/>
                                          </p:val>
                                        </p:tav>
                                      </p:tavLst>
                                    </p:anim>
                                    <p:anim calcmode="lin" valueType="num">
                                      <p:cBhvr additive="base">
                                        <p:cTn dur="500" fill="hold" id="20"/>
                                        <p:tgtEl>
                                          <p:spTgt spid="13"/>
                                        </p:tgtEl>
                                        <p:attrNameLst>
                                          <p:attrName>ppt_y</p:attrName>
                                        </p:attrNameLst>
                                      </p:cBhvr>
                                      <p:tavLst>
                                        <p:tav tm="0">
                                          <p:val>
                                            <p:strVal val="1+#ppt_h/2"/>
                                          </p:val>
                                        </p:tav>
                                        <p:tav tm="100000">
                                          <p:val>
                                            <p:strVal val="#ppt_y"/>
                                          </p:val>
                                        </p:tav>
                                      </p:tavLst>
                                    </p:anim>
                                  </p:childTnLst>
                                </p:cTn>
                              </p:par>
                              <p:par>
                                <p:cTn fill="hold" grpId="0" id="21" nodeType="withEffect" presetClass="entr" presetID="2" presetSubtype="4">
                                  <p:stCondLst>
                                    <p:cond delay="0"/>
                                  </p:stCondLst>
                                  <p:childTnLst>
                                    <p:set>
                                      <p:cBhvr>
                                        <p:cTn dur="1" fill="hold" id="22">
                                          <p:stCondLst>
                                            <p:cond delay="0"/>
                                          </p:stCondLst>
                                        </p:cTn>
                                        <p:tgtEl>
                                          <p:spTgt spid="7"/>
                                        </p:tgtEl>
                                        <p:attrNameLst>
                                          <p:attrName>style.visibility</p:attrName>
                                        </p:attrNameLst>
                                      </p:cBhvr>
                                      <p:to>
                                        <p:strVal val="visible"/>
                                      </p:to>
                                    </p:set>
                                    <p:anim calcmode="lin" valueType="num">
                                      <p:cBhvr additive="base">
                                        <p:cTn dur="500" fill="hold" id="23"/>
                                        <p:tgtEl>
                                          <p:spTgt spid="7"/>
                                        </p:tgtEl>
                                        <p:attrNameLst>
                                          <p:attrName>ppt_x</p:attrName>
                                        </p:attrNameLst>
                                      </p:cBhvr>
                                      <p:tavLst>
                                        <p:tav tm="0">
                                          <p:val>
                                            <p:strVal val="#ppt_x"/>
                                          </p:val>
                                        </p:tav>
                                        <p:tav tm="100000">
                                          <p:val>
                                            <p:strVal val="#ppt_x"/>
                                          </p:val>
                                        </p:tav>
                                      </p:tavLst>
                                    </p:anim>
                                    <p:anim calcmode="lin" valueType="num">
                                      <p:cBhvr additive="base">
                                        <p:cTn dur="500" fill="hold" id="24"/>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13"/>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tretch>
            <a:fillRect/>
          </a:stretch>
        </p:blipFill>
        <p:spPr>
          <a:xfrm>
            <a:off x="-76200" y="0"/>
            <a:ext cx="12268200" cy="6858000"/>
          </a:xfrm>
          <a:prstGeom prst="rect">
            <a:avLst/>
          </a:prstGeom>
          <a:solidFill>
            <a:schemeClr val="tx1"/>
          </a:solidFill>
        </p:spPr>
      </p:pic>
      <p:grpSp>
        <p:nvGrpSpPr>
          <p:cNvPr id="5" name="组合 4"/>
          <p:cNvGrpSpPr/>
          <p:nvPr/>
        </p:nvGrpSpPr>
        <p:grpSpPr>
          <a:xfrm>
            <a:off x="7976338" y="577598"/>
            <a:ext cx="3181393" cy="497950"/>
            <a:chOff x="7976338" y="577598"/>
            <a:chExt cx="3181393" cy="497950"/>
          </a:xfrm>
        </p:grpSpPr>
        <p:sp>
          <p:nvSpPr>
            <p:cNvPr id="6" name="book-hand-drawn-open-pages_35781"/>
            <p:cNvSpPr>
              <a:spLocks noChangeAspect="1"/>
            </p:cNvSpPr>
            <p:nvPr/>
          </p:nvSpPr>
          <p:spPr bwMode="auto">
            <a:xfrm>
              <a:off x="10548046" y="578873"/>
              <a:ext cx="609685" cy="496675"/>
            </a:xfrm>
            <a:custGeom>
              <a:gdLst>
                <a:gd fmla="*/ 165033 w 609243" name="connsiteX0"/>
                <a:gd fmla="*/ 400904 h 496315" name="connsiteY0"/>
                <a:gd fmla="*/ 303783 w 609243" name="connsiteX1"/>
                <a:gd fmla="*/ 460951 h 496315" name="connsiteY1"/>
                <a:gd fmla="*/ 600145 w 609243" name="connsiteX2"/>
                <a:gd fmla="*/ 431016 h 496315" name="connsiteY2"/>
                <a:gd fmla="*/ 585911 w 609243" name="connsiteX3"/>
                <a:gd fmla="*/ 453751 h 496315" name="connsiteY3"/>
                <a:gd fmla="*/ 316310 w 609243" name="connsiteX4"/>
                <a:gd fmla="*/ 490033 h 496315" name="connsiteY4"/>
                <a:gd fmla="*/ 303783 w 609243" name="connsiteX5"/>
                <a:gd fmla="*/ 496285 h 496315" name="connsiteY5"/>
                <a:gd fmla="*/ 291257 w 609243" name="connsiteX6"/>
                <a:gd fmla="*/ 490033 h 496315" name="connsiteY6"/>
                <a:gd fmla="*/ 21751 w 609243" name="connsiteX7"/>
                <a:gd fmla="*/ 453751 h 496315" name="connsiteY7"/>
                <a:gd fmla="*/ 7422 w 609243" name="connsiteX8"/>
                <a:gd fmla="*/ 431016 h 496315" name="connsiteY8"/>
                <a:gd fmla="*/ 165033 w 609243" name="connsiteX9"/>
                <a:gd fmla="*/ 400904 h 496315" name="connsiteY9"/>
                <a:gd fmla="*/ 155189 w 609243" name="connsiteX10"/>
                <a:gd fmla="*/ 275778 h 496315" name="connsiteY10"/>
                <a:gd fmla="*/ 259126 w 609243" name="connsiteX11"/>
                <a:gd fmla="*/ 295874 h 496315" name="connsiteY11"/>
                <a:gd fmla="*/ 249162 w 609243" name="connsiteX12"/>
                <a:gd fmla="*/ 312936 h 496315" name="connsiteY12"/>
                <a:gd fmla="*/ 65059 w 609243" name="connsiteX13"/>
                <a:gd fmla="*/ 331041 h 496315" name="connsiteY13"/>
                <a:gd fmla="*/ 55095 w 609243" name="connsiteX14"/>
                <a:gd fmla="*/ 313979 h 496315" name="connsiteY14"/>
                <a:gd fmla="*/ 155189 w 609243" name="connsiteX15"/>
                <a:gd fmla="*/ 275778 h 496315" name="connsiteY15"/>
                <a:gd fmla="*/ 443849 w 609243" name="connsiteX16"/>
                <a:gd fmla="*/ 275552 h 496315" name="connsiteY16"/>
                <a:gd fmla="*/ 546751 w 609243" name="connsiteX17"/>
                <a:gd fmla="*/ 305255 h 496315" name="connsiteY17"/>
                <a:gd fmla="*/ 538211 w 609243" name="connsiteX18"/>
                <a:gd fmla="*/ 323074 h 496315" name="connsiteY18"/>
                <a:gd fmla="*/ 353260 w 609243" name="connsiteX19"/>
                <a:gd fmla="*/ 320420 h 496315" name="connsiteY19"/>
                <a:gd fmla="*/ 341872 w 609243" name="connsiteX20"/>
                <a:gd fmla="*/ 304212 h 496315" name="connsiteY20"/>
                <a:gd fmla="*/ 443849 w 609243" name="connsiteX21"/>
                <a:gd fmla="*/ 275552 h 496315" name="connsiteY21"/>
                <a:gd fmla="*/ 155189 w 609243" name="connsiteX22"/>
                <a:gd fmla="*/ 229830 h 496315" name="connsiteY22"/>
                <a:gd fmla="*/ 259126 w 609243" name="connsiteX23"/>
                <a:gd fmla="*/ 249914 h 496315" name="connsiteY23"/>
                <a:gd fmla="*/ 249162 w 609243" name="connsiteX24"/>
                <a:gd fmla="*/ 266966 h 496315" name="connsiteY24"/>
                <a:gd fmla="*/ 65059 w 609243" name="connsiteX25"/>
                <a:gd fmla="*/ 284966 h 496315" name="connsiteY25"/>
                <a:gd fmla="*/ 55095 w 609243" name="connsiteX26"/>
                <a:gd fmla="*/ 268008 h 496315" name="connsiteY26"/>
                <a:gd fmla="*/ 155189 w 609243" name="connsiteX27"/>
                <a:gd fmla="*/ 229830 h 496315" name="connsiteY27"/>
                <a:gd fmla="*/ 439981 w 609243" name="connsiteX28"/>
                <a:gd fmla="*/ 229743 h 496315" name="connsiteY28"/>
                <a:gd fmla="*/ 542897 w 609243" name="connsiteX29"/>
                <a:gd fmla="*/ 259481 h 496315" name="connsiteY29"/>
                <a:gd fmla="*/ 534359 w 609243" name="connsiteX30"/>
                <a:gd fmla="*/ 277206 h 496315" name="connsiteY30"/>
                <a:gd fmla="*/ 349445 w 609243" name="connsiteX31"/>
                <a:gd fmla="*/ 274552 h 496315" name="connsiteY31"/>
                <a:gd fmla="*/ 338060 w 609243" name="connsiteX32"/>
                <a:gd fmla="*/ 258438 h 496315" name="connsiteY32"/>
                <a:gd fmla="*/ 439981 w 609243" name="connsiteX33"/>
                <a:gd fmla="*/ 229743 h 496315" name="connsiteY33"/>
                <a:gd fmla="*/ 436157 w 609243" name="connsiteX34"/>
                <a:gd fmla="*/ 183933 h 496315" name="connsiteY34"/>
                <a:gd fmla="*/ 539058 w 609243" name="connsiteX35"/>
                <a:gd fmla="*/ 213639 h 496315" name="connsiteY35"/>
                <a:gd fmla="*/ 530612 w 609243" name="connsiteX36"/>
                <a:gd fmla="*/ 231439 h 496315" name="connsiteY36"/>
                <a:gd fmla="*/ 345546 w 609243" name="connsiteX37"/>
                <a:gd fmla="*/ 228694 h 496315" name="connsiteY37"/>
                <a:gd fmla="*/ 334252 w 609243" name="connsiteX38"/>
                <a:gd fmla="*/ 212598 h 496315" name="connsiteY38"/>
                <a:gd fmla="*/ 436157 w 609243" name="connsiteX39"/>
                <a:gd fmla="*/ 183933 h 496315" name="connsiteY39"/>
                <a:gd fmla="*/ 155189 w 609243" name="connsiteX40"/>
                <a:gd fmla="*/ 183880 h 496315" name="connsiteY40"/>
                <a:gd fmla="*/ 259126 w 609243" name="connsiteX41"/>
                <a:gd fmla="*/ 203976 h 496315" name="connsiteY41"/>
                <a:gd fmla="*/ 249162 w 609243" name="connsiteX42"/>
                <a:gd fmla="*/ 220933 h 496315" name="connsiteY42"/>
                <a:gd fmla="*/ 65059 w 609243" name="connsiteX43"/>
                <a:gd fmla="*/ 239028 h 496315" name="connsiteY43"/>
                <a:gd fmla="*/ 55095 w 609243" name="connsiteX44"/>
                <a:gd fmla="*/ 221975 h 496315" name="connsiteY44"/>
                <a:gd fmla="*/ 155189 w 609243" name="connsiteX45"/>
                <a:gd fmla="*/ 183880 h 496315" name="connsiteY45"/>
                <a:gd fmla="*/ 439981 w 609243" name="connsiteX46"/>
                <a:gd fmla="*/ 137783 h 496315" name="connsiteY46"/>
                <a:gd fmla="*/ 542897 w 609243" name="connsiteX47"/>
                <a:gd fmla="*/ 167489 h 496315" name="connsiteY47"/>
                <a:gd fmla="*/ 534359 w 609243" name="connsiteX48"/>
                <a:gd fmla="*/ 185289 h 496315" name="connsiteY48"/>
                <a:gd fmla="*/ 349445 w 609243" name="connsiteX49"/>
                <a:gd fmla="*/ 182544 h 496315" name="connsiteY49"/>
                <a:gd fmla="*/ 338060 w 609243" name="connsiteX50"/>
                <a:gd fmla="*/ 166448 h 496315" name="connsiteY50"/>
                <a:gd fmla="*/ 439981 w 609243" name="connsiteX51"/>
                <a:gd fmla="*/ 137783 h 496315" name="connsiteY51"/>
                <a:gd fmla="*/ 209117 w 609243" name="connsiteX52"/>
                <a:gd fmla="*/ 125922 h 496315" name="connsiteY52"/>
                <a:gd fmla="*/ 249230 w 609243" name="connsiteX53"/>
                <a:gd fmla="*/ 141507 h 496315" name="connsiteY53"/>
                <a:gd fmla="*/ 239267 w 609243" name="connsiteX54"/>
                <a:gd fmla="*/ 158561 h 496315" name="connsiteY54"/>
                <a:gd fmla="*/ 171234 w 609243" name="connsiteX55"/>
                <a:gd fmla="*/ 146339 h 496315" name="connsiteY55"/>
                <a:gd fmla="*/ 166015 w 609243" name="connsiteX56"/>
                <a:gd fmla="*/ 127390 h 496315" name="connsiteY56"/>
                <a:gd fmla="*/ 209117 w 609243" name="connsiteX57"/>
                <a:gd fmla="*/ 125922 h 496315" name="connsiteY57"/>
                <a:gd fmla="*/ 114405 w 609243" name="connsiteX58"/>
                <a:gd fmla="*/ 101164 h 496315" name="connsiteY58"/>
                <a:gd fmla="*/ 79658 w 609243" name="connsiteX59"/>
                <a:gd fmla="*/ 112628 h 496315" name="connsiteY59"/>
                <a:gd fmla="*/ 78139 w 609243" name="connsiteX60"/>
                <a:gd fmla="*/ 156871 h 496315" name="connsiteY60"/>
                <a:gd fmla="*/ 114405 w 609243" name="connsiteX61"/>
                <a:gd fmla="*/ 142186 h 496315" name="connsiteY61"/>
                <a:gd fmla="*/ 436157 w 609243" name="connsiteX62"/>
                <a:gd fmla="*/ 91941 h 496315" name="connsiteY62"/>
                <a:gd fmla="*/ 539058 w 609243" name="connsiteX63"/>
                <a:gd fmla="*/ 121643 h 496315" name="connsiteY63"/>
                <a:gd fmla="*/ 530612 w 609243" name="connsiteX64"/>
                <a:gd fmla="*/ 139462 h 496315" name="connsiteY64"/>
                <a:gd fmla="*/ 345546 w 609243" name="connsiteX65"/>
                <a:gd fmla="*/ 136808 h 496315" name="connsiteY65"/>
                <a:gd fmla="*/ 334252 w 609243" name="connsiteX66"/>
                <a:gd fmla="*/ 120601 h 496315" name="connsiteY66"/>
                <a:gd fmla="*/ 436157 w 609243" name="connsiteX67"/>
                <a:gd fmla="*/ 91941 h 496315" name="connsiteY67"/>
                <a:gd fmla="*/ 120956 w 609243" name="connsiteX68"/>
                <a:gd fmla="*/ 81080 h 496315" name="connsiteY68"/>
                <a:gd fmla="*/ 123804 w 609243" name="connsiteX69"/>
                <a:gd fmla="*/ 81459 h 496315" name="connsiteY69"/>
                <a:gd fmla="*/ 134152 w 609243" name="connsiteX70"/>
                <a:gd fmla="*/ 90933 h 496315" name="connsiteY70"/>
                <a:gd fmla="*/ 134152 w 609243" name="connsiteX71"/>
                <a:gd fmla="*/ 146734 h 496315" name="connsiteY71"/>
                <a:gd fmla="*/ 133773 w 609243" name="connsiteX72"/>
                <a:gd fmla="*/ 149292 h 496315" name="connsiteY72"/>
                <a:gd fmla="*/ 126842 w 609243" name="connsiteX73"/>
                <a:gd fmla="*/ 159523 h 496315" name="connsiteY73"/>
                <a:gd fmla="*/ 78234 w 609243" name="connsiteX74"/>
                <a:gd fmla="*/ 179892 h 496315" name="connsiteY74"/>
                <a:gd fmla="*/ 64658 w 609243" name="connsiteX75"/>
                <a:gd fmla="*/ 175439 h 496315" name="connsiteY75"/>
                <a:gd fmla="*/ 58392 w 609243" name="connsiteX76"/>
                <a:gd fmla="*/ 166439 h 496315" name="connsiteY76"/>
                <a:gd fmla="*/ 60101 w 609243" name="connsiteX77"/>
                <a:gd fmla="*/ 110638 h 496315" name="connsiteY77"/>
                <a:gd fmla="*/ 60765 w 609243" name="connsiteX78"/>
                <a:gd fmla="*/ 107796 h 496315" name="connsiteY78"/>
                <a:gd fmla="*/ 64943 w 609243" name="connsiteX79"/>
                <a:gd fmla="*/ 98796 h 496315" name="connsiteY79"/>
                <a:gd fmla="*/ 120956 w 609243" name="connsiteX80"/>
                <a:gd fmla="*/ 81080 h 496315" name="connsiteY80"/>
                <a:gd fmla="*/ 211133 w 609243" name="connsiteX81"/>
                <a:gd fmla="*/ 79659 h 496315" name="connsiteY81"/>
                <a:gd fmla="*/ 252540 w 609243" name="connsiteX82"/>
                <a:gd fmla="*/ 93858 h 496315" name="connsiteY82"/>
                <a:gd fmla="*/ 242574 w 609243" name="connsiteX83"/>
                <a:gd fmla="*/ 110925 h 496315" name="connsiteY83"/>
                <a:gd fmla="*/ 172811 w 609243" name="connsiteX84"/>
                <a:gd fmla="*/ 103719 h 496315" name="connsiteY84"/>
                <a:gd fmla="*/ 167590 w 609243" name="connsiteX85"/>
                <a:gd fmla="*/ 84661 h 496315" name="connsiteY85"/>
                <a:gd fmla="*/ 211133 w 609243" name="connsiteX86"/>
                <a:gd fmla="*/ 79659 h 496315" name="connsiteY86"/>
                <a:gd fmla="*/ 198798 w 609243" name="connsiteX87"/>
                <a:gd fmla="*/ 22403 h 496315" name="connsiteY87"/>
                <a:gd fmla="*/ 27245 w 609243" name="connsiteX88"/>
                <a:gd fmla="*/ 79844 h 496315" name="connsiteY88"/>
                <a:gd fmla="*/ 26012 w 609243" name="connsiteX89"/>
                <a:gd fmla="*/ 387586 h 496315" name="connsiteY89"/>
                <a:gd fmla="*/ 306429 w 609243" name="connsiteX90"/>
                <a:gd fmla="*/ 408620 h 496315" name="connsiteY90"/>
                <a:gd fmla="*/ 586847 w 609243" name="connsiteX91"/>
                <a:gd fmla="*/ 387586 h 496315" name="connsiteY91"/>
                <a:gd fmla="*/ 585614 w 609243" name="connsiteX92"/>
                <a:gd fmla="*/ 79844 h 496315" name="connsiteY92"/>
                <a:gd fmla="*/ 315160 w 609243" name="connsiteX93"/>
                <a:gd fmla="*/ 68664 h 496315" name="connsiteY93"/>
                <a:gd fmla="*/ 306429 w 609243" name="connsiteX94"/>
                <a:gd fmla="*/ 71791 h 496315" name="connsiteY94"/>
                <a:gd fmla="*/ 297699 w 609243" name="connsiteX95"/>
                <a:gd fmla="*/ 68664 h 496315" name="connsiteY95"/>
                <a:gd fmla="*/ 198798 w 609243" name="connsiteX96"/>
                <a:gd fmla="*/ 22403 h 496315" name="connsiteY96"/>
                <a:gd fmla="*/ 197678 w 609243" name="connsiteX97"/>
                <a:gd fmla="*/ 346 h 496315" name="connsiteY97"/>
                <a:gd fmla="*/ 306429 w 609243" name="connsiteX98"/>
                <a:gd fmla="*/ 46209 h 496315" name="connsiteY98"/>
                <a:gd fmla="*/ 602505 w 609243" name="connsiteX99"/>
                <a:gd fmla="*/ 64779 h 496315" name="connsiteY99"/>
                <a:gd fmla="*/ 606016 w 609243" name="connsiteX100"/>
                <a:gd fmla="*/ 68948 h 496315" name="connsiteY100"/>
                <a:gd fmla="*/ 608009 w 609243" name="connsiteX101"/>
                <a:gd fmla="*/ 75581 h 496315" name="connsiteY101"/>
                <a:gd fmla="*/ 609243 w 609243" name="connsiteX102"/>
                <a:gd fmla="*/ 396113 h 496315" name="connsiteY102"/>
                <a:gd fmla="*/ 608199 w 609243" name="connsiteX103"/>
                <a:gd fmla="*/ 400945 h 496315" name="connsiteY103"/>
                <a:gd fmla="*/ 595103 w 609243" name="connsiteX104"/>
                <a:gd fmla="*/ 414210 h 496315" name="connsiteY104"/>
                <a:gd fmla="*/ 317437 w 609243" name="connsiteX105"/>
                <a:gd fmla="*/ 428043 h 496315" name="connsiteY105"/>
                <a:gd fmla="*/ 306429 w 609243" name="connsiteX106"/>
                <a:gd fmla="*/ 434675 h 496315" name="connsiteY106"/>
                <a:gd fmla="*/ 295422 w 609243" name="connsiteX107"/>
                <a:gd fmla="*/ 428043 h 496315" name="connsiteY107"/>
                <a:gd fmla="*/ 17756 w 609243" name="connsiteX108"/>
                <a:gd fmla="*/ 414210 h 496315" name="connsiteY108"/>
                <a:gd fmla="*/ 4660 w 609243" name="connsiteX109"/>
                <a:gd fmla="*/ 400945 h 496315" name="connsiteY109"/>
                <a:gd fmla="*/ 3616 w 609243" name="connsiteX110"/>
                <a:gd fmla="*/ 396113 h 496315" name="connsiteY110"/>
                <a:gd fmla="*/ 4850 w 609243" name="connsiteX111"/>
                <a:gd fmla="*/ 75581 h 496315" name="connsiteY111"/>
                <a:gd fmla="*/ 6843 w 609243" name="connsiteX112"/>
                <a:gd fmla="*/ 68948 h 496315" name="connsiteY112"/>
                <a:gd fmla="*/ 10354 w 609243" name="connsiteX113"/>
                <a:gd fmla="*/ 64779 h 496315" name="connsiteY113"/>
                <a:gd fmla="*/ 197678 w 609243" name="connsiteX114"/>
                <a:gd fmla="*/ 346 h 496315" name="connsiteY1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b="b" l="l" r="r" t="t"/>
              <a:pathLst>
                <a:path h="496315" w="609243">
                  <a:moveTo>
                    <a:pt x="165033" y="400904"/>
                  </a:moveTo>
                  <a:cubicBezTo>
                    <a:pt x="218614" y="402858"/>
                    <a:pt x="269051" y="419838"/>
                    <a:pt x="303783" y="460951"/>
                  </a:cubicBezTo>
                  <a:cubicBezTo>
                    <a:pt x="373248" y="378725"/>
                    <a:pt x="505628" y="393029"/>
                    <a:pt x="600145" y="431016"/>
                  </a:cubicBezTo>
                  <a:cubicBezTo>
                    <a:pt x="616847" y="437742"/>
                    <a:pt x="602423" y="460382"/>
                    <a:pt x="585911" y="453751"/>
                  </a:cubicBezTo>
                  <a:cubicBezTo>
                    <a:pt x="500314" y="419364"/>
                    <a:pt x="372583" y="404018"/>
                    <a:pt x="316310" y="490033"/>
                  </a:cubicBezTo>
                  <a:cubicBezTo>
                    <a:pt x="313178" y="494864"/>
                    <a:pt x="308433" y="496569"/>
                    <a:pt x="303783" y="496285"/>
                  </a:cubicBezTo>
                  <a:cubicBezTo>
                    <a:pt x="299134" y="496569"/>
                    <a:pt x="294389" y="494864"/>
                    <a:pt x="291257" y="490033"/>
                  </a:cubicBezTo>
                  <a:cubicBezTo>
                    <a:pt x="234984" y="404018"/>
                    <a:pt x="107253" y="419364"/>
                    <a:pt x="21751" y="453751"/>
                  </a:cubicBezTo>
                  <a:cubicBezTo>
                    <a:pt x="5144" y="460382"/>
                    <a:pt x="-9280" y="437742"/>
                    <a:pt x="7422" y="431016"/>
                  </a:cubicBezTo>
                  <a:cubicBezTo>
                    <a:pt x="54728" y="412023"/>
                    <a:pt x="111452" y="398950"/>
                    <a:pt x="165033" y="400904"/>
                  </a:cubicBezTo>
                  <a:close/>
                  <a:moveTo>
                    <a:pt x="155189" y="275778"/>
                  </a:moveTo>
                  <a:cubicBezTo>
                    <a:pt x="190373" y="271726"/>
                    <a:pt x="226197" y="277389"/>
                    <a:pt x="259126" y="295874"/>
                  </a:cubicBezTo>
                  <a:cubicBezTo>
                    <a:pt x="270229" y="302130"/>
                    <a:pt x="260265" y="319192"/>
                    <a:pt x="249162" y="312936"/>
                  </a:cubicBezTo>
                  <a:cubicBezTo>
                    <a:pt x="189186" y="279285"/>
                    <a:pt x="119815" y="294262"/>
                    <a:pt x="65059" y="331041"/>
                  </a:cubicBezTo>
                  <a:cubicBezTo>
                    <a:pt x="54430" y="338150"/>
                    <a:pt x="44561" y="320993"/>
                    <a:pt x="55095" y="313979"/>
                  </a:cubicBezTo>
                  <a:cubicBezTo>
                    <a:pt x="85463" y="293599"/>
                    <a:pt x="120006" y="279830"/>
                    <a:pt x="155189" y="275778"/>
                  </a:cubicBezTo>
                  <a:close/>
                  <a:moveTo>
                    <a:pt x="443849" y="275552"/>
                  </a:moveTo>
                  <a:cubicBezTo>
                    <a:pt x="479257" y="276654"/>
                    <a:pt x="514819" y="287483"/>
                    <a:pt x="546751" y="305255"/>
                  </a:cubicBezTo>
                  <a:cubicBezTo>
                    <a:pt x="557854" y="311415"/>
                    <a:pt x="549408" y="329329"/>
                    <a:pt x="538211" y="323074"/>
                  </a:cubicBezTo>
                  <a:cubicBezTo>
                    <a:pt x="480609" y="291037"/>
                    <a:pt x="410197" y="281843"/>
                    <a:pt x="353260" y="320420"/>
                  </a:cubicBezTo>
                  <a:cubicBezTo>
                    <a:pt x="342726" y="327528"/>
                    <a:pt x="331339" y="311415"/>
                    <a:pt x="341872" y="304212"/>
                  </a:cubicBezTo>
                  <a:cubicBezTo>
                    <a:pt x="373188" y="283076"/>
                    <a:pt x="408441" y="274451"/>
                    <a:pt x="443849" y="275552"/>
                  </a:cubicBezTo>
                  <a:close/>
                  <a:moveTo>
                    <a:pt x="155189" y="229830"/>
                  </a:moveTo>
                  <a:cubicBezTo>
                    <a:pt x="190373" y="225780"/>
                    <a:pt x="226197" y="231440"/>
                    <a:pt x="259126" y="249914"/>
                  </a:cubicBezTo>
                  <a:cubicBezTo>
                    <a:pt x="270229" y="256166"/>
                    <a:pt x="260265" y="273124"/>
                    <a:pt x="249162" y="266966"/>
                  </a:cubicBezTo>
                  <a:cubicBezTo>
                    <a:pt x="189186" y="233335"/>
                    <a:pt x="119815" y="248303"/>
                    <a:pt x="65059" y="284966"/>
                  </a:cubicBezTo>
                  <a:cubicBezTo>
                    <a:pt x="54430" y="292071"/>
                    <a:pt x="44561" y="275019"/>
                    <a:pt x="55095" y="268008"/>
                  </a:cubicBezTo>
                  <a:cubicBezTo>
                    <a:pt x="85463" y="247640"/>
                    <a:pt x="120006" y="233880"/>
                    <a:pt x="155189" y="229830"/>
                  </a:cubicBezTo>
                  <a:close/>
                  <a:moveTo>
                    <a:pt x="439981" y="229743"/>
                  </a:moveTo>
                  <a:cubicBezTo>
                    <a:pt x="475369" y="230857"/>
                    <a:pt x="510924" y="241709"/>
                    <a:pt x="542897" y="259481"/>
                  </a:cubicBezTo>
                  <a:cubicBezTo>
                    <a:pt x="553903" y="265642"/>
                    <a:pt x="545554" y="283461"/>
                    <a:pt x="534359" y="277206"/>
                  </a:cubicBezTo>
                  <a:cubicBezTo>
                    <a:pt x="476674" y="245169"/>
                    <a:pt x="406371" y="235975"/>
                    <a:pt x="349445" y="274552"/>
                  </a:cubicBezTo>
                  <a:cubicBezTo>
                    <a:pt x="338819" y="281660"/>
                    <a:pt x="327529" y="265547"/>
                    <a:pt x="338060" y="258438"/>
                  </a:cubicBezTo>
                  <a:cubicBezTo>
                    <a:pt x="369369" y="237255"/>
                    <a:pt x="404592" y="228629"/>
                    <a:pt x="439981" y="229743"/>
                  </a:cubicBezTo>
                  <a:close/>
                  <a:moveTo>
                    <a:pt x="436157" y="183933"/>
                  </a:moveTo>
                  <a:cubicBezTo>
                    <a:pt x="471557" y="185045"/>
                    <a:pt x="507123" y="195886"/>
                    <a:pt x="539058" y="213639"/>
                  </a:cubicBezTo>
                  <a:cubicBezTo>
                    <a:pt x="550162" y="219794"/>
                    <a:pt x="541715" y="237594"/>
                    <a:pt x="530612" y="231439"/>
                  </a:cubicBezTo>
                  <a:cubicBezTo>
                    <a:pt x="472909" y="199342"/>
                    <a:pt x="402584" y="190253"/>
                    <a:pt x="345546" y="228694"/>
                  </a:cubicBezTo>
                  <a:cubicBezTo>
                    <a:pt x="335012" y="235889"/>
                    <a:pt x="323718" y="219699"/>
                    <a:pt x="334252" y="212598"/>
                  </a:cubicBezTo>
                  <a:cubicBezTo>
                    <a:pt x="365524" y="191436"/>
                    <a:pt x="400757" y="182820"/>
                    <a:pt x="436157" y="183933"/>
                  </a:cubicBezTo>
                  <a:close/>
                  <a:moveTo>
                    <a:pt x="155189" y="183880"/>
                  </a:moveTo>
                  <a:cubicBezTo>
                    <a:pt x="190373" y="179842"/>
                    <a:pt x="226197" y="185502"/>
                    <a:pt x="259126" y="203976"/>
                  </a:cubicBezTo>
                  <a:cubicBezTo>
                    <a:pt x="270229" y="210133"/>
                    <a:pt x="260265" y="227186"/>
                    <a:pt x="249162" y="220933"/>
                  </a:cubicBezTo>
                  <a:cubicBezTo>
                    <a:pt x="189186" y="187302"/>
                    <a:pt x="119815" y="202270"/>
                    <a:pt x="65059" y="239028"/>
                  </a:cubicBezTo>
                  <a:cubicBezTo>
                    <a:pt x="54430" y="246133"/>
                    <a:pt x="44561" y="229080"/>
                    <a:pt x="55095" y="221975"/>
                  </a:cubicBezTo>
                  <a:cubicBezTo>
                    <a:pt x="85463" y="201655"/>
                    <a:pt x="120006" y="187918"/>
                    <a:pt x="155189" y="183880"/>
                  </a:cubicBezTo>
                  <a:close/>
                  <a:moveTo>
                    <a:pt x="439981" y="137783"/>
                  </a:moveTo>
                  <a:cubicBezTo>
                    <a:pt x="475369" y="138895"/>
                    <a:pt x="510924" y="149736"/>
                    <a:pt x="542897" y="167489"/>
                  </a:cubicBezTo>
                  <a:cubicBezTo>
                    <a:pt x="553903" y="173644"/>
                    <a:pt x="545554" y="191444"/>
                    <a:pt x="534359" y="185289"/>
                  </a:cubicBezTo>
                  <a:cubicBezTo>
                    <a:pt x="476674" y="153192"/>
                    <a:pt x="406371" y="144103"/>
                    <a:pt x="349445" y="182544"/>
                  </a:cubicBezTo>
                  <a:cubicBezTo>
                    <a:pt x="338819" y="189739"/>
                    <a:pt x="327529" y="173549"/>
                    <a:pt x="338060" y="166448"/>
                  </a:cubicBezTo>
                  <a:cubicBezTo>
                    <a:pt x="369369" y="145286"/>
                    <a:pt x="404592" y="136670"/>
                    <a:pt x="439981" y="137783"/>
                  </a:cubicBezTo>
                  <a:close/>
                  <a:moveTo>
                    <a:pt x="209117" y="125922"/>
                  </a:moveTo>
                  <a:cubicBezTo>
                    <a:pt x="223089" y="128148"/>
                    <a:pt x="236563" y="133217"/>
                    <a:pt x="249230" y="141507"/>
                  </a:cubicBezTo>
                  <a:cubicBezTo>
                    <a:pt x="259857" y="148423"/>
                    <a:pt x="249989" y="165477"/>
                    <a:pt x="239267" y="158561"/>
                  </a:cubicBezTo>
                  <a:cubicBezTo>
                    <a:pt x="218392" y="144918"/>
                    <a:pt x="195619" y="141223"/>
                    <a:pt x="171234" y="146339"/>
                  </a:cubicBezTo>
                  <a:cubicBezTo>
                    <a:pt x="158804" y="148991"/>
                    <a:pt x="153585" y="130043"/>
                    <a:pt x="166015" y="127390"/>
                  </a:cubicBezTo>
                  <a:cubicBezTo>
                    <a:pt x="180675" y="124311"/>
                    <a:pt x="195145" y="123695"/>
                    <a:pt x="209117" y="125922"/>
                  </a:cubicBezTo>
                  <a:close/>
                  <a:moveTo>
                    <a:pt x="114405" y="101164"/>
                  </a:moveTo>
                  <a:cubicBezTo>
                    <a:pt x="101873" y="102206"/>
                    <a:pt x="90291" y="105901"/>
                    <a:pt x="79658" y="112628"/>
                  </a:cubicBezTo>
                  <a:cubicBezTo>
                    <a:pt x="78519" y="127407"/>
                    <a:pt x="78234" y="142091"/>
                    <a:pt x="78139" y="156871"/>
                  </a:cubicBezTo>
                  <a:cubicBezTo>
                    <a:pt x="89626" y="150523"/>
                    <a:pt x="101684" y="145407"/>
                    <a:pt x="114405" y="142186"/>
                  </a:cubicBezTo>
                  <a:close/>
                  <a:moveTo>
                    <a:pt x="436157" y="91941"/>
                  </a:moveTo>
                  <a:cubicBezTo>
                    <a:pt x="471557" y="93043"/>
                    <a:pt x="507123" y="103872"/>
                    <a:pt x="539058" y="121643"/>
                  </a:cubicBezTo>
                  <a:cubicBezTo>
                    <a:pt x="550162" y="127804"/>
                    <a:pt x="541715" y="145718"/>
                    <a:pt x="530612" y="139462"/>
                  </a:cubicBezTo>
                  <a:cubicBezTo>
                    <a:pt x="472909" y="107426"/>
                    <a:pt x="402584" y="98232"/>
                    <a:pt x="345546" y="136808"/>
                  </a:cubicBezTo>
                  <a:cubicBezTo>
                    <a:pt x="335012" y="143917"/>
                    <a:pt x="323718" y="127804"/>
                    <a:pt x="334252" y="120601"/>
                  </a:cubicBezTo>
                  <a:cubicBezTo>
                    <a:pt x="365524" y="99464"/>
                    <a:pt x="400757" y="90839"/>
                    <a:pt x="436157" y="91941"/>
                  </a:cubicBezTo>
                  <a:close/>
                  <a:moveTo>
                    <a:pt x="120956" y="81080"/>
                  </a:moveTo>
                  <a:cubicBezTo>
                    <a:pt x="122000" y="81080"/>
                    <a:pt x="122855" y="81174"/>
                    <a:pt x="123804" y="81459"/>
                  </a:cubicBezTo>
                  <a:cubicBezTo>
                    <a:pt x="128836" y="81269"/>
                    <a:pt x="134152" y="84396"/>
                    <a:pt x="134152" y="90933"/>
                  </a:cubicBezTo>
                  <a:lnTo>
                    <a:pt x="134152" y="146734"/>
                  </a:lnTo>
                  <a:cubicBezTo>
                    <a:pt x="134152" y="147681"/>
                    <a:pt x="133962" y="148534"/>
                    <a:pt x="133773" y="149292"/>
                  </a:cubicBezTo>
                  <a:cubicBezTo>
                    <a:pt x="134532" y="153744"/>
                    <a:pt x="132633" y="158387"/>
                    <a:pt x="126842" y="159523"/>
                  </a:cubicBezTo>
                  <a:cubicBezTo>
                    <a:pt x="109279" y="163029"/>
                    <a:pt x="93234" y="170134"/>
                    <a:pt x="78234" y="179892"/>
                  </a:cubicBezTo>
                  <a:cubicBezTo>
                    <a:pt x="72348" y="183682"/>
                    <a:pt x="66841" y="180366"/>
                    <a:pt x="64658" y="175439"/>
                  </a:cubicBezTo>
                  <a:cubicBezTo>
                    <a:pt x="61145" y="174208"/>
                    <a:pt x="58392" y="171271"/>
                    <a:pt x="58392" y="166439"/>
                  </a:cubicBezTo>
                  <a:cubicBezTo>
                    <a:pt x="58392" y="147871"/>
                    <a:pt x="58487" y="129207"/>
                    <a:pt x="60101" y="110638"/>
                  </a:cubicBezTo>
                  <a:cubicBezTo>
                    <a:pt x="60196" y="109596"/>
                    <a:pt x="60386" y="108649"/>
                    <a:pt x="60765" y="107796"/>
                  </a:cubicBezTo>
                  <a:cubicBezTo>
                    <a:pt x="60576" y="104575"/>
                    <a:pt x="61715" y="101164"/>
                    <a:pt x="64943" y="98796"/>
                  </a:cubicBezTo>
                  <a:cubicBezTo>
                    <a:pt x="81367" y="86764"/>
                    <a:pt x="100734" y="81459"/>
                    <a:pt x="120956" y="81080"/>
                  </a:cubicBezTo>
                  <a:close/>
                  <a:moveTo>
                    <a:pt x="211133" y="79659"/>
                  </a:moveTo>
                  <a:cubicBezTo>
                    <a:pt x="225465" y="81224"/>
                    <a:pt x="239442" y="85988"/>
                    <a:pt x="252540" y="93858"/>
                  </a:cubicBezTo>
                  <a:cubicBezTo>
                    <a:pt x="263455" y="100495"/>
                    <a:pt x="253489" y="117563"/>
                    <a:pt x="242574" y="110925"/>
                  </a:cubicBezTo>
                  <a:cubicBezTo>
                    <a:pt x="220553" y="97651"/>
                    <a:pt x="197109" y="95375"/>
                    <a:pt x="172811" y="103719"/>
                  </a:cubicBezTo>
                  <a:cubicBezTo>
                    <a:pt x="160756" y="107796"/>
                    <a:pt x="155631" y="88833"/>
                    <a:pt x="167590" y="84661"/>
                  </a:cubicBezTo>
                  <a:cubicBezTo>
                    <a:pt x="182112" y="79730"/>
                    <a:pt x="196800" y="78095"/>
                    <a:pt x="211133" y="79659"/>
                  </a:cubicBezTo>
                  <a:close/>
                  <a:moveTo>
                    <a:pt x="198798" y="22403"/>
                  </a:moveTo>
                  <a:cubicBezTo>
                    <a:pt x="139593" y="17888"/>
                    <a:pt x="76710" y="44314"/>
                    <a:pt x="27245" y="79844"/>
                  </a:cubicBezTo>
                  <a:cubicBezTo>
                    <a:pt x="29238" y="182456"/>
                    <a:pt x="26296" y="284974"/>
                    <a:pt x="26012" y="387586"/>
                  </a:cubicBezTo>
                  <a:cubicBezTo>
                    <a:pt x="118725" y="354898"/>
                    <a:pt x="223111" y="351392"/>
                    <a:pt x="306429" y="408620"/>
                  </a:cubicBezTo>
                  <a:cubicBezTo>
                    <a:pt x="389653" y="351392"/>
                    <a:pt x="494134" y="354898"/>
                    <a:pt x="586847" y="387586"/>
                  </a:cubicBezTo>
                  <a:cubicBezTo>
                    <a:pt x="586563" y="284974"/>
                    <a:pt x="583621" y="182456"/>
                    <a:pt x="585614" y="79844"/>
                  </a:cubicBezTo>
                  <a:cubicBezTo>
                    <a:pt x="506470" y="22995"/>
                    <a:pt x="392975" y="-10545"/>
                    <a:pt x="315160" y="68664"/>
                  </a:cubicBezTo>
                  <a:cubicBezTo>
                    <a:pt x="312503" y="71412"/>
                    <a:pt x="309371" y="72264"/>
                    <a:pt x="306429" y="71791"/>
                  </a:cubicBezTo>
                  <a:cubicBezTo>
                    <a:pt x="303488" y="72264"/>
                    <a:pt x="300356" y="71412"/>
                    <a:pt x="297699" y="68664"/>
                  </a:cubicBezTo>
                  <a:cubicBezTo>
                    <a:pt x="268518" y="38960"/>
                    <a:pt x="234320" y="25112"/>
                    <a:pt x="198798" y="22403"/>
                  </a:cubicBezTo>
                  <a:close/>
                  <a:moveTo>
                    <a:pt x="197678" y="346"/>
                  </a:moveTo>
                  <a:cubicBezTo>
                    <a:pt x="236561" y="2640"/>
                    <a:pt x="274117" y="16470"/>
                    <a:pt x="306429" y="46209"/>
                  </a:cubicBezTo>
                  <a:cubicBezTo>
                    <a:pt x="392595" y="-33095"/>
                    <a:pt x="516055" y="730"/>
                    <a:pt x="602505" y="64779"/>
                  </a:cubicBezTo>
                  <a:cubicBezTo>
                    <a:pt x="604118" y="66011"/>
                    <a:pt x="605257" y="67432"/>
                    <a:pt x="606016" y="68948"/>
                  </a:cubicBezTo>
                  <a:cubicBezTo>
                    <a:pt x="607250" y="70654"/>
                    <a:pt x="608104" y="72833"/>
                    <a:pt x="608009" y="75581"/>
                  </a:cubicBezTo>
                  <a:cubicBezTo>
                    <a:pt x="605827" y="182456"/>
                    <a:pt x="609053" y="289237"/>
                    <a:pt x="609243" y="396113"/>
                  </a:cubicBezTo>
                  <a:cubicBezTo>
                    <a:pt x="609243" y="397913"/>
                    <a:pt x="608863" y="399524"/>
                    <a:pt x="608199" y="400945"/>
                  </a:cubicBezTo>
                  <a:cubicBezTo>
                    <a:pt x="610002" y="408620"/>
                    <a:pt x="604403" y="417810"/>
                    <a:pt x="595103" y="414210"/>
                  </a:cubicBezTo>
                  <a:cubicBezTo>
                    <a:pt x="503813" y="378679"/>
                    <a:pt x="400661" y="370815"/>
                    <a:pt x="317437" y="428043"/>
                  </a:cubicBezTo>
                  <a:cubicBezTo>
                    <a:pt x="315540" y="432591"/>
                    <a:pt x="311269" y="435812"/>
                    <a:pt x="306429" y="434675"/>
                  </a:cubicBezTo>
                  <a:cubicBezTo>
                    <a:pt x="301590" y="435812"/>
                    <a:pt x="297319" y="432591"/>
                    <a:pt x="295422" y="428043"/>
                  </a:cubicBezTo>
                  <a:cubicBezTo>
                    <a:pt x="212198" y="370815"/>
                    <a:pt x="109046" y="378679"/>
                    <a:pt x="17756" y="414210"/>
                  </a:cubicBezTo>
                  <a:cubicBezTo>
                    <a:pt x="8456" y="417810"/>
                    <a:pt x="2857" y="408620"/>
                    <a:pt x="4660" y="400945"/>
                  </a:cubicBezTo>
                  <a:cubicBezTo>
                    <a:pt x="3996" y="399524"/>
                    <a:pt x="3616" y="397913"/>
                    <a:pt x="3616" y="396113"/>
                  </a:cubicBezTo>
                  <a:cubicBezTo>
                    <a:pt x="3806" y="289237"/>
                    <a:pt x="7032" y="182456"/>
                    <a:pt x="4850" y="75581"/>
                  </a:cubicBezTo>
                  <a:cubicBezTo>
                    <a:pt x="4755" y="72833"/>
                    <a:pt x="5514" y="70654"/>
                    <a:pt x="6843" y="68948"/>
                  </a:cubicBezTo>
                  <a:cubicBezTo>
                    <a:pt x="7602" y="67432"/>
                    <a:pt x="8741" y="66011"/>
                    <a:pt x="10354" y="64779"/>
                  </a:cubicBezTo>
                  <a:cubicBezTo>
                    <a:pt x="64385" y="24748"/>
                    <a:pt x="132874" y="-3476"/>
                    <a:pt x="197678" y="346"/>
                  </a:cubicBezTo>
                  <a:close/>
                </a:path>
              </a:pathLst>
            </a:custGeom>
            <a:solidFill>
              <a:schemeClr val="tx1"/>
            </a:solidFill>
            <a:ln>
              <a:noFill/>
            </a:ln>
          </p:spPr>
          <p:txBody>
            <a:bodyPr/>
            <a:lstStyle/>
            <a:p/>
          </p:txBody>
        </p:sp>
        <p:sp>
          <p:nvSpPr>
            <p:cNvPr id="7" name="文本框 6"/>
            <p:cNvSpPr txBox="1"/>
            <p:nvPr/>
          </p:nvSpPr>
          <p:spPr>
            <a:xfrm>
              <a:off x="7976337" y="577598"/>
              <a:ext cx="2990850" cy="457200"/>
            </a:xfrm>
            <a:prstGeom prst="rect">
              <a:avLst/>
            </a:prstGeom>
            <a:noFill/>
          </p:spPr>
          <p:txBody>
            <a:bodyPr rtlCol="0" wrap="square">
              <a:spAutoFit/>
            </a:bodyPr>
            <a:lstStyle/>
            <a:p>
              <a:r>
                <a:rPr altLang="zh-CN" i="1" lang="en-US" spc="600" sz="2400">
                  <a:latin charset="-122" panose="00000500000000000000" pitchFamily="2" typeface="字魂59号-创粗黑"/>
                  <a:ea charset="-122" panose="00000500000000000000" pitchFamily="2" typeface="字魂59号-创粗黑"/>
                </a:rPr>
                <a:t>READ SHARE</a:t>
              </a:r>
            </a:p>
          </p:txBody>
        </p:sp>
      </p:grpSp>
      <p:grpSp>
        <p:nvGrpSpPr>
          <p:cNvPr id="2" name="组合 1"/>
          <p:cNvGrpSpPr/>
          <p:nvPr/>
        </p:nvGrpSpPr>
        <p:grpSpPr>
          <a:xfrm>
            <a:off x="469672" y="1866885"/>
            <a:ext cx="11503828" cy="4118519"/>
            <a:chOff x="812572" y="2285985"/>
            <a:chExt cx="11503828" cy="4118519"/>
          </a:xfrm>
        </p:grpSpPr>
        <p:sp>
          <p:nvSpPr>
            <p:cNvPr id="13" name="椭圆 12"/>
            <p:cNvSpPr/>
            <p:nvPr/>
          </p:nvSpPr>
          <p:spPr>
            <a:xfrm>
              <a:off x="3523549" y="2334618"/>
              <a:ext cx="766036" cy="766036"/>
            </a:xfrm>
            <a:prstGeom prst="ellipse">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9号-创粗黑"/>
                <a:ea charset="-122" panose="00000500000000000000" pitchFamily="2" typeface="字魂59号-创粗黑"/>
              </a:endParaRPr>
            </a:p>
          </p:txBody>
        </p:sp>
        <p:sp>
          <p:nvSpPr>
            <p:cNvPr id="14" name="椭圆 13"/>
            <p:cNvSpPr/>
            <p:nvPr/>
          </p:nvSpPr>
          <p:spPr>
            <a:xfrm>
              <a:off x="5539658" y="3366729"/>
              <a:ext cx="556342" cy="556342"/>
            </a:xfrm>
            <a:prstGeom prst="ellipse">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9号-创粗黑"/>
                <a:ea charset="-122" panose="00000500000000000000" pitchFamily="2" typeface="字魂59号-创粗黑"/>
              </a:endParaRPr>
            </a:p>
          </p:txBody>
        </p:sp>
        <p:sp>
          <p:nvSpPr>
            <p:cNvPr id="15" name="椭圆 14"/>
            <p:cNvSpPr/>
            <p:nvPr/>
          </p:nvSpPr>
          <p:spPr>
            <a:xfrm>
              <a:off x="5000830" y="5150031"/>
              <a:ext cx="292826" cy="292826"/>
            </a:xfrm>
            <a:prstGeom prst="ellipse">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9号-创粗黑"/>
                <a:ea charset="-122" panose="00000500000000000000" pitchFamily="2" typeface="字魂59号-创粗黑"/>
              </a:endParaRPr>
            </a:p>
          </p:txBody>
        </p:sp>
        <p:sp>
          <p:nvSpPr>
            <p:cNvPr id="16" name="椭圆 15"/>
            <p:cNvSpPr/>
            <p:nvPr/>
          </p:nvSpPr>
          <p:spPr>
            <a:xfrm>
              <a:off x="9134472" y="3366729"/>
              <a:ext cx="556342" cy="556342"/>
            </a:xfrm>
            <a:prstGeom prst="ellipse">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9号-创粗黑"/>
                <a:ea charset="-122" panose="00000500000000000000" pitchFamily="2" typeface="字魂59号-创粗黑"/>
              </a:endParaRPr>
            </a:p>
          </p:txBody>
        </p:sp>
        <p:cxnSp>
          <p:nvCxnSpPr>
            <p:cNvPr id="17" name="直接连接符 16"/>
            <p:cNvCxnSpPr/>
            <p:nvPr/>
          </p:nvCxnSpPr>
          <p:spPr>
            <a:xfrm>
              <a:off x="3875314" y="2670629"/>
              <a:ext cx="1930400" cy="957942"/>
            </a:xfrm>
            <a:prstGeom prst="line">
              <a:avLst/>
            </a:prstGeom>
            <a:ln>
              <a:solidFill>
                <a:srgbClr val="262626"/>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flipV="1">
              <a:off x="5138057" y="3614057"/>
              <a:ext cx="682172" cy="1669143"/>
            </a:xfrm>
            <a:prstGeom prst="line">
              <a:avLst/>
            </a:prstGeom>
            <a:ln>
              <a:solidFill>
                <a:srgbClr val="262626"/>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a:stCxn id="15" idx="2"/>
            </p:cNvCxnSpPr>
            <p:nvPr/>
          </p:nvCxnSpPr>
          <p:spPr>
            <a:xfrm flipV="1">
              <a:off x="5000830" y="3614057"/>
              <a:ext cx="4476999" cy="1682387"/>
            </a:xfrm>
            <a:prstGeom prst="line">
              <a:avLst/>
            </a:prstGeom>
            <a:ln>
              <a:solidFill>
                <a:srgbClr val="262626"/>
              </a:solidFill>
            </a:ln>
          </p:spPr>
          <p:style>
            <a:lnRef idx="1">
              <a:schemeClr val="accent1"/>
            </a:lnRef>
            <a:fillRef idx="0">
              <a:schemeClr val="accent1"/>
            </a:fillRef>
            <a:effectRef idx="0">
              <a:schemeClr val="accent1"/>
            </a:effectRef>
            <a:fontRef idx="minor">
              <a:schemeClr val="tx1"/>
            </a:fontRef>
          </p:style>
        </p:cxnSp>
        <p:sp>
          <p:nvSpPr>
            <p:cNvPr id="20" name="文本框 19"/>
            <p:cNvSpPr txBox="1"/>
            <p:nvPr/>
          </p:nvSpPr>
          <p:spPr>
            <a:xfrm>
              <a:off x="812572" y="2409019"/>
              <a:ext cx="2948915" cy="457200"/>
            </a:xfrm>
            <a:prstGeom prst="rect">
              <a:avLst/>
            </a:prstGeom>
            <a:noFill/>
          </p:spPr>
          <p:txBody>
            <a:bodyPr rtlCol="0" wrap="square">
              <a:spAutoFit/>
            </a:bodyPr>
            <a:lstStyle/>
            <a:p>
              <a:r>
                <a:rPr altLang="en-US" lang="zh-CN" sz="2400">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21" name="文本框 20"/>
            <p:cNvSpPr txBox="1"/>
            <p:nvPr/>
          </p:nvSpPr>
          <p:spPr>
            <a:xfrm>
              <a:off x="812572" y="3039160"/>
              <a:ext cx="3496372" cy="518160"/>
            </a:xfrm>
            <a:prstGeom prst="rect">
              <a:avLst/>
            </a:prstGeom>
            <a:noFill/>
          </p:spPr>
          <p:txBody>
            <a:bodyPr rtlCol="0" wrap="square">
              <a:spAutoFit/>
            </a:bodyPr>
            <a:lstStyle>
              <a:defPPr>
                <a:defRPr lang="zh-CN"/>
              </a:defPPr>
              <a:lvl1pPr>
                <a:defRPr sz="1400">
                  <a:solidFill>
                    <a:schemeClr val="bg1"/>
                  </a:solidFill>
                  <a:latin charset="-122" pitchFamily="34" typeface="微软雅黑"/>
                  <a:ea charset="-122" panose="020b0503020204020204" pitchFamily="34" typeface="微软雅黑"/>
                </a:defRPr>
              </a:lvl1pPr>
            </a:lstStyle>
            <a:p>
              <a:r>
                <a:rPr altLang="zh-CN" lang="en-US">
                  <a:solidFill>
                    <a:schemeClr val="bg1">
                      <a:lumMod val="50000"/>
                    </a:schemeClr>
                  </a:solidFill>
                  <a:latin charset="-122" panose="00000500000000000000" pitchFamily="2" typeface="字魂59号-创粗黑"/>
                  <a:ea charset="-122" panose="00000500000000000000" pitchFamily="2" typeface="字魂59号-创粗黑"/>
                </a:rPr>
                <a:t>Enter your text here,you can describe your content.</a:t>
              </a:r>
            </a:p>
          </p:txBody>
        </p:sp>
        <p:sp>
          <p:nvSpPr>
            <p:cNvPr id="22" name="文本框 21"/>
            <p:cNvSpPr txBox="1"/>
            <p:nvPr/>
          </p:nvSpPr>
          <p:spPr>
            <a:xfrm>
              <a:off x="5919541" y="2285985"/>
              <a:ext cx="2948915" cy="457200"/>
            </a:xfrm>
            <a:prstGeom prst="rect">
              <a:avLst/>
            </a:prstGeom>
            <a:noFill/>
          </p:spPr>
          <p:txBody>
            <a:bodyPr rtlCol="0" wrap="square">
              <a:spAutoFit/>
            </a:bodyPr>
            <a:lstStyle/>
            <a:p>
              <a:r>
                <a:rPr altLang="en-US" lang="zh-CN" sz="2400">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23" name="文本框 22"/>
            <p:cNvSpPr txBox="1"/>
            <p:nvPr/>
          </p:nvSpPr>
          <p:spPr>
            <a:xfrm>
              <a:off x="5919542" y="2916126"/>
              <a:ext cx="3496372" cy="518160"/>
            </a:xfrm>
            <a:prstGeom prst="rect">
              <a:avLst/>
            </a:prstGeom>
            <a:noFill/>
          </p:spPr>
          <p:txBody>
            <a:bodyPr rtlCol="0" wrap="square">
              <a:spAutoFit/>
            </a:bodyPr>
            <a:lstStyle>
              <a:defPPr>
                <a:defRPr lang="zh-CN"/>
              </a:defPPr>
              <a:lvl1pPr>
                <a:defRPr sz="1400">
                  <a:solidFill>
                    <a:schemeClr val="bg1"/>
                  </a:solidFill>
                  <a:latin charset="-122" pitchFamily="34" typeface="微软雅黑"/>
                  <a:ea charset="-122" panose="020b0503020204020204" pitchFamily="34" typeface="微软雅黑"/>
                </a:defRPr>
              </a:lvl1pPr>
            </a:lstStyle>
            <a:p>
              <a:r>
                <a:rPr altLang="zh-CN" lang="en-US">
                  <a:solidFill>
                    <a:schemeClr val="bg1">
                      <a:lumMod val="50000"/>
                    </a:schemeClr>
                  </a:solidFill>
                  <a:latin charset="-122" panose="00000500000000000000" pitchFamily="2" typeface="字魂59号-创粗黑"/>
                  <a:ea charset="-122" panose="00000500000000000000" pitchFamily="2" typeface="字魂59号-创粗黑"/>
                </a:rPr>
                <a:t>Enter your text here,you can describe your content.</a:t>
              </a:r>
            </a:p>
          </p:txBody>
        </p:sp>
        <p:sp>
          <p:nvSpPr>
            <p:cNvPr id="24" name="文本框 23"/>
            <p:cNvSpPr txBox="1"/>
            <p:nvPr/>
          </p:nvSpPr>
          <p:spPr>
            <a:xfrm>
              <a:off x="8820029" y="4036227"/>
              <a:ext cx="2948915" cy="457200"/>
            </a:xfrm>
            <a:prstGeom prst="rect">
              <a:avLst/>
            </a:prstGeom>
            <a:noFill/>
          </p:spPr>
          <p:txBody>
            <a:bodyPr rtlCol="0" wrap="square">
              <a:spAutoFit/>
            </a:bodyPr>
            <a:lstStyle/>
            <a:p>
              <a:r>
                <a:rPr altLang="en-US" lang="zh-CN" sz="2400">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25" name="文本框 24"/>
            <p:cNvSpPr txBox="1"/>
            <p:nvPr/>
          </p:nvSpPr>
          <p:spPr>
            <a:xfrm>
              <a:off x="8820026" y="4666368"/>
              <a:ext cx="3496372" cy="518160"/>
            </a:xfrm>
            <a:prstGeom prst="rect">
              <a:avLst/>
            </a:prstGeom>
            <a:noFill/>
          </p:spPr>
          <p:txBody>
            <a:bodyPr rtlCol="0" wrap="square">
              <a:spAutoFit/>
            </a:bodyPr>
            <a:lstStyle>
              <a:defPPr>
                <a:defRPr lang="zh-CN"/>
              </a:defPPr>
              <a:lvl1pPr>
                <a:defRPr sz="1400">
                  <a:solidFill>
                    <a:schemeClr val="bg1"/>
                  </a:solidFill>
                  <a:latin charset="-122" pitchFamily="34" typeface="微软雅黑"/>
                  <a:ea charset="-122" panose="020b0503020204020204" pitchFamily="34" typeface="微软雅黑"/>
                </a:defRPr>
              </a:lvl1pPr>
            </a:lstStyle>
            <a:p>
              <a:r>
                <a:rPr altLang="zh-CN" lang="en-US">
                  <a:solidFill>
                    <a:schemeClr val="bg1">
                      <a:lumMod val="50000"/>
                    </a:schemeClr>
                  </a:solidFill>
                  <a:latin charset="-122" panose="00000500000000000000" pitchFamily="2" typeface="字魂59号-创粗黑"/>
                  <a:ea charset="-122" panose="00000500000000000000" pitchFamily="2" typeface="字魂59号-创粗黑"/>
                </a:rPr>
                <a:t>Enter your text here,you can describe your content.</a:t>
              </a:r>
            </a:p>
          </p:txBody>
        </p:sp>
        <p:sp>
          <p:nvSpPr>
            <p:cNvPr id="26" name="文本框 25"/>
            <p:cNvSpPr txBox="1"/>
            <p:nvPr/>
          </p:nvSpPr>
          <p:spPr>
            <a:xfrm>
              <a:off x="2623028" y="5251143"/>
              <a:ext cx="2948915" cy="457200"/>
            </a:xfrm>
            <a:prstGeom prst="rect">
              <a:avLst/>
            </a:prstGeom>
            <a:noFill/>
          </p:spPr>
          <p:txBody>
            <a:bodyPr rtlCol="0" wrap="square">
              <a:spAutoFit/>
            </a:bodyPr>
            <a:lstStyle/>
            <a:p>
              <a:r>
                <a:rPr altLang="en-US" lang="zh-CN" sz="2400">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27" name="文本框 26"/>
            <p:cNvSpPr txBox="1"/>
            <p:nvPr/>
          </p:nvSpPr>
          <p:spPr>
            <a:xfrm>
              <a:off x="2623028" y="5881284"/>
              <a:ext cx="3496372" cy="518160"/>
            </a:xfrm>
            <a:prstGeom prst="rect">
              <a:avLst/>
            </a:prstGeom>
            <a:noFill/>
          </p:spPr>
          <p:txBody>
            <a:bodyPr rtlCol="0" wrap="square">
              <a:spAutoFit/>
            </a:bodyPr>
            <a:lstStyle>
              <a:defPPr>
                <a:defRPr lang="zh-CN"/>
              </a:defPPr>
              <a:lvl1pPr>
                <a:defRPr sz="1400">
                  <a:solidFill>
                    <a:schemeClr val="bg1"/>
                  </a:solidFill>
                  <a:latin charset="-122" pitchFamily="34" typeface="微软雅黑"/>
                  <a:ea charset="-122" panose="020b0503020204020204" pitchFamily="34" typeface="微软雅黑"/>
                </a:defRPr>
              </a:lvl1pPr>
            </a:lstStyle>
            <a:p>
              <a:r>
                <a:rPr altLang="zh-CN" lang="en-US">
                  <a:solidFill>
                    <a:schemeClr val="bg1">
                      <a:lumMod val="50000"/>
                    </a:schemeClr>
                  </a:solidFill>
                  <a:latin charset="-122" panose="00000500000000000000" pitchFamily="2" typeface="字魂59号-创粗黑"/>
                  <a:ea charset="-122" panose="00000500000000000000" pitchFamily="2" typeface="字魂59号-创粗黑"/>
                </a:rPr>
                <a:t>Enter your text here,you can describe your content.</a:t>
              </a:r>
            </a:p>
          </p:txBody>
        </p:sp>
      </p:grpSp>
    </p:spTree>
    <p:extLst>
      <p:ext uri="{BB962C8B-B14F-4D97-AF65-F5344CB8AC3E}">
        <p14:creationId val="1166596558"/>
      </p:ext>
    </p:extLst>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ur="1000" fill="hold" id="9"/>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tretch>
            <a:fillRect/>
          </a:stretch>
        </p:blipFill>
        <p:spPr>
          <a:xfrm>
            <a:off x="-76200" y="0"/>
            <a:ext cx="12268200" cy="6858000"/>
          </a:xfrm>
          <a:prstGeom prst="rect">
            <a:avLst/>
          </a:prstGeom>
          <a:solidFill>
            <a:schemeClr val="tx1"/>
          </a:solidFill>
        </p:spPr>
      </p:pic>
      <p:grpSp>
        <p:nvGrpSpPr>
          <p:cNvPr id="5" name="组合 4"/>
          <p:cNvGrpSpPr/>
          <p:nvPr/>
        </p:nvGrpSpPr>
        <p:grpSpPr>
          <a:xfrm>
            <a:off x="7976338" y="577598"/>
            <a:ext cx="3181393" cy="497950"/>
            <a:chOff x="7976338" y="577598"/>
            <a:chExt cx="3181393" cy="497950"/>
          </a:xfrm>
        </p:grpSpPr>
        <p:sp>
          <p:nvSpPr>
            <p:cNvPr id="6" name="book-hand-drawn-open-pages_35781"/>
            <p:cNvSpPr>
              <a:spLocks noChangeAspect="1"/>
            </p:cNvSpPr>
            <p:nvPr/>
          </p:nvSpPr>
          <p:spPr bwMode="auto">
            <a:xfrm>
              <a:off x="10548046" y="578873"/>
              <a:ext cx="609685" cy="496675"/>
            </a:xfrm>
            <a:custGeom>
              <a:gdLst>
                <a:gd fmla="*/ 165033 w 609243" name="connsiteX0"/>
                <a:gd fmla="*/ 400904 h 496315" name="connsiteY0"/>
                <a:gd fmla="*/ 303783 w 609243" name="connsiteX1"/>
                <a:gd fmla="*/ 460951 h 496315" name="connsiteY1"/>
                <a:gd fmla="*/ 600145 w 609243" name="connsiteX2"/>
                <a:gd fmla="*/ 431016 h 496315" name="connsiteY2"/>
                <a:gd fmla="*/ 585911 w 609243" name="connsiteX3"/>
                <a:gd fmla="*/ 453751 h 496315" name="connsiteY3"/>
                <a:gd fmla="*/ 316310 w 609243" name="connsiteX4"/>
                <a:gd fmla="*/ 490033 h 496315" name="connsiteY4"/>
                <a:gd fmla="*/ 303783 w 609243" name="connsiteX5"/>
                <a:gd fmla="*/ 496285 h 496315" name="connsiteY5"/>
                <a:gd fmla="*/ 291257 w 609243" name="connsiteX6"/>
                <a:gd fmla="*/ 490033 h 496315" name="connsiteY6"/>
                <a:gd fmla="*/ 21751 w 609243" name="connsiteX7"/>
                <a:gd fmla="*/ 453751 h 496315" name="connsiteY7"/>
                <a:gd fmla="*/ 7422 w 609243" name="connsiteX8"/>
                <a:gd fmla="*/ 431016 h 496315" name="connsiteY8"/>
                <a:gd fmla="*/ 165033 w 609243" name="connsiteX9"/>
                <a:gd fmla="*/ 400904 h 496315" name="connsiteY9"/>
                <a:gd fmla="*/ 155189 w 609243" name="connsiteX10"/>
                <a:gd fmla="*/ 275778 h 496315" name="connsiteY10"/>
                <a:gd fmla="*/ 259126 w 609243" name="connsiteX11"/>
                <a:gd fmla="*/ 295874 h 496315" name="connsiteY11"/>
                <a:gd fmla="*/ 249162 w 609243" name="connsiteX12"/>
                <a:gd fmla="*/ 312936 h 496315" name="connsiteY12"/>
                <a:gd fmla="*/ 65059 w 609243" name="connsiteX13"/>
                <a:gd fmla="*/ 331041 h 496315" name="connsiteY13"/>
                <a:gd fmla="*/ 55095 w 609243" name="connsiteX14"/>
                <a:gd fmla="*/ 313979 h 496315" name="connsiteY14"/>
                <a:gd fmla="*/ 155189 w 609243" name="connsiteX15"/>
                <a:gd fmla="*/ 275778 h 496315" name="connsiteY15"/>
                <a:gd fmla="*/ 443849 w 609243" name="connsiteX16"/>
                <a:gd fmla="*/ 275552 h 496315" name="connsiteY16"/>
                <a:gd fmla="*/ 546751 w 609243" name="connsiteX17"/>
                <a:gd fmla="*/ 305255 h 496315" name="connsiteY17"/>
                <a:gd fmla="*/ 538211 w 609243" name="connsiteX18"/>
                <a:gd fmla="*/ 323074 h 496315" name="connsiteY18"/>
                <a:gd fmla="*/ 353260 w 609243" name="connsiteX19"/>
                <a:gd fmla="*/ 320420 h 496315" name="connsiteY19"/>
                <a:gd fmla="*/ 341872 w 609243" name="connsiteX20"/>
                <a:gd fmla="*/ 304212 h 496315" name="connsiteY20"/>
                <a:gd fmla="*/ 443849 w 609243" name="connsiteX21"/>
                <a:gd fmla="*/ 275552 h 496315" name="connsiteY21"/>
                <a:gd fmla="*/ 155189 w 609243" name="connsiteX22"/>
                <a:gd fmla="*/ 229830 h 496315" name="connsiteY22"/>
                <a:gd fmla="*/ 259126 w 609243" name="connsiteX23"/>
                <a:gd fmla="*/ 249914 h 496315" name="connsiteY23"/>
                <a:gd fmla="*/ 249162 w 609243" name="connsiteX24"/>
                <a:gd fmla="*/ 266966 h 496315" name="connsiteY24"/>
                <a:gd fmla="*/ 65059 w 609243" name="connsiteX25"/>
                <a:gd fmla="*/ 284966 h 496315" name="connsiteY25"/>
                <a:gd fmla="*/ 55095 w 609243" name="connsiteX26"/>
                <a:gd fmla="*/ 268008 h 496315" name="connsiteY26"/>
                <a:gd fmla="*/ 155189 w 609243" name="connsiteX27"/>
                <a:gd fmla="*/ 229830 h 496315" name="connsiteY27"/>
                <a:gd fmla="*/ 439981 w 609243" name="connsiteX28"/>
                <a:gd fmla="*/ 229743 h 496315" name="connsiteY28"/>
                <a:gd fmla="*/ 542897 w 609243" name="connsiteX29"/>
                <a:gd fmla="*/ 259481 h 496315" name="connsiteY29"/>
                <a:gd fmla="*/ 534359 w 609243" name="connsiteX30"/>
                <a:gd fmla="*/ 277206 h 496315" name="connsiteY30"/>
                <a:gd fmla="*/ 349445 w 609243" name="connsiteX31"/>
                <a:gd fmla="*/ 274552 h 496315" name="connsiteY31"/>
                <a:gd fmla="*/ 338060 w 609243" name="connsiteX32"/>
                <a:gd fmla="*/ 258438 h 496315" name="connsiteY32"/>
                <a:gd fmla="*/ 439981 w 609243" name="connsiteX33"/>
                <a:gd fmla="*/ 229743 h 496315" name="connsiteY33"/>
                <a:gd fmla="*/ 436157 w 609243" name="connsiteX34"/>
                <a:gd fmla="*/ 183933 h 496315" name="connsiteY34"/>
                <a:gd fmla="*/ 539058 w 609243" name="connsiteX35"/>
                <a:gd fmla="*/ 213639 h 496315" name="connsiteY35"/>
                <a:gd fmla="*/ 530612 w 609243" name="connsiteX36"/>
                <a:gd fmla="*/ 231439 h 496315" name="connsiteY36"/>
                <a:gd fmla="*/ 345546 w 609243" name="connsiteX37"/>
                <a:gd fmla="*/ 228694 h 496315" name="connsiteY37"/>
                <a:gd fmla="*/ 334252 w 609243" name="connsiteX38"/>
                <a:gd fmla="*/ 212598 h 496315" name="connsiteY38"/>
                <a:gd fmla="*/ 436157 w 609243" name="connsiteX39"/>
                <a:gd fmla="*/ 183933 h 496315" name="connsiteY39"/>
                <a:gd fmla="*/ 155189 w 609243" name="connsiteX40"/>
                <a:gd fmla="*/ 183880 h 496315" name="connsiteY40"/>
                <a:gd fmla="*/ 259126 w 609243" name="connsiteX41"/>
                <a:gd fmla="*/ 203976 h 496315" name="connsiteY41"/>
                <a:gd fmla="*/ 249162 w 609243" name="connsiteX42"/>
                <a:gd fmla="*/ 220933 h 496315" name="connsiteY42"/>
                <a:gd fmla="*/ 65059 w 609243" name="connsiteX43"/>
                <a:gd fmla="*/ 239028 h 496315" name="connsiteY43"/>
                <a:gd fmla="*/ 55095 w 609243" name="connsiteX44"/>
                <a:gd fmla="*/ 221975 h 496315" name="connsiteY44"/>
                <a:gd fmla="*/ 155189 w 609243" name="connsiteX45"/>
                <a:gd fmla="*/ 183880 h 496315" name="connsiteY45"/>
                <a:gd fmla="*/ 439981 w 609243" name="connsiteX46"/>
                <a:gd fmla="*/ 137783 h 496315" name="connsiteY46"/>
                <a:gd fmla="*/ 542897 w 609243" name="connsiteX47"/>
                <a:gd fmla="*/ 167489 h 496315" name="connsiteY47"/>
                <a:gd fmla="*/ 534359 w 609243" name="connsiteX48"/>
                <a:gd fmla="*/ 185289 h 496315" name="connsiteY48"/>
                <a:gd fmla="*/ 349445 w 609243" name="connsiteX49"/>
                <a:gd fmla="*/ 182544 h 496315" name="connsiteY49"/>
                <a:gd fmla="*/ 338060 w 609243" name="connsiteX50"/>
                <a:gd fmla="*/ 166448 h 496315" name="connsiteY50"/>
                <a:gd fmla="*/ 439981 w 609243" name="connsiteX51"/>
                <a:gd fmla="*/ 137783 h 496315" name="connsiteY51"/>
                <a:gd fmla="*/ 209117 w 609243" name="connsiteX52"/>
                <a:gd fmla="*/ 125922 h 496315" name="connsiteY52"/>
                <a:gd fmla="*/ 249230 w 609243" name="connsiteX53"/>
                <a:gd fmla="*/ 141507 h 496315" name="connsiteY53"/>
                <a:gd fmla="*/ 239267 w 609243" name="connsiteX54"/>
                <a:gd fmla="*/ 158561 h 496315" name="connsiteY54"/>
                <a:gd fmla="*/ 171234 w 609243" name="connsiteX55"/>
                <a:gd fmla="*/ 146339 h 496315" name="connsiteY55"/>
                <a:gd fmla="*/ 166015 w 609243" name="connsiteX56"/>
                <a:gd fmla="*/ 127390 h 496315" name="connsiteY56"/>
                <a:gd fmla="*/ 209117 w 609243" name="connsiteX57"/>
                <a:gd fmla="*/ 125922 h 496315" name="connsiteY57"/>
                <a:gd fmla="*/ 114405 w 609243" name="connsiteX58"/>
                <a:gd fmla="*/ 101164 h 496315" name="connsiteY58"/>
                <a:gd fmla="*/ 79658 w 609243" name="connsiteX59"/>
                <a:gd fmla="*/ 112628 h 496315" name="connsiteY59"/>
                <a:gd fmla="*/ 78139 w 609243" name="connsiteX60"/>
                <a:gd fmla="*/ 156871 h 496315" name="connsiteY60"/>
                <a:gd fmla="*/ 114405 w 609243" name="connsiteX61"/>
                <a:gd fmla="*/ 142186 h 496315" name="connsiteY61"/>
                <a:gd fmla="*/ 436157 w 609243" name="connsiteX62"/>
                <a:gd fmla="*/ 91941 h 496315" name="connsiteY62"/>
                <a:gd fmla="*/ 539058 w 609243" name="connsiteX63"/>
                <a:gd fmla="*/ 121643 h 496315" name="connsiteY63"/>
                <a:gd fmla="*/ 530612 w 609243" name="connsiteX64"/>
                <a:gd fmla="*/ 139462 h 496315" name="connsiteY64"/>
                <a:gd fmla="*/ 345546 w 609243" name="connsiteX65"/>
                <a:gd fmla="*/ 136808 h 496315" name="connsiteY65"/>
                <a:gd fmla="*/ 334252 w 609243" name="connsiteX66"/>
                <a:gd fmla="*/ 120601 h 496315" name="connsiteY66"/>
                <a:gd fmla="*/ 436157 w 609243" name="connsiteX67"/>
                <a:gd fmla="*/ 91941 h 496315" name="connsiteY67"/>
                <a:gd fmla="*/ 120956 w 609243" name="connsiteX68"/>
                <a:gd fmla="*/ 81080 h 496315" name="connsiteY68"/>
                <a:gd fmla="*/ 123804 w 609243" name="connsiteX69"/>
                <a:gd fmla="*/ 81459 h 496315" name="connsiteY69"/>
                <a:gd fmla="*/ 134152 w 609243" name="connsiteX70"/>
                <a:gd fmla="*/ 90933 h 496315" name="connsiteY70"/>
                <a:gd fmla="*/ 134152 w 609243" name="connsiteX71"/>
                <a:gd fmla="*/ 146734 h 496315" name="connsiteY71"/>
                <a:gd fmla="*/ 133773 w 609243" name="connsiteX72"/>
                <a:gd fmla="*/ 149292 h 496315" name="connsiteY72"/>
                <a:gd fmla="*/ 126842 w 609243" name="connsiteX73"/>
                <a:gd fmla="*/ 159523 h 496315" name="connsiteY73"/>
                <a:gd fmla="*/ 78234 w 609243" name="connsiteX74"/>
                <a:gd fmla="*/ 179892 h 496315" name="connsiteY74"/>
                <a:gd fmla="*/ 64658 w 609243" name="connsiteX75"/>
                <a:gd fmla="*/ 175439 h 496315" name="connsiteY75"/>
                <a:gd fmla="*/ 58392 w 609243" name="connsiteX76"/>
                <a:gd fmla="*/ 166439 h 496315" name="connsiteY76"/>
                <a:gd fmla="*/ 60101 w 609243" name="connsiteX77"/>
                <a:gd fmla="*/ 110638 h 496315" name="connsiteY77"/>
                <a:gd fmla="*/ 60765 w 609243" name="connsiteX78"/>
                <a:gd fmla="*/ 107796 h 496315" name="connsiteY78"/>
                <a:gd fmla="*/ 64943 w 609243" name="connsiteX79"/>
                <a:gd fmla="*/ 98796 h 496315" name="connsiteY79"/>
                <a:gd fmla="*/ 120956 w 609243" name="connsiteX80"/>
                <a:gd fmla="*/ 81080 h 496315" name="connsiteY80"/>
                <a:gd fmla="*/ 211133 w 609243" name="connsiteX81"/>
                <a:gd fmla="*/ 79659 h 496315" name="connsiteY81"/>
                <a:gd fmla="*/ 252540 w 609243" name="connsiteX82"/>
                <a:gd fmla="*/ 93858 h 496315" name="connsiteY82"/>
                <a:gd fmla="*/ 242574 w 609243" name="connsiteX83"/>
                <a:gd fmla="*/ 110925 h 496315" name="connsiteY83"/>
                <a:gd fmla="*/ 172811 w 609243" name="connsiteX84"/>
                <a:gd fmla="*/ 103719 h 496315" name="connsiteY84"/>
                <a:gd fmla="*/ 167590 w 609243" name="connsiteX85"/>
                <a:gd fmla="*/ 84661 h 496315" name="connsiteY85"/>
                <a:gd fmla="*/ 211133 w 609243" name="connsiteX86"/>
                <a:gd fmla="*/ 79659 h 496315" name="connsiteY86"/>
                <a:gd fmla="*/ 198798 w 609243" name="connsiteX87"/>
                <a:gd fmla="*/ 22403 h 496315" name="connsiteY87"/>
                <a:gd fmla="*/ 27245 w 609243" name="connsiteX88"/>
                <a:gd fmla="*/ 79844 h 496315" name="connsiteY88"/>
                <a:gd fmla="*/ 26012 w 609243" name="connsiteX89"/>
                <a:gd fmla="*/ 387586 h 496315" name="connsiteY89"/>
                <a:gd fmla="*/ 306429 w 609243" name="connsiteX90"/>
                <a:gd fmla="*/ 408620 h 496315" name="connsiteY90"/>
                <a:gd fmla="*/ 586847 w 609243" name="connsiteX91"/>
                <a:gd fmla="*/ 387586 h 496315" name="connsiteY91"/>
                <a:gd fmla="*/ 585614 w 609243" name="connsiteX92"/>
                <a:gd fmla="*/ 79844 h 496315" name="connsiteY92"/>
                <a:gd fmla="*/ 315160 w 609243" name="connsiteX93"/>
                <a:gd fmla="*/ 68664 h 496315" name="connsiteY93"/>
                <a:gd fmla="*/ 306429 w 609243" name="connsiteX94"/>
                <a:gd fmla="*/ 71791 h 496315" name="connsiteY94"/>
                <a:gd fmla="*/ 297699 w 609243" name="connsiteX95"/>
                <a:gd fmla="*/ 68664 h 496315" name="connsiteY95"/>
                <a:gd fmla="*/ 198798 w 609243" name="connsiteX96"/>
                <a:gd fmla="*/ 22403 h 496315" name="connsiteY96"/>
                <a:gd fmla="*/ 197678 w 609243" name="connsiteX97"/>
                <a:gd fmla="*/ 346 h 496315" name="connsiteY97"/>
                <a:gd fmla="*/ 306429 w 609243" name="connsiteX98"/>
                <a:gd fmla="*/ 46209 h 496315" name="connsiteY98"/>
                <a:gd fmla="*/ 602505 w 609243" name="connsiteX99"/>
                <a:gd fmla="*/ 64779 h 496315" name="connsiteY99"/>
                <a:gd fmla="*/ 606016 w 609243" name="connsiteX100"/>
                <a:gd fmla="*/ 68948 h 496315" name="connsiteY100"/>
                <a:gd fmla="*/ 608009 w 609243" name="connsiteX101"/>
                <a:gd fmla="*/ 75581 h 496315" name="connsiteY101"/>
                <a:gd fmla="*/ 609243 w 609243" name="connsiteX102"/>
                <a:gd fmla="*/ 396113 h 496315" name="connsiteY102"/>
                <a:gd fmla="*/ 608199 w 609243" name="connsiteX103"/>
                <a:gd fmla="*/ 400945 h 496315" name="connsiteY103"/>
                <a:gd fmla="*/ 595103 w 609243" name="connsiteX104"/>
                <a:gd fmla="*/ 414210 h 496315" name="connsiteY104"/>
                <a:gd fmla="*/ 317437 w 609243" name="connsiteX105"/>
                <a:gd fmla="*/ 428043 h 496315" name="connsiteY105"/>
                <a:gd fmla="*/ 306429 w 609243" name="connsiteX106"/>
                <a:gd fmla="*/ 434675 h 496315" name="connsiteY106"/>
                <a:gd fmla="*/ 295422 w 609243" name="connsiteX107"/>
                <a:gd fmla="*/ 428043 h 496315" name="connsiteY107"/>
                <a:gd fmla="*/ 17756 w 609243" name="connsiteX108"/>
                <a:gd fmla="*/ 414210 h 496315" name="connsiteY108"/>
                <a:gd fmla="*/ 4660 w 609243" name="connsiteX109"/>
                <a:gd fmla="*/ 400945 h 496315" name="connsiteY109"/>
                <a:gd fmla="*/ 3616 w 609243" name="connsiteX110"/>
                <a:gd fmla="*/ 396113 h 496315" name="connsiteY110"/>
                <a:gd fmla="*/ 4850 w 609243" name="connsiteX111"/>
                <a:gd fmla="*/ 75581 h 496315" name="connsiteY111"/>
                <a:gd fmla="*/ 6843 w 609243" name="connsiteX112"/>
                <a:gd fmla="*/ 68948 h 496315" name="connsiteY112"/>
                <a:gd fmla="*/ 10354 w 609243" name="connsiteX113"/>
                <a:gd fmla="*/ 64779 h 496315" name="connsiteY113"/>
                <a:gd fmla="*/ 197678 w 609243" name="connsiteX114"/>
                <a:gd fmla="*/ 346 h 496315" name="connsiteY1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b="b" l="l" r="r" t="t"/>
              <a:pathLst>
                <a:path h="496315" w="609243">
                  <a:moveTo>
                    <a:pt x="165033" y="400904"/>
                  </a:moveTo>
                  <a:cubicBezTo>
                    <a:pt x="218614" y="402858"/>
                    <a:pt x="269051" y="419838"/>
                    <a:pt x="303783" y="460951"/>
                  </a:cubicBezTo>
                  <a:cubicBezTo>
                    <a:pt x="373248" y="378725"/>
                    <a:pt x="505628" y="393029"/>
                    <a:pt x="600145" y="431016"/>
                  </a:cubicBezTo>
                  <a:cubicBezTo>
                    <a:pt x="616847" y="437742"/>
                    <a:pt x="602423" y="460382"/>
                    <a:pt x="585911" y="453751"/>
                  </a:cubicBezTo>
                  <a:cubicBezTo>
                    <a:pt x="500314" y="419364"/>
                    <a:pt x="372583" y="404018"/>
                    <a:pt x="316310" y="490033"/>
                  </a:cubicBezTo>
                  <a:cubicBezTo>
                    <a:pt x="313178" y="494864"/>
                    <a:pt x="308433" y="496569"/>
                    <a:pt x="303783" y="496285"/>
                  </a:cubicBezTo>
                  <a:cubicBezTo>
                    <a:pt x="299134" y="496569"/>
                    <a:pt x="294389" y="494864"/>
                    <a:pt x="291257" y="490033"/>
                  </a:cubicBezTo>
                  <a:cubicBezTo>
                    <a:pt x="234984" y="404018"/>
                    <a:pt x="107253" y="419364"/>
                    <a:pt x="21751" y="453751"/>
                  </a:cubicBezTo>
                  <a:cubicBezTo>
                    <a:pt x="5144" y="460382"/>
                    <a:pt x="-9280" y="437742"/>
                    <a:pt x="7422" y="431016"/>
                  </a:cubicBezTo>
                  <a:cubicBezTo>
                    <a:pt x="54728" y="412023"/>
                    <a:pt x="111452" y="398950"/>
                    <a:pt x="165033" y="400904"/>
                  </a:cubicBezTo>
                  <a:close/>
                  <a:moveTo>
                    <a:pt x="155189" y="275778"/>
                  </a:moveTo>
                  <a:cubicBezTo>
                    <a:pt x="190373" y="271726"/>
                    <a:pt x="226197" y="277389"/>
                    <a:pt x="259126" y="295874"/>
                  </a:cubicBezTo>
                  <a:cubicBezTo>
                    <a:pt x="270229" y="302130"/>
                    <a:pt x="260265" y="319192"/>
                    <a:pt x="249162" y="312936"/>
                  </a:cubicBezTo>
                  <a:cubicBezTo>
                    <a:pt x="189186" y="279285"/>
                    <a:pt x="119815" y="294262"/>
                    <a:pt x="65059" y="331041"/>
                  </a:cubicBezTo>
                  <a:cubicBezTo>
                    <a:pt x="54430" y="338150"/>
                    <a:pt x="44561" y="320993"/>
                    <a:pt x="55095" y="313979"/>
                  </a:cubicBezTo>
                  <a:cubicBezTo>
                    <a:pt x="85463" y="293599"/>
                    <a:pt x="120006" y="279830"/>
                    <a:pt x="155189" y="275778"/>
                  </a:cubicBezTo>
                  <a:close/>
                  <a:moveTo>
                    <a:pt x="443849" y="275552"/>
                  </a:moveTo>
                  <a:cubicBezTo>
                    <a:pt x="479257" y="276654"/>
                    <a:pt x="514819" y="287483"/>
                    <a:pt x="546751" y="305255"/>
                  </a:cubicBezTo>
                  <a:cubicBezTo>
                    <a:pt x="557854" y="311415"/>
                    <a:pt x="549408" y="329329"/>
                    <a:pt x="538211" y="323074"/>
                  </a:cubicBezTo>
                  <a:cubicBezTo>
                    <a:pt x="480609" y="291037"/>
                    <a:pt x="410197" y="281843"/>
                    <a:pt x="353260" y="320420"/>
                  </a:cubicBezTo>
                  <a:cubicBezTo>
                    <a:pt x="342726" y="327528"/>
                    <a:pt x="331339" y="311415"/>
                    <a:pt x="341872" y="304212"/>
                  </a:cubicBezTo>
                  <a:cubicBezTo>
                    <a:pt x="373188" y="283076"/>
                    <a:pt x="408441" y="274451"/>
                    <a:pt x="443849" y="275552"/>
                  </a:cubicBezTo>
                  <a:close/>
                  <a:moveTo>
                    <a:pt x="155189" y="229830"/>
                  </a:moveTo>
                  <a:cubicBezTo>
                    <a:pt x="190373" y="225780"/>
                    <a:pt x="226197" y="231440"/>
                    <a:pt x="259126" y="249914"/>
                  </a:cubicBezTo>
                  <a:cubicBezTo>
                    <a:pt x="270229" y="256166"/>
                    <a:pt x="260265" y="273124"/>
                    <a:pt x="249162" y="266966"/>
                  </a:cubicBezTo>
                  <a:cubicBezTo>
                    <a:pt x="189186" y="233335"/>
                    <a:pt x="119815" y="248303"/>
                    <a:pt x="65059" y="284966"/>
                  </a:cubicBezTo>
                  <a:cubicBezTo>
                    <a:pt x="54430" y="292071"/>
                    <a:pt x="44561" y="275019"/>
                    <a:pt x="55095" y="268008"/>
                  </a:cubicBezTo>
                  <a:cubicBezTo>
                    <a:pt x="85463" y="247640"/>
                    <a:pt x="120006" y="233880"/>
                    <a:pt x="155189" y="229830"/>
                  </a:cubicBezTo>
                  <a:close/>
                  <a:moveTo>
                    <a:pt x="439981" y="229743"/>
                  </a:moveTo>
                  <a:cubicBezTo>
                    <a:pt x="475369" y="230857"/>
                    <a:pt x="510924" y="241709"/>
                    <a:pt x="542897" y="259481"/>
                  </a:cubicBezTo>
                  <a:cubicBezTo>
                    <a:pt x="553903" y="265642"/>
                    <a:pt x="545554" y="283461"/>
                    <a:pt x="534359" y="277206"/>
                  </a:cubicBezTo>
                  <a:cubicBezTo>
                    <a:pt x="476674" y="245169"/>
                    <a:pt x="406371" y="235975"/>
                    <a:pt x="349445" y="274552"/>
                  </a:cubicBezTo>
                  <a:cubicBezTo>
                    <a:pt x="338819" y="281660"/>
                    <a:pt x="327529" y="265547"/>
                    <a:pt x="338060" y="258438"/>
                  </a:cubicBezTo>
                  <a:cubicBezTo>
                    <a:pt x="369369" y="237255"/>
                    <a:pt x="404592" y="228629"/>
                    <a:pt x="439981" y="229743"/>
                  </a:cubicBezTo>
                  <a:close/>
                  <a:moveTo>
                    <a:pt x="436157" y="183933"/>
                  </a:moveTo>
                  <a:cubicBezTo>
                    <a:pt x="471557" y="185045"/>
                    <a:pt x="507123" y="195886"/>
                    <a:pt x="539058" y="213639"/>
                  </a:cubicBezTo>
                  <a:cubicBezTo>
                    <a:pt x="550162" y="219794"/>
                    <a:pt x="541715" y="237594"/>
                    <a:pt x="530612" y="231439"/>
                  </a:cubicBezTo>
                  <a:cubicBezTo>
                    <a:pt x="472909" y="199342"/>
                    <a:pt x="402584" y="190253"/>
                    <a:pt x="345546" y="228694"/>
                  </a:cubicBezTo>
                  <a:cubicBezTo>
                    <a:pt x="335012" y="235889"/>
                    <a:pt x="323718" y="219699"/>
                    <a:pt x="334252" y="212598"/>
                  </a:cubicBezTo>
                  <a:cubicBezTo>
                    <a:pt x="365524" y="191436"/>
                    <a:pt x="400757" y="182820"/>
                    <a:pt x="436157" y="183933"/>
                  </a:cubicBezTo>
                  <a:close/>
                  <a:moveTo>
                    <a:pt x="155189" y="183880"/>
                  </a:moveTo>
                  <a:cubicBezTo>
                    <a:pt x="190373" y="179842"/>
                    <a:pt x="226197" y="185502"/>
                    <a:pt x="259126" y="203976"/>
                  </a:cubicBezTo>
                  <a:cubicBezTo>
                    <a:pt x="270229" y="210133"/>
                    <a:pt x="260265" y="227186"/>
                    <a:pt x="249162" y="220933"/>
                  </a:cubicBezTo>
                  <a:cubicBezTo>
                    <a:pt x="189186" y="187302"/>
                    <a:pt x="119815" y="202270"/>
                    <a:pt x="65059" y="239028"/>
                  </a:cubicBezTo>
                  <a:cubicBezTo>
                    <a:pt x="54430" y="246133"/>
                    <a:pt x="44561" y="229080"/>
                    <a:pt x="55095" y="221975"/>
                  </a:cubicBezTo>
                  <a:cubicBezTo>
                    <a:pt x="85463" y="201655"/>
                    <a:pt x="120006" y="187918"/>
                    <a:pt x="155189" y="183880"/>
                  </a:cubicBezTo>
                  <a:close/>
                  <a:moveTo>
                    <a:pt x="439981" y="137783"/>
                  </a:moveTo>
                  <a:cubicBezTo>
                    <a:pt x="475369" y="138895"/>
                    <a:pt x="510924" y="149736"/>
                    <a:pt x="542897" y="167489"/>
                  </a:cubicBezTo>
                  <a:cubicBezTo>
                    <a:pt x="553903" y="173644"/>
                    <a:pt x="545554" y="191444"/>
                    <a:pt x="534359" y="185289"/>
                  </a:cubicBezTo>
                  <a:cubicBezTo>
                    <a:pt x="476674" y="153192"/>
                    <a:pt x="406371" y="144103"/>
                    <a:pt x="349445" y="182544"/>
                  </a:cubicBezTo>
                  <a:cubicBezTo>
                    <a:pt x="338819" y="189739"/>
                    <a:pt x="327529" y="173549"/>
                    <a:pt x="338060" y="166448"/>
                  </a:cubicBezTo>
                  <a:cubicBezTo>
                    <a:pt x="369369" y="145286"/>
                    <a:pt x="404592" y="136670"/>
                    <a:pt x="439981" y="137783"/>
                  </a:cubicBezTo>
                  <a:close/>
                  <a:moveTo>
                    <a:pt x="209117" y="125922"/>
                  </a:moveTo>
                  <a:cubicBezTo>
                    <a:pt x="223089" y="128148"/>
                    <a:pt x="236563" y="133217"/>
                    <a:pt x="249230" y="141507"/>
                  </a:cubicBezTo>
                  <a:cubicBezTo>
                    <a:pt x="259857" y="148423"/>
                    <a:pt x="249989" y="165477"/>
                    <a:pt x="239267" y="158561"/>
                  </a:cubicBezTo>
                  <a:cubicBezTo>
                    <a:pt x="218392" y="144918"/>
                    <a:pt x="195619" y="141223"/>
                    <a:pt x="171234" y="146339"/>
                  </a:cubicBezTo>
                  <a:cubicBezTo>
                    <a:pt x="158804" y="148991"/>
                    <a:pt x="153585" y="130043"/>
                    <a:pt x="166015" y="127390"/>
                  </a:cubicBezTo>
                  <a:cubicBezTo>
                    <a:pt x="180675" y="124311"/>
                    <a:pt x="195145" y="123695"/>
                    <a:pt x="209117" y="125922"/>
                  </a:cubicBezTo>
                  <a:close/>
                  <a:moveTo>
                    <a:pt x="114405" y="101164"/>
                  </a:moveTo>
                  <a:cubicBezTo>
                    <a:pt x="101873" y="102206"/>
                    <a:pt x="90291" y="105901"/>
                    <a:pt x="79658" y="112628"/>
                  </a:cubicBezTo>
                  <a:cubicBezTo>
                    <a:pt x="78519" y="127407"/>
                    <a:pt x="78234" y="142091"/>
                    <a:pt x="78139" y="156871"/>
                  </a:cubicBezTo>
                  <a:cubicBezTo>
                    <a:pt x="89626" y="150523"/>
                    <a:pt x="101684" y="145407"/>
                    <a:pt x="114405" y="142186"/>
                  </a:cubicBezTo>
                  <a:close/>
                  <a:moveTo>
                    <a:pt x="436157" y="91941"/>
                  </a:moveTo>
                  <a:cubicBezTo>
                    <a:pt x="471557" y="93043"/>
                    <a:pt x="507123" y="103872"/>
                    <a:pt x="539058" y="121643"/>
                  </a:cubicBezTo>
                  <a:cubicBezTo>
                    <a:pt x="550162" y="127804"/>
                    <a:pt x="541715" y="145718"/>
                    <a:pt x="530612" y="139462"/>
                  </a:cubicBezTo>
                  <a:cubicBezTo>
                    <a:pt x="472909" y="107426"/>
                    <a:pt x="402584" y="98232"/>
                    <a:pt x="345546" y="136808"/>
                  </a:cubicBezTo>
                  <a:cubicBezTo>
                    <a:pt x="335012" y="143917"/>
                    <a:pt x="323718" y="127804"/>
                    <a:pt x="334252" y="120601"/>
                  </a:cubicBezTo>
                  <a:cubicBezTo>
                    <a:pt x="365524" y="99464"/>
                    <a:pt x="400757" y="90839"/>
                    <a:pt x="436157" y="91941"/>
                  </a:cubicBezTo>
                  <a:close/>
                  <a:moveTo>
                    <a:pt x="120956" y="81080"/>
                  </a:moveTo>
                  <a:cubicBezTo>
                    <a:pt x="122000" y="81080"/>
                    <a:pt x="122855" y="81174"/>
                    <a:pt x="123804" y="81459"/>
                  </a:cubicBezTo>
                  <a:cubicBezTo>
                    <a:pt x="128836" y="81269"/>
                    <a:pt x="134152" y="84396"/>
                    <a:pt x="134152" y="90933"/>
                  </a:cubicBezTo>
                  <a:lnTo>
                    <a:pt x="134152" y="146734"/>
                  </a:lnTo>
                  <a:cubicBezTo>
                    <a:pt x="134152" y="147681"/>
                    <a:pt x="133962" y="148534"/>
                    <a:pt x="133773" y="149292"/>
                  </a:cubicBezTo>
                  <a:cubicBezTo>
                    <a:pt x="134532" y="153744"/>
                    <a:pt x="132633" y="158387"/>
                    <a:pt x="126842" y="159523"/>
                  </a:cubicBezTo>
                  <a:cubicBezTo>
                    <a:pt x="109279" y="163029"/>
                    <a:pt x="93234" y="170134"/>
                    <a:pt x="78234" y="179892"/>
                  </a:cubicBezTo>
                  <a:cubicBezTo>
                    <a:pt x="72348" y="183682"/>
                    <a:pt x="66841" y="180366"/>
                    <a:pt x="64658" y="175439"/>
                  </a:cubicBezTo>
                  <a:cubicBezTo>
                    <a:pt x="61145" y="174208"/>
                    <a:pt x="58392" y="171271"/>
                    <a:pt x="58392" y="166439"/>
                  </a:cubicBezTo>
                  <a:cubicBezTo>
                    <a:pt x="58392" y="147871"/>
                    <a:pt x="58487" y="129207"/>
                    <a:pt x="60101" y="110638"/>
                  </a:cubicBezTo>
                  <a:cubicBezTo>
                    <a:pt x="60196" y="109596"/>
                    <a:pt x="60386" y="108649"/>
                    <a:pt x="60765" y="107796"/>
                  </a:cubicBezTo>
                  <a:cubicBezTo>
                    <a:pt x="60576" y="104575"/>
                    <a:pt x="61715" y="101164"/>
                    <a:pt x="64943" y="98796"/>
                  </a:cubicBezTo>
                  <a:cubicBezTo>
                    <a:pt x="81367" y="86764"/>
                    <a:pt x="100734" y="81459"/>
                    <a:pt x="120956" y="81080"/>
                  </a:cubicBezTo>
                  <a:close/>
                  <a:moveTo>
                    <a:pt x="211133" y="79659"/>
                  </a:moveTo>
                  <a:cubicBezTo>
                    <a:pt x="225465" y="81224"/>
                    <a:pt x="239442" y="85988"/>
                    <a:pt x="252540" y="93858"/>
                  </a:cubicBezTo>
                  <a:cubicBezTo>
                    <a:pt x="263455" y="100495"/>
                    <a:pt x="253489" y="117563"/>
                    <a:pt x="242574" y="110925"/>
                  </a:cubicBezTo>
                  <a:cubicBezTo>
                    <a:pt x="220553" y="97651"/>
                    <a:pt x="197109" y="95375"/>
                    <a:pt x="172811" y="103719"/>
                  </a:cubicBezTo>
                  <a:cubicBezTo>
                    <a:pt x="160756" y="107796"/>
                    <a:pt x="155631" y="88833"/>
                    <a:pt x="167590" y="84661"/>
                  </a:cubicBezTo>
                  <a:cubicBezTo>
                    <a:pt x="182112" y="79730"/>
                    <a:pt x="196800" y="78095"/>
                    <a:pt x="211133" y="79659"/>
                  </a:cubicBezTo>
                  <a:close/>
                  <a:moveTo>
                    <a:pt x="198798" y="22403"/>
                  </a:moveTo>
                  <a:cubicBezTo>
                    <a:pt x="139593" y="17888"/>
                    <a:pt x="76710" y="44314"/>
                    <a:pt x="27245" y="79844"/>
                  </a:cubicBezTo>
                  <a:cubicBezTo>
                    <a:pt x="29238" y="182456"/>
                    <a:pt x="26296" y="284974"/>
                    <a:pt x="26012" y="387586"/>
                  </a:cubicBezTo>
                  <a:cubicBezTo>
                    <a:pt x="118725" y="354898"/>
                    <a:pt x="223111" y="351392"/>
                    <a:pt x="306429" y="408620"/>
                  </a:cubicBezTo>
                  <a:cubicBezTo>
                    <a:pt x="389653" y="351392"/>
                    <a:pt x="494134" y="354898"/>
                    <a:pt x="586847" y="387586"/>
                  </a:cubicBezTo>
                  <a:cubicBezTo>
                    <a:pt x="586563" y="284974"/>
                    <a:pt x="583621" y="182456"/>
                    <a:pt x="585614" y="79844"/>
                  </a:cubicBezTo>
                  <a:cubicBezTo>
                    <a:pt x="506470" y="22995"/>
                    <a:pt x="392975" y="-10545"/>
                    <a:pt x="315160" y="68664"/>
                  </a:cubicBezTo>
                  <a:cubicBezTo>
                    <a:pt x="312503" y="71412"/>
                    <a:pt x="309371" y="72264"/>
                    <a:pt x="306429" y="71791"/>
                  </a:cubicBezTo>
                  <a:cubicBezTo>
                    <a:pt x="303488" y="72264"/>
                    <a:pt x="300356" y="71412"/>
                    <a:pt x="297699" y="68664"/>
                  </a:cubicBezTo>
                  <a:cubicBezTo>
                    <a:pt x="268518" y="38960"/>
                    <a:pt x="234320" y="25112"/>
                    <a:pt x="198798" y="22403"/>
                  </a:cubicBezTo>
                  <a:close/>
                  <a:moveTo>
                    <a:pt x="197678" y="346"/>
                  </a:moveTo>
                  <a:cubicBezTo>
                    <a:pt x="236561" y="2640"/>
                    <a:pt x="274117" y="16470"/>
                    <a:pt x="306429" y="46209"/>
                  </a:cubicBezTo>
                  <a:cubicBezTo>
                    <a:pt x="392595" y="-33095"/>
                    <a:pt x="516055" y="730"/>
                    <a:pt x="602505" y="64779"/>
                  </a:cubicBezTo>
                  <a:cubicBezTo>
                    <a:pt x="604118" y="66011"/>
                    <a:pt x="605257" y="67432"/>
                    <a:pt x="606016" y="68948"/>
                  </a:cubicBezTo>
                  <a:cubicBezTo>
                    <a:pt x="607250" y="70654"/>
                    <a:pt x="608104" y="72833"/>
                    <a:pt x="608009" y="75581"/>
                  </a:cubicBezTo>
                  <a:cubicBezTo>
                    <a:pt x="605827" y="182456"/>
                    <a:pt x="609053" y="289237"/>
                    <a:pt x="609243" y="396113"/>
                  </a:cubicBezTo>
                  <a:cubicBezTo>
                    <a:pt x="609243" y="397913"/>
                    <a:pt x="608863" y="399524"/>
                    <a:pt x="608199" y="400945"/>
                  </a:cubicBezTo>
                  <a:cubicBezTo>
                    <a:pt x="610002" y="408620"/>
                    <a:pt x="604403" y="417810"/>
                    <a:pt x="595103" y="414210"/>
                  </a:cubicBezTo>
                  <a:cubicBezTo>
                    <a:pt x="503813" y="378679"/>
                    <a:pt x="400661" y="370815"/>
                    <a:pt x="317437" y="428043"/>
                  </a:cubicBezTo>
                  <a:cubicBezTo>
                    <a:pt x="315540" y="432591"/>
                    <a:pt x="311269" y="435812"/>
                    <a:pt x="306429" y="434675"/>
                  </a:cubicBezTo>
                  <a:cubicBezTo>
                    <a:pt x="301590" y="435812"/>
                    <a:pt x="297319" y="432591"/>
                    <a:pt x="295422" y="428043"/>
                  </a:cubicBezTo>
                  <a:cubicBezTo>
                    <a:pt x="212198" y="370815"/>
                    <a:pt x="109046" y="378679"/>
                    <a:pt x="17756" y="414210"/>
                  </a:cubicBezTo>
                  <a:cubicBezTo>
                    <a:pt x="8456" y="417810"/>
                    <a:pt x="2857" y="408620"/>
                    <a:pt x="4660" y="400945"/>
                  </a:cubicBezTo>
                  <a:cubicBezTo>
                    <a:pt x="3996" y="399524"/>
                    <a:pt x="3616" y="397913"/>
                    <a:pt x="3616" y="396113"/>
                  </a:cubicBezTo>
                  <a:cubicBezTo>
                    <a:pt x="3806" y="289237"/>
                    <a:pt x="7032" y="182456"/>
                    <a:pt x="4850" y="75581"/>
                  </a:cubicBezTo>
                  <a:cubicBezTo>
                    <a:pt x="4755" y="72833"/>
                    <a:pt x="5514" y="70654"/>
                    <a:pt x="6843" y="68948"/>
                  </a:cubicBezTo>
                  <a:cubicBezTo>
                    <a:pt x="7602" y="67432"/>
                    <a:pt x="8741" y="66011"/>
                    <a:pt x="10354" y="64779"/>
                  </a:cubicBezTo>
                  <a:cubicBezTo>
                    <a:pt x="64385" y="24748"/>
                    <a:pt x="132874" y="-3476"/>
                    <a:pt x="197678" y="346"/>
                  </a:cubicBezTo>
                  <a:close/>
                </a:path>
              </a:pathLst>
            </a:custGeom>
            <a:solidFill>
              <a:schemeClr val="tx1"/>
            </a:solidFill>
            <a:ln>
              <a:noFill/>
            </a:ln>
          </p:spPr>
          <p:txBody>
            <a:bodyPr/>
            <a:lstStyle/>
            <a:p/>
          </p:txBody>
        </p:sp>
        <p:sp>
          <p:nvSpPr>
            <p:cNvPr id="7" name="文本框 6"/>
            <p:cNvSpPr txBox="1"/>
            <p:nvPr/>
          </p:nvSpPr>
          <p:spPr>
            <a:xfrm>
              <a:off x="7976337" y="577598"/>
              <a:ext cx="2990850" cy="457200"/>
            </a:xfrm>
            <a:prstGeom prst="rect">
              <a:avLst/>
            </a:prstGeom>
            <a:noFill/>
          </p:spPr>
          <p:txBody>
            <a:bodyPr rtlCol="0" wrap="square">
              <a:spAutoFit/>
            </a:bodyPr>
            <a:lstStyle/>
            <a:p>
              <a:r>
                <a:rPr altLang="zh-CN" i="1" lang="en-US" spc="600" sz="2400">
                  <a:latin charset="-122" panose="00000500000000000000" pitchFamily="2" typeface="字魂59号-创粗黑"/>
                  <a:ea charset="-122" panose="00000500000000000000" pitchFamily="2" typeface="字魂59号-创粗黑"/>
                </a:rPr>
                <a:t>READ SHARE</a:t>
              </a:r>
            </a:p>
          </p:txBody>
        </p:sp>
      </p:grpSp>
      <p:grpSp>
        <p:nvGrpSpPr>
          <p:cNvPr id="11" name="组合 10"/>
          <p:cNvGrpSpPr/>
          <p:nvPr/>
        </p:nvGrpSpPr>
        <p:grpSpPr>
          <a:xfrm>
            <a:off x="1201342" y="2269867"/>
            <a:ext cx="9956389" cy="2933700"/>
            <a:chOff x="1201342" y="2269867"/>
            <a:chExt cx="9956389" cy="2933700"/>
          </a:xfrm>
        </p:grpSpPr>
        <p:grpSp>
          <p:nvGrpSpPr>
            <p:cNvPr id="3" name="组合 2"/>
            <p:cNvGrpSpPr/>
            <p:nvPr/>
          </p:nvGrpSpPr>
          <p:grpSpPr>
            <a:xfrm>
              <a:off x="1201342" y="2269867"/>
              <a:ext cx="2933700" cy="2933700"/>
              <a:chOff x="1123950" y="1962150"/>
              <a:chExt cx="2933700" cy="2933700"/>
            </a:xfrm>
          </p:grpSpPr>
          <p:sp>
            <p:nvSpPr>
              <p:cNvPr id="2" name="矩形 1"/>
              <p:cNvSpPr/>
              <p:nvPr/>
            </p:nvSpPr>
            <p:spPr>
              <a:xfrm>
                <a:off x="1123950" y="1962150"/>
                <a:ext cx="2933700" cy="29337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9号-创粗黑"/>
                  <a:ea charset="-122" panose="00000500000000000000" pitchFamily="2" typeface="字魂59号-创粗黑"/>
                </a:endParaRPr>
              </a:p>
            </p:txBody>
          </p:sp>
          <p:sp>
            <p:nvSpPr>
              <p:cNvPr id="8" name="book-of-black-cover-opened-back-view_30189"/>
              <p:cNvSpPr>
                <a:spLocks noChangeAspect="1"/>
              </p:cNvSpPr>
              <p:nvPr/>
            </p:nvSpPr>
            <p:spPr bwMode="auto">
              <a:xfrm>
                <a:off x="1952604" y="2876309"/>
                <a:ext cx="1276393" cy="1105383"/>
              </a:xfrm>
              <a:custGeom>
                <a:gdLst>
                  <a:gd fmla="*/ 249942 w 604110" name="connsiteX0"/>
                  <a:gd fmla="*/ 145082 h 523172" name="connsiteY0"/>
                  <a:gd fmla="*/ 353179 w 604110" name="connsiteX1"/>
                  <a:gd fmla="*/ 145082 h 523172" name="connsiteY1"/>
                  <a:gd fmla="*/ 353179 w 604110" name="connsiteX2"/>
                  <a:gd fmla="*/ 523172 h 523172" name="connsiteY2"/>
                  <a:gd fmla="*/ 249942 w 604110" name="connsiteX3"/>
                  <a:gd fmla="*/ 523172 h 523172" name="connsiteY3"/>
                  <a:gd fmla="*/ 0 w 604110" name="connsiteX4"/>
                  <a:gd fmla="*/ 53700 h 523172" name="connsiteY4"/>
                  <a:gd fmla="*/ 227220 w 604110" name="connsiteX5"/>
                  <a:gd fmla="*/ 145141 h 523172" name="connsiteY5"/>
                  <a:gd fmla="*/ 227220 w 604110" name="connsiteX6"/>
                  <a:gd fmla="*/ 523172 h 523172" name="connsiteY6"/>
                  <a:gd fmla="*/ 0 w 604110" name="connsiteX7"/>
                  <a:gd fmla="*/ 414508 h 523172" name="connsiteY7"/>
                  <a:gd fmla="*/ 604110 w 604110" name="connsiteX8"/>
                  <a:gd fmla="*/ 49819 h 523172" name="connsiteY8"/>
                  <a:gd fmla="*/ 604110 w 604110" name="connsiteX9"/>
                  <a:gd fmla="*/ 410805 h 523172" name="connsiteY9"/>
                  <a:gd fmla="*/ 376890 w 604110" name="connsiteX10"/>
                  <a:gd fmla="*/ 519361 h 523172" name="connsiteY10"/>
                  <a:gd fmla="*/ 376890 w 604110" name="connsiteX11"/>
                  <a:gd fmla="*/ 141274 h 523172" name="connsiteY11"/>
                  <a:gd fmla="*/ 604110 w 604110" name="connsiteX12"/>
                  <a:gd fmla="*/ 49819 h 523172" name="connsiteY12"/>
                  <a:gd fmla="*/ 76296 w 604110" name="connsiteX13"/>
                  <a:gd fmla="*/ 0 h 523172" name="connsiteY13"/>
                  <a:gd fmla="*/ 299911 w 604110" name="connsiteX14"/>
                  <a:gd fmla="*/ 70898 h 523172" name="connsiteY14"/>
                  <a:gd fmla="*/ 523650 w 604110" name="connsiteX15"/>
                  <a:gd fmla="*/ 0 h 523172" name="connsiteY15"/>
                  <a:gd fmla="*/ 563111 w 604110" name="connsiteX16"/>
                  <a:gd fmla="*/ 29376 h 523172" name="connsiteY16"/>
                  <a:gd fmla="*/ 353147 w 604110" name="connsiteX17"/>
                  <a:gd fmla="*/ 119114 h 523172" name="connsiteY17"/>
                  <a:gd fmla="*/ 301524 w 604110" name="connsiteX18"/>
                  <a:gd fmla="*/ 119114 h 523172" name="connsiteY18"/>
                  <a:gd fmla="*/ 298422 w 604110" name="connsiteX19"/>
                  <a:gd fmla="*/ 119114 h 523172" name="connsiteY19"/>
                  <a:gd fmla="*/ 246675 w 604110" name="connsiteX20"/>
                  <a:gd fmla="*/ 119114 h 523172" name="connsiteY20"/>
                  <a:gd fmla="*/ 36835 w 604110" name="connsiteX21"/>
                  <a:gd fmla="*/ 29376 h 523172" name="connsiteY21"/>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b="b" l="l" r="r" t="t"/>
                <a:pathLst>
                  <a:path h="523172" w="604110">
                    <a:moveTo>
                      <a:pt x="249942" y="145082"/>
                    </a:moveTo>
                    <a:lnTo>
                      <a:pt x="353179" y="145082"/>
                    </a:lnTo>
                    <a:lnTo>
                      <a:pt x="353179" y="523172"/>
                    </a:lnTo>
                    <a:lnTo>
                      <a:pt x="249942" y="523172"/>
                    </a:lnTo>
                    <a:close/>
                    <a:moveTo>
                      <a:pt x="0" y="53700"/>
                    </a:moveTo>
                    <a:cubicBezTo>
                      <a:pt x="0" y="53700"/>
                      <a:pt x="167282" y="63241"/>
                      <a:pt x="227220" y="145141"/>
                    </a:cubicBezTo>
                    <a:lnTo>
                      <a:pt x="227220" y="523172"/>
                    </a:lnTo>
                    <a:cubicBezTo>
                      <a:pt x="227220" y="523172"/>
                      <a:pt x="206496" y="414508"/>
                      <a:pt x="0" y="414508"/>
                    </a:cubicBezTo>
                    <a:close/>
                    <a:moveTo>
                      <a:pt x="604110" y="49819"/>
                    </a:moveTo>
                    <a:lnTo>
                      <a:pt x="604110" y="410805"/>
                    </a:lnTo>
                    <a:cubicBezTo>
                      <a:pt x="397614" y="410805"/>
                      <a:pt x="376890" y="519361"/>
                      <a:pt x="376890" y="519361"/>
                    </a:cubicBezTo>
                    <a:lnTo>
                      <a:pt x="376890" y="141274"/>
                    </a:lnTo>
                    <a:cubicBezTo>
                      <a:pt x="436828" y="59485"/>
                      <a:pt x="604110" y="49819"/>
                      <a:pt x="604110" y="49819"/>
                    </a:cubicBezTo>
                    <a:close/>
                    <a:moveTo>
                      <a:pt x="76296" y="0"/>
                    </a:moveTo>
                    <a:cubicBezTo>
                      <a:pt x="76296" y="0"/>
                      <a:pt x="263304" y="27145"/>
                      <a:pt x="299911" y="70898"/>
                    </a:cubicBezTo>
                    <a:cubicBezTo>
                      <a:pt x="336642" y="27145"/>
                      <a:pt x="523650" y="0"/>
                      <a:pt x="523650" y="0"/>
                    </a:cubicBezTo>
                    <a:lnTo>
                      <a:pt x="563111" y="29376"/>
                    </a:lnTo>
                    <a:cubicBezTo>
                      <a:pt x="341110" y="82054"/>
                      <a:pt x="353147" y="119114"/>
                      <a:pt x="353147" y="119114"/>
                    </a:cubicBezTo>
                    <a:lnTo>
                      <a:pt x="301524" y="119114"/>
                    </a:lnTo>
                    <a:lnTo>
                      <a:pt x="298422" y="119114"/>
                    </a:lnTo>
                    <a:lnTo>
                      <a:pt x="246675" y="119114"/>
                    </a:lnTo>
                    <a:cubicBezTo>
                      <a:pt x="246675" y="119114"/>
                      <a:pt x="258712" y="82054"/>
                      <a:pt x="36835" y="29376"/>
                    </a:cubicBezTo>
                    <a:close/>
                  </a:path>
                </a:pathLst>
              </a:custGeom>
              <a:solidFill>
                <a:schemeClr val="bg1"/>
              </a:solidFill>
              <a:ln>
                <a:noFill/>
              </a:ln>
            </p:spPr>
            <p:txBody>
              <a:bodyPr/>
              <a:lstStyle/>
              <a:p/>
            </p:txBody>
          </p:sp>
        </p:grpSp>
        <p:sp>
          <p:nvSpPr>
            <p:cNvPr id="9" name="矩形 8"/>
            <p:cNvSpPr/>
            <p:nvPr/>
          </p:nvSpPr>
          <p:spPr>
            <a:xfrm>
              <a:off x="6191669" y="3736716"/>
              <a:ext cx="4966063" cy="1371600"/>
            </a:xfrm>
            <a:prstGeom prst="rect">
              <a:avLst/>
            </a:prstGeom>
          </p:spPr>
          <p:txBody>
            <a:bodyPr wrap="square">
              <a:spAutoFit/>
            </a:bodyPr>
            <a:lstStyle/>
            <a:p>
              <a:pPr algn="just"/>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 donec velit neque, auctor sit amet aliquam vel, ullamcorper sit amet ligula. nulla quis lorem ut libero malesuada feugiat. vestibulum ac diam sit amet quam vehicula</a:t>
              </a:r>
            </a:p>
          </p:txBody>
        </p:sp>
        <p:sp>
          <p:nvSpPr>
            <p:cNvPr id="10" name="矩形 9"/>
            <p:cNvSpPr/>
            <p:nvPr/>
          </p:nvSpPr>
          <p:spPr>
            <a:xfrm>
              <a:off x="6191669" y="3065113"/>
              <a:ext cx="4352144" cy="457200"/>
            </a:xfrm>
            <a:prstGeom prst="rect">
              <a:avLst/>
            </a:prstGeom>
          </p:spPr>
          <p:txBody>
            <a:bodyPr wrap="square">
              <a:spAutoFit/>
            </a:bodyPr>
            <a:lstStyle/>
            <a:p>
              <a:r>
                <a:rPr altLang="en-US" lang="zh-CN" sz="2400">
                  <a:solidFill>
                    <a:schemeClr val="bg1">
                      <a:lumMod val="50000"/>
                    </a:schemeClr>
                  </a:solidFill>
                  <a:latin charset="-122" panose="00000500000000000000" pitchFamily="2" typeface="字魂59号-创粗黑"/>
                  <a:ea charset="-122" panose="00000500000000000000" pitchFamily="2" typeface="字魂59号-创粗黑"/>
                </a:rPr>
                <a:t>请输入一段简介的文字说明</a:t>
              </a:r>
            </a:p>
          </p:txBody>
        </p:sp>
      </p:grpSp>
    </p:spTree>
    <p:extLst>
      <p:ext uri="{BB962C8B-B14F-4D97-AF65-F5344CB8AC3E}">
        <p14:creationId val="1823568343"/>
      </p:ext>
    </p:extLst>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11"/>
                                        </p:tgtEl>
                                        <p:attrNameLst>
                                          <p:attrName>style.visibility</p:attrName>
                                        </p:attrNameLst>
                                      </p:cBhvr>
                                      <p:to>
                                        <p:strVal val="visible"/>
                                      </p:to>
                                    </p:set>
                                    <p:animEffect filter="wipe(left)" transition="in">
                                      <p:cBhvr>
                                        <p:cTn dur="500" id="7"/>
                                        <p:tgtEl>
                                          <p:spTgt spid="1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tretch>
            <a:fillRect/>
          </a:stretch>
        </p:blipFill>
        <p:spPr>
          <a:xfrm>
            <a:off x="-76200" y="0"/>
            <a:ext cx="12268200" cy="6858000"/>
          </a:xfrm>
          <a:prstGeom prst="rect">
            <a:avLst/>
          </a:prstGeom>
          <a:solidFill>
            <a:schemeClr val="tx1"/>
          </a:solidFill>
        </p:spPr>
      </p:pic>
      <p:grpSp>
        <p:nvGrpSpPr>
          <p:cNvPr id="5" name="组合 4"/>
          <p:cNvGrpSpPr/>
          <p:nvPr/>
        </p:nvGrpSpPr>
        <p:grpSpPr>
          <a:xfrm>
            <a:off x="7976338" y="577598"/>
            <a:ext cx="3181393" cy="497950"/>
            <a:chOff x="7976338" y="577598"/>
            <a:chExt cx="3181393" cy="497950"/>
          </a:xfrm>
        </p:grpSpPr>
        <p:sp>
          <p:nvSpPr>
            <p:cNvPr id="6" name="book-hand-drawn-open-pages_35781"/>
            <p:cNvSpPr>
              <a:spLocks noChangeAspect="1"/>
            </p:cNvSpPr>
            <p:nvPr/>
          </p:nvSpPr>
          <p:spPr bwMode="auto">
            <a:xfrm>
              <a:off x="10548046" y="578873"/>
              <a:ext cx="609685" cy="496675"/>
            </a:xfrm>
            <a:custGeom>
              <a:gdLst>
                <a:gd fmla="*/ 165033 w 609243" name="connsiteX0"/>
                <a:gd fmla="*/ 400904 h 496315" name="connsiteY0"/>
                <a:gd fmla="*/ 303783 w 609243" name="connsiteX1"/>
                <a:gd fmla="*/ 460951 h 496315" name="connsiteY1"/>
                <a:gd fmla="*/ 600145 w 609243" name="connsiteX2"/>
                <a:gd fmla="*/ 431016 h 496315" name="connsiteY2"/>
                <a:gd fmla="*/ 585911 w 609243" name="connsiteX3"/>
                <a:gd fmla="*/ 453751 h 496315" name="connsiteY3"/>
                <a:gd fmla="*/ 316310 w 609243" name="connsiteX4"/>
                <a:gd fmla="*/ 490033 h 496315" name="connsiteY4"/>
                <a:gd fmla="*/ 303783 w 609243" name="connsiteX5"/>
                <a:gd fmla="*/ 496285 h 496315" name="connsiteY5"/>
                <a:gd fmla="*/ 291257 w 609243" name="connsiteX6"/>
                <a:gd fmla="*/ 490033 h 496315" name="connsiteY6"/>
                <a:gd fmla="*/ 21751 w 609243" name="connsiteX7"/>
                <a:gd fmla="*/ 453751 h 496315" name="connsiteY7"/>
                <a:gd fmla="*/ 7422 w 609243" name="connsiteX8"/>
                <a:gd fmla="*/ 431016 h 496315" name="connsiteY8"/>
                <a:gd fmla="*/ 165033 w 609243" name="connsiteX9"/>
                <a:gd fmla="*/ 400904 h 496315" name="connsiteY9"/>
                <a:gd fmla="*/ 155189 w 609243" name="connsiteX10"/>
                <a:gd fmla="*/ 275778 h 496315" name="connsiteY10"/>
                <a:gd fmla="*/ 259126 w 609243" name="connsiteX11"/>
                <a:gd fmla="*/ 295874 h 496315" name="connsiteY11"/>
                <a:gd fmla="*/ 249162 w 609243" name="connsiteX12"/>
                <a:gd fmla="*/ 312936 h 496315" name="connsiteY12"/>
                <a:gd fmla="*/ 65059 w 609243" name="connsiteX13"/>
                <a:gd fmla="*/ 331041 h 496315" name="connsiteY13"/>
                <a:gd fmla="*/ 55095 w 609243" name="connsiteX14"/>
                <a:gd fmla="*/ 313979 h 496315" name="connsiteY14"/>
                <a:gd fmla="*/ 155189 w 609243" name="connsiteX15"/>
                <a:gd fmla="*/ 275778 h 496315" name="connsiteY15"/>
                <a:gd fmla="*/ 443849 w 609243" name="connsiteX16"/>
                <a:gd fmla="*/ 275552 h 496315" name="connsiteY16"/>
                <a:gd fmla="*/ 546751 w 609243" name="connsiteX17"/>
                <a:gd fmla="*/ 305255 h 496315" name="connsiteY17"/>
                <a:gd fmla="*/ 538211 w 609243" name="connsiteX18"/>
                <a:gd fmla="*/ 323074 h 496315" name="connsiteY18"/>
                <a:gd fmla="*/ 353260 w 609243" name="connsiteX19"/>
                <a:gd fmla="*/ 320420 h 496315" name="connsiteY19"/>
                <a:gd fmla="*/ 341872 w 609243" name="connsiteX20"/>
                <a:gd fmla="*/ 304212 h 496315" name="connsiteY20"/>
                <a:gd fmla="*/ 443849 w 609243" name="connsiteX21"/>
                <a:gd fmla="*/ 275552 h 496315" name="connsiteY21"/>
                <a:gd fmla="*/ 155189 w 609243" name="connsiteX22"/>
                <a:gd fmla="*/ 229830 h 496315" name="connsiteY22"/>
                <a:gd fmla="*/ 259126 w 609243" name="connsiteX23"/>
                <a:gd fmla="*/ 249914 h 496315" name="connsiteY23"/>
                <a:gd fmla="*/ 249162 w 609243" name="connsiteX24"/>
                <a:gd fmla="*/ 266966 h 496315" name="connsiteY24"/>
                <a:gd fmla="*/ 65059 w 609243" name="connsiteX25"/>
                <a:gd fmla="*/ 284966 h 496315" name="connsiteY25"/>
                <a:gd fmla="*/ 55095 w 609243" name="connsiteX26"/>
                <a:gd fmla="*/ 268008 h 496315" name="connsiteY26"/>
                <a:gd fmla="*/ 155189 w 609243" name="connsiteX27"/>
                <a:gd fmla="*/ 229830 h 496315" name="connsiteY27"/>
                <a:gd fmla="*/ 439981 w 609243" name="connsiteX28"/>
                <a:gd fmla="*/ 229743 h 496315" name="connsiteY28"/>
                <a:gd fmla="*/ 542897 w 609243" name="connsiteX29"/>
                <a:gd fmla="*/ 259481 h 496315" name="connsiteY29"/>
                <a:gd fmla="*/ 534359 w 609243" name="connsiteX30"/>
                <a:gd fmla="*/ 277206 h 496315" name="connsiteY30"/>
                <a:gd fmla="*/ 349445 w 609243" name="connsiteX31"/>
                <a:gd fmla="*/ 274552 h 496315" name="connsiteY31"/>
                <a:gd fmla="*/ 338060 w 609243" name="connsiteX32"/>
                <a:gd fmla="*/ 258438 h 496315" name="connsiteY32"/>
                <a:gd fmla="*/ 439981 w 609243" name="connsiteX33"/>
                <a:gd fmla="*/ 229743 h 496315" name="connsiteY33"/>
                <a:gd fmla="*/ 436157 w 609243" name="connsiteX34"/>
                <a:gd fmla="*/ 183933 h 496315" name="connsiteY34"/>
                <a:gd fmla="*/ 539058 w 609243" name="connsiteX35"/>
                <a:gd fmla="*/ 213639 h 496315" name="connsiteY35"/>
                <a:gd fmla="*/ 530612 w 609243" name="connsiteX36"/>
                <a:gd fmla="*/ 231439 h 496315" name="connsiteY36"/>
                <a:gd fmla="*/ 345546 w 609243" name="connsiteX37"/>
                <a:gd fmla="*/ 228694 h 496315" name="connsiteY37"/>
                <a:gd fmla="*/ 334252 w 609243" name="connsiteX38"/>
                <a:gd fmla="*/ 212598 h 496315" name="connsiteY38"/>
                <a:gd fmla="*/ 436157 w 609243" name="connsiteX39"/>
                <a:gd fmla="*/ 183933 h 496315" name="connsiteY39"/>
                <a:gd fmla="*/ 155189 w 609243" name="connsiteX40"/>
                <a:gd fmla="*/ 183880 h 496315" name="connsiteY40"/>
                <a:gd fmla="*/ 259126 w 609243" name="connsiteX41"/>
                <a:gd fmla="*/ 203976 h 496315" name="connsiteY41"/>
                <a:gd fmla="*/ 249162 w 609243" name="connsiteX42"/>
                <a:gd fmla="*/ 220933 h 496315" name="connsiteY42"/>
                <a:gd fmla="*/ 65059 w 609243" name="connsiteX43"/>
                <a:gd fmla="*/ 239028 h 496315" name="connsiteY43"/>
                <a:gd fmla="*/ 55095 w 609243" name="connsiteX44"/>
                <a:gd fmla="*/ 221975 h 496315" name="connsiteY44"/>
                <a:gd fmla="*/ 155189 w 609243" name="connsiteX45"/>
                <a:gd fmla="*/ 183880 h 496315" name="connsiteY45"/>
                <a:gd fmla="*/ 439981 w 609243" name="connsiteX46"/>
                <a:gd fmla="*/ 137783 h 496315" name="connsiteY46"/>
                <a:gd fmla="*/ 542897 w 609243" name="connsiteX47"/>
                <a:gd fmla="*/ 167489 h 496315" name="connsiteY47"/>
                <a:gd fmla="*/ 534359 w 609243" name="connsiteX48"/>
                <a:gd fmla="*/ 185289 h 496315" name="connsiteY48"/>
                <a:gd fmla="*/ 349445 w 609243" name="connsiteX49"/>
                <a:gd fmla="*/ 182544 h 496315" name="connsiteY49"/>
                <a:gd fmla="*/ 338060 w 609243" name="connsiteX50"/>
                <a:gd fmla="*/ 166448 h 496315" name="connsiteY50"/>
                <a:gd fmla="*/ 439981 w 609243" name="connsiteX51"/>
                <a:gd fmla="*/ 137783 h 496315" name="connsiteY51"/>
                <a:gd fmla="*/ 209117 w 609243" name="connsiteX52"/>
                <a:gd fmla="*/ 125922 h 496315" name="connsiteY52"/>
                <a:gd fmla="*/ 249230 w 609243" name="connsiteX53"/>
                <a:gd fmla="*/ 141507 h 496315" name="connsiteY53"/>
                <a:gd fmla="*/ 239267 w 609243" name="connsiteX54"/>
                <a:gd fmla="*/ 158561 h 496315" name="connsiteY54"/>
                <a:gd fmla="*/ 171234 w 609243" name="connsiteX55"/>
                <a:gd fmla="*/ 146339 h 496315" name="connsiteY55"/>
                <a:gd fmla="*/ 166015 w 609243" name="connsiteX56"/>
                <a:gd fmla="*/ 127390 h 496315" name="connsiteY56"/>
                <a:gd fmla="*/ 209117 w 609243" name="connsiteX57"/>
                <a:gd fmla="*/ 125922 h 496315" name="connsiteY57"/>
                <a:gd fmla="*/ 114405 w 609243" name="connsiteX58"/>
                <a:gd fmla="*/ 101164 h 496315" name="connsiteY58"/>
                <a:gd fmla="*/ 79658 w 609243" name="connsiteX59"/>
                <a:gd fmla="*/ 112628 h 496315" name="connsiteY59"/>
                <a:gd fmla="*/ 78139 w 609243" name="connsiteX60"/>
                <a:gd fmla="*/ 156871 h 496315" name="connsiteY60"/>
                <a:gd fmla="*/ 114405 w 609243" name="connsiteX61"/>
                <a:gd fmla="*/ 142186 h 496315" name="connsiteY61"/>
                <a:gd fmla="*/ 436157 w 609243" name="connsiteX62"/>
                <a:gd fmla="*/ 91941 h 496315" name="connsiteY62"/>
                <a:gd fmla="*/ 539058 w 609243" name="connsiteX63"/>
                <a:gd fmla="*/ 121643 h 496315" name="connsiteY63"/>
                <a:gd fmla="*/ 530612 w 609243" name="connsiteX64"/>
                <a:gd fmla="*/ 139462 h 496315" name="connsiteY64"/>
                <a:gd fmla="*/ 345546 w 609243" name="connsiteX65"/>
                <a:gd fmla="*/ 136808 h 496315" name="connsiteY65"/>
                <a:gd fmla="*/ 334252 w 609243" name="connsiteX66"/>
                <a:gd fmla="*/ 120601 h 496315" name="connsiteY66"/>
                <a:gd fmla="*/ 436157 w 609243" name="connsiteX67"/>
                <a:gd fmla="*/ 91941 h 496315" name="connsiteY67"/>
                <a:gd fmla="*/ 120956 w 609243" name="connsiteX68"/>
                <a:gd fmla="*/ 81080 h 496315" name="connsiteY68"/>
                <a:gd fmla="*/ 123804 w 609243" name="connsiteX69"/>
                <a:gd fmla="*/ 81459 h 496315" name="connsiteY69"/>
                <a:gd fmla="*/ 134152 w 609243" name="connsiteX70"/>
                <a:gd fmla="*/ 90933 h 496315" name="connsiteY70"/>
                <a:gd fmla="*/ 134152 w 609243" name="connsiteX71"/>
                <a:gd fmla="*/ 146734 h 496315" name="connsiteY71"/>
                <a:gd fmla="*/ 133773 w 609243" name="connsiteX72"/>
                <a:gd fmla="*/ 149292 h 496315" name="connsiteY72"/>
                <a:gd fmla="*/ 126842 w 609243" name="connsiteX73"/>
                <a:gd fmla="*/ 159523 h 496315" name="connsiteY73"/>
                <a:gd fmla="*/ 78234 w 609243" name="connsiteX74"/>
                <a:gd fmla="*/ 179892 h 496315" name="connsiteY74"/>
                <a:gd fmla="*/ 64658 w 609243" name="connsiteX75"/>
                <a:gd fmla="*/ 175439 h 496315" name="connsiteY75"/>
                <a:gd fmla="*/ 58392 w 609243" name="connsiteX76"/>
                <a:gd fmla="*/ 166439 h 496315" name="connsiteY76"/>
                <a:gd fmla="*/ 60101 w 609243" name="connsiteX77"/>
                <a:gd fmla="*/ 110638 h 496315" name="connsiteY77"/>
                <a:gd fmla="*/ 60765 w 609243" name="connsiteX78"/>
                <a:gd fmla="*/ 107796 h 496315" name="connsiteY78"/>
                <a:gd fmla="*/ 64943 w 609243" name="connsiteX79"/>
                <a:gd fmla="*/ 98796 h 496315" name="connsiteY79"/>
                <a:gd fmla="*/ 120956 w 609243" name="connsiteX80"/>
                <a:gd fmla="*/ 81080 h 496315" name="connsiteY80"/>
                <a:gd fmla="*/ 211133 w 609243" name="connsiteX81"/>
                <a:gd fmla="*/ 79659 h 496315" name="connsiteY81"/>
                <a:gd fmla="*/ 252540 w 609243" name="connsiteX82"/>
                <a:gd fmla="*/ 93858 h 496315" name="connsiteY82"/>
                <a:gd fmla="*/ 242574 w 609243" name="connsiteX83"/>
                <a:gd fmla="*/ 110925 h 496315" name="connsiteY83"/>
                <a:gd fmla="*/ 172811 w 609243" name="connsiteX84"/>
                <a:gd fmla="*/ 103719 h 496315" name="connsiteY84"/>
                <a:gd fmla="*/ 167590 w 609243" name="connsiteX85"/>
                <a:gd fmla="*/ 84661 h 496315" name="connsiteY85"/>
                <a:gd fmla="*/ 211133 w 609243" name="connsiteX86"/>
                <a:gd fmla="*/ 79659 h 496315" name="connsiteY86"/>
                <a:gd fmla="*/ 198798 w 609243" name="connsiteX87"/>
                <a:gd fmla="*/ 22403 h 496315" name="connsiteY87"/>
                <a:gd fmla="*/ 27245 w 609243" name="connsiteX88"/>
                <a:gd fmla="*/ 79844 h 496315" name="connsiteY88"/>
                <a:gd fmla="*/ 26012 w 609243" name="connsiteX89"/>
                <a:gd fmla="*/ 387586 h 496315" name="connsiteY89"/>
                <a:gd fmla="*/ 306429 w 609243" name="connsiteX90"/>
                <a:gd fmla="*/ 408620 h 496315" name="connsiteY90"/>
                <a:gd fmla="*/ 586847 w 609243" name="connsiteX91"/>
                <a:gd fmla="*/ 387586 h 496315" name="connsiteY91"/>
                <a:gd fmla="*/ 585614 w 609243" name="connsiteX92"/>
                <a:gd fmla="*/ 79844 h 496315" name="connsiteY92"/>
                <a:gd fmla="*/ 315160 w 609243" name="connsiteX93"/>
                <a:gd fmla="*/ 68664 h 496315" name="connsiteY93"/>
                <a:gd fmla="*/ 306429 w 609243" name="connsiteX94"/>
                <a:gd fmla="*/ 71791 h 496315" name="connsiteY94"/>
                <a:gd fmla="*/ 297699 w 609243" name="connsiteX95"/>
                <a:gd fmla="*/ 68664 h 496315" name="connsiteY95"/>
                <a:gd fmla="*/ 198798 w 609243" name="connsiteX96"/>
                <a:gd fmla="*/ 22403 h 496315" name="connsiteY96"/>
                <a:gd fmla="*/ 197678 w 609243" name="connsiteX97"/>
                <a:gd fmla="*/ 346 h 496315" name="connsiteY97"/>
                <a:gd fmla="*/ 306429 w 609243" name="connsiteX98"/>
                <a:gd fmla="*/ 46209 h 496315" name="connsiteY98"/>
                <a:gd fmla="*/ 602505 w 609243" name="connsiteX99"/>
                <a:gd fmla="*/ 64779 h 496315" name="connsiteY99"/>
                <a:gd fmla="*/ 606016 w 609243" name="connsiteX100"/>
                <a:gd fmla="*/ 68948 h 496315" name="connsiteY100"/>
                <a:gd fmla="*/ 608009 w 609243" name="connsiteX101"/>
                <a:gd fmla="*/ 75581 h 496315" name="connsiteY101"/>
                <a:gd fmla="*/ 609243 w 609243" name="connsiteX102"/>
                <a:gd fmla="*/ 396113 h 496315" name="connsiteY102"/>
                <a:gd fmla="*/ 608199 w 609243" name="connsiteX103"/>
                <a:gd fmla="*/ 400945 h 496315" name="connsiteY103"/>
                <a:gd fmla="*/ 595103 w 609243" name="connsiteX104"/>
                <a:gd fmla="*/ 414210 h 496315" name="connsiteY104"/>
                <a:gd fmla="*/ 317437 w 609243" name="connsiteX105"/>
                <a:gd fmla="*/ 428043 h 496315" name="connsiteY105"/>
                <a:gd fmla="*/ 306429 w 609243" name="connsiteX106"/>
                <a:gd fmla="*/ 434675 h 496315" name="connsiteY106"/>
                <a:gd fmla="*/ 295422 w 609243" name="connsiteX107"/>
                <a:gd fmla="*/ 428043 h 496315" name="connsiteY107"/>
                <a:gd fmla="*/ 17756 w 609243" name="connsiteX108"/>
                <a:gd fmla="*/ 414210 h 496315" name="connsiteY108"/>
                <a:gd fmla="*/ 4660 w 609243" name="connsiteX109"/>
                <a:gd fmla="*/ 400945 h 496315" name="connsiteY109"/>
                <a:gd fmla="*/ 3616 w 609243" name="connsiteX110"/>
                <a:gd fmla="*/ 396113 h 496315" name="connsiteY110"/>
                <a:gd fmla="*/ 4850 w 609243" name="connsiteX111"/>
                <a:gd fmla="*/ 75581 h 496315" name="connsiteY111"/>
                <a:gd fmla="*/ 6843 w 609243" name="connsiteX112"/>
                <a:gd fmla="*/ 68948 h 496315" name="connsiteY112"/>
                <a:gd fmla="*/ 10354 w 609243" name="connsiteX113"/>
                <a:gd fmla="*/ 64779 h 496315" name="connsiteY113"/>
                <a:gd fmla="*/ 197678 w 609243" name="connsiteX114"/>
                <a:gd fmla="*/ 346 h 496315" name="connsiteY1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b="b" l="l" r="r" t="t"/>
              <a:pathLst>
                <a:path h="496315" w="609243">
                  <a:moveTo>
                    <a:pt x="165033" y="400904"/>
                  </a:moveTo>
                  <a:cubicBezTo>
                    <a:pt x="218614" y="402858"/>
                    <a:pt x="269051" y="419838"/>
                    <a:pt x="303783" y="460951"/>
                  </a:cubicBezTo>
                  <a:cubicBezTo>
                    <a:pt x="373248" y="378725"/>
                    <a:pt x="505628" y="393029"/>
                    <a:pt x="600145" y="431016"/>
                  </a:cubicBezTo>
                  <a:cubicBezTo>
                    <a:pt x="616847" y="437742"/>
                    <a:pt x="602423" y="460382"/>
                    <a:pt x="585911" y="453751"/>
                  </a:cubicBezTo>
                  <a:cubicBezTo>
                    <a:pt x="500314" y="419364"/>
                    <a:pt x="372583" y="404018"/>
                    <a:pt x="316310" y="490033"/>
                  </a:cubicBezTo>
                  <a:cubicBezTo>
                    <a:pt x="313178" y="494864"/>
                    <a:pt x="308433" y="496569"/>
                    <a:pt x="303783" y="496285"/>
                  </a:cubicBezTo>
                  <a:cubicBezTo>
                    <a:pt x="299134" y="496569"/>
                    <a:pt x="294389" y="494864"/>
                    <a:pt x="291257" y="490033"/>
                  </a:cubicBezTo>
                  <a:cubicBezTo>
                    <a:pt x="234984" y="404018"/>
                    <a:pt x="107253" y="419364"/>
                    <a:pt x="21751" y="453751"/>
                  </a:cubicBezTo>
                  <a:cubicBezTo>
                    <a:pt x="5144" y="460382"/>
                    <a:pt x="-9280" y="437742"/>
                    <a:pt x="7422" y="431016"/>
                  </a:cubicBezTo>
                  <a:cubicBezTo>
                    <a:pt x="54728" y="412023"/>
                    <a:pt x="111452" y="398950"/>
                    <a:pt x="165033" y="400904"/>
                  </a:cubicBezTo>
                  <a:close/>
                  <a:moveTo>
                    <a:pt x="155189" y="275778"/>
                  </a:moveTo>
                  <a:cubicBezTo>
                    <a:pt x="190373" y="271726"/>
                    <a:pt x="226197" y="277389"/>
                    <a:pt x="259126" y="295874"/>
                  </a:cubicBezTo>
                  <a:cubicBezTo>
                    <a:pt x="270229" y="302130"/>
                    <a:pt x="260265" y="319192"/>
                    <a:pt x="249162" y="312936"/>
                  </a:cubicBezTo>
                  <a:cubicBezTo>
                    <a:pt x="189186" y="279285"/>
                    <a:pt x="119815" y="294262"/>
                    <a:pt x="65059" y="331041"/>
                  </a:cubicBezTo>
                  <a:cubicBezTo>
                    <a:pt x="54430" y="338150"/>
                    <a:pt x="44561" y="320993"/>
                    <a:pt x="55095" y="313979"/>
                  </a:cubicBezTo>
                  <a:cubicBezTo>
                    <a:pt x="85463" y="293599"/>
                    <a:pt x="120006" y="279830"/>
                    <a:pt x="155189" y="275778"/>
                  </a:cubicBezTo>
                  <a:close/>
                  <a:moveTo>
                    <a:pt x="443849" y="275552"/>
                  </a:moveTo>
                  <a:cubicBezTo>
                    <a:pt x="479257" y="276654"/>
                    <a:pt x="514819" y="287483"/>
                    <a:pt x="546751" y="305255"/>
                  </a:cubicBezTo>
                  <a:cubicBezTo>
                    <a:pt x="557854" y="311415"/>
                    <a:pt x="549408" y="329329"/>
                    <a:pt x="538211" y="323074"/>
                  </a:cubicBezTo>
                  <a:cubicBezTo>
                    <a:pt x="480609" y="291037"/>
                    <a:pt x="410197" y="281843"/>
                    <a:pt x="353260" y="320420"/>
                  </a:cubicBezTo>
                  <a:cubicBezTo>
                    <a:pt x="342726" y="327528"/>
                    <a:pt x="331339" y="311415"/>
                    <a:pt x="341872" y="304212"/>
                  </a:cubicBezTo>
                  <a:cubicBezTo>
                    <a:pt x="373188" y="283076"/>
                    <a:pt x="408441" y="274451"/>
                    <a:pt x="443849" y="275552"/>
                  </a:cubicBezTo>
                  <a:close/>
                  <a:moveTo>
                    <a:pt x="155189" y="229830"/>
                  </a:moveTo>
                  <a:cubicBezTo>
                    <a:pt x="190373" y="225780"/>
                    <a:pt x="226197" y="231440"/>
                    <a:pt x="259126" y="249914"/>
                  </a:cubicBezTo>
                  <a:cubicBezTo>
                    <a:pt x="270229" y="256166"/>
                    <a:pt x="260265" y="273124"/>
                    <a:pt x="249162" y="266966"/>
                  </a:cubicBezTo>
                  <a:cubicBezTo>
                    <a:pt x="189186" y="233335"/>
                    <a:pt x="119815" y="248303"/>
                    <a:pt x="65059" y="284966"/>
                  </a:cubicBezTo>
                  <a:cubicBezTo>
                    <a:pt x="54430" y="292071"/>
                    <a:pt x="44561" y="275019"/>
                    <a:pt x="55095" y="268008"/>
                  </a:cubicBezTo>
                  <a:cubicBezTo>
                    <a:pt x="85463" y="247640"/>
                    <a:pt x="120006" y="233880"/>
                    <a:pt x="155189" y="229830"/>
                  </a:cubicBezTo>
                  <a:close/>
                  <a:moveTo>
                    <a:pt x="439981" y="229743"/>
                  </a:moveTo>
                  <a:cubicBezTo>
                    <a:pt x="475369" y="230857"/>
                    <a:pt x="510924" y="241709"/>
                    <a:pt x="542897" y="259481"/>
                  </a:cubicBezTo>
                  <a:cubicBezTo>
                    <a:pt x="553903" y="265642"/>
                    <a:pt x="545554" y="283461"/>
                    <a:pt x="534359" y="277206"/>
                  </a:cubicBezTo>
                  <a:cubicBezTo>
                    <a:pt x="476674" y="245169"/>
                    <a:pt x="406371" y="235975"/>
                    <a:pt x="349445" y="274552"/>
                  </a:cubicBezTo>
                  <a:cubicBezTo>
                    <a:pt x="338819" y="281660"/>
                    <a:pt x="327529" y="265547"/>
                    <a:pt x="338060" y="258438"/>
                  </a:cubicBezTo>
                  <a:cubicBezTo>
                    <a:pt x="369369" y="237255"/>
                    <a:pt x="404592" y="228629"/>
                    <a:pt x="439981" y="229743"/>
                  </a:cubicBezTo>
                  <a:close/>
                  <a:moveTo>
                    <a:pt x="436157" y="183933"/>
                  </a:moveTo>
                  <a:cubicBezTo>
                    <a:pt x="471557" y="185045"/>
                    <a:pt x="507123" y="195886"/>
                    <a:pt x="539058" y="213639"/>
                  </a:cubicBezTo>
                  <a:cubicBezTo>
                    <a:pt x="550162" y="219794"/>
                    <a:pt x="541715" y="237594"/>
                    <a:pt x="530612" y="231439"/>
                  </a:cubicBezTo>
                  <a:cubicBezTo>
                    <a:pt x="472909" y="199342"/>
                    <a:pt x="402584" y="190253"/>
                    <a:pt x="345546" y="228694"/>
                  </a:cubicBezTo>
                  <a:cubicBezTo>
                    <a:pt x="335012" y="235889"/>
                    <a:pt x="323718" y="219699"/>
                    <a:pt x="334252" y="212598"/>
                  </a:cubicBezTo>
                  <a:cubicBezTo>
                    <a:pt x="365524" y="191436"/>
                    <a:pt x="400757" y="182820"/>
                    <a:pt x="436157" y="183933"/>
                  </a:cubicBezTo>
                  <a:close/>
                  <a:moveTo>
                    <a:pt x="155189" y="183880"/>
                  </a:moveTo>
                  <a:cubicBezTo>
                    <a:pt x="190373" y="179842"/>
                    <a:pt x="226197" y="185502"/>
                    <a:pt x="259126" y="203976"/>
                  </a:cubicBezTo>
                  <a:cubicBezTo>
                    <a:pt x="270229" y="210133"/>
                    <a:pt x="260265" y="227186"/>
                    <a:pt x="249162" y="220933"/>
                  </a:cubicBezTo>
                  <a:cubicBezTo>
                    <a:pt x="189186" y="187302"/>
                    <a:pt x="119815" y="202270"/>
                    <a:pt x="65059" y="239028"/>
                  </a:cubicBezTo>
                  <a:cubicBezTo>
                    <a:pt x="54430" y="246133"/>
                    <a:pt x="44561" y="229080"/>
                    <a:pt x="55095" y="221975"/>
                  </a:cubicBezTo>
                  <a:cubicBezTo>
                    <a:pt x="85463" y="201655"/>
                    <a:pt x="120006" y="187918"/>
                    <a:pt x="155189" y="183880"/>
                  </a:cubicBezTo>
                  <a:close/>
                  <a:moveTo>
                    <a:pt x="439981" y="137783"/>
                  </a:moveTo>
                  <a:cubicBezTo>
                    <a:pt x="475369" y="138895"/>
                    <a:pt x="510924" y="149736"/>
                    <a:pt x="542897" y="167489"/>
                  </a:cubicBezTo>
                  <a:cubicBezTo>
                    <a:pt x="553903" y="173644"/>
                    <a:pt x="545554" y="191444"/>
                    <a:pt x="534359" y="185289"/>
                  </a:cubicBezTo>
                  <a:cubicBezTo>
                    <a:pt x="476674" y="153192"/>
                    <a:pt x="406371" y="144103"/>
                    <a:pt x="349445" y="182544"/>
                  </a:cubicBezTo>
                  <a:cubicBezTo>
                    <a:pt x="338819" y="189739"/>
                    <a:pt x="327529" y="173549"/>
                    <a:pt x="338060" y="166448"/>
                  </a:cubicBezTo>
                  <a:cubicBezTo>
                    <a:pt x="369369" y="145286"/>
                    <a:pt x="404592" y="136670"/>
                    <a:pt x="439981" y="137783"/>
                  </a:cubicBezTo>
                  <a:close/>
                  <a:moveTo>
                    <a:pt x="209117" y="125922"/>
                  </a:moveTo>
                  <a:cubicBezTo>
                    <a:pt x="223089" y="128148"/>
                    <a:pt x="236563" y="133217"/>
                    <a:pt x="249230" y="141507"/>
                  </a:cubicBezTo>
                  <a:cubicBezTo>
                    <a:pt x="259857" y="148423"/>
                    <a:pt x="249989" y="165477"/>
                    <a:pt x="239267" y="158561"/>
                  </a:cubicBezTo>
                  <a:cubicBezTo>
                    <a:pt x="218392" y="144918"/>
                    <a:pt x="195619" y="141223"/>
                    <a:pt x="171234" y="146339"/>
                  </a:cubicBezTo>
                  <a:cubicBezTo>
                    <a:pt x="158804" y="148991"/>
                    <a:pt x="153585" y="130043"/>
                    <a:pt x="166015" y="127390"/>
                  </a:cubicBezTo>
                  <a:cubicBezTo>
                    <a:pt x="180675" y="124311"/>
                    <a:pt x="195145" y="123695"/>
                    <a:pt x="209117" y="125922"/>
                  </a:cubicBezTo>
                  <a:close/>
                  <a:moveTo>
                    <a:pt x="114405" y="101164"/>
                  </a:moveTo>
                  <a:cubicBezTo>
                    <a:pt x="101873" y="102206"/>
                    <a:pt x="90291" y="105901"/>
                    <a:pt x="79658" y="112628"/>
                  </a:cubicBezTo>
                  <a:cubicBezTo>
                    <a:pt x="78519" y="127407"/>
                    <a:pt x="78234" y="142091"/>
                    <a:pt x="78139" y="156871"/>
                  </a:cubicBezTo>
                  <a:cubicBezTo>
                    <a:pt x="89626" y="150523"/>
                    <a:pt x="101684" y="145407"/>
                    <a:pt x="114405" y="142186"/>
                  </a:cubicBezTo>
                  <a:close/>
                  <a:moveTo>
                    <a:pt x="436157" y="91941"/>
                  </a:moveTo>
                  <a:cubicBezTo>
                    <a:pt x="471557" y="93043"/>
                    <a:pt x="507123" y="103872"/>
                    <a:pt x="539058" y="121643"/>
                  </a:cubicBezTo>
                  <a:cubicBezTo>
                    <a:pt x="550162" y="127804"/>
                    <a:pt x="541715" y="145718"/>
                    <a:pt x="530612" y="139462"/>
                  </a:cubicBezTo>
                  <a:cubicBezTo>
                    <a:pt x="472909" y="107426"/>
                    <a:pt x="402584" y="98232"/>
                    <a:pt x="345546" y="136808"/>
                  </a:cubicBezTo>
                  <a:cubicBezTo>
                    <a:pt x="335012" y="143917"/>
                    <a:pt x="323718" y="127804"/>
                    <a:pt x="334252" y="120601"/>
                  </a:cubicBezTo>
                  <a:cubicBezTo>
                    <a:pt x="365524" y="99464"/>
                    <a:pt x="400757" y="90839"/>
                    <a:pt x="436157" y="91941"/>
                  </a:cubicBezTo>
                  <a:close/>
                  <a:moveTo>
                    <a:pt x="120956" y="81080"/>
                  </a:moveTo>
                  <a:cubicBezTo>
                    <a:pt x="122000" y="81080"/>
                    <a:pt x="122855" y="81174"/>
                    <a:pt x="123804" y="81459"/>
                  </a:cubicBezTo>
                  <a:cubicBezTo>
                    <a:pt x="128836" y="81269"/>
                    <a:pt x="134152" y="84396"/>
                    <a:pt x="134152" y="90933"/>
                  </a:cubicBezTo>
                  <a:lnTo>
                    <a:pt x="134152" y="146734"/>
                  </a:lnTo>
                  <a:cubicBezTo>
                    <a:pt x="134152" y="147681"/>
                    <a:pt x="133962" y="148534"/>
                    <a:pt x="133773" y="149292"/>
                  </a:cubicBezTo>
                  <a:cubicBezTo>
                    <a:pt x="134532" y="153744"/>
                    <a:pt x="132633" y="158387"/>
                    <a:pt x="126842" y="159523"/>
                  </a:cubicBezTo>
                  <a:cubicBezTo>
                    <a:pt x="109279" y="163029"/>
                    <a:pt x="93234" y="170134"/>
                    <a:pt x="78234" y="179892"/>
                  </a:cubicBezTo>
                  <a:cubicBezTo>
                    <a:pt x="72348" y="183682"/>
                    <a:pt x="66841" y="180366"/>
                    <a:pt x="64658" y="175439"/>
                  </a:cubicBezTo>
                  <a:cubicBezTo>
                    <a:pt x="61145" y="174208"/>
                    <a:pt x="58392" y="171271"/>
                    <a:pt x="58392" y="166439"/>
                  </a:cubicBezTo>
                  <a:cubicBezTo>
                    <a:pt x="58392" y="147871"/>
                    <a:pt x="58487" y="129207"/>
                    <a:pt x="60101" y="110638"/>
                  </a:cubicBezTo>
                  <a:cubicBezTo>
                    <a:pt x="60196" y="109596"/>
                    <a:pt x="60386" y="108649"/>
                    <a:pt x="60765" y="107796"/>
                  </a:cubicBezTo>
                  <a:cubicBezTo>
                    <a:pt x="60576" y="104575"/>
                    <a:pt x="61715" y="101164"/>
                    <a:pt x="64943" y="98796"/>
                  </a:cubicBezTo>
                  <a:cubicBezTo>
                    <a:pt x="81367" y="86764"/>
                    <a:pt x="100734" y="81459"/>
                    <a:pt x="120956" y="81080"/>
                  </a:cubicBezTo>
                  <a:close/>
                  <a:moveTo>
                    <a:pt x="211133" y="79659"/>
                  </a:moveTo>
                  <a:cubicBezTo>
                    <a:pt x="225465" y="81224"/>
                    <a:pt x="239442" y="85988"/>
                    <a:pt x="252540" y="93858"/>
                  </a:cubicBezTo>
                  <a:cubicBezTo>
                    <a:pt x="263455" y="100495"/>
                    <a:pt x="253489" y="117563"/>
                    <a:pt x="242574" y="110925"/>
                  </a:cubicBezTo>
                  <a:cubicBezTo>
                    <a:pt x="220553" y="97651"/>
                    <a:pt x="197109" y="95375"/>
                    <a:pt x="172811" y="103719"/>
                  </a:cubicBezTo>
                  <a:cubicBezTo>
                    <a:pt x="160756" y="107796"/>
                    <a:pt x="155631" y="88833"/>
                    <a:pt x="167590" y="84661"/>
                  </a:cubicBezTo>
                  <a:cubicBezTo>
                    <a:pt x="182112" y="79730"/>
                    <a:pt x="196800" y="78095"/>
                    <a:pt x="211133" y="79659"/>
                  </a:cubicBezTo>
                  <a:close/>
                  <a:moveTo>
                    <a:pt x="198798" y="22403"/>
                  </a:moveTo>
                  <a:cubicBezTo>
                    <a:pt x="139593" y="17888"/>
                    <a:pt x="76710" y="44314"/>
                    <a:pt x="27245" y="79844"/>
                  </a:cubicBezTo>
                  <a:cubicBezTo>
                    <a:pt x="29238" y="182456"/>
                    <a:pt x="26296" y="284974"/>
                    <a:pt x="26012" y="387586"/>
                  </a:cubicBezTo>
                  <a:cubicBezTo>
                    <a:pt x="118725" y="354898"/>
                    <a:pt x="223111" y="351392"/>
                    <a:pt x="306429" y="408620"/>
                  </a:cubicBezTo>
                  <a:cubicBezTo>
                    <a:pt x="389653" y="351392"/>
                    <a:pt x="494134" y="354898"/>
                    <a:pt x="586847" y="387586"/>
                  </a:cubicBezTo>
                  <a:cubicBezTo>
                    <a:pt x="586563" y="284974"/>
                    <a:pt x="583621" y="182456"/>
                    <a:pt x="585614" y="79844"/>
                  </a:cubicBezTo>
                  <a:cubicBezTo>
                    <a:pt x="506470" y="22995"/>
                    <a:pt x="392975" y="-10545"/>
                    <a:pt x="315160" y="68664"/>
                  </a:cubicBezTo>
                  <a:cubicBezTo>
                    <a:pt x="312503" y="71412"/>
                    <a:pt x="309371" y="72264"/>
                    <a:pt x="306429" y="71791"/>
                  </a:cubicBezTo>
                  <a:cubicBezTo>
                    <a:pt x="303488" y="72264"/>
                    <a:pt x="300356" y="71412"/>
                    <a:pt x="297699" y="68664"/>
                  </a:cubicBezTo>
                  <a:cubicBezTo>
                    <a:pt x="268518" y="38960"/>
                    <a:pt x="234320" y="25112"/>
                    <a:pt x="198798" y="22403"/>
                  </a:cubicBezTo>
                  <a:close/>
                  <a:moveTo>
                    <a:pt x="197678" y="346"/>
                  </a:moveTo>
                  <a:cubicBezTo>
                    <a:pt x="236561" y="2640"/>
                    <a:pt x="274117" y="16470"/>
                    <a:pt x="306429" y="46209"/>
                  </a:cubicBezTo>
                  <a:cubicBezTo>
                    <a:pt x="392595" y="-33095"/>
                    <a:pt x="516055" y="730"/>
                    <a:pt x="602505" y="64779"/>
                  </a:cubicBezTo>
                  <a:cubicBezTo>
                    <a:pt x="604118" y="66011"/>
                    <a:pt x="605257" y="67432"/>
                    <a:pt x="606016" y="68948"/>
                  </a:cubicBezTo>
                  <a:cubicBezTo>
                    <a:pt x="607250" y="70654"/>
                    <a:pt x="608104" y="72833"/>
                    <a:pt x="608009" y="75581"/>
                  </a:cubicBezTo>
                  <a:cubicBezTo>
                    <a:pt x="605827" y="182456"/>
                    <a:pt x="609053" y="289237"/>
                    <a:pt x="609243" y="396113"/>
                  </a:cubicBezTo>
                  <a:cubicBezTo>
                    <a:pt x="609243" y="397913"/>
                    <a:pt x="608863" y="399524"/>
                    <a:pt x="608199" y="400945"/>
                  </a:cubicBezTo>
                  <a:cubicBezTo>
                    <a:pt x="610002" y="408620"/>
                    <a:pt x="604403" y="417810"/>
                    <a:pt x="595103" y="414210"/>
                  </a:cubicBezTo>
                  <a:cubicBezTo>
                    <a:pt x="503813" y="378679"/>
                    <a:pt x="400661" y="370815"/>
                    <a:pt x="317437" y="428043"/>
                  </a:cubicBezTo>
                  <a:cubicBezTo>
                    <a:pt x="315540" y="432591"/>
                    <a:pt x="311269" y="435812"/>
                    <a:pt x="306429" y="434675"/>
                  </a:cubicBezTo>
                  <a:cubicBezTo>
                    <a:pt x="301590" y="435812"/>
                    <a:pt x="297319" y="432591"/>
                    <a:pt x="295422" y="428043"/>
                  </a:cubicBezTo>
                  <a:cubicBezTo>
                    <a:pt x="212198" y="370815"/>
                    <a:pt x="109046" y="378679"/>
                    <a:pt x="17756" y="414210"/>
                  </a:cubicBezTo>
                  <a:cubicBezTo>
                    <a:pt x="8456" y="417810"/>
                    <a:pt x="2857" y="408620"/>
                    <a:pt x="4660" y="400945"/>
                  </a:cubicBezTo>
                  <a:cubicBezTo>
                    <a:pt x="3996" y="399524"/>
                    <a:pt x="3616" y="397913"/>
                    <a:pt x="3616" y="396113"/>
                  </a:cubicBezTo>
                  <a:cubicBezTo>
                    <a:pt x="3806" y="289237"/>
                    <a:pt x="7032" y="182456"/>
                    <a:pt x="4850" y="75581"/>
                  </a:cubicBezTo>
                  <a:cubicBezTo>
                    <a:pt x="4755" y="72833"/>
                    <a:pt x="5514" y="70654"/>
                    <a:pt x="6843" y="68948"/>
                  </a:cubicBezTo>
                  <a:cubicBezTo>
                    <a:pt x="7602" y="67432"/>
                    <a:pt x="8741" y="66011"/>
                    <a:pt x="10354" y="64779"/>
                  </a:cubicBezTo>
                  <a:cubicBezTo>
                    <a:pt x="64385" y="24748"/>
                    <a:pt x="132874" y="-3476"/>
                    <a:pt x="197678" y="346"/>
                  </a:cubicBezTo>
                  <a:close/>
                </a:path>
              </a:pathLst>
            </a:custGeom>
            <a:solidFill>
              <a:schemeClr val="tx1"/>
            </a:solidFill>
            <a:ln>
              <a:noFill/>
            </a:ln>
          </p:spPr>
          <p:txBody>
            <a:bodyPr/>
            <a:lstStyle/>
            <a:p/>
          </p:txBody>
        </p:sp>
        <p:sp>
          <p:nvSpPr>
            <p:cNvPr id="7" name="文本框 6"/>
            <p:cNvSpPr txBox="1"/>
            <p:nvPr/>
          </p:nvSpPr>
          <p:spPr>
            <a:xfrm>
              <a:off x="7976337" y="577598"/>
              <a:ext cx="2990850" cy="457200"/>
            </a:xfrm>
            <a:prstGeom prst="rect">
              <a:avLst/>
            </a:prstGeom>
            <a:noFill/>
          </p:spPr>
          <p:txBody>
            <a:bodyPr rtlCol="0" wrap="square">
              <a:spAutoFit/>
            </a:bodyPr>
            <a:lstStyle/>
            <a:p>
              <a:r>
                <a:rPr altLang="zh-CN" i="1" lang="en-US" spc="600" sz="2400">
                  <a:latin charset="-122" panose="00000500000000000000" pitchFamily="2" typeface="字魂59号-创粗黑"/>
                  <a:ea charset="-122" panose="00000500000000000000" pitchFamily="2" typeface="字魂59号-创粗黑"/>
                </a:rPr>
                <a:t>READ SHARE</a:t>
              </a:r>
            </a:p>
          </p:txBody>
        </p:sp>
      </p:grpSp>
      <p:sp>
        <p:nvSpPr>
          <p:cNvPr id="8" name="椭圆 7"/>
          <p:cNvSpPr/>
          <p:nvPr/>
        </p:nvSpPr>
        <p:spPr>
          <a:xfrm>
            <a:off x="1977463" y="4391180"/>
            <a:ext cx="1345871" cy="1345870"/>
          </a:xfrm>
          <a:prstGeom prst="ellipse">
            <a:avLst/>
          </a:prstGeom>
          <a:solidFill>
            <a:schemeClr val="bg1">
              <a:alpha val="34000"/>
            </a:schemeClr>
          </a:solidFill>
          <a:ln w="285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9号-创粗黑"/>
              <a:ea charset="-122" panose="00000500000000000000" pitchFamily="2" typeface="字魂59号-创粗黑"/>
            </a:endParaRPr>
          </a:p>
        </p:txBody>
      </p:sp>
      <p:sp>
        <p:nvSpPr>
          <p:cNvPr id="9" name="椭圆 8"/>
          <p:cNvSpPr/>
          <p:nvPr/>
        </p:nvSpPr>
        <p:spPr>
          <a:xfrm>
            <a:off x="2098813" y="4512529"/>
            <a:ext cx="1103172" cy="1103172"/>
          </a:xfrm>
          <a:prstGeom prst="ellipse">
            <a:avLst/>
          </a:prstGeom>
          <a:solidFill>
            <a:schemeClr val="tx1"/>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9号-创粗黑"/>
              <a:ea charset="-122" panose="00000500000000000000" pitchFamily="2" typeface="字魂59号-创粗黑"/>
            </a:endParaRPr>
          </a:p>
        </p:txBody>
      </p:sp>
      <p:sp>
        <p:nvSpPr>
          <p:cNvPr id="10" name="文本框 9"/>
          <p:cNvSpPr txBox="1"/>
          <p:nvPr/>
        </p:nvSpPr>
        <p:spPr>
          <a:xfrm>
            <a:off x="2256702" y="4717745"/>
            <a:ext cx="792480" cy="701040"/>
          </a:xfrm>
          <a:prstGeom prst="rect">
            <a:avLst/>
          </a:prstGeom>
          <a:noFill/>
          <a:effectLst/>
        </p:spPr>
        <p:txBody>
          <a:bodyPr rtlCol="0" wrap="none">
            <a:spAutoFit/>
          </a:bodyPr>
          <a:lstStyle/>
          <a:p>
            <a:r>
              <a:rPr altLang="zh-CN" lang="en-US" sz="4000">
                <a:solidFill>
                  <a:schemeClr val="bg1"/>
                </a:solidFill>
                <a:latin charset="-122" panose="00000500000000000000" pitchFamily="2" typeface="字魂59号-创粗黑"/>
                <a:ea charset="-122" panose="00000500000000000000" pitchFamily="2" typeface="字魂59号-创粗黑"/>
              </a:rPr>
              <a:t>01</a:t>
            </a:r>
          </a:p>
        </p:txBody>
      </p:sp>
      <p:sp>
        <p:nvSpPr>
          <p:cNvPr id="11" name="文本框 10"/>
          <p:cNvSpPr txBox="1"/>
          <p:nvPr/>
        </p:nvSpPr>
        <p:spPr>
          <a:xfrm>
            <a:off x="3425634" y="4945587"/>
            <a:ext cx="4839333" cy="640080"/>
          </a:xfrm>
          <a:prstGeom prst="rect">
            <a:avLst/>
          </a:prstGeom>
          <a:noFill/>
          <a:effectLst/>
        </p:spPr>
        <p:txBody>
          <a:bodyPr rtlCol="0" wrap="square">
            <a:spAutoFit/>
          </a:bodyPr>
          <a:lstStyle/>
          <a:p>
            <a:pPr algn="ctr"/>
            <a:r>
              <a:rPr altLang="en-US" lang="zh-CN" sz="1200">
                <a:solidFill>
                  <a:schemeClr val="bg1">
                    <a:lumMod val="50000"/>
                  </a:schemeClr>
                </a:solidFill>
                <a:latin charset="-122" panose="00000500000000000000" pitchFamily="2" typeface="字魂59号-创粗黑"/>
                <a:ea charset="-122" panose="00000500000000000000" pitchFamily="2" typeface="字魂59号-创粗黑"/>
              </a:rPr>
              <a:t>这里可以输入一下简单的概括性的内容文字，用户可以在投影机或者计算机上进行演示，也可以用户可以在投影机或者计算机上进行演示这里可以输入一下</a:t>
            </a:r>
          </a:p>
        </p:txBody>
      </p:sp>
      <p:sp>
        <p:nvSpPr>
          <p:cNvPr id="12" name="椭圆 11"/>
          <p:cNvSpPr/>
          <p:nvPr/>
        </p:nvSpPr>
        <p:spPr>
          <a:xfrm>
            <a:off x="3009782" y="2976589"/>
            <a:ext cx="1345871" cy="1345870"/>
          </a:xfrm>
          <a:prstGeom prst="ellipse">
            <a:avLst/>
          </a:prstGeom>
          <a:solidFill>
            <a:schemeClr val="bg1">
              <a:alpha val="34000"/>
            </a:schemeClr>
          </a:solidFill>
          <a:ln w="285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9号-创粗黑"/>
              <a:ea charset="-122" panose="00000500000000000000" pitchFamily="2" typeface="字魂59号-创粗黑"/>
            </a:endParaRPr>
          </a:p>
        </p:txBody>
      </p:sp>
      <p:sp>
        <p:nvSpPr>
          <p:cNvPr id="13" name="椭圆 12"/>
          <p:cNvSpPr/>
          <p:nvPr/>
        </p:nvSpPr>
        <p:spPr>
          <a:xfrm>
            <a:off x="3131131" y="3097938"/>
            <a:ext cx="1103172" cy="1103172"/>
          </a:xfrm>
          <a:prstGeom prst="ellipse">
            <a:avLst/>
          </a:prstGeom>
          <a:solidFill>
            <a:schemeClr val="tx1"/>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9号-创粗黑"/>
              <a:ea charset="-122" panose="00000500000000000000" pitchFamily="2" typeface="字魂59号-创粗黑"/>
            </a:endParaRPr>
          </a:p>
        </p:txBody>
      </p:sp>
      <p:sp>
        <p:nvSpPr>
          <p:cNvPr id="14" name="文本框 13"/>
          <p:cNvSpPr txBox="1"/>
          <p:nvPr/>
        </p:nvSpPr>
        <p:spPr>
          <a:xfrm>
            <a:off x="3289019" y="3303154"/>
            <a:ext cx="792480" cy="701040"/>
          </a:xfrm>
          <a:prstGeom prst="rect">
            <a:avLst/>
          </a:prstGeom>
          <a:noFill/>
          <a:effectLst/>
        </p:spPr>
        <p:txBody>
          <a:bodyPr rtlCol="0" wrap="none">
            <a:spAutoFit/>
          </a:bodyPr>
          <a:lstStyle/>
          <a:p>
            <a:r>
              <a:rPr altLang="zh-CN" lang="en-US" sz="4000">
                <a:solidFill>
                  <a:schemeClr val="bg1"/>
                </a:solidFill>
                <a:latin charset="-122" panose="00000500000000000000" pitchFamily="2" typeface="字魂59号-创粗黑"/>
                <a:ea charset="-122" panose="00000500000000000000" pitchFamily="2" typeface="字魂59号-创粗黑"/>
              </a:rPr>
              <a:t>02</a:t>
            </a:r>
          </a:p>
        </p:txBody>
      </p:sp>
      <p:sp>
        <p:nvSpPr>
          <p:cNvPr id="15" name="文本框 14"/>
          <p:cNvSpPr txBox="1"/>
          <p:nvPr/>
        </p:nvSpPr>
        <p:spPr>
          <a:xfrm>
            <a:off x="4457950" y="3549463"/>
            <a:ext cx="4839333" cy="640080"/>
          </a:xfrm>
          <a:prstGeom prst="rect">
            <a:avLst/>
          </a:prstGeom>
          <a:noFill/>
          <a:effectLst/>
        </p:spPr>
        <p:txBody>
          <a:bodyPr rtlCol="0" wrap="square">
            <a:spAutoFit/>
          </a:bodyPr>
          <a:lstStyle/>
          <a:p>
            <a:pPr algn="ctr"/>
            <a:r>
              <a:rPr altLang="en-US" lang="zh-CN" sz="1200">
                <a:solidFill>
                  <a:schemeClr val="bg1">
                    <a:lumMod val="50000"/>
                  </a:schemeClr>
                </a:solidFill>
                <a:latin charset="-122" panose="00000500000000000000" pitchFamily="2" typeface="字魂59号-创粗黑"/>
                <a:ea charset="-122" panose="00000500000000000000" pitchFamily="2" typeface="字魂59号-创粗黑"/>
              </a:rPr>
              <a:t>这里可以输入一下简单的概括性的内容文字，用户可以在投影机或者计算机上进行演示，也可以用户可以在投影机或者计算机上进行演示这里可以输入一下</a:t>
            </a:r>
          </a:p>
        </p:txBody>
      </p:sp>
      <p:sp>
        <p:nvSpPr>
          <p:cNvPr id="16" name="椭圆 15"/>
          <p:cNvSpPr/>
          <p:nvPr/>
        </p:nvSpPr>
        <p:spPr>
          <a:xfrm>
            <a:off x="4060413" y="1592776"/>
            <a:ext cx="1345871" cy="1345870"/>
          </a:xfrm>
          <a:prstGeom prst="ellipse">
            <a:avLst/>
          </a:prstGeom>
          <a:solidFill>
            <a:schemeClr val="bg1">
              <a:alpha val="34000"/>
            </a:schemeClr>
          </a:solidFill>
          <a:ln w="2857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9号-创粗黑"/>
              <a:ea charset="-122" panose="00000500000000000000" pitchFamily="2" typeface="字魂59号-创粗黑"/>
            </a:endParaRPr>
          </a:p>
        </p:txBody>
      </p:sp>
      <p:sp>
        <p:nvSpPr>
          <p:cNvPr id="17" name="椭圆 16"/>
          <p:cNvSpPr/>
          <p:nvPr/>
        </p:nvSpPr>
        <p:spPr>
          <a:xfrm>
            <a:off x="4181762" y="1714125"/>
            <a:ext cx="1103172" cy="1103172"/>
          </a:xfrm>
          <a:prstGeom prst="ellipse">
            <a:avLst/>
          </a:prstGeom>
          <a:solidFill>
            <a:schemeClr val="tx1"/>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latin charset="-122" panose="00000500000000000000" pitchFamily="2" typeface="字魂59号-创粗黑"/>
              <a:ea charset="-122" panose="00000500000000000000" pitchFamily="2" typeface="字魂59号-创粗黑"/>
            </a:endParaRPr>
          </a:p>
        </p:txBody>
      </p:sp>
      <p:sp>
        <p:nvSpPr>
          <p:cNvPr id="18" name="文本框 17"/>
          <p:cNvSpPr txBox="1"/>
          <p:nvPr/>
        </p:nvSpPr>
        <p:spPr>
          <a:xfrm>
            <a:off x="4339650" y="1919341"/>
            <a:ext cx="792480" cy="701040"/>
          </a:xfrm>
          <a:prstGeom prst="rect">
            <a:avLst/>
          </a:prstGeom>
          <a:noFill/>
          <a:effectLst/>
        </p:spPr>
        <p:txBody>
          <a:bodyPr rtlCol="0" wrap="none">
            <a:spAutoFit/>
          </a:bodyPr>
          <a:lstStyle/>
          <a:p>
            <a:r>
              <a:rPr altLang="zh-CN" lang="en-US" sz="4000">
                <a:solidFill>
                  <a:schemeClr val="bg1"/>
                </a:solidFill>
                <a:latin charset="-122" panose="00000500000000000000" pitchFamily="2" typeface="字魂59号-创粗黑"/>
                <a:ea charset="-122" panose="00000500000000000000" pitchFamily="2" typeface="字魂59号-创粗黑"/>
              </a:rPr>
              <a:t>03</a:t>
            </a:r>
          </a:p>
        </p:txBody>
      </p:sp>
      <p:sp>
        <p:nvSpPr>
          <p:cNvPr id="19" name="文本框 18"/>
          <p:cNvSpPr txBox="1"/>
          <p:nvPr/>
        </p:nvSpPr>
        <p:spPr>
          <a:xfrm>
            <a:off x="5545122" y="2002864"/>
            <a:ext cx="4839333" cy="640080"/>
          </a:xfrm>
          <a:prstGeom prst="rect">
            <a:avLst/>
          </a:prstGeom>
          <a:noFill/>
          <a:effectLst/>
        </p:spPr>
        <p:txBody>
          <a:bodyPr rtlCol="0" wrap="square">
            <a:spAutoFit/>
          </a:bodyPr>
          <a:lstStyle/>
          <a:p>
            <a:pPr algn="ctr"/>
            <a:r>
              <a:rPr altLang="en-US" lang="zh-CN" sz="1200">
                <a:solidFill>
                  <a:schemeClr val="bg1">
                    <a:lumMod val="50000"/>
                  </a:schemeClr>
                </a:solidFill>
                <a:latin charset="-122" panose="00000500000000000000" pitchFamily="2" typeface="字魂59号-创粗黑"/>
                <a:ea charset="-122" panose="00000500000000000000" pitchFamily="2" typeface="字魂59号-创粗黑"/>
              </a:rPr>
              <a:t>这里可以输入一下简单的概括性的内容文字，用户可以在投影机或者计算机上进行演示，也可以用户可以在投影机或者计算机上进行演示这里可以输入一下</a:t>
            </a:r>
          </a:p>
        </p:txBody>
      </p:sp>
      <p:cxnSp>
        <p:nvCxnSpPr>
          <p:cNvPr id="20" name="直接连接符 19"/>
          <p:cNvCxnSpPr/>
          <p:nvPr/>
        </p:nvCxnSpPr>
        <p:spPr>
          <a:xfrm flipH="1">
            <a:off x="1226862" y="1189549"/>
            <a:ext cx="3112788" cy="4175052"/>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H="1">
            <a:off x="7915998" y="1714125"/>
            <a:ext cx="3112788" cy="4175052"/>
          </a:xfrm>
          <a:prstGeom prst="line">
            <a:avLst/>
          </a:prstGeom>
          <a:ln>
            <a:solidFill>
              <a:schemeClr val="tx1"/>
            </a:solidFill>
          </a:ln>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3143851969"/>
      </p:ext>
    </p:extLst>
  </p:cSld>
  <p:clrMapOvr>
    <a:masterClrMapping/>
  </p:clrMapOvr>
  <p:transition spd="slow">
    <p:wipe/>
  </p:transition>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tretch>
            <a:fillRect/>
          </a:stretch>
        </p:blipFill>
        <p:spPr>
          <a:xfrm>
            <a:off x="-76200" y="0"/>
            <a:ext cx="12268200" cy="6858000"/>
          </a:xfrm>
          <a:prstGeom prst="rect">
            <a:avLst/>
          </a:prstGeom>
          <a:solidFill>
            <a:schemeClr val="tx1"/>
          </a:solidFill>
        </p:spPr>
      </p:pic>
      <p:grpSp>
        <p:nvGrpSpPr>
          <p:cNvPr id="5" name="组合 4"/>
          <p:cNvGrpSpPr/>
          <p:nvPr/>
        </p:nvGrpSpPr>
        <p:grpSpPr>
          <a:xfrm>
            <a:off x="7976338" y="577598"/>
            <a:ext cx="3181393" cy="497950"/>
            <a:chOff x="7976338" y="577598"/>
            <a:chExt cx="3181393" cy="497950"/>
          </a:xfrm>
        </p:grpSpPr>
        <p:sp>
          <p:nvSpPr>
            <p:cNvPr id="6" name="book-hand-drawn-open-pages_35781"/>
            <p:cNvSpPr>
              <a:spLocks noChangeAspect="1"/>
            </p:cNvSpPr>
            <p:nvPr/>
          </p:nvSpPr>
          <p:spPr bwMode="auto">
            <a:xfrm>
              <a:off x="10548046" y="578873"/>
              <a:ext cx="609685" cy="496675"/>
            </a:xfrm>
            <a:custGeom>
              <a:gdLst>
                <a:gd fmla="*/ 165033 w 609243" name="connsiteX0"/>
                <a:gd fmla="*/ 400904 h 496315" name="connsiteY0"/>
                <a:gd fmla="*/ 303783 w 609243" name="connsiteX1"/>
                <a:gd fmla="*/ 460951 h 496315" name="connsiteY1"/>
                <a:gd fmla="*/ 600145 w 609243" name="connsiteX2"/>
                <a:gd fmla="*/ 431016 h 496315" name="connsiteY2"/>
                <a:gd fmla="*/ 585911 w 609243" name="connsiteX3"/>
                <a:gd fmla="*/ 453751 h 496315" name="connsiteY3"/>
                <a:gd fmla="*/ 316310 w 609243" name="connsiteX4"/>
                <a:gd fmla="*/ 490033 h 496315" name="connsiteY4"/>
                <a:gd fmla="*/ 303783 w 609243" name="connsiteX5"/>
                <a:gd fmla="*/ 496285 h 496315" name="connsiteY5"/>
                <a:gd fmla="*/ 291257 w 609243" name="connsiteX6"/>
                <a:gd fmla="*/ 490033 h 496315" name="connsiteY6"/>
                <a:gd fmla="*/ 21751 w 609243" name="connsiteX7"/>
                <a:gd fmla="*/ 453751 h 496315" name="connsiteY7"/>
                <a:gd fmla="*/ 7422 w 609243" name="connsiteX8"/>
                <a:gd fmla="*/ 431016 h 496315" name="connsiteY8"/>
                <a:gd fmla="*/ 165033 w 609243" name="connsiteX9"/>
                <a:gd fmla="*/ 400904 h 496315" name="connsiteY9"/>
                <a:gd fmla="*/ 155189 w 609243" name="connsiteX10"/>
                <a:gd fmla="*/ 275778 h 496315" name="connsiteY10"/>
                <a:gd fmla="*/ 259126 w 609243" name="connsiteX11"/>
                <a:gd fmla="*/ 295874 h 496315" name="connsiteY11"/>
                <a:gd fmla="*/ 249162 w 609243" name="connsiteX12"/>
                <a:gd fmla="*/ 312936 h 496315" name="connsiteY12"/>
                <a:gd fmla="*/ 65059 w 609243" name="connsiteX13"/>
                <a:gd fmla="*/ 331041 h 496315" name="connsiteY13"/>
                <a:gd fmla="*/ 55095 w 609243" name="connsiteX14"/>
                <a:gd fmla="*/ 313979 h 496315" name="connsiteY14"/>
                <a:gd fmla="*/ 155189 w 609243" name="connsiteX15"/>
                <a:gd fmla="*/ 275778 h 496315" name="connsiteY15"/>
                <a:gd fmla="*/ 443849 w 609243" name="connsiteX16"/>
                <a:gd fmla="*/ 275552 h 496315" name="connsiteY16"/>
                <a:gd fmla="*/ 546751 w 609243" name="connsiteX17"/>
                <a:gd fmla="*/ 305255 h 496315" name="connsiteY17"/>
                <a:gd fmla="*/ 538211 w 609243" name="connsiteX18"/>
                <a:gd fmla="*/ 323074 h 496315" name="connsiteY18"/>
                <a:gd fmla="*/ 353260 w 609243" name="connsiteX19"/>
                <a:gd fmla="*/ 320420 h 496315" name="connsiteY19"/>
                <a:gd fmla="*/ 341872 w 609243" name="connsiteX20"/>
                <a:gd fmla="*/ 304212 h 496315" name="connsiteY20"/>
                <a:gd fmla="*/ 443849 w 609243" name="connsiteX21"/>
                <a:gd fmla="*/ 275552 h 496315" name="connsiteY21"/>
                <a:gd fmla="*/ 155189 w 609243" name="connsiteX22"/>
                <a:gd fmla="*/ 229830 h 496315" name="connsiteY22"/>
                <a:gd fmla="*/ 259126 w 609243" name="connsiteX23"/>
                <a:gd fmla="*/ 249914 h 496315" name="connsiteY23"/>
                <a:gd fmla="*/ 249162 w 609243" name="connsiteX24"/>
                <a:gd fmla="*/ 266966 h 496315" name="connsiteY24"/>
                <a:gd fmla="*/ 65059 w 609243" name="connsiteX25"/>
                <a:gd fmla="*/ 284966 h 496315" name="connsiteY25"/>
                <a:gd fmla="*/ 55095 w 609243" name="connsiteX26"/>
                <a:gd fmla="*/ 268008 h 496315" name="connsiteY26"/>
                <a:gd fmla="*/ 155189 w 609243" name="connsiteX27"/>
                <a:gd fmla="*/ 229830 h 496315" name="connsiteY27"/>
                <a:gd fmla="*/ 439981 w 609243" name="connsiteX28"/>
                <a:gd fmla="*/ 229743 h 496315" name="connsiteY28"/>
                <a:gd fmla="*/ 542897 w 609243" name="connsiteX29"/>
                <a:gd fmla="*/ 259481 h 496315" name="connsiteY29"/>
                <a:gd fmla="*/ 534359 w 609243" name="connsiteX30"/>
                <a:gd fmla="*/ 277206 h 496315" name="connsiteY30"/>
                <a:gd fmla="*/ 349445 w 609243" name="connsiteX31"/>
                <a:gd fmla="*/ 274552 h 496315" name="connsiteY31"/>
                <a:gd fmla="*/ 338060 w 609243" name="connsiteX32"/>
                <a:gd fmla="*/ 258438 h 496315" name="connsiteY32"/>
                <a:gd fmla="*/ 439981 w 609243" name="connsiteX33"/>
                <a:gd fmla="*/ 229743 h 496315" name="connsiteY33"/>
                <a:gd fmla="*/ 436157 w 609243" name="connsiteX34"/>
                <a:gd fmla="*/ 183933 h 496315" name="connsiteY34"/>
                <a:gd fmla="*/ 539058 w 609243" name="connsiteX35"/>
                <a:gd fmla="*/ 213639 h 496315" name="connsiteY35"/>
                <a:gd fmla="*/ 530612 w 609243" name="connsiteX36"/>
                <a:gd fmla="*/ 231439 h 496315" name="connsiteY36"/>
                <a:gd fmla="*/ 345546 w 609243" name="connsiteX37"/>
                <a:gd fmla="*/ 228694 h 496315" name="connsiteY37"/>
                <a:gd fmla="*/ 334252 w 609243" name="connsiteX38"/>
                <a:gd fmla="*/ 212598 h 496315" name="connsiteY38"/>
                <a:gd fmla="*/ 436157 w 609243" name="connsiteX39"/>
                <a:gd fmla="*/ 183933 h 496315" name="connsiteY39"/>
                <a:gd fmla="*/ 155189 w 609243" name="connsiteX40"/>
                <a:gd fmla="*/ 183880 h 496315" name="connsiteY40"/>
                <a:gd fmla="*/ 259126 w 609243" name="connsiteX41"/>
                <a:gd fmla="*/ 203976 h 496315" name="connsiteY41"/>
                <a:gd fmla="*/ 249162 w 609243" name="connsiteX42"/>
                <a:gd fmla="*/ 220933 h 496315" name="connsiteY42"/>
                <a:gd fmla="*/ 65059 w 609243" name="connsiteX43"/>
                <a:gd fmla="*/ 239028 h 496315" name="connsiteY43"/>
                <a:gd fmla="*/ 55095 w 609243" name="connsiteX44"/>
                <a:gd fmla="*/ 221975 h 496315" name="connsiteY44"/>
                <a:gd fmla="*/ 155189 w 609243" name="connsiteX45"/>
                <a:gd fmla="*/ 183880 h 496315" name="connsiteY45"/>
                <a:gd fmla="*/ 439981 w 609243" name="connsiteX46"/>
                <a:gd fmla="*/ 137783 h 496315" name="connsiteY46"/>
                <a:gd fmla="*/ 542897 w 609243" name="connsiteX47"/>
                <a:gd fmla="*/ 167489 h 496315" name="connsiteY47"/>
                <a:gd fmla="*/ 534359 w 609243" name="connsiteX48"/>
                <a:gd fmla="*/ 185289 h 496315" name="connsiteY48"/>
                <a:gd fmla="*/ 349445 w 609243" name="connsiteX49"/>
                <a:gd fmla="*/ 182544 h 496315" name="connsiteY49"/>
                <a:gd fmla="*/ 338060 w 609243" name="connsiteX50"/>
                <a:gd fmla="*/ 166448 h 496315" name="connsiteY50"/>
                <a:gd fmla="*/ 439981 w 609243" name="connsiteX51"/>
                <a:gd fmla="*/ 137783 h 496315" name="connsiteY51"/>
                <a:gd fmla="*/ 209117 w 609243" name="connsiteX52"/>
                <a:gd fmla="*/ 125922 h 496315" name="connsiteY52"/>
                <a:gd fmla="*/ 249230 w 609243" name="connsiteX53"/>
                <a:gd fmla="*/ 141507 h 496315" name="connsiteY53"/>
                <a:gd fmla="*/ 239267 w 609243" name="connsiteX54"/>
                <a:gd fmla="*/ 158561 h 496315" name="connsiteY54"/>
                <a:gd fmla="*/ 171234 w 609243" name="connsiteX55"/>
                <a:gd fmla="*/ 146339 h 496315" name="connsiteY55"/>
                <a:gd fmla="*/ 166015 w 609243" name="connsiteX56"/>
                <a:gd fmla="*/ 127390 h 496315" name="connsiteY56"/>
                <a:gd fmla="*/ 209117 w 609243" name="connsiteX57"/>
                <a:gd fmla="*/ 125922 h 496315" name="connsiteY57"/>
                <a:gd fmla="*/ 114405 w 609243" name="connsiteX58"/>
                <a:gd fmla="*/ 101164 h 496315" name="connsiteY58"/>
                <a:gd fmla="*/ 79658 w 609243" name="connsiteX59"/>
                <a:gd fmla="*/ 112628 h 496315" name="connsiteY59"/>
                <a:gd fmla="*/ 78139 w 609243" name="connsiteX60"/>
                <a:gd fmla="*/ 156871 h 496315" name="connsiteY60"/>
                <a:gd fmla="*/ 114405 w 609243" name="connsiteX61"/>
                <a:gd fmla="*/ 142186 h 496315" name="connsiteY61"/>
                <a:gd fmla="*/ 436157 w 609243" name="connsiteX62"/>
                <a:gd fmla="*/ 91941 h 496315" name="connsiteY62"/>
                <a:gd fmla="*/ 539058 w 609243" name="connsiteX63"/>
                <a:gd fmla="*/ 121643 h 496315" name="connsiteY63"/>
                <a:gd fmla="*/ 530612 w 609243" name="connsiteX64"/>
                <a:gd fmla="*/ 139462 h 496315" name="connsiteY64"/>
                <a:gd fmla="*/ 345546 w 609243" name="connsiteX65"/>
                <a:gd fmla="*/ 136808 h 496315" name="connsiteY65"/>
                <a:gd fmla="*/ 334252 w 609243" name="connsiteX66"/>
                <a:gd fmla="*/ 120601 h 496315" name="connsiteY66"/>
                <a:gd fmla="*/ 436157 w 609243" name="connsiteX67"/>
                <a:gd fmla="*/ 91941 h 496315" name="connsiteY67"/>
                <a:gd fmla="*/ 120956 w 609243" name="connsiteX68"/>
                <a:gd fmla="*/ 81080 h 496315" name="connsiteY68"/>
                <a:gd fmla="*/ 123804 w 609243" name="connsiteX69"/>
                <a:gd fmla="*/ 81459 h 496315" name="connsiteY69"/>
                <a:gd fmla="*/ 134152 w 609243" name="connsiteX70"/>
                <a:gd fmla="*/ 90933 h 496315" name="connsiteY70"/>
                <a:gd fmla="*/ 134152 w 609243" name="connsiteX71"/>
                <a:gd fmla="*/ 146734 h 496315" name="connsiteY71"/>
                <a:gd fmla="*/ 133773 w 609243" name="connsiteX72"/>
                <a:gd fmla="*/ 149292 h 496315" name="connsiteY72"/>
                <a:gd fmla="*/ 126842 w 609243" name="connsiteX73"/>
                <a:gd fmla="*/ 159523 h 496315" name="connsiteY73"/>
                <a:gd fmla="*/ 78234 w 609243" name="connsiteX74"/>
                <a:gd fmla="*/ 179892 h 496315" name="connsiteY74"/>
                <a:gd fmla="*/ 64658 w 609243" name="connsiteX75"/>
                <a:gd fmla="*/ 175439 h 496315" name="connsiteY75"/>
                <a:gd fmla="*/ 58392 w 609243" name="connsiteX76"/>
                <a:gd fmla="*/ 166439 h 496315" name="connsiteY76"/>
                <a:gd fmla="*/ 60101 w 609243" name="connsiteX77"/>
                <a:gd fmla="*/ 110638 h 496315" name="connsiteY77"/>
                <a:gd fmla="*/ 60765 w 609243" name="connsiteX78"/>
                <a:gd fmla="*/ 107796 h 496315" name="connsiteY78"/>
                <a:gd fmla="*/ 64943 w 609243" name="connsiteX79"/>
                <a:gd fmla="*/ 98796 h 496315" name="connsiteY79"/>
                <a:gd fmla="*/ 120956 w 609243" name="connsiteX80"/>
                <a:gd fmla="*/ 81080 h 496315" name="connsiteY80"/>
                <a:gd fmla="*/ 211133 w 609243" name="connsiteX81"/>
                <a:gd fmla="*/ 79659 h 496315" name="connsiteY81"/>
                <a:gd fmla="*/ 252540 w 609243" name="connsiteX82"/>
                <a:gd fmla="*/ 93858 h 496315" name="connsiteY82"/>
                <a:gd fmla="*/ 242574 w 609243" name="connsiteX83"/>
                <a:gd fmla="*/ 110925 h 496315" name="connsiteY83"/>
                <a:gd fmla="*/ 172811 w 609243" name="connsiteX84"/>
                <a:gd fmla="*/ 103719 h 496315" name="connsiteY84"/>
                <a:gd fmla="*/ 167590 w 609243" name="connsiteX85"/>
                <a:gd fmla="*/ 84661 h 496315" name="connsiteY85"/>
                <a:gd fmla="*/ 211133 w 609243" name="connsiteX86"/>
                <a:gd fmla="*/ 79659 h 496315" name="connsiteY86"/>
                <a:gd fmla="*/ 198798 w 609243" name="connsiteX87"/>
                <a:gd fmla="*/ 22403 h 496315" name="connsiteY87"/>
                <a:gd fmla="*/ 27245 w 609243" name="connsiteX88"/>
                <a:gd fmla="*/ 79844 h 496315" name="connsiteY88"/>
                <a:gd fmla="*/ 26012 w 609243" name="connsiteX89"/>
                <a:gd fmla="*/ 387586 h 496315" name="connsiteY89"/>
                <a:gd fmla="*/ 306429 w 609243" name="connsiteX90"/>
                <a:gd fmla="*/ 408620 h 496315" name="connsiteY90"/>
                <a:gd fmla="*/ 586847 w 609243" name="connsiteX91"/>
                <a:gd fmla="*/ 387586 h 496315" name="connsiteY91"/>
                <a:gd fmla="*/ 585614 w 609243" name="connsiteX92"/>
                <a:gd fmla="*/ 79844 h 496315" name="connsiteY92"/>
                <a:gd fmla="*/ 315160 w 609243" name="connsiteX93"/>
                <a:gd fmla="*/ 68664 h 496315" name="connsiteY93"/>
                <a:gd fmla="*/ 306429 w 609243" name="connsiteX94"/>
                <a:gd fmla="*/ 71791 h 496315" name="connsiteY94"/>
                <a:gd fmla="*/ 297699 w 609243" name="connsiteX95"/>
                <a:gd fmla="*/ 68664 h 496315" name="connsiteY95"/>
                <a:gd fmla="*/ 198798 w 609243" name="connsiteX96"/>
                <a:gd fmla="*/ 22403 h 496315" name="connsiteY96"/>
                <a:gd fmla="*/ 197678 w 609243" name="connsiteX97"/>
                <a:gd fmla="*/ 346 h 496315" name="connsiteY97"/>
                <a:gd fmla="*/ 306429 w 609243" name="connsiteX98"/>
                <a:gd fmla="*/ 46209 h 496315" name="connsiteY98"/>
                <a:gd fmla="*/ 602505 w 609243" name="connsiteX99"/>
                <a:gd fmla="*/ 64779 h 496315" name="connsiteY99"/>
                <a:gd fmla="*/ 606016 w 609243" name="connsiteX100"/>
                <a:gd fmla="*/ 68948 h 496315" name="connsiteY100"/>
                <a:gd fmla="*/ 608009 w 609243" name="connsiteX101"/>
                <a:gd fmla="*/ 75581 h 496315" name="connsiteY101"/>
                <a:gd fmla="*/ 609243 w 609243" name="connsiteX102"/>
                <a:gd fmla="*/ 396113 h 496315" name="connsiteY102"/>
                <a:gd fmla="*/ 608199 w 609243" name="connsiteX103"/>
                <a:gd fmla="*/ 400945 h 496315" name="connsiteY103"/>
                <a:gd fmla="*/ 595103 w 609243" name="connsiteX104"/>
                <a:gd fmla="*/ 414210 h 496315" name="connsiteY104"/>
                <a:gd fmla="*/ 317437 w 609243" name="connsiteX105"/>
                <a:gd fmla="*/ 428043 h 496315" name="connsiteY105"/>
                <a:gd fmla="*/ 306429 w 609243" name="connsiteX106"/>
                <a:gd fmla="*/ 434675 h 496315" name="connsiteY106"/>
                <a:gd fmla="*/ 295422 w 609243" name="connsiteX107"/>
                <a:gd fmla="*/ 428043 h 496315" name="connsiteY107"/>
                <a:gd fmla="*/ 17756 w 609243" name="connsiteX108"/>
                <a:gd fmla="*/ 414210 h 496315" name="connsiteY108"/>
                <a:gd fmla="*/ 4660 w 609243" name="connsiteX109"/>
                <a:gd fmla="*/ 400945 h 496315" name="connsiteY109"/>
                <a:gd fmla="*/ 3616 w 609243" name="connsiteX110"/>
                <a:gd fmla="*/ 396113 h 496315" name="connsiteY110"/>
                <a:gd fmla="*/ 4850 w 609243" name="connsiteX111"/>
                <a:gd fmla="*/ 75581 h 496315" name="connsiteY111"/>
                <a:gd fmla="*/ 6843 w 609243" name="connsiteX112"/>
                <a:gd fmla="*/ 68948 h 496315" name="connsiteY112"/>
                <a:gd fmla="*/ 10354 w 609243" name="connsiteX113"/>
                <a:gd fmla="*/ 64779 h 496315" name="connsiteY113"/>
                <a:gd fmla="*/ 197678 w 609243" name="connsiteX114"/>
                <a:gd fmla="*/ 346 h 496315" name="connsiteY1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b="b" l="l" r="r" t="t"/>
              <a:pathLst>
                <a:path h="496315" w="609243">
                  <a:moveTo>
                    <a:pt x="165033" y="400904"/>
                  </a:moveTo>
                  <a:cubicBezTo>
                    <a:pt x="218614" y="402858"/>
                    <a:pt x="269051" y="419838"/>
                    <a:pt x="303783" y="460951"/>
                  </a:cubicBezTo>
                  <a:cubicBezTo>
                    <a:pt x="373248" y="378725"/>
                    <a:pt x="505628" y="393029"/>
                    <a:pt x="600145" y="431016"/>
                  </a:cubicBezTo>
                  <a:cubicBezTo>
                    <a:pt x="616847" y="437742"/>
                    <a:pt x="602423" y="460382"/>
                    <a:pt x="585911" y="453751"/>
                  </a:cubicBezTo>
                  <a:cubicBezTo>
                    <a:pt x="500314" y="419364"/>
                    <a:pt x="372583" y="404018"/>
                    <a:pt x="316310" y="490033"/>
                  </a:cubicBezTo>
                  <a:cubicBezTo>
                    <a:pt x="313178" y="494864"/>
                    <a:pt x="308433" y="496569"/>
                    <a:pt x="303783" y="496285"/>
                  </a:cubicBezTo>
                  <a:cubicBezTo>
                    <a:pt x="299134" y="496569"/>
                    <a:pt x="294389" y="494864"/>
                    <a:pt x="291257" y="490033"/>
                  </a:cubicBezTo>
                  <a:cubicBezTo>
                    <a:pt x="234984" y="404018"/>
                    <a:pt x="107253" y="419364"/>
                    <a:pt x="21751" y="453751"/>
                  </a:cubicBezTo>
                  <a:cubicBezTo>
                    <a:pt x="5144" y="460382"/>
                    <a:pt x="-9280" y="437742"/>
                    <a:pt x="7422" y="431016"/>
                  </a:cubicBezTo>
                  <a:cubicBezTo>
                    <a:pt x="54728" y="412023"/>
                    <a:pt x="111452" y="398950"/>
                    <a:pt x="165033" y="400904"/>
                  </a:cubicBezTo>
                  <a:close/>
                  <a:moveTo>
                    <a:pt x="155189" y="275778"/>
                  </a:moveTo>
                  <a:cubicBezTo>
                    <a:pt x="190373" y="271726"/>
                    <a:pt x="226197" y="277389"/>
                    <a:pt x="259126" y="295874"/>
                  </a:cubicBezTo>
                  <a:cubicBezTo>
                    <a:pt x="270229" y="302130"/>
                    <a:pt x="260265" y="319192"/>
                    <a:pt x="249162" y="312936"/>
                  </a:cubicBezTo>
                  <a:cubicBezTo>
                    <a:pt x="189186" y="279285"/>
                    <a:pt x="119815" y="294262"/>
                    <a:pt x="65059" y="331041"/>
                  </a:cubicBezTo>
                  <a:cubicBezTo>
                    <a:pt x="54430" y="338150"/>
                    <a:pt x="44561" y="320993"/>
                    <a:pt x="55095" y="313979"/>
                  </a:cubicBezTo>
                  <a:cubicBezTo>
                    <a:pt x="85463" y="293599"/>
                    <a:pt x="120006" y="279830"/>
                    <a:pt x="155189" y="275778"/>
                  </a:cubicBezTo>
                  <a:close/>
                  <a:moveTo>
                    <a:pt x="443849" y="275552"/>
                  </a:moveTo>
                  <a:cubicBezTo>
                    <a:pt x="479257" y="276654"/>
                    <a:pt x="514819" y="287483"/>
                    <a:pt x="546751" y="305255"/>
                  </a:cubicBezTo>
                  <a:cubicBezTo>
                    <a:pt x="557854" y="311415"/>
                    <a:pt x="549408" y="329329"/>
                    <a:pt x="538211" y="323074"/>
                  </a:cubicBezTo>
                  <a:cubicBezTo>
                    <a:pt x="480609" y="291037"/>
                    <a:pt x="410197" y="281843"/>
                    <a:pt x="353260" y="320420"/>
                  </a:cubicBezTo>
                  <a:cubicBezTo>
                    <a:pt x="342726" y="327528"/>
                    <a:pt x="331339" y="311415"/>
                    <a:pt x="341872" y="304212"/>
                  </a:cubicBezTo>
                  <a:cubicBezTo>
                    <a:pt x="373188" y="283076"/>
                    <a:pt x="408441" y="274451"/>
                    <a:pt x="443849" y="275552"/>
                  </a:cubicBezTo>
                  <a:close/>
                  <a:moveTo>
                    <a:pt x="155189" y="229830"/>
                  </a:moveTo>
                  <a:cubicBezTo>
                    <a:pt x="190373" y="225780"/>
                    <a:pt x="226197" y="231440"/>
                    <a:pt x="259126" y="249914"/>
                  </a:cubicBezTo>
                  <a:cubicBezTo>
                    <a:pt x="270229" y="256166"/>
                    <a:pt x="260265" y="273124"/>
                    <a:pt x="249162" y="266966"/>
                  </a:cubicBezTo>
                  <a:cubicBezTo>
                    <a:pt x="189186" y="233335"/>
                    <a:pt x="119815" y="248303"/>
                    <a:pt x="65059" y="284966"/>
                  </a:cubicBezTo>
                  <a:cubicBezTo>
                    <a:pt x="54430" y="292071"/>
                    <a:pt x="44561" y="275019"/>
                    <a:pt x="55095" y="268008"/>
                  </a:cubicBezTo>
                  <a:cubicBezTo>
                    <a:pt x="85463" y="247640"/>
                    <a:pt x="120006" y="233880"/>
                    <a:pt x="155189" y="229830"/>
                  </a:cubicBezTo>
                  <a:close/>
                  <a:moveTo>
                    <a:pt x="439981" y="229743"/>
                  </a:moveTo>
                  <a:cubicBezTo>
                    <a:pt x="475369" y="230857"/>
                    <a:pt x="510924" y="241709"/>
                    <a:pt x="542897" y="259481"/>
                  </a:cubicBezTo>
                  <a:cubicBezTo>
                    <a:pt x="553903" y="265642"/>
                    <a:pt x="545554" y="283461"/>
                    <a:pt x="534359" y="277206"/>
                  </a:cubicBezTo>
                  <a:cubicBezTo>
                    <a:pt x="476674" y="245169"/>
                    <a:pt x="406371" y="235975"/>
                    <a:pt x="349445" y="274552"/>
                  </a:cubicBezTo>
                  <a:cubicBezTo>
                    <a:pt x="338819" y="281660"/>
                    <a:pt x="327529" y="265547"/>
                    <a:pt x="338060" y="258438"/>
                  </a:cubicBezTo>
                  <a:cubicBezTo>
                    <a:pt x="369369" y="237255"/>
                    <a:pt x="404592" y="228629"/>
                    <a:pt x="439981" y="229743"/>
                  </a:cubicBezTo>
                  <a:close/>
                  <a:moveTo>
                    <a:pt x="436157" y="183933"/>
                  </a:moveTo>
                  <a:cubicBezTo>
                    <a:pt x="471557" y="185045"/>
                    <a:pt x="507123" y="195886"/>
                    <a:pt x="539058" y="213639"/>
                  </a:cubicBezTo>
                  <a:cubicBezTo>
                    <a:pt x="550162" y="219794"/>
                    <a:pt x="541715" y="237594"/>
                    <a:pt x="530612" y="231439"/>
                  </a:cubicBezTo>
                  <a:cubicBezTo>
                    <a:pt x="472909" y="199342"/>
                    <a:pt x="402584" y="190253"/>
                    <a:pt x="345546" y="228694"/>
                  </a:cubicBezTo>
                  <a:cubicBezTo>
                    <a:pt x="335012" y="235889"/>
                    <a:pt x="323718" y="219699"/>
                    <a:pt x="334252" y="212598"/>
                  </a:cubicBezTo>
                  <a:cubicBezTo>
                    <a:pt x="365524" y="191436"/>
                    <a:pt x="400757" y="182820"/>
                    <a:pt x="436157" y="183933"/>
                  </a:cubicBezTo>
                  <a:close/>
                  <a:moveTo>
                    <a:pt x="155189" y="183880"/>
                  </a:moveTo>
                  <a:cubicBezTo>
                    <a:pt x="190373" y="179842"/>
                    <a:pt x="226197" y="185502"/>
                    <a:pt x="259126" y="203976"/>
                  </a:cubicBezTo>
                  <a:cubicBezTo>
                    <a:pt x="270229" y="210133"/>
                    <a:pt x="260265" y="227186"/>
                    <a:pt x="249162" y="220933"/>
                  </a:cubicBezTo>
                  <a:cubicBezTo>
                    <a:pt x="189186" y="187302"/>
                    <a:pt x="119815" y="202270"/>
                    <a:pt x="65059" y="239028"/>
                  </a:cubicBezTo>
                  <a:cubicBezTo>
                    <a:pt x="54430" y="246133"/>
                    <a:pt x="44561" y="229080"/>
                    <a:pt x="55095" y="221975"/>
                  </a:cubicBezTo>
                  <a:cubicBezTo>
                    <a:pt x="85463" y="201655"/>
                    <a:pt x="120006" y="187918"/>
                    <a:pt x="155189" y="183880"/>
                  </a:cubicBezTo>
                  <a:close/>
                  <a:moveTo>
                    <a:pt x="439981" y="137783"/>
                  </a:moveTo>
                  <a:cubicBezTo>
                    <a:pt x="475369" y="138895"/>
                    <a:pt x="510924" y="149736"/>
                    <a:pt x="542897" y="167489"/>
                  </a:cubicBezTo>
                  <a:cubicBezTo>
                    <a:pt x="553903" y="173644"/>
                    <a:pt x="545554" y="191444"/>
                    <a:pt x="534359" y="185289"/>
                  </a:cubicBezTo>
                  <a:cubicBezTo>
                    <a:pt x="476674" y="153192"/>
                    <a:pt x="406371" y="144103"/>
                    <a:pt x="349445" y="182544"/>
                  </a:cubicBezTo>
                  <a:cubicBezTo>
                    <a:pt x="338819" y="189739"/>
                    <a:pt x="327529" y="173549"/>
                    <a:pt x="338060" y="166448"/>
                  </a:cubicBezTo>
                  <a:cubicBezTo>
                    <a:pt x="369369" y="145286"/>
                    <a:pt x="404592" y="136670"/>
                    <a:pt x="439981" y="137783"/>
                  </a:cubicBezTo>
                  <a:close/>
                  <a:moveTo>
                    <a:pt x="209117" y="125922"/>
                  </a:moveTo>
                  <a:cubicBezTo>
                    <a:pt x="223089" y="128148"/>
                    <a:pt x="236563" y="133217"/>
                    <a:pt x="249230" y="141507"/>
                  </a:cubicBezTo>
                  <a:cubicBezTo>
                    <a:pt x="259857" y="148423"/>
                    <a:pt x="249989" y="165477"/>
                    <a:pt x="239267" y="158561"/>
                  </a:cubicBezTo>
                  <a:cubicBezTo>
                    <a:pt x="218392" y="144918"/>
                    <a:pt x="195619" y="141223"/>
                    <a:pt x="171234" y="146339"/>
                  </a:cubicBezTo>
                  <a:cubicBezTo>
                    <a:pt x="158804" y="148991"/>
                    <a:pt x="153585" y="130043"/>
                    <a:pt x="166015" y="127390"/>
                  </a:cubicBezTo>
                  <a:cubicBezTo>
                    <a:pt x="180675" y="124311"/>
                    <a:pt x="195145" y="123695"/>
                    <a:pt x="209117" y="125922"/>
                  </a:cubicBezTo>
                  <a:close/>
                  <a:moveTo>
                    <a:pt x="114405" y="101164"/>
                  </a:moveTo>
                  <a:cubicBezTo>
                    <a:pt x="101873" y="102206"/>
                    <a:pt x="90291" y="105901"/>
                    <a:pt x="79658" y="112628"/>
                  </a:cubicBezTo>
                  <a:cubicBezTo>
                    <a:pt x="78519" y="127407"/>
                    <a:pt x="78234" y="142091"/>
                    <a:pt x="78139" y="156871"/>
                  </a:cubicBezTo>
                  <a:cubicBezTo>
                    <a:pt x="89626" y="150523"/>
                    <a:pt x="101684" y="145407"/>
                    <a:pt x="114405" y="142186"/>
                  </a:cubicBezTo>
                  <a:close/>
                  <a:moveTo>
                    <a:pt x="436157" y="91941"/>
                  </a:moveTo>
                  <a:cubicBezTo>
                    <a:pt x="471557" y="93043"/>
                    <a:pt x="507123" y="103872"/>
                    <a:pt x="539058" y="121643"/>
                  </a:cubicBezTo>
                  <a:cubicBezTo>
                    <a:pt x="550162" y="127804"/>
                    <a:pt x="541715" y="145718"/>
                    <a:pt x="530612" y="139462"/>
                  </a:cubicBezTo>
                  <a:cubicBezTo>
                    <a:pt x="472909" y="107426"/>
                    <a:pt x="402584" y="98232"/>
                    <a:pt x="345546" y="136808"/>
                  </a:cubicBezTo>
                  <a:cubicBezTo>
                    <a:pt x="335012" y="143917"/>
                    <a:pt x="323718" y="127804"/>
                    <a:pt x="334252" y="120601"/>
                  </a:cubicBezTo>
                  <a:cubicBezTo>
                    <a:pt x="365524" y="99464"/>
                    <a:pt x="400757" y="90839"/>
                    <a:pt x="436157" y="91941"/>
                  </a:cubicBezTo>
                  <a:close/>
                  <a:moveTo>
                    <a:pt x="120956" y="81080"/>
                  </a:moveTo>
                  <a:cubicBezTo>
                    <a:pt x="122000" y="81080"/>
                    <a:pt x="122855" y="81174"/>
                    <a:pt x="123804" y="81459"/>
                  </a:cubicBezTo>
                  <a:cubicBezTo>
                    <a:pt x="128836" y="81269"/>
                    <a:pt x="134152" y="84396"/>
                    <a:pt x="134152" y="90933"/>
                  </a:cubicBezTo>
                  <a:lnTo>
                    <a:pt x="134152" y="146734"/>
                  </a:lnTo>
                  <a:cubicBezTo>
                    <a:pt x="134152" y="147681"/>
                    <a:pt x="133962" y="148534"/>
                    <a:pt x="133773" y="149292"/>
                  </a:cubicBezTo>
                  <a:cubicBezTo>
                    <a:pt x="134532" y="153744"/>
                    <a:pt x="132633" y="158387"/>
                    <a:pt x="126842" y="159523"/>
                  </a:cubicBezTo>
                  <a:cubicBezTo>
                    <a:pt x="109279" y="163029"/>
                    <a:pt x="93234" y="170134"/>
                    <a:pt x="78234" y="179892"/>
                  </a:cubicBezTo>
                  <a:cubicBezTo>
                    <a:pt x="72348" y="183682"/>
                    <a:pt x="66841" y="180366"/>
                    <a:pt x="64658" y="175439"/>
                  </a:cubicBezTo>
                  <a:cubicBezTo>
                    <a:pt x="61145" y="174208"/>
                    <a:pt x="58392" y="171271"/>
                    <a:pt x="58392" y="166439"/>
                  </a:cubicBezTo>
                  <a:cubicBezTo>
                    <a:pt x="58392" y="147871"/>
                    <a:pt x="58487" y="129207"/>
                    <a:pt x="60101" y="110638"/>
                  </a:cubicBezTo>
                  <a:cubicBezTo>
                    <a:pt x="60196" y="109596"/>
                    <a:pt x="60386" y="108649"/>
                    <a:pt x="60765" y="107796"/>
                  </a:cubicBezTo>
                  <a:cubicBezTo>
                    <a:pt x="60576" y="104575"/>
                    <a:pt x="61715" y="101164"/>
                    <a:pt x="64943" y="98796"/>
                  </a:cubicBezTo>
                  <a:cubicBezTo>
                    <a:pt x="81367" y="86764"/>
                    <a:pt x="100734" y="81459"/>
                    <a:pt x="120956" y="81080"/>
                  </a:cubicBezTo>
                  <a:close/>
                  <a:moveTo>
                    <a:pt x="211133" y="79659"/>
                  </a:moveTo>
                  <a:cubicBezTo>
                    <a:pt x="225465" y="81224"/>
                    <a:pt x="239442" y="85988"/>
                    <a:pt x="252540" y="93858"/>
                  </a:cubicBezTo>
                  <a:cubicBezTo>
                    <a:pt x="263455" y="100495"/>
                    <a:pt x="253489" y="117563"/>
                    <a:pt x="242574" y="110925"/>
                  </a:cubicBezTo>
                  <a:cubicBezTo>
                    <a:pt x="220553" y="97651"/>
                    <a:pt x="197109" y="95375"/>
                    <a:pt x="172811" y="103719"/>
                  </a:cubicBezTo>
                  <a:cubicBezTo>
                    <a:pt x="160756" y="107796"/>
                    <a:pt x="155631" y="88833"/>
                    <a:pt x="167590" y="84661"/>
                  </a:cubicBezTo>
                  <a:cubicBezTo>
                    <a:pt x="182112" y="79730"/>
                    <a:pt x="196800" y="78095"/>
                    <a:pt x="211133" y="79659"/>
                  </a:cubicBezTo>
                  <a:close/>
                  <a:moveTo>
                    <a:pt x="198798" y="22403"/>
                  </a:moveTo>
                  <a:cubicBezTo>
                    <a:pt x="139593" y="17888"/>
                    <a:pt x="76710" y="44314"/>
                    <a:pt x="27245" y="79844"/>
                  </a:cubicBezTo>
                  <a:cubicBezTo>
                    <a:pt x="29238" y="182456"/>
                    <a:pt x="26296" y="284974"/>
                    <a:pt x="26012" y="387586"/>
                  </a:cubicBezTo>
                  <a:cubicBezTo>
                    <a:pt x="118725" y="354898"/>
                    <a:pt x="223111" y="351392"/>
                    <a:pt x="306429" y="408620"/>
                  </a:cubicBezTo>
                  <a:cubicBezTo>
                    <a:pt x="389653" y="351392"/>
                    <a:pt x="494134" y="354898"/>
                    <a:pt x="586847" y="387586"/>
                  </a:cubicBezTo>
                  <a:cubicBezTo>
                    <a:pt x="586563" y="284974"/>
                    <a:pt x="583621" y="182456"/>
                    <a:pt x="585614" y="79844"/>
                  </a:cubicBezTo>
                  <a:cubicBezTo>
                    <a:pt x="506470" y="22995"/>
                    <a:pt x="392975" y="-10545"/>
                    <a:pt x="315160" y="68664"/>
                  </a:cubicBezTo>
                  <a:cubicBezTo>
                    <a:pt x="312503" y="71412"/>
                    <a:pt x="309371" y="72264"/>
                    <a:pt x="306429" y="71791"/>
                  </a:cubicBezTo>
                  <a:cubicBezTo>
                    <a:pt x="303488" y="72264"/>
                    <a:pt x="300356" y="71412"/>
                    <a:pt x="297699" y="68664"/>
                  </a:cubicBezTo>
                  <a:cubicBezTo>
                    <a:pt x="268518" y="38960"/>
                    <a:pt x="234320" y="25112"/>
                    <a:pt x="198798" y="22403"/>
                  </a:cubicBezTo>
                  <a:close/>
                  <a:moveTo>
                    <a:pt x="197678" y="346"/>
                  </a:moveTo>
                  <a:cubicBezTo>
                    <a:pt x="236561" y="2640"/>
                    <a:pt x="274117" y="16470"/>
                    <a:pt x="306429" y="46209"/>
                  </a:cubicBezTo>
                  <a:cubicBezTo>
                    <a:pt x="392595" y="-33095"/>
                    <a:pt x="516055" y="730"/>
                    <a:pt x="602505" y="64779"/>
                  </a:cubicBezTo>
                  <a:cubicBezTo>
                    <a:pt x="604118" y="66011"/>
                    <a:pt x="605257" y="67432"/>
                    <a:pt x="606016" y="68948"/>
                  </a:cubicBezTo>
                  <a:cubicBezTo>
                    <a:pt x="607250" y="70654"/>
                    <a:pt x="608104" y="72833"/>
                    <a:pt x="608009" y="75581"/>
                  </a:cubicBezTo>
                  <a:cubicBezTo>
                    <a:pt x="605827" y="182456"/>
                    <a:pt x="609053" y="289237"/>
                    <a:pt x="609243" y="396113"/>
                  </a:cubicBezTo>
                  <a:cubicBezTo>
                    <a:pt x="609243" y="397913"/>
                    <a:pt x="608863" y="399524"/>
                    <a:pt x="608199" y="400945"/>
                  </a:cubicBezTo>
                  <a:cubicBezTo>
                    <a:pt x="610002" y="408620"/>
                    <a:pt x="604403" y="417810"/>
                    <a:pt x="595103" y="414210"/>
                  </a:cubicBezTo>
                  <a:cubicBezTo>
                    <a:pt x="503813" y="378679"/>
                    <a:pt x="400661" y="370815"/>
                    <a:pt x="317437" y="428043"/>
                  </a:cubicBezTo>
                  <a:cubicBezTo>
                    <a:pt x="315540" y="432591"/>
                    <a:pt x="311269" y="435812"/>
                    <a:pt x="306429" y="434675"/>
                  </a:cubicBezTo>
                  <a:cubicBezTo>
                    <a:pt x="301590" y="435812"/>
                    <a:pt x="297319" y="432591"/>
                    <a:pt x="295422" y="428043"/>
                  </a:cubicBezTo>
                  <a:cubicBezTo>
                    <a:pt x="212198" y="370815"/>
                    <a:pt x="109046" y="378679"/>
                    <a:pt x="17756" y="414210"/>
                  </a:cubicBezTo>
                  <a:cubicBezTo>
                    <a:pt x="8456" y="417810"/>
                    <a:pt x="2857" y="408620"/>
                    <a:pt x="4660" y="400945"/>
                  </a:cubicBezTo>
                  <a:cubicBezTo>
                    <a:pt x="3996" y="399524"/>
                    <a:pt x="3616" y="397913"/>
                    <a:pt x="3616" y="396113"/>
                  </a:cubicBezTo>
                  <a:cubicBezTo>
                    <a:pt x="3806" y="289237"/>
                    <a:pt x="7032" y="182456"/>
                    <a:pt x="4850" y="75581"/>
                  </a:cubicBezTo>
                  <a:cubicBezTo>
                    <a:pt x="4755" y="72833"/>
                    <a:pt x="5514" y="70654"/>
                    <a:pt x="6843" y="68948"/>
                  </a:cubicBezTo>
                  <a:cubicBezTo>
                    <a:pt x="7602" y="67432"/>
                    <a:pt x="8741" y="66011"/>
                    <a:pt x="10354" y="64779"/>
                  </a:cubicBezTo>
                  <a:cubicBezTo>
                    <a:pt x="64385" y="24748"/>
                    <a:pt x="132874" y="-3476"/>
                    <a:pt x="197678" y="346"/>
                  </a:cubicBezTo>
                  <a:close/>
                </a:path>
              </a:pathLst>
            </a:custGeom>
            <a:solidFill>
              <a:schemeClr val="tx1"/>
            </a:solidFill>
            <a:ln>
              <a:noFill/>
            </a:ln>
          </p:spPr>
          <p:txBody>
            <a:bodyPr/>
            <a:lstStyle/>
            <a:p/>
          </p:txBody>
        </p:sp>
        <p:sp>
          <p:nvSpPr>
            <p:cNvPr id="7" name="文本框 6"/>
            <p:cNvSpPr txBox="1"/>
            <p:nvPr/>
          </p:nvSpPr>
          <p:spPr>
            <a:xfrm>
              <a:off x="7976337" y="577598"/>
              <a:ext cx="2990850" cy="457200"/>
            </a:xfrm>
            <a:prstGeom prst="rect">
              <a:avLst/>
            </a:prstGeom>
            <a:noFill/>
          </p:spPr>
          <p:txBody>
            <a:bodyPr rtlCol="0" wrap="square">
              <a:spAutoFit/>
            </a:bodyPr>
            <a:lstStyle/>
            <a:p>
              <a:r>
                <a:rPr altLang="zh-CN" i="1" lang="en-US" spc="600" sz="2400">
                  <a:latin charset="-122" panose="00000500000000000000" pitchFamily="2" typeface="字魂59号-创粗黑"/>
                  <a:ea charset="-122" panose="00000500000000000000" pitchFamily="2" typeface="字魂59号-创粗黑"/>
                </a:rPr>
                <a:t>READ SHARE</a:t>
              </a:r>
            </a:p>
          </p:txBody>
        </p:sp>
      </p:grpSp>
      <p:grpSp>
        <p:nvGrpSpPr>
          <p:cNvPr id="2" name="组合 1"/>
          <p:cNvGrpSpPr/>
          <p:nvPr/>
        </p:nvGrpSpPr>
        <p:grpSpPr>
          <a:xfrm>
            <a:off x="1432309" y="1703505"/>
            <a:ext cx="9238173" cy="4580136"/>
            <a:chOff x="1432309" y="1703505"/>
            <a:chExt cx="9238173" cy="4580136"/>
          </a:xfrm>
        </p:grpSpPr>
        <p:sp>
          <p:nvSpPr>
            <p:cNvPr id="8" name="任意多边形 7"/>
            <p:cNvSpPr/>
            <p:nvPr/>
          </p:nvSpPr>
          <p:spPr>
            <a:xfrm>
              <a:off x="4914900" y="4000500"/>
              <a:ext cx="2260600" cy="0"/>
            </a:xfrm>
            <a:custGeom>
              <a:gdLst>
                <a:gd fmla="*/ 0 w 1695450" name="connsiteX0"/>
                <a:gd fmla="*/ 0 h 0" name="connsiteY0"/>
                <a:gd fmla="*/ 1695450 w 1695450" name="connsiteX1"/>
                <a:gd fmla="*/ 0 h 0" name="connsiteY1"/>
              </a:gdLst>
              <a:cxnLst>
                <a:cxn ang="0">
                  <a:pos x="connsiteX0" y="connsiteY0"/>
                </a:cxn>
                <a:cxn ang="0">
                  <a:pos x="connsiteX1" y="connsiteY1"/>
                </a:cxn>
              </a:cxnLst>
              <a:rect b="b" l="l" r="r" t="t"/>
              <a:pathLst>
                <a:path w="1695450">
                  <a:moveTo>
                    <a:pt x="0" y="0"/>
                  </a:moveTo>
                  <a:lnTo>
                    <a:pt x="1695450" y="0"/>
                  </a:lnTo>
                </a:path>
              </a:pathLst>
            </a:custGeom>
            <a:noFill/>
            <a:ln w="9525">
              <a:solidFill>
                <a:schemeClr val="tx1">
                  <a:lumMod val="25000"/>
                  <a:lumOff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9" name="任意多边形 8"/>
            <p:cNvSpPr/>
            <p:nvPr/>
          </p:nvSpPr>
          <p:spPr>
            <a:xfrm flipH="1">
              <a:off x="6032500" y="2946400"/>
              <a:ext cx="0" cy="2133600"/>
            </a:xfrm>
            <a:custGeom>
              <a:gdLst>
                <a:gd fmla="*/ 0 w 0" name="connsiteX0"/>
                <a:gd fmla="*/ 0 h 1600200" name="connsiteY0"/>
                <a:gd fmla="*/ 0 w 0" name="connsiteX1"/>
                <a:gd fmla="*/ 1600200 h 1600200" name="connsiteY1"/>
              </a:gdLst>
              <a:cxnLst>
                <a:cxn ang="0">
                  <a:pos x="connsiteX0" y="connsiteY0"/>
                </a:cxn>
                <a:cxn ang="0">
                  <a:pos x="connsiteX1" y="connsiteY1"/>
                </a:cxn>
              </a:cxnLst>
              <a:rect b="b" l="l" r="r" t="t"/>
              <a:pathLst>
                <a:path h="1600200">
                  <a:moveTo>
                    <a:pt x="0" y="0"/>
                  </a:moveTo>
                  <a:lnTo>
                    <a:pt x="0" y="1600200"/>
                  </a:lnTo>
                </a:path>
              </a:pathLst>
            </a:custGeom>
            <a:noFill/>
            <a:ln w="9525">
              <a:solidFill>
                <a:schemeClr val="tx1">
                  <a:lumMod val="25000"/>
                  <a:lumOff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schemeClr val="bg1">
                    <a:lumMod val="50000"/>
                  </a:schemeClr>
                </a:solidFill>
                <a:latin charset="-122" panose="00000500000000000000" pitchFamily="2" typeface="字魂59号-创粗黑"/>
                <a:ea charset="-122" panose="00000500000000000000" pitchFamily="2" typeface="字魂59号-创粗黑"/>
              </a:endParaRPr>
            </a:p>
          </p:txBody>
        </p:sp>
        <p:grpSp>
          <p:nvGrpSpPr>
            <p:cNvPr id="10" name="组合 9"/>
            <p:cNvGrpSpPr/>
            <p:nvPr/>
          </p:nvGrpSpPr>
          <p:grpSpPr>
            <a:xfrm>
              <a:off x="6680749" y="1795500"/>
              <a:ext cx="3401795" cy="654417"/>
              <a:chOff x="1964947" y="597930"/>
              <a:chExt cx="2551346" cy="490812"/>
            </a:xfrm>
            <a:effectLst/>
          </p:grpSpPr>
          <p:sp>
            <p:nvSpPr>
              <p:cNvPr id="11" name="文本框 10"/>
              <p:cNvSpPr txBox="1"/>
              <p:nvPr/>
            </p:nvSpPr>
            <p:spPr bwMode="auto">
              <a:xfrm>
                <a:off x="1964947" y="788660"/>
                <a:ext cx="2551346" cy="411479"/>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defRPr>
                </a:lvl1pPr>
              </a:lstStyle>
              <a:p>
                <a:pPr defTabSz="1219170">
                  <a:defRPr/>
                </a:pPr>
                <a:r>
                  <a:rPr altLang="zh-CN" lang="en-US" sz="800">
                    <a:solidFill>
                      <a:schemeClr val="bg1">
                        <a:lumMod val="50000"/>
                      </a:schemeClr>
                    </a:solidFill>
                    <a:latin charset="-122" panose="00000500000000000000" pitchFamily="2" typeface="字魂59号-创粗黑"/>
                    <a:ea charset="-122" panose="00000500000000000000" pitchFamily="2" typeface="字魂59号-创粗黑"/>
                  </a:rPr>
                  <a:t>This is a sample text. Insert your desired text here. Again. This is a dummy text. Enter your own text here.</a:t>
                </a:r>
              </a:p>
            </p:txBody>
          </p:sp>
          <p:sp>
            <p:nvSpPr>
              <p:cNvPr id="12" name="文本框 24"/>
              <p:cNvSpPr txBox="1">
                <a:spLocks noChangeArrowheads="1"/>
              </p:cNvSpPr>
              <p:nvPr/>
            </p:nvSpPr>
            <p:spPr bwMode="auto">
              <a:xfrm>
                <a:off x="1969163" y="597930"/>
                <a:ext cx="1456289" cy="220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en-US" b="1" lang="zh-CN" sz="1200">
                    <a:solidFill>
                      <a:schemeClr val="bg1">
                        <a:lumMod val="50000"/>
                      </a:schemeClr>
                    </a:solidFill>
                    <a:latin charset="-122" panose="00000500000000000000" pitchFamily="2" typeface="字魂59号-创粗黑"/>
                    <a:ea charset="-122" panose="00000500000000000000" pitchFamily="2" typeface="字魂59号-创粗黑"/>
                    <a:cs charset="0" panose="020b0604020202020204" pitchFamily="34" typeface="Arial"/>
                  </a:rPr>
                  <a:t>输入你的标题</a:t>
                </a:r>
              </a:p>
            </p:txBody>
          </p:sp>
        </p:grpSp>
        <p:grpSp>
          <p:nvGrpSpPr>
            <p:cNvPr id="13" name="组合 12"/>
            <p:cNvGrpSpPr/>
            <p:nvPr/>
          </p:nvGrpSpPr>
          <p:grpSpPr>
            <a:xfrm>
              <a:off x="6680749" y="5417720"/>
              <a:ext cx="3401795" cy="654417"/>
              <a:chOff x="1964947" y="597930"/>
              <a:chExt cx="2551346" cy="490812"/>
            </a:xfrm>
            <a:effectLst/>
          </p:grpSpPr>
          <p:sp>
            <p:nvSpPr>
              <p:cNvPr id="14" name="文本框 13"/>
              <p:cNvSpPr txBox="1"/>
              <p:nvPr/>
            </p:nvSpPr>
            <p:spPr bwMode="auto">
              <a:xfrm>
                <a:off x="1964947" y="788660"/>
                <a:ext cx="2551346" cy="411479"/>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defRPr>
                </a:lvl1pPr>
              </a:lstStyle>
              <a:p>
                <a:pPr defTabSz="1219170">
                  <a:defRPr/>
                </a:pPr>
                <a:r>
                  <a:rPr altLang="zh-CN" lang="en-US" sz="800">
                    <a:solidFill>
                      <a:schemeClr val="bg1">
                        <a:lumMod val="50000"/>
                      </a:schemeClr>
                    </a:solidFill>
                    <a:latin charset="-122" panose="00000500000000000000" pitchFamily="2" typeface="字魂59号-创粗黑"/>
                    <a:ea charset="-122" panose="00000500000000000000" pitchFamily="2" typeface="字魂59号-创粗黑"/>
                  </a:rPr>
                  <a:t>This is a sample text. Insert your desired text here. Again. This is a dummy text. Enter your own text here.</a:t>
                </a:r>
              </a:p>
            </p:txBody>
          </p:sp>
          <p:sp>
            <p:nvSpPr>
              <p:cNvPr id="15" name="文本框 24"/>
              <p:cNvSpPr txBox="1">
                <a:spLocks noChangeArrowheads="1"/>
              </p:cNvSpPr>
              <p:nvPr/>
            </p:nvSpPr>
            <p:spPr bwMode="auto">
              <a:xfrm>
                <a:off x="1969163" y="597930"/>
                <a:ext cx="1456289" cy="220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en-US" b="1" lang="zh-CN" sz="1200">
                    <a:solidFill>
                      <a:schemeClr val="bg1">
                        <a:lumMod val="50000"/>
                      </a:schemeClr>
                    </a:solidFill>
                    <a:latin charset="-122" panose="00000500000000000000" pitchFamily="2" typeface="字魂59号-创粗黑"/>
                    <a:ea charset="-122" panose="00000500000000000000" pitchFamily="2" typeface="字魂59号-创粗黑"/>
                    <a:cs charset="0" panose="020b0604020202020204" pitchFamily="34" typeface="Arial"/>
                  </a:rPr>
                  <a:t>输入你的标题</a:t>
                </a:r>
              </a:p>
            </p:txBody>
          </p:sp>
        </p:grpSp>
        <p:grpSp>
          <p:nvGrpSpPr>
            <p:cNvPr id="16" name="组合 15"/>
            <p:cNvGrpSpPr/>
            <p:nvPr/>
          </p:nvGrpSpPr>
          <p:grpSpPr>
            <a:xfrm>
              <a:off x="8530953" y="3568313"/>
              <a:ext cx="2139529" cy="808305"/>
              <a:chOff x="1964947" y="597930"/>
              <a:chExt cx="1604647" cy="606229"/>
            </a:xfrm>
            <a:effectLst/>
          </p:grpSpPr>
          <p:sp>
            <p:nvSpPr>
              <p:cNvPr id="17" name="文本框 16"/>
              <p:cNvSpPr txBox="1"/>
              <p:nvPr/>
            </p:nvSpPr>
            <p:spPr bwMode="auto">
              <a:xfrm>
                <a:off x="1964947" y="788659"/>
                <a:ext cx="1604647" cy="525780"/>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defRPr>
                </a:lvl1pPr>
              </a:lstStyle>
              <a:p>
                <a:pPr defTabSz="1219170">
                  <a:defRPr/>
                </a:pPr>
                <a:r>
                  <a:rPr altLang="zh-CN" lang="en-US" sz="800">
                    <a:solidFill>
                      <a:schemeClr val="bg1">
                        <a:lumMod val="50000"/>
                      </a:schemeClr>
                    </a:solidFill>
                    <a:latin charset="-122" panose="00000500000000000000" pitchFamily="2" typeface="字魂59号-创粗黑"/>
                    <a:ea charset="-122" panose="00000500000000000000" pitchFamily="2" typeface="字魂59号-创粗黑"/>
                  </a:rPr>
                  <a:t>This is a sample text. Insert your desired text here. Again. This is a dummy text. Enter your own text here.</a:t>
                </a:r>
              </a:p>
            </p:txBody>
          </p:sp>
          <p:sp>
            <p:nvSpPr>
              <p:cNvPr id="18" name="文本框 24"/>
              <p:cNvSpPr txBox="1">
                <a:spLocks noChangeArrowheads="1"/>
              </p:cNvSpPr>
              <p:nvPr/>
            </p:nvSpPr>
            <p:spPr bwMode="auto">
              <a:xfrm>
                <a:off x="1969162" y="597930"/>
                <a:ext cx="1456289" cy="220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en-US" b="1" lang="zh-CN" sz="1200">
                    <a:solidFill>
                      <a:schemeClr val="bg1">
                        <a:lumMod val="50000"/>
                      </a:schemeClr>
                    </a:solidFill>
                    <a:latin charset="-122" panose="00000500000000000000" pitchFamily="2" typeface="字魂59号-创粗黑"/>
                    <a:ea charset="-122" panose="00000500000000000000" pitchFamily="2" typeface="字魂59号-创粗黑"/>
                    <a:cs charset="0" panose="020b0604020202020204" pitchFamily="34" typeface="Arial"/>
                  </a:rPr>
                  <a:t>输入你的标题</a:t>
                </a:r>
              </a:p>
            </p:txBody>
          </p:sp>
        </p:grpSp>
        <p:grpSp>
          <p:nvGrpSpPr>
            <p:cNvPr id="19" name="组合 18"/>
            <p:cNvGrpSpPr/>
            <p:nvPr/>
          </p:nvGrpSpPr>
          <p:grpSpPr>
            <a:xfrm>
              <a:off x="1432309" y="3568313"/>
              <a:ext cx="2226739" cy="808305"/>
              <a:chOff x="1964947" y="597930"/>
              <a:chExt cx="1670054" cy="606229"/>
            </a:xfrm>
            <a:effectLst/>
          </p:grpSpPr>
          <p:sp>
            <p:nvSpPr>
              <p:cNvPr id="20" name="文本框 19"/>
              <p:cNvSpPr txBox="1"/>
              <p:nvPr/>
            </p:nvSpPr>
            <p:spPr bwMode="auto">
              <a:xfrm>
                <a:off x="1964947" y="788659"/>
                <a:ext cx="1604647" cy="525780"/>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defRPr>
                </a:lvl1pPr>
              </a:lstStyle>
              <a:p>
                <a:pPr algn="r" defTabSz="1219170">
                  <a:defRPr/>
                </a:pPr>
                <a:r>
                  <a:rPr altLang="zh-CN" lang="en-US" sz="800">
                    <a:solidFill>
                      <a:schemeClr val="bg1">
                        <a:lumMod val="50000"/>
                      </a:schemeClr>
                    </a:solidFill>
                    <a:latin charset="-122" panose="00000500000000000000" pitchFamily="2" typeface="字魂59号-创粗黑"/>
                    <a:ea charset="-122" panose="00000500000000000000" pitchFamily="2" typeface="字魂59号-创粗黑"/>
                  </a:rPr>
                  <a:t>This is a sample text. Insert your desired text here. Again. This is a dummy text. Enter your own text here.</a:t>
                </a:r>
              </a:p>
            </p:txBody>
          </p:sp>
          <p:sp>
            <p:nvSpPr>
              <p:cNvPr id="21" name="文本框 24"/>
              <p:cNvSpPr txBox="1">
                <a:spLocks noChangeArrowheads="1"/>
              </p:cNvSpPr>
              <p:nvPr/>
            </p:nvSpPr>
            <p:spPr bwMode="auto">
              <a:xfrm>
                <a:off x="2178712" y="597930"/>
                <a:ext cx="1456289" cy="220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en-US" b="1" lang="zh-CN" sz="1200">
                    <a:solidFill>
                      <a:schemeClr val="bg1">
                        <a:lumMod val="50000"/>
                      </a:schemeClr>
                    </a:solidFill>
                    <a:latin charset="-122" panose="00000500000000000000" pitchFamily="2" typeface="字魂59号-创粗黑"/>
                    <a:ea charset="-122" panose="00000500000000000000" pitchFamily="2" typeface="字魂59号-创粗黑"/>
                    <a:cs charset="0" panose="020b0604020202020204" pitchFamily="34" typeface="Arial"/>
                  </a:rPr>
                  <a:t>输入你的标题</a:t>
                </a:r>
              </a:p>
            </p:txBody>
          </p:sp>
        </p:grpSp>
        <p:grpSp>
          <p:nvGrpSpPr>
            <p:cNvPr id="22" name="组合 21"/>
            <p:cNvGrpSpPr/>
            <p:nvPr/>
          </p:nvGrpSpPr>
          <p:grpSpPr>
            <a:xfrm>
              <a:off x="7363528" y="3506723"/>
              <a:ext cx="976379" cy="976379"/>
              <a:chOff x="5465495" y="2410966"/>
              <a:chExt cx="732284" cy="732284"/>
            </a:xfrm>
            <a:effectLst/>
          </p:grpSpPr>
          <p:sp>
            <p:nvSpPr>
              <p:cNvPr id="23" name="椭圆 22"/>
              <p:cNvSpPr/>
              <p:nvPr/>
            </p:nvSpPr>
            <p:spPr>
              <a:xfrm>
                <a:off x="5465495" y="2410966"/>
                <a:ext cx="732284" cy="73228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24" name="Freeform 13"/>
              <p:cNvSpPr>
                <a:spLocks noEditPoints="1"/>
              </p:cNvSpPr>
              <p:nvPr/>
            </p:nvSpPr>
            <p:spPr bwMode="auto">
              <a:xfrm>
                <a:off x="5733634" y="2603501"/>
                <a:ext cx="213558" cy="301624"/>
              </a:xfrm>
              <a:custGeom>
                <a:gdLst>
                  <a:gd fmla="*/ 80 w 161" name="T0"/>
                  <a:gd fmla="*/ 229 h 229" name="T1"/>
                  <a:gd fmla="*/ 0 w 161" name="T2"/>
                  <a:gd fmla="*/ 194 h 229" name="T3"/>
                  <a:gd fmla="*/ 53 w 161" name="T4"/>
                  <a:gd fmla="*/ 161 h 229" name="T5"/>
                  <a:gd fmla="*/ 55 w 161" name="T6"/>
                  <a:gd fmla="*/ 161 h 229" name="T7"/>
                  <a:gd fmla="*/ 19 w 161" name="T8"/>
                  <a:gd fmla="*/ 104 h 229" name="T9"/>
                  <a:gd fmla="*/ 16 w 161" name="T10"/>
                  <a:gd fmla="*/ 97 h 229" name="T11"/>
                  <a:gd fmla="*/ 15 w 161" name="T12"/>
                  <a:gd fmla="*/ 96 h 229" name="T13"/>
                  <a:gd fmla="*/ 15 w 161" name="T14"/>
                  <a:gd fmla="*/ 95 h 229" name="T15"/>
                  <a:gd fmla="*/ 10 w 161" name="T16"/>
                  <a:gd fmla="*/ 70 h 229" name="T17"/>
                  <a:gd fmla="*/ 80 w 161" name="T18"/>
                  <a:gd fmla="*/ 0 h 229" name="T19"/>
                  <a:gd fmla="*/ 150 w 161" name="T20"/>
                  <a:gd fmla="*/ 70 h 229" name="T21"/>
                  <a:gd fmla="*/ 146 w 161" name="T22"/>
                  <a:gd fmla="*/ 95 h 229" name="T23"/>
                  <a:gd fmla="*/ 145 w 161" name="T24"/>
                  <a:gd fmla="*/ 96 h 229" name="T25"/>
                  <a:gd fmla="*/ 145 w 161" name="T26"/>
                  <a:gd fmla="*/ 96 h 229" name="T27"/>
                  <a:gd fmla="*/ 145 w 161" name="T28"/>
                  <a:gd fmla="*/ 97 h 229" name="T29"/>
                  <a:gd fmla="*/ 141 w 161" name="T30"/>
                  <a:gd fmla="*/ 104 h 229" name="T31"/>
                  <a:gd fmla="*/ 80 w 161" name="T32"/>
                  <a:gd fmla="*/ 205 h 229" name="T33"/>
                  <a:gd fmla="*/ 66 w 161" name="T34"/>
                  <a:gd fmla="*/ 182 h 229" name="T35"/>
                  <a:gd fmla="*/ 65 w 161" name="T36"/>
                  <a:gd fmla="*/ 182 h 229" name="T37"/>
                  <a:gd fmla="*/ 23 w 161" name="T38"/>
                  <a:gd fmla="*/ 194 h 229" name="T39"/>
                  <a:gd fmla="*/ 22 w 161" name="T40"/>
                  <a:gd fmla="*/ 194 h 229" name="T41"/>
                  <a:gd fmla="*/ 23 w 161" name="T42"/>
                  <a:gd fmla="*/ 195 h 229" name="T43"/>
                  <a:gd fmla="*/ 79 w 161" name="T44"/>
                  <a:gd fmla="*/ 208 h 229" name="T45"/>
                  <a:gd fmla="*/ 82 w 161" name="T46"/>
                  <a:gd fmla="*/ 208 h 229" name="T47"/>
                  <a:gd fmla="*/ 82 w 161" name="T48"/>
                  <a:gd fmla="*/ 208 h 229" name="T49"/>
                  <a:gd fmla="*/ 138 w 161" name="T50"/>
                  <a:gd fmla="*/ 195 h 229" name="T51"/>
                  <a:gd fmla="*/ 138 w 161" name="T52"/>
                  <a:gd fmla="*/ 194 h 229" name="T53"/>
                  <a:gd fmla="*/ 138 w 161" name="T54"/>
                  <a:gd fmla="*/ 194 h 229" name="T55"/>
                  <a:gd fmla="*/ 108 w 161" name="T56"/>
                  <a:gd fmla="*/ 183 h 229" name="T57"/>
                  <a:gd fmla="*/ 121 w 161" name="T58"/>
                  <a:gd fmla="*/ 164 h 229" name="T59"/>
                  <a:gd fmla="*/ 161 w 161" name="T60"/>
                  <a:gd fmla="*/ 194 h 229" name="T61"/>
                  <a:gd fmla="*/ 80 w 161" name="T62"/>
                  <a:gd fmla="*/ 229 h 229" name="T63"/>
                  <a:gd fmla="*/ 80 w 161" name="T64"/>
                  <a:gd fmla="*/ 32 h 229" name="T65"/>
                  <a:gd fmla="*/ 50 w 161" name="T66"/>
                  <a:gd fmla="*/ 62 h 229" name="T67"/>
                  <a:gd fmla="*/ 80 w 161" name="T68"/>
                  <a:gd fmla="*/ 92 h 229" name="T69"/>
                  <a:gd fmla="*/ 110 w 161" name="T70"/>
                  <a:gd fmla="*/ 62 h 229" name="T71"/>
                  <a:gd fmla="*/ 80 w 161" name="T72"/>
                  <a:gd fmla="*/ 32 h 229" name="T73"/>
                  <a:gd fmla="*/ 80 w 161" name="T74"/>
                  <a:gd fmla="*/ 32 h 229" name="T75"/>
                  <a:gd fmla="*/ 80 w 161" name="T76"/>
                  <a:gd fmla="*/ 32 h 229" name="T7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b="b" l="0" r="r" t="0"/>
                <a:pathLst>
                  <a:path h="229" w="161">
                    <a:moveTo>
                      <a:pt x="80" y="229"/>
                    </a:moveTo>
                    <a:cubicBezTo>
                      <a:pt x="40" y="229"/>
                      <a:pt x="0" y="219"/>
                      <a:pt x="0" y="194"/>
                    </a:cubicBezTo>
                    <a:cubicBezTo>
                      <a:pt x="0" y="176"/>
                      <a:pt x="28" y="164"/>
                      <a:pt x="53" y="161"/>
                    </a:cubicBezTo>
                    <a:cubicBezTo>
                      <a:pt x="55" y="161"/>
                      <a:pt x="55" y="161"/>
                      <a:pt x="55" y="161"/>
                    </a:cubicBezTo>
                    <a:cubicBezTo>
                      <a:pt x="19" y="104"/>
                      <a:pt x="19" y="104"/>
                      <a:pt x="19" y="104"/>
                    </a:cubicBezTo>
                    <a:cubicBezTo>
                      <a:pt x="18" y="102"/>
                      <a:pt x="17" y="100"/>
                      <a:pt x="16" y="97"/>
                    </a:cubicBezTo>
                    <a:cubicBezTo>
                      <a:pt x="15" y="96"/>
                      <a:pt x="15" y="96"/>
                      <a:pt x="15" y="96"/>
                    </a:cubicBezTo>
                    <a:cubicBezTo>
                      <a:pt x="15" y="95"/>
                      <a:pt x="15" y="95"/>
                      <a:pt x="15" y="95"/>
                    </a:cubicBezTo>
                    <a:cubicBezTo>
                      <a:pt x="12" y="87"/>
                      <a:pt x="10" y="78"/>
                      <a:pt x="10" y="70"/>
                    </a:cubicBezTo>
                    <a:cubicBezTo>
                      <a:pt x="10" y="31"/>
                      <a:pt x="42" y="0"/>
                      <a:pt x="80" y="0"/>
                    </a:cubicBezTo>
                    <a:cubicBezTo>
                      <a:pt x="119" y="0"/>
                      <a:pt x="150" y="31"/>
                      <a:pt x="150" y="70"/>
                    </a:cubicBezTo>
                    <a:cubicBezTo>
                      <a:pt x="150" y="78"/>
                      <a:pt x="149" y="87"/>
                      <a:pt x="146" y="95"/>
                    </a:cubicBezTo>
                    <a:cubicBezTo>
                      <a:pt x="145" y="96"/>
                      <a:pt x="145" y="96"/>
                      <a:pt x="145" y="96"/>
                    </a:cubicBezTo>
                    <a:cubicBezTo>
                      <a:pt x="145" y="96"/>
                      <a:pt x="145" y="96"/>
                      <a:pt x="145" y="96"/>
                    </a:cubicBezTo>
                    <a:cubicBezTo>
                      <a:pt x="145" y="97"/>
                      <a:pt x="145" y="97"/>
                      <a:pt x="145" y="97"/>
                    </a:cubicBezTo>
                    <a:cubicBezTo>
                      <a:pt x="144" y="99"/>
                      <a:pt x="143" y="102"/>
                      <a:pt x="141" y="104"/>
                    </a:cubicBezTo>
                    <a:cubicBezTo>
                      <a:pt x="80" y="205"/>
                      <a:pt x="80" y="205"/>
                      <a:pt x="80" y="205"/>
                    </a:cubicBezTo>
                    <a:cubicBezTo>
                      <a:pt x="66" y="182"/>
                      <a:pt x="66" y="182"/>
                      <a:pt x="66" y="182"/>
                    </a:cubicBezTo>
                    <a:cubicBezTo>
                      <a:pt x="65" y="182"/>
                      <a:pt x="65" y="182"/>
                      <a:pt x="65" y="182"/>
                    </a:cubicBezTo>
                    <a:cubicBezTo>
                      <a:pt x="42" y="184"/>
                      <a:pt x="27" y="190"/>
                      <a:pt x="23" y="194"/>
                    </a:cubicBezTo>
                    <a:cubicBezTo>
                      <a:pt x="22" y="194"/>
                      <a:pt x="22" y="194"/>
                      <a:pt x="22" y="194"/>
                    </a:cubicBezTo>
                    <a:cubicBezTo>
                      <a:pt x="23" y="195"/>
                      <a:pt x="23" y="195"/>
                      <a:pt x="23" y="195"/>
                    </a:cubicBezTo>
                    <a:cubicBezTo>
                      <a:pt x="28" y="200"/>
                      <a:pt x="48" y="207"/>
                      <a:pt x="79" y="208"/>
                    </a:cubicBezTo>
                    <a:cubicBezTo>
                      <a:pt x="82" y="208"/>
                      <a:pt x="82" y="208"/>
                      <a:pt x="82" y="208"/>
                    </a:cubicBezTo>
                    <a:cubicBezTo>
                      <a:pt x="82" y="208"/>
                      <a:pt x="82" y="208"/>
                      <a:pt x="82" y="208"/>
                    </a:cubicBezTo>
                    <a:cubicBezTo>
                      <a:pt x="113" y="207"/>
                      <a:pt x="133" y="200"/>
                      <a:pt x="138" y="195"/>
                    </a:cubicBezTo>
                    <a:cubicBezTo>
                      <a:pt x="138" y="194"/>
                      <a:pt x="138" y="194"/>
                      <a:pt x="138" y="194"/>
                    </a:cubicBezTo>
                    <a:cubicBezTo>
                      <a:pt x="138" y="194"/>
                      <a:pt x="138" y="194"/>
                      <a:pt x="138" y="194"/>
                    </a:cubicBezTo>
                    <a:cubicBezTo>
                      <a:pt x="135" y="191"/>
                      <a:pt x="124" y="186"/>
                      <a:pt x="108" y="183"/>
                    </a:cubicBezTo>
                    <a:cubicBezTo>
                      <a:pt x="121" y="164"/>
                      <a:pt x="121" y="164"/>
                      <a:pt x="121" y="164"/>
                    </a:cubicBezTo>
                    <a:cubicBezTo>
                      <a:pt x="146" y="169"/>
                      <a:pt x="161" y="180"/>
                      <a:pt x="161" y="194"/>
                    </a:cubicBezTo>
                    <a:cubicBezTo>
                      <a:pt x="161" y="219"/>
                      <a:pt x="120" y="229"/>
                      <a:pt x="80" y="229"/>
                    </a:cubicBezTo>
                    <a:close/>
                    <a:moveTo>
                      <a:pt x="80" y="32"/>
                    </a:moveTo>
                    <a:cubicBezTo>
                      <a:pt x="64" y="32"/>
                      <a:pt x="50" y="45"/>
                      <a:pt x="50" y="62"/>
                    </a:cubicBezTo>
                    <a:cubicBezTo>
                      <a:pt x="50" y="78"/>
                      <a:pt x="64" y="92"/>
                      <a:pt x="80" y="92"/>
                    </a:cubicBezTo>
                    <a:cubicBezTo>
                      <a:pt x="97" y="92"/>
                      <a:pt x="110" y="78"/>
                      <a:pt x="110" y="62"/>
                    </a:cubicBezTo>
                    <a:cubicBezTo>
                      <a:pt x="110" y="45"/>
                      <a:pt x="97" y="32"/>
                      <a:pt x="80" y="32"/>
                    </a:cubicBezTo>
                    <a:close/>
                    <a:moveTo>
                      <a:pt x="80" y="32"/>
                    </a:moveTo>
                    <a:cubicBezTo>
                      <a:pt x="80" y="32"/>
                      <a:pt x="80" y="32"/>
                      <a:pt x="80" y="32"/>
                    </a:cubicBezTo>
                  </a:path>
                </a:pathLst>
              </a:custGeom>
              <a:solidFill>
                <a:schemeClr val="bg1"/>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schemeClr val="bg1">
                      <a:lumMod val="50000"/>
                    </a:schemeClr>
                  </a:solidFill>
                  <a:latin charset="-122" panose="00000500000000000000" pitchFamily="2" typeface="字魂59号-创粗黑"/>
                  <a:ea charset="-122" panose="00000500000000000000" pitchFamily="2" typeface="字魂59号-创粗黑"/>
                </a:endParaRPr>
              </a:p>
            </p:txBody>
          </p:sp>
        </p:grpSp>
        <p:grpSp>
          <p:nvGrpSpPr>
            <p:cNvPr id="25" name="组合 24"/>
            <p:cNvGrpSpPr/>
            <p:nvPr/>
          </p:nvGrpSpPr>
          <p:grpSpPr>
            <a:xfrm>
              <a:off x="5533185" y="1703505"/>
              <a:ext cx="976379" cy="976379"/>
              <a:chOff x="4092739" y="1058552"/>
              <a:chExt cx="732284" cy="732284"/>
            </a:xfrm>
            <a:effectLst/>
          </p:grpSpPr>
          <p:sp>
            <p:nvSpPr>
              <p:cNvPr id="26" name="椭圆 25"/>
              <p:cNvSpPr/>
              <p:nvPr/>
            </p:nvSpPr>
            <p:spPr>
              <a:xfrm>
                <a:off x="4092739" y="1058552"/>
                <a:ext cx="732284" cy="73228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27" name="Freeform 9"/>
              <p:cNvSpPr>
                <a:spLocks noEditPoints="1"/>
              </p:cNvSpPr>
              <p:nvPr/>
            </p:nvSpPr>
            <p:spPr bwMode="auto">
              <a:xfrm>
                <a:off x="4332394" y="1287204"/>
                <a:ext cx="269662" cy="263390"/>
              </a:xfrm>
              <a:custGeom>
                <a:gdLst>
                  <a:gd fmla="*/ 138 w 179" name="T0"/>
                  <a:gd fmla="*/ 79 h 175" name="T1"/>
                  <a:gd fmla="*/ 104 w 179" name="T2"/>
                  <a:gd fmla="*/ 152 h 175" name="T3"/>
                  <a:gd fmla="*/ 123 w 179" name="T4"/>
                  <a:gd fmla="*/ 167 h 175" name="T5"/>
                  <a:gd fmla="*/ 131 w 179" name="T6"/>
                  <a:gd fmla="*/ 171 h 175" name="T7"/>
                  <a:gd fmla="*/ 51 w 179" name="T8"/>
                  <a:gd fmla="*/ 175 h 175" name="T9"/>
                  <a:gd fmla="*/ 51 w 179" name="T10"/>
                  <a:gd fmla="*/ 167 h 175" name="T11"/>
                  <a:gd fmla="*/ 74 w 179" name="T12"/>
                  <a:gd fmla="*/ 152 h 175" name="T13"/>
                  <a:gd fmla="*/ 71 w 179" name="T14"/>
                  <a:gd fmla="*/ 116 h 175" name="T15"/>
                  <a:gd fmla="*/ 2 w 179" name="T16"/>
                  <a:gd fmla="*/ 42 h 175" name="T17"/>
                  <a:gd fmla="*/ 29 w 179" name="T18"/>
                  <a:gd fmla="*/ 19 h 175" name="T19"/>
                  <a:gd fmla="*/ 29 w 179" name="T20"/>
                  <a:gd fmla="*/ 5 h 175" name="T21"/>
                  <a:gd fmla="*/ 29 w 179" name="T22"/>
                  <a:gd fmla="*/ 2 h 175" name="T23"/>
                  <a:gd fmla="*/ 32 w 179" name="T24"/>
                  <a:gd fmla="*/ 0 h 175" name="T25"/>
                  <a:gd fmla="*/ 142 w 179" name="T26"/>
                  <a:gd fmla="*/ 0 h 175" name="T27"/>
                  <a:gd fmla="*/ 149 w 179" name="T28"/>
                  <a:gd fmla="*/ 0 h 175" name="T29"/>
                  <a:gd fmla="*/ 150 w 179" name="T30"/>
                  <a:gd fmla="*/ 4 h 175" name="T31"/>
                  <a:gd fmla="*/ 150 w 179" name="T32"/>
                  <a:gd fmla="*/ 15 h 175" name="T33"/>
                  <a:gd fmla="*/ 154 w 179" name="T34"/>
                  <a:gd fmla="*/ 19 h 175" name="T35"/>
                  <a:gd fmla="*/ 74 w 179" name="T36"/>
                  <a:gd fmla="*/ 159 h 175" name="T37"/>
                  <a:gd fmla="*/ 115 w 179" name="T38"/>
                  <a:gd fmla="*/ 167 h 175" name="T39"/>
                  <a:gd fmla="*/ 74 w 179" name="T40"/>
                  <a:gd fmla="*/ 159 h 175" name="T41"/>
                  <a:gd fmla="*/ 82 w 179" name="T42"/>
                  <a:gd fmla="*/ 121 h 175" name="T43"/>
                  <a:gd fmla="*/ 94 w 179" name="T44"/>
                  <a:gd fmla="*/ 152 h 175" name="T45"/>
                  <a:gd fmla="*/ 25 w 179" name="T46"/>
                  <a:gd fmla="*/ 27 h 175" name="T47"/>
                  <a:gd fmla="*/ 15 w 179" name="T48"/>
                  <a:gd fmla="*/ 27 h 175" name="T49"/>
                  <a:gd fmla="*/ 10 w 179" name="T50"/>
                  <a:gd fmla="*/ 36 h 175" name="T51"/>
                  <a:gd fmla="*/ 38 w 179" name="T52"/>
                  <a:gd fmla="*/ 71 h 175" name="T53"/>
                  <a:gd fmla="*/ 25 w 179" name="T54"/>
                  <a:gd fmla="*/ 27 h 175" name="T55"/>
                  <a:gd fmla="*/ 36 w 179" name="T56"/>
                  <a:gd fmla="*/ 8 h 175" name="T57"/>
                  <a:gd fmla="*/ 89 w 179" name="T58"/>
                  <a:gd fmla="*/ 114 h 175" name="T59"/>
                  <a:gd fmla="*/ 142 w 179" name="T60"/>
                  <a:gd fmla="*/ 8 h 175" name="T61"/>
                  <a:gd fmla="*/ 164 w 179" name="T62"/>
                  <a:gd fmla="*/ 27 h 175" name="T63"/>
                  <a:gd fmla="*/ 154 w 179" name="T64"/>
                  <a:gd fmla="*/ 27 h 175" name="T65"/>
                  <a:gd fmla="*/ 141 w 179" name="T66"/>
                  <a:gd fmla="*/ 71 h 175" name="T67"/>
                  <a:gd fmla="*/ 169 w 179" name="T68"/>
                  <a:gd fmla="*/ 36 h 175" name="T69"/>
                  <a:gd fmla="*/ 169 w 179" name="T70"/>
                  <a:gd fmla="*/ 27 h 175" name="T71"/>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b="b" l="0" r="r" t="0"/>
                <a:pathLst>
                  <a:path h="175" w="179">
                    <a:moveTo>
                      <a:pt x="177" y="42"/>
                    </a:moveTo>
                    <a:cubicBezTo>
                      <a:pt x="177" y="65"/>
                      <a:pt x="160" y="77"/>
                      <a:pt x="138" y="79"/>
                    </a:cubicBezTo>
                    <a:cubicBezTo>
                      <a:pt x="130" y="96"/>
                      <a:pt x="120" y="109"/>
                      <a:pt x="108" y="116"/>
                    </a:cubicBezTo>
                    <a:cubicBezTo>
                      <a:pt x="104" y="152"/>
                      <a:pt x="104" y="152"/>
                      <a:pt x="104" y="152"/>
                    </a:cubicBezTo>
                    <a:cubicBezTo>
                      <a:pt x="105" y="152"/>
                      <a:pt x="105" y="152"/>
                      <a:pt x="105" y="152"/>
                    </a:cubicBezTo>
                    <a:cubicBezTo>
                      <a:pt x="114" y="152"/>
                      <a:pt x="121" y="158"/>
                      <a:pt x="123" y="167"/>
                    </a:cubicBezTo>
                    <a:cubicBezTo>
                      <a:pt x="127" y="167"/>
                      <a:pt x="127" y="167"/>
                      <a:pt x="127" y="167"/>
                    </a:cubicBezTo>
                    <a:cubicBezTo>
                      <a:pt x="129" y="167"/>
                      <a:pt x="131" y="169"/>
                      <a:pt x="131" y="171"/>
                    </a:cubicBezTo>
                    <a:cubicBezTo>
                      <a:pt x="131" y="173"/>
                      <a:pt x="129" y="175"/>
                      <a:pt x="127" y="175"/>
                    </a:cubicBezTo>
                    <a:cubicBezTo>
                      <a:pt x="51" y="175"/>
                      <a:pt x="51" y="175"/>
                      <a:pt x="51" y="175"/>
                    </a:cubicBezTo>
                    <a:cubicBezTo>
                      <a:pt x="49" y="175"/>
                      <a:pt x="48" y="173"/>
                      <a:pt x="48" y="171"/>
                    </a:cubicBezTo>
                    <a:cubicBezTo>
                      <a:pt x="48" y="169"/>
                      <a:pt x="49" y="167"/>
                      <a:pt x="51" y="167"/>
                    </a:cubicBezTo>
                    <a:cubicBezTo>
                      <a:pt x="56" y="167"/>
                      <a:pt x="56" y="167"/>
                      <a:pt x="56" y="167"/>
                    </a:cubicBezTo>
                    <a:cubicBezTo>
                      <a:pt x="57" y="158"/>
                      <a:pt x="65" y="152"/>
                      <a:pt x="74" y="152"/>
                    </a:cubicBezTo>
                    <a:cubicBezTo>
                      <a:pt x="75" y="152"/>
                      <a:pt x="75" y="152"/>
                      <a:pt x="75" y="152"/>
                    </a:cubicBezTo>
                    <a:cubicBezTo>
                      <a:pt x="71" y="116"/>
                      <a:pt x="71" y="116"/>
                      <a:pt x="71" y="116"/>
                    </a:cubicBezTo>
                    <a:cubicBezTo>
                      <a:pt x="59" y="109"/>
                      <a:pt x="48" y="96"/>
                      <a:pt x="41" y="79"/>
                    </a:cubicBezTo>
                    <a:cubicBezTo>
                      <a:pt x="19" y="77"/>
                      <a:pt x="2" y="65"/>
                      <a:pt x="2" y="42"/>
                    </a:cubicBezTo>
                    <a:cubicBezTo>
                      <a:pt x="2" y="17"/>
                      <a:pt x="0" y="19"/>
                      <a:pt x="25" y="19"/>
                    </a:cubicBezTo>
                    <a:cubicBezTo>
                      <a:pt x="29" y="19"/>
                      <a:pt x="29" y="19"/>
                      <a:pt x="29" y="19"/>
                    </a:cubicBezTo>
                    <a:cubicBezTo>
                      <a:pt x="29" y="18"/>
                      <a:pt x="29" y="16"/>
                      <a:pt x="29" y="15"/>
                    </a:cubicBezTo>
                    <a:cubicBezTo>
                      <a:pt x="29" y="12"/>
                      <a:pt x="29" y="9"/>
                      <a:pt x="29" y="5"/>
                    </a:cubicBezTo>
                    <a:cubicBezTo>
                      <a:pt x="29" y="5"/>
                      <a:pt x="29" y="4"/>
                      <a:pt x="29" y="4"/>
                    </a:cubicBezTo>
                    <a:cubicBezTo>
                      <a:pt x="29" y="3"/>
                      <a:pt x="29" y="2"/>
                      <a:pt x="29" y="2"/>
                    </a:cubicBezTo>
                    <a:cubicBezTo>
                      <a:pt x="29" y="1"/>
                      <a:pt x="29" y="1"/>
                      <a:pt x="29" y="0"/>
                    </a:cubicBezTo>
                    <a:cubicBezTo>
                      <a:pt x="32" y="0"/>
                      <a:pt x="32" y="0"/>
                      <a:pt x="32" y="0"/>
                    </a:cubicBezTo>
                    <a:cubicBezTo>
                      <a:pt x="37" y="0"/>
                      <a:pt x="37" y="0"/>
                      <a:pt x="37" y="0"/>
                    </a:cubicBezTo>
                    <a:cubicBezTo>
                      <a:pt x="142" y="0"/>
                      <a:pt x="142" y="0"/>
                      <a:pt x="142" y="0"/>
                    </a:cubicBezTo>
                    <a:cubicBezTo>
                      <a:pt x="146" y="0"/>
                      <a:pt x="146" y="0"/>
                      <a:pt x="146" y="0"/>
                    </a:cubicBezTo>
                    <a:cubicBezTo>
                      <a:pt x="149" y="0"/>
                      <a:pt x="149" y="0"/>
                      <a:pt x="149" y="0"/>
                    </a:cubicBezTo>
                    <a:cubicBezTo>
                      <a:pt x="149" y="1"/>
                      <a:pt x="149" y="1"/>
                      <a:pt x="149" y="2"/>
                    </a:cubicBezTo>
                    <a:cubicBezTo>
                      <a:pt x="150" y="2"/>
                      <a:pt x="150" y="3"/>
                      <a:pt x="150" y="4"/>
                    </a:cubicBezTo>
                    <a:cubicBezTo>
                      <a:pt x="150" y="4"/>
                      <a:pt x="150" y="5"/>
                      <a:pt x="150" y="5"/>
                    </a:cubicBezTo>
                    <a:cubicBezTo>
                      <a:pt x="150" y="9"/>
                      <a:pt x="150" y="12"/>
                      <a:pt x="150" y="15"/>
                    </a:cubicBezTo>
                    <a:cubicBezTo>
                      <a:pt x="150" y="16"/>
                      <a:pt x="150" y="18"/>
                      <a:pt x="150" y="19"/>
                    </a:cubicBezTo>
                    <a:cubicBezTo>
                      <a:pt x="154" y="19"/>
                      <a:pt x="154" y="19"/>
                      <a:pt x="154" y="19"/>
                    </a:cubicBezTo>
                    <a:cubicBezTo>
                      <a:pt x="179" y="19"/>
                      <a:pt x="177" y="17"/>
                      <a:pt x="177" y="42"/>
                    </a:cubicBezTo>
                    <a:close/>
                    <a:moveTo>
                      <a:pt x="74" y="159"/>
                    </a:moveTo>
                    <a:cubicBezTo>
                      <a:pt x="69" y="159"/>
                      <a:pt x="65" y="163"/>
                      <a:pt x="63" y="167"/>
                    </a:cubicBezTo>
                    <a:cubicBezTo>
                      <a:pt x="115" y="167"/>
                      <a:pt x="115" y="167"/>
                      <a:pt x="115" y="167"/>
                    </a:cubicBezTo>
                    <a:cubicBezTo>
                      <a:pt x="114" y="163"/>
                      <a:pt x="109" y="159"/>
                      <a:pt x="105" y="159"/>
                    </a:cubicBezTo>
                    <a:cubicBezTo>
                      <a:pt x="74" y="159"/>
                      <a:pt x="74" y="159"/>
                      <a:pt x="74" y="159"/>
                    </a:cubicBezTo>
                    <a:close/>
                    <a:moveTo>
                      <a:pt x="97" y="121"/>
                    </a:moveTo>
                    <a:cubicBezTo>
                      <a:pt x="82" y="121"/>
                      <a:pt x="82" y="121"/>
                      <a:pt x="82" y="121"/>
                    </a:cubicBezTo>
                    <a:cubicBezTo>
                      <a:pt x="84" y="152"/>
                      <a:pt x="84" y="152"/>
                      <a:pt x="84" y="152"/>
                    </a:cubicBezTo>
                    <a:cubicBezTo>
                      <a:pt x="94" y="152"/>
                      <a:pt x="94" y="152"/>
                      <a:pt x="94" y="152"/>
                    </a:cubicBezTo>
                    <a:cubicBezTo>
                      <a:pt x="97" y="121"/>
                      <a:pt x="97" y="121"/>
                      <a:pt x="97" y="121"/>
                    </a:cubicBezTo>
                    <a:close/>
                    <a:moveTo>
                      <a:pt x="25" y="27"/>
                    </a:moveTo>
                    <a:cubicBezTo>
                      <a:pt x="23" y="27"/>
                      <a:pt x="21" y="27"/>
                      <a:pt x="19" y="27"/>
                    </a:cubicBezTo>
                    <a:cubicBezTo>
                      <a:pt x="15" y="27"/>
                      <a:pt x="15" y="27"/>
                      <a:pt x="15" y="27"/>
                    </a:cubicBezTo>
                    <a:cubicBezTo>
                      <a:pt x="13" y="27"/>
                      <a:pt x="11" y="27"/>
                      <a:pt x="10" y="27"/>
                    </a:cubicBezTo>
                    <a:cubicBezTo>
                      <a:pt x="10" y="29"/>
                      <a:pt x="10" y="32"/>
                      <a:pt x="10" y="36"/>
                    </a:cubicBezTo>
                    <a:cubicBezTo>
                      <a:pt x="10" y="38"/>
                      <a:pt x="10" y="40"/>
                      <a:pt x="10" y="42"/>
                    </a:cubicBezTo>
                    <a:cubicBezTo>
                      <a:pt x="10" y="59"/>
                      <a:pt x="22" y="69"/>
                      <a:pt x="38" y="71"/>
                    </a:cubicBezTo>
                    <a:cubicBezTo>
                      <a:pt x="33" y="58"/>
                      <a:pt x="30" y="43"/>
                      <a:pt x="29" y="27"/>
                    </a:cubicBezTo>
                    <a:cubicBezTo>
                      <a:pt x="25" y="27"/>
                      <a:pt x="25" y="27"/>
                      <a:pt x="25" y="27"/>
                    </a:cubicBezTo>
                    <a:close/>
                    <a:moveTo>
                      <a:pt x="142" y="8"/>
                    </a:moveTo>
                    <a:cubicBezTo>
                      <a:pt x="36" y="8"/>
                      <a:pt x="36" y="8"/>
                      <a:pt x="36" y="8"/>
                    </a:cubicBezTo>
                    <a:cubicBezTo>
                      <a:pt x="36" y="10"/>
                      <a:pt x="36" y="13"/>
                      <a:pt x="36" y="15"/>
                    </a:cubicBezTo>
                    <a:cubicBezTo>
                      <a:pt x="36" y="69"/>
                      <a:pt x="61" y="114"/>
                      <a:pt x="89" y="114"/>
                    </a:cubicBezTo>
                    <a:cubicBezTo>
                      <a:pt x="118" y="114"/>
                      <a:pt x="142" y="69"/>
                      <a:pt x="142" y="15"/>
                    </a:cubicBezTo>
                    <a:cubicBezTo>
                      <a:pt x="142" y="13"/>
                      <a:pt x="142" y="10"/>
                      <a:pt x="142" y="8"/>
                    </a:cubicBezTo>
                    <a:close/>
                    <a:moveTo>
                      <a:pt x="169" y="27"/>
                    </a:moveTo>
                    <a:cubicBezTo>
                      <a:pt x="168" y="27"/>
                      <a:pt x="166" y="27"/>
                      <a:pt x="164" y="27"/>
                    </a:cubicBezTo>
                    <a:cubicBezTo>
                      <a:pt x="160" y="27"/>
                      <a:pt x="160" y="27"/>
                      <a:pt x="160" y="27"/>
                    </a:cubicBezTo>
                    <a:cubicBezTo>
                      <a:pt x="158" y="27"/>
                      <a:pt x="156" y="27"/>
                      <a:pt x="154" y="27"/>
                    </a:cubicBezTo>
                    <a:cubicBezTo>
                      <a:pt x="150" y="27"/>
                      <a:pt x="150" y="27"/>
                      <a:pt x="150" y="27"/>
                    </a:cubicBezTo>
                    <a:cubicBezTo>
                      <a:pt x="149" y="43"/>
                      <a:pt x="146" y="58"/>
                      <a:pt x="141" y="71"/>
                    </a:cubicBezTo>
                    <a:cubicBezTo>
                      <a:pt x="157" y="69"/>
                      <a:pt x="169" y="59"/>
                      <a:pt x="169" y="42"/>
                    </a:cubicBezTo>
                    <a:cubicBezTo>
                      <a:pt x="169" y="40"/>
                      <a:pt x="169" y="38"/>
                      <a:pt x="169" y="36"/>
                    </a:cubicBezTo>
                    <a:cubicBezTo>
                      <a:pt x="169" y="32"/>
                      <a:pt x="169" y="29"/>
                      <a:pt x="169" y="27"/>
                    </a:cubicBezTo>
                    <a:close/>
                    <a:moveTo>
                      <a:pt x="169" y="27"/>
                    </a:moveTo>
                    <a:cubicBezTo>
                      <a:pt x="169" y="27"/>
                      <a:pt x="169" y="27"/>
                      <a:pt x="169" y="27"/>
                    </a:cubicBezTo>
                  </a:path>
                </a:pathLst>
              </a:custGeom>
              <a:solidFill>
                <a:schemeClr val="bg1"/>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schemeClr val="bg1">
                      <a:lumMod val="50000"/>
                    </a:schemeClr>
                  </a:solidFill>
                  <a:latin charset="-122" panose="00000500000000000000" pitchFamily="2" typeface="字魂59号-创粗黑"/>
                  <a:ea charset="-122" panose="00000500000000000000" pitchFamily="2" typeface="字魂59号-创粗黑"/>
                </a:endParaRPr>
              </a:p>
            </p:txBody>
          </p:sp>
        </p:grpSp>
        <p:grpSp>
          <p:nvGrpSpPr>
            <p:cNvPr id="28" name="组合 27"/>
            <p:cNvGrpSpPr/>
            <p:nvPr/>
          </p:nvGrpSpPr>
          <p:grpSpPr>
            <a:xfrm>
              <a:off x="3677445" y="3506723"/>
              <a:ext cx="976379" cy="976379"/>
              <a:chOff x="2700933" y="2410966"/>
              <a:chExt cx="732284" cy="732284"/>
            </a:xfrm>
            <a:effectLst/>
          </p:grpSpPr>
          <p:sp>
            <p:nvSpPr>
              <p:cNvPr id="29" name="椭圆 28"/>
              <p:cNvSpPr/>
              <p:nvPr/>
            </p:nvSpPr>
            <p:spPr>
              <a:xfrm>
                <a:off x="2700933" y="2410966"/>
                <a:ext cx="732284" cy="73228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30" name="Freeform 5"/>
              <p:cNvSpPr>
                <a:spLocks noEditPoints="1"/>
              </p:cNvSpPr>
              <p:nvPr/>
            </p:nvSpPr>
            <p:spPr bwMode="auto">
              <a:xfrm>
                <a:off x="2913959" y="2621906"/>
                <a:ext cx="311334" cy="330844"/>
              </a:xfrm>
              <a:custGeom>
                <a:gdLst>
                  <a:gd fmla="*/ 699 w 2617" name="T0"/>
                  <a:gd fmla="*/ 1600 h 2781" name="T1"/>
                  <a:gd fmla="*/ 0 w 2617" name="T2"/>
                  <a:gd fmla="*/ 2273 h 2781" name="T3"/>
                  <a:gd fmla="*/ 564 w 2617" name="T4"/>
                  <a:gd fmla="*/ 2735 h 2781" name="T5"/>
                  <a:gd fmla="*/ 1307 w 2617" name="T6"/>
                  <a:gd fmla="*/ 1732 h 2781" name="T7"/>
                  <a:gd fmla="*/ 1932 w 2617" name="T8"/>
                  <a:gd fmla="*/ 1432 h 2781" name="T9"/>
                  <a:gd fmla="*/ 1551 w 2617" name="T10"/>
                  <a:gd fmla="*/ 1587 h 2781" name="T11"/>
                  <a:gd fmla="*/ 1284 w 2617" name="T12"/>
                  <a:gd fmla="*/ 1784 h 2781" name="T13"/>
                  <a:gd fmla="*/ 2067 w 2617" name="T14"/>
                  <a:gd fmla="*/ 2217 h 2781" name="T15"/>
                  <a:gd fmla="*/ 1932 w 2617" name="T16"/>
                  <a:gd fmla="*/ 1432 h 2781" name="T17"/>
                  <a:gd fmla="*/ 1874 w 2617" name="T18"/>
                  <a:gd fmla="*/ 1257 h 2781" name="T19"/>
                  <a:gd fmla="*/ 1548 w 2617" name="T20"/>
                  <a:gd fmla="*/ 1513 h 2781" name="T21"/>
                  <a:gd fmla="*/ 1084 w 2617" name="T22"/>
                  <a:gd fmla="*/ 1513 h 2781" name="T23"/>
                  <a:gd fmla="*/ 756 w 2617" name="T24"/>
                  <a:gd fmla="*/ 1257 h 2781" name="T25"/>
                  <a:gd fmla="*/ 617 w 2617" name="T26"/>
                  <a:gd fmla="*/ 838 h 2781" name="T27"/>
                  <a:gd fmla="*/ 756 w 2617" name="T28"/>
                  <a:gd fmla="*/ 419 h 2781" name="T29"/>
                  <a:gd fmla="*/ 1084 w 2617" name="T30"/>
                  <a:gd fmla="*/ 163 h 2781" name="T31"/>
                  <a:gd fmla="*/ 1548 w 2617" name="T32"/>
                  <a:gd fmla="*/ 163 h 2781" name="T33"/>
                  <a:gd fmla="*/ 1874 w 2617" name="T34"/>
                  <a:gd fmla="*/ 419 h 2781" name="T35"/>
                  <a:gd fmla="*/ 2014 w 2617" name="T36"/>
                  <a:gd fmla="*/ 838 h 2781" name="T37"/>
                  <a:gd fmla="*/ 2153 w 2617" name="T38"/>
                  <a:gd fmla="*/ 1117 h 2781" name="T39"/>
                  <a:gd fmla="*/ 1953 w 2617" name="T40"/>
                  <a:gd fmla="*/ 1050 h 2781" name="T41"/>
                  <a:gd fmla="*/ 1953 w 2617" name="T42"/>
                  <a:gd fmla="*/ 625 h 2781" name="T43"/>
                  <a:gd fmla="*/ 1741 w 2617" name="T44"/>
                  <a:gd fmla="*/ 306 h 2781" name="T45"/>
                  <a:gd fmla="*/ 1316 w 2617" name="T46"/>
                  <a:gd fmla="*/ 200 h 2781" name="T47"/>
                  <a:gd fmla="*/ 892 w 2617" name="T48"/>
                  <a:gd fmla="*/ 306 h 2781" name="T49"/>
                  <a:gd fmla="*/ 679 w 2617" name="T50"/>
                  <a:gd fmla="*/ 620 h 2781" name="T51"/>
                  <a:gd fmla="*/ 679 w 2617" name="T52"/>
                  <a:gd fmla="*/ 1050 h 2781" name="T53"/>
                  <a:gd fmla="*/ 892 w 2617" name="T54"/>
                  <a:gd fmla="*/ 1368 h 2781" name="T55"/>
                  <a:gd fmla="*/ 1316 w 2617" name="T56"/>
                  <a:gd fmla="*/ 1474 h 2781" name="T57"/>
                  <a:gd fmla="*/ 1741 w 2617" name="T58"/>
                  <a:gd fmla="*/ 1368 h 2781" name="T59"/>
                  <a:gd fmla="*/ 1953 w 2617" name="T60"/>
                  <a:gd fmla="*/ 1050 h 2781" name="T61"/>
                  <a:gd fmla="*/ 1953 w 2617" name="T62"/>
                  <a:gd fmla="*/ 1050 h 2781" name="T63"/>
                  <a:gd fmla="*/ 1608 w 2617" name="T64"/>
                  <a:gd fmla="*/ 1057 h 2781" name="T65"/>
                  <a:gd fmla="*/ 1438 w 2617" name="T66"/>
                  <a:gd fmla="*/ 1190 h 2781" name="T67"/>
                  <a:gd fmla="*/ 1196 w 2617" name="T68"/>
                  <a:gd fmla="*/ 1190 h 2781" name="T69"/>
                  <a:gd fmla="*/ 1025 w 2617" name="T70"/>
                  <a:gd fmla="*/ 1057 h 2781" name="T71"/>
                  <a:gd fmla="*/ 952 w 2617" name="T72"/>
                  <a:gd fmla="*/ 838 h 2781" name="T73"/>
                  <a:gd fmla="*/ 1025 w 2617" name="T74"/>
                  <a:gd fmla="*/ 619 h 2781" name="T75"/>
                  <a:gd fmla="*/ 1196 w 2617" name="T76"/>
                  <a:gd fmla="*/ 486 h 2781" name="T77"/>
                  <a:gd fmla="*/ 1438 w 2617" name="T78"/>
                  <a:gd fmla="*/ 486 h 2781" name="T79"/>
                  <a:gd fmla="*/ 1608 w 2617" name="T80"/>
                  <a:gd fmla="*/ 619 h 2781" name="T81"/>
                  <a:gd fmla="*/ 1681 w 2617" name="T82"/>
                  <a:gd fmla="*/ 838 h 2781" name="T83"/>
                  <a:gd fmla="*/ 1754 w 2617" name="T84"/>
                  <a:gd fmla="*/ 984 h 2781" name="T85"/>
                  <a:gd fmla="*/ 1754 w 2617" name="T86"/>
                  <a:gd fmla="*/ 984 h 2781"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2781" w="2617">
                    <a:moveTo>
                      <a:pt x="1081" y="1571"/>
                    </a:moveTo>
                    <a:lnTo>
                      <a:pt x="699" y="1600"/>
                    </a:lnTo>
                    <a:lnTo>
                      <a:pt x="699" y="1420"/>
                    </a:lnTo>
                    <a:lnTo>
                      <a:pt x="0" y="2273"/>
                    </a:lnTo>
                    <a:lnTo>
                      <a:pt x="555" y="2171"/>
                    </a:lnTo>
                    <a:lnTo>
                      <a:pt x="564" y="2735"/>
                    </a:lnTo>
                    <a:lnTo>
                      <a:pt x="1355" y="1770"/>
                    </a:lnTo>
                    <a:lnTo>
                      <a:pt x="1307" y="1732"/>
                    </a:lnTo>
                    <a:lnTo>
                      <a:pt x="1081" y="1571"/>
                    </a:lnTo>
                    <a:close/>
                    <a:moveTo>
                      <a:pt x="1932" y="1432"/>
                    </a:moveTo>
                    <a:lnTo>
                      <a:pt x="1932" y="1614"/>
                    </a:lnTo>
                    <a:lnTo>
                      <a:pt x="1551" y="1587"/>
                    </a:lnTo>
                    <a:lnTo>
                      <a:pt x="1486" y="1632"/>
                    </a:lnTo>
                    <a:lnTo>
                      <a:pt x="1284" y="1784"/>
                    </a:lnTo>
                    <a:lnTo>
                      <a:pt x="2035" y="2781"/>
                    </a:lnTo>
                    <a:lnTo>
                      <a:pt x="2067" y="2217"/>
                    </a:lnTo>
                    <a:lnTo>
                      <a:pt x="2617" y="2342"/>
                    </a:lnTo>
                    <a:lnTo>
                      <a:pt x="1932" y="1432"/>
                    </a:lnTo>
                    <a:close/>
                    <a:moveTo>
                      <a:pt x="2153" y="1117"/>
                    </a:moveTo>
                    <a:lnTo>
                      <a:pt x="1874" y="1257"/>
                    </a:lnTo>
                    <a:lnTo>
                      <a:pt x="1874" y="1536"/>
                    </a:lnTo>
                    <a:lnTo>
                      <a:pt x="1548" y="1513"/>
                    </a:lnTo>
                    <a:lnTo>
                      <a:pt x="1315" y="1676"/>
                    </a:lnTo>
                    <a:lnTo>
                      <a:pt x="1084" y="1513"/>
                    </a:lnTo>
                    <a:lnTo>
                      <a:pt x="756" y="1536"/>
                    </a:lnTo>
                    <a:lnTo>
                      <a:pt x="756" y="1257"/>
                    </a:lnTo>
                    <a:lnTo>
                      <a:pt x="477" y="1117"/>
                    </a:lnTo>
                    <a:lnTo>
                      <a:pt x="617" y="838"/>
                    </a:lnTo>
                    <a:lnTo>
                      <a:pt x="477" y="553"/>
                    </a:lnTo>
                    <a:lnTo>
                      <a:pt x="756" y="419"/>
                    </a:lnTo>
                    <a:lnTo>
                      <a:pt x="756" y="139"/>
                    </a:lnTo>
                    <a:lnTo>
                      <a:pt x="1084" y="163"/>
                    </a:lnTo>
                    <a:lnTo>
                      <a:pt x="1315" y="0"/>
                    </a:lnTo>
                    <a:lnTo>
                      <a:pt x="1548" y="163"/>
                    </a:lnTo>
                    <a:lnTo>
                      <a:pt x="1874" y="139"/>
                    </a:lnTo>
                    <a:lnTo>
                      <a:pt x="1874" y="419"/>
                    </a:lnTo>
                    <a:lnTo>
                      <a:pt x="2153" y="558"/>
                    </a:lnTo>
                    <a:lnTo>
                      <a:pt x="2014" y="838"/>
                    </a:lnTo>
                    <a:lnTo>
                      <a:pt x="2153" y="1117"/>
                    </a:lnTo>
                    <a:lnTo>
                      <a:pt x="2153" y="1117"/>
                    </a:lnTo>
                    <a:lnTo>
                      <a:pt x="2153" y="1117"/>
                    </a:lnTo>
                    <a:close/>
                    <a:moveTo>
                      <a:pt x="1953" y="1050"/>
                    </a:moveTo>
                    <a:lnTo>
                      <a:pt x="1847" y="837"/>
                    </a:lnTo>
                    <a:lnTo>
                      <a:pt x="1953" y="625"/>
                    </a:lnTo>
                    <a:lnTo>
                      <a:pt x="1741" y="519"/>
                    </a:lnTo>
                    <a:lnTo>
                      <a:pt x="1741" y="306"/>
                    </a:lnTo>
                    <a:lnTo>
                      <a:pt x="1492" y="325"/>
                    </a:lnTo>
                    <a:lnTo>
                      <a:pt x="1316" y="200"/>
                    </a:lnTo>
                    <a:lnTo>
                      <a:pt x="1140" y="325"/>
                    </a:lnTo>
                    <a:lnTo>
                      <a:pt x="892" y="306"/>
                    </a:lnTo>
                    <a:lnTo>
                      <a:pt x="892" y="519"/>
                    </a:lnTo>
                    <a:lnTo>
                      <a:pt x="679" y="620"/>
                    </a:lnTo>
                    <a:lnTo>
                      <a:pt x="785" y="837"/>
                    </a:lnTo>
                    <a:lnTo>
                      <a:pt x="679" y="1050"/>
                    </a:lnTo>
                    <a:lnTo>
                      <a:pt x="892" y="1156"/>
                    </a:lnTo>
                    <a:lnTo>
                      <a:pt x="892" y="1368"/>
                    </a:lnTo>
                    <a:lnTo>
                      <a:pt x="1140" y="1351"/>
                    </a:lnTo>
                    <a:lnTo>
                      <a:pt x="1316" y="1474"/>
                    </a:lnTo>
                    <a:lnTo>
                      <a:pt x="1492" y="1351"/>
                    </a:lnTo>
                    <a:lnTo>
                      <a:pt x="1741" y="1368"/>
                    </a:lnTo>
                    <a:lnTo>
                      <a:pt x="1741" y="1156"/>
                    </a:lnTo>
                    <a:lnTo>
                      <a:pt x="1953" y="1050"/>
                    </a:lnTo>
                    <a:lnTo>
                      <a:pt x="1953" y="1050"/>
                    </a:lnTo>
                    <a:lnTo>
                      <a:pt x="1953" y="1050"/>
                    </a:lnTo>
                    <a:close/>
                    <a:moveTo>
                      <a:pt x="1754" y="984"/>
                    </a:moveTo>
                    <a:lnTo>
                      <a:pt x="1608" y="1057"/>
                    </a:lnTo>
                    <a:lnTo>
                      <a:pt x="1608" y="1203"/>
                    </a:lnTo>
                    <a:lnTo>
                      <a:pt x="1438" y="1190"/>
                    </a:lnTo>
                    <a:lnTo>
                      <a:pt x="1316" y="1276"/>
                    </a:lnTo>
                    <a:lnTo>
                      <a:pt x="1196" y="1190"/>
                    </a:lnTo>
                    <a:lnTo>
                      <a:pt x="1025" y="1203"/>
                    </a:lnTo>
                    <a:lnTo>
                      <a:pt x="1025" y="1057"/>
                    </a:lnTo>
                    <a:lnTo>
                      <a:pt x="879" y="984"/>
                    </a:lnTo>
                    <a:lnTo>
                      <a:pt x="952" y="838"/>
                    </a:lnTo>
                    <a:lnTo>
                      <a:pt x="879" y="690"/>
                    </a:lnTo>
                    <a:lnTo>
                      <a:pt x="1025" y="619"/>
                    </a:lnTo>
                    <a:lnTo>
                      <a:pt x="1025" y="474"/>
                    </a:lnTo>
                    <a:lnTo>
                      <a:pt x="1196" y="486"/>
                    </a:lnTo>
                    <a:lnTo>
                      <a:pt x="1316" y="401"/>
                    </a:lnTo>
                    <a:lnTo>
                      <a:pt x="1438" y="486"/>
                    </a:lnTo>
                    <a:lnTo>
                      <a:pt x="1608" y="474"/>
                    </a:lnTo>
                    <a:lnTo>
                      <a:pt x="1608" y="619"/>
                    </a:lnTo>
                    <a:lnTo>
                      <a:pt x="1754" y="692"/>
                    </a:lnTo>
                    <a:lnTo>
                      <a:pt x="1681" y="838"/>
                    </a:lnTo>
                    <a:lnTo>
                      <a:pt x="1754" y="984"/>
                    </a:lnTo>
                    <a:lnTo>
                      <a:pt x="1754" y="984"/>
                    </a:lnTo>
                    <a:close/>
                    <a:moveTo>
                      <a:pt x="1754" y="984"/>
                    </a:moveTo>
                    <a:lnTo>
                      <a:pt x="1754" y="984"/>
                    </a:lnTo>
                    <a:close/>
                  </a:path>
                </a:pathLst>
              </a:custGeom>
              <a:solidFill>
                <a:schemeClr val="bg1"/>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schemeClr val="bg1">
                      <a:lumMod val="50000"/>
                    </a:schemeClr>
                  </a:solidFill>
                  <a:latin charset="-122" panose="00000500000000000000" pitchFamily="2" typeface="字魂59号-创粗黑"/>
                  <a:ea charset="-122" panose="00000500000000000000" pitchFamily="2" typeface="字魂59号-创粗黑"/>
                </a:endParaRPr>
              </a:p>
            </p:txBody>
          </p:sp>
        </p:grpSp>
        <p:grpSp>
          <p:nvGrpSpPr>
            <p:cNvPr id="31" name="组合 30"/>
            <p:cNvGrpSpPr/>
            <p:nvPr/>
          </p:nvGrpSpPr>
          <p:grpSpPr>
            <a:xfrm>
              <a:off x="5520485" y="5307262"/>
              <a:ext cx="976379" cy="976379"/>
              <a:chOff x="4083214" y="3761370"/>
              <a:chExt cx="732284" cy="732284"/>
            </a:xfrm>
            <a:effectLst/>
          </p:grpSpPr>
          <p:sp>
            <p:nvSpPr>
              <p:cNvPr id="32" name="椭圆 31"/>
              <p:cNvSpPr/>
              <p:nvPr/>
            </p:nvSpPr>
            <p:spPr>
              <a:xfrm>
                <a:off x="4083214" y="3761370"/>
                <a:ext cx="732284" cy="73228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33" name="Freeform 14"/>
              <p:cNvSpPr>
                <a:spLocks noEditPoints="1"/>
              </p:cNvSpPr>
              <p:nvPr/>
            </p:nvSpPr>
            <p:spPr bwMode="auto">
              <a:xfrm>
                <a:off x="4292630" y="3995778"/>
                <a:ext cx="349190" cy="253206"/>
              </a:xfrm>
              <a:custGeom>
                <a:gdLst>
                  <a:gd fmla="*/ 2661 w 2865" name="T0"/>
                  <a:gd fmla="*/ 526 h 2076" name="T1"/>
                  <a:gd fmla="*/ 2456 w 2865" name="T2"/>
                  <a:gd fmla="*/ 731 h 2076" name="T3"/>
                  <a:gd fmla="*/ 2536 w 2865" name="T4"/>
                  <a:gd fmla="*/ 893 h 2076" name="T5"/>
                  <a:gd fmla="*/ 1988 w 2865" name="T6"/>
                  <a:gd fmla="*/ 1316 h 2076" name="T7"/>
                  <a:gd fmla="*/ 1503 w 2865" name="T8"/>
                  <a:gd fmla="*/ 397 h 2076" name="T9"/>
                  <a:gd fmla="*/ 1637 w 2865" name="T10"/>
                  <a:gd fmla="*/ 205 h 2076" name="T11"/>
                  <a:gd fmla="*/ 1433 w 2865" name="T12"/>
                  <a:gd fmla="*/ 0 h 2076" name="T13"/>
                  <a:gd fmla="*/ 1228 w 2865" name="T14"/>
                  <a:gd fmla="*/ 205 h 2076" name="T15"/>
                  <a:gd fmla="*/ 1362 w 2865" name="T16"/>
                  <a:gd fmla="*/ 397 h 2076" name="T17"/>
                  <a:gd fmla="*/ 877 w 2865" name="T18"/>
                  <a:gd fmla="*/ 1316 h 2076" name="T19"/>
                  <a:gd fmla="*/ 330 w 2865" name="T20"/>
                  <a:gd fmla="*/ 893 h 2076" name="T21"/>
                  <a:gd fmla="*/ 409 w 2865" name="T22"/>
                  <a:gd fmla="*/ 731 h 2076" name="T23"/>
                  <a:gd fmla="*/ 205 w 2865" name="T24"/>
                  <a:gd fmla="*/ 526 h 2076" name="T25"/>
                  <a:gd fmla="*/ 0 w 2865" name="T26"/>
                  <a:gd fmla="*/ 731 h 2076" name="T27"/>
                  <a:gd fmla="*/ 205 w 2865" name="T28"/>
                  <a:gd fmla="*/ 936 h 2076" name="T29"/>
                  <a:gd fmla="*/ 258 w 2865" name="T30"/>
                  <a:gd fmla="*/ 929 h 2076" name="T31"/>
                  <a:gd fmla="*/ 439 w 2865" name="T32"/>
                  <a:gd fmla="*/ 1754 h 2076" name="T33"/>
                  <a:gd fmla="*/ 1433 w 2865" name="T34"/>
                  <a:gd fmla="*/ 2076 h 2076" name="T35"/>
                  <a:gd fmla="*/ 2427 w 2865" name="T36"/>
                  <a:gd fmla="*/ 1754 h 2076" name="T37"/>
                  <a:gd fmla="*/ 2607 w 2865" name="T38"/>
                  <a:gd fmla="*/ 929 h 2076" name="T39"/>
                  <a:gd fmla="*/ 2661 w 2865" name="T40"/>
                  <a:gd fmla="*/ 936 h 2076" name="T41"/>
                  <a:gd fmla="*/ 2865 w 2865" name="T42"/>
                  <a:gd fmla="*/ 731 h 2076" name="T43"/>
                  <a:gd fmla="*/ 2661 w 2865" name="T44"/>
                  <a:gd fmla="*/ 526 h 2076" name="T45"/>
                  <a:gd fmla="*/ 2661 w 2865" name="T46"/>
                  <a:gd fmla="*/ 526 h 2076" name="T47"/>
                  <a:gd fmla="*/ 2661 w 2865" name="T48"/>
                  <a:gd fmla="*/ 526 h 2076" name="T4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b="b" l="0" r="r" t="0"/>
                <a:pathLst>
                  <a:path h="2076" w="2865">
                    <a:moveTo>
                      <a:pt x="2661" y="526"/>
                    </a:moveTo>
                    <a:cubicBezTo>
                      <a:pt x="2548" y="526"/>
                      <a:pt x="2456" y="618"/>
                      <a:pt x="2456" y="731"/>
                    </a:cubicBezTo>
                    <a:cubicBezTo>
                      <a:pt x="2456" y="797"/>
                      <a:pt x="2487" y="855"/>
                      <a:pt x="2536" y="893"/>
                    </a:cubicBezTo>
                    <a:cubicBezTo>
                      <a:pt x="1988" y="1316"/>
                      <a:pt x="1988" y="1316"/>
                      <a:pt x="1988" y="1316"/>
                    </a:cubicBezTo>
                    <a:cubicBezTo>
                      <a:pt x="1503" y="397"/>
                      <a:pt x="1503" y="397"/>
                      <a:pt x="1503" y="397"/>
                    </a:cubicBezTo>
                    <a:cubicBezTo>
                      <a:pt x="1582" y="368"/>
                      <a:pt x="1637" y="293"/>
                      <a:pt x="1637" y="205"/>
                    </a:cubicBezTo>
                    <a:cubicBezTo>
                      <a:pt x="1637" y="92"/>
                      <a:pt x="1546" y="0"/>
                      <a:pt x="1433" y="0"/>
                    </a:cubicBezTo>
                    <a:cubicBezTo>
                      <a:pt x="1320" y="0"/>
                      <a:pt x="1228" y="92"/>
                      <a:pt x="1228" y="205"/>
                    </a:cubicBezTo>
                    <a:cubicBezTo>
                      <a:pt x="1228" y="293"/>
                      <a:pt x="1284" y="368"/>
                      <a:pt x="1362" y="397"/>
                    </a:cubicBezTo>
                    <a:cubicBezTo>
                      <a:pt x="877" y="1316"/>
                      <a:pt x="877" y="1316"/>
                      <a:pt x="877" y="1316"/>
                    </a:cubicBezTo>
                    <a:cubicBezTo>
                      <a:pt x="330" y="893"/>
                      <a:pt x="330" y="893"/>
                      <a:pt x="330" y="893"/>
                    </a:cubicBezTo>
                    <a:cubicBezTo>
                      <a:pt x="378" y="855"/>
                      <a:pt x="409" y="797"/>
                      <a:pt x="409" y="731"/>
                    </a:cubicBezTo>
                    <a:cubicBezTo>
                      <a:pt x="409" y="618"/>
                      <a:pt x="318" y="526"/>
                      <a:pt x="205" y="526"/>
                    </a:cubicBezTo>
                    <a:cubicBezTo>
                      <a:pt x="92" y="526"/>
                      <a:pt x="0" y="618"/>
                      <a:pt x="0" y="731"/>
                    </a:cubicBezTo>
                    <a:cubicBezTo>
                      <a:pt x="0" y="844"/>
                      <a:pt x="92" y="936"/>
                      <a:pt x="205" y="936"/>
                    </a:cubicBezTo>
                    <a:cubicBezTo>
                      <a:pt x="223" y="936"/>
                      <a:pt x="241" y="933"/>
                      <a:pt x="258" y="929"/>
                    </a:cubicBezTo>
                    <a:cubicBezTo>
                      <a:pt x="439" y="1754"/>
                      <a:pt x="439" y="1754"/>
                      <a:pt x="439" y="1754"/>
                    </a:cubicBezTo>
                    <a:cubicBezTo>
                      <a:pt x="439" y="1932"/>
                      <a:pt x="884" y="2076"/>
                      <a:pt x="1433" y="2076"/>
                    </a:cubicBezTo>
                    <a:cubicBezTo>
                      <a:pt x="1982" y="2076"/>
                      <a:pt x="2427" y="1932"/>
                      <a:pt x="2427" y="1754"/>
                    </a:cubicBezTo>
                    <a:cubicBezTo>
                      <a:pt x="2607" y="929"/>
                      <a:pt x="2607" y="929"/>
                      <a:pt x="2607" y="929"/>
                    </a:cubicBezTo>
                    <a:cubicBezTo>
                      <a:pt x="2624" y="933"/>
                      <a:pt x="2642" y="936"/>
                      <a:pt x="2661" y="936"/>
                    </a:cubicBezTo>
                    <a:cubicBezTo>
                      <a:pt x="2774" y="936"/>
                      <a:pt x="2865" y="844"/>
                      <a:pt x="2865" y="731"/>
                    </a:cubicBezTo>
                    <a:cubicBezTo>
                      <a:pt x="2865" y="618"/>
                      <a:pt x="2774" y="526"/>
                      <a:pt x="2661" y="526"/>
                    </a:cubicBezTo>
                    <a:close/>
                    <a:moveTo>
                      <a:pt x="2661" y="526"/>
                    </a:moveTo>
                    <a:cubicBezTo>
                      <a:pt x="2661" y="526"/>
                      <a:pt x="2661" y="526"/>
                      <a:pt x="2661" y="526"/>
                    </a:cubicBezTo>
                  </a:path>
                </a:pathLst>
              </a:custGeom>
              <a:solidFill>
                <a:schemeClr val="bg1"/>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schemeClr val="bg1">
                      <a:lumMod val="50000"/>
                    </a:schemeClr>
                  </a:solidFill>
                  <a:latin charset="-122" panose="00000500000000000000" pitchFamily="2" typeface="字魂59号-创粗黑"/>
                  <a:ea charset="-122" panose="00000500000000000000" pitchFamily="2" typeface="字魂59号-创粗黑"/>
                </a:endParaRPr>
              </a:p>
            </p:txBody>
          </p:sp>
        </p:grpSp>
        <p:grpSp>
          <p:nvGrpSpPr>
            <p:cNvPr id="34" name="组合 33"/>
            <p:cNvGrpSpPr/>
            <p:nvPr/>
          </p:nvGrpSpPr>
          <p:grpSpPr>
            <a:xfrm>
              <a:off x="1432309" y="2209414"/>
              <a:ext cx="2226739" cy="808305"/>
              <a:chOff x="1964947" y="597930"/>
              <a:chExt cx="1670054" cy="606229"/>
            </a:xfrm>
            <a:effectLst/>
          </p:grpSpPr>
          <p:sp>
            <p:nvSpPr>
              <p:cNvPr id="35" name="文本框 34"/>
              <p:cNvSpPr txBox="1"/>
              <p:nvPr/>
            </p:nvSpPr>
            <p:spPr bwMode="auto">
              <a:xfrm>
                <a:off x="1964947" y="788660"/>
                <a:ext cx="1604647" cy="525780"/>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defRPr>
                </a:lvl1pPr>
              </a:lstStyle>
              <a:p>
                <a:pPr algn="r" defTabSz="1219170">
                  <a:defRPr/>
                </a:pPr>
                <a:r>
                  <a:rPr altLang="zh-CN" lang="en-US" sz="800">
                    <a:solidFill>
                      <a:schemeClr val="bg1">
                        <a:lumMod val="50000"/>
                      </a:schemeClr>
                    </a:solidFill>
                    <a:latin charset="-122" panose="00000500000000000000" pitchFamily="2" typeface="字魂59号-创粗黑"/>
                    <a:ea charset="-122" panose="00000500000000000000" pitchFamily="2" typeface="字魂59号-创粗黑"/>
                  </a:rPr>
                  <a:t>This is a sample text. Insert your desired text here. Again. This is a dummy text. Enter your own text here.</a:t>
                </a:r>
              </a:p>
            </p:txBody>
          </p:sp>
          <p:sp>
            <p:nvSpPr>
              <p:cNvPr id="36" name="文本框 24"/>
              <p:cNvSpPr txBox="1">
                <a:spLocks noChangeArrowheads="1"/>
              </p:cNvSpPr>
              <p:nvPr/>
            </p:nvSpPr>
            <p:spPr bwMode="auto">
              <a:xfrm>
                <a:off x="2178712" y="597930"/>
                <a:ext cx="1456289" cy="220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en-US" b="1" lang="zh-CN" sz="1200">
                    <a:solidFill>
                      <a:schemeClr val="bg1">
                        <a:lumMod val="50000"/>
                      </a:schemeClr>
                    </a:solidFill>
                    <a:latin charset="-122" panose="00000500000000000000" pitchFamily="2" typeface="字魂59号-创粗黑"/>
                    <a:ea charset="-122" panose="00000500000000000000" pitchFamily="2" typeface="字魂59号-创粗黑"/>
                    <a:cs charset="0" panose="020b0604020202020204" pitchFamily="34" typeface="Arial"/>
                  </a:rPr>
                  <a:t>输入你的标题</a:t>
                </a:r>
              </a:p>
            </p:txBody>
          </p:sp>
        </p:grpSp>
        <p:grpSp>
          <p:nvGrpSpPr>
            <p:cNvPr id="37" name="组合 36"/>
            <p:cNvGrpSpPr/>
            <p:nvPr/>
          </p:nvGrpSpPr>
          <p:grpSpPr>
            <a:xfrm>
              <a:off x="1432309" y="4927214"/>
              <a:ext cx="2226739" cy="808305"/>
              <a:chOff x="1964947" y="597930"/>
              <a:chExt cx="1670054" cy="606229"/>
            </a:xfrm>
            <a:effectLst/>
          </p:grpSpPr>
          <p:sp>
            <p:nvSpPr>
              <p:cNvPr id="38" name="文本框 37"/>
              <p:cNvSpPr txBox="1"/>
              <p:nvPr/>
            </p:nvSpPr>
            <p:spPr bwMode="auto">
              <a:xfrm>
                <a:off x="1964947" y="788660"/>
                <a:ext cx="1604647" cy="525780"/>
              </a:xfrm>
              <a:prstGeom prst="rect">
                <a:avLst/>
              </a:prstGeom>
              <a:noFill/>
            </p:spPr>
            <p:txBody>
              <a:bodyPr wrap="square">
                <a:spAutoFit/>
              </a:bodyPr>
              <a:lstStyle>
                <a:defPPr>
                  <a:defRPr lang="zh-CN"/>
                </a:defPPr>
                <a:lvl1pPr>
                  <a:lnSpc>
                    <a:spcPts val="1200"/>
                  </a:lnSpc>
                  <a:defRPr sz="900">
                    <a:solidFill>
                      <a:schemeClr val="tx1">
                        <a:lumMod val="85000"/>
                        <a:lumOff val="15000"/>
                      </a:schemeClr>
                    </a:solidFill>
                    <a:latin charset="0" panose="020b0604020202020204" pitchFamily="34" typeface="Arial"/>
                    <a:ea charset="-122" panose="020b0503020204020204" pitchFamily="34" typeface="微软雅黑"/>
                    <a:cs charset="0" panose="020b0604020202020204" pitchFamily="34" typeface="Arial"/>
                  </a:defRPr>
                </a:lvl1pPr>
              </a:lstStyle>
              <a:p>
                <a:pPr algn="r" defTabSz="1219170">
                  <a:defRPr/>
                </a:pPr>
                <a:r>
                  <a:rPr altLang="zh-CN" lang="en-US" sz="800">
                    <a:solidFill>
                      <a:schemeClr val="bg1">
                        <a:lumMod val="50000"/>
                      </a:schemeClr>
                    </a:solidFill>
                    <a:latin charset="-122" panose="00000500000000000000" pitchFamily="2" typeface="字魂59号-创粗黑"/>
                    <a:ea charset="-122" panose="00000500000000000000" pitchFamily="2" typeface="字魂59号-创粗黑"/>
                  </a:rPr>
                  <a:t>This is a sample text. Insert your desired text here. Again. This is a dummy text. Enter your own text here.</a:t>
                </a:r>
              </a:p>
            </p:txBody>
          </p:sp>
          <p:sp>
            <p:nvSpPr>
              <p:cNvPr id="39" name="文本框 24"/>
              <p:cNvSpPr txBox="1">
                <a:spLocks noChangeArrowheads="1"/>
              </p:cNvSpPr>
              <p:nvPr/>
            </p:nvSpPr>
            <p:spPr bwMode="auto">
              <a:xfrm>
                <a:off x="2178712" y="597930"/>
                <a:ext cx="1456289" cy="22098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fontAlgn="base"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fontAlgn="base"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fontAlgn="base"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fontAlgn="base"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defTabSz="1219170" fontAlgn="base">
                  <a:lnSpc>
                    <a:spcPts val="1600"/>
                  </a:lnSpc>
                  <a:spcBef>
                    <a:spcPct val="0"/>
                  </a:spcBef>
                  <a:spcAft>
                    <a:spcPct val="0"/>
                  </a:spcAft>
                </a:pPr>
                <a:r>
                  <a:rPr altLang="en-US" b="1" lang="zh-CN" sz="1200">
                    <a:solidFill>
                      <a:schemeClr val="bg1">
                        <a:lumMod val="50000"/>
                      </a:schemeClr>
                    </a:solidFill>
                    <a:latin charset="-122" panose="00000500000000000000" pitchFamily="2" typeface="字魂59号-创粗黑"/>
                    <a:ea charset="-122" panose="00000500000000000000" pitchFamily="2" typeface="字魂59号-创粗黑"/>
                    <a:cs charset="0" panose="020b0604020202020204" pitchFamily="34" typeface="Arial"/>
                  </a:rPr>
                  <a:t>输入你的标题</a:t>
                </a:r>
              </a:p>
            </p:txBody>
          </p:sp>
        </p:grpSp>
        <p:grpSp>
          <p:nvGrpSpPr>
            <p:cNvPr id="40" name="组合 39"/>
            <p:cNvGrpSpPr/>
            <p:nvPr/>
          </p:nvGrpSpPr>
          <p:grpSpPr>
            <a:xfrm>
              <a:off x="5331507" y="3315205"/>
              <a:ext cx="1373068" cy="1358397"/>
              <a:chOff x="3998630" y="2486402"/>
              <a:chExt cx="1029801" cy="1018798"/>
            </a:xfrm>
            <a:effectLst/>
          </p:grpSpPr>
          <p:grpSp>
            <p:nvGrpSpPr>
              <p:cNvPr id="41" name="组合 40"/>
              <p:cNvGrpSpPr/>
              <p:nvPr/>
            </p:nvGrpSpPr>
            <p:grpSpPr>
              <a:xfrm>
                <a:off x="4020319" y="2491745"/>
                <a:ext cx="1008112" cy="1008112"/>
                <a:chOff x="3945300" y="2273052"/>
                <a:chExt cx="1008112" cy="1008112"/>
              </a:xfrm>
            </p:grpSpPr>
            <p:sp>
              <p:nvSpPr>
                <p:cNvPr id="43" name="椭圆 42"/>
                <p:cNvSpPr/>
                <p:nvPr/>
              </p:nvSpPr>
              <p:spPr>
                <a:xfrm>
                  <a:off x="3945300" y="2273052"/>
                  <a:ext cx="1008112" cy="100811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44" name="Freeform 5"/>
                <p:cNvSpPr>
                  <a:spLocks noEditPoints="1"/>
                </p:cNvSpPr>
                <p:nvPr/>
              </p:nvSpPr>
              <p:spPr bwMode="auto">
                <a:xfrm>
                  <a:off x="4207125" y="2559795"/>
                  <a:ext cx="564900" cy="455066"/>
                </a:xfrm>
                <a:custGeom>
                  <a:gdLst>
                    <a:gd fmla="*/ 2301 w 2904" name="T0"/>
                    <a:gd fmla="*/ 31 h 2339" name="T1"/>
                    <a:gd fmla="*/ 2054 w 2904" name="T2"/>
                    <a:gd fmla="*/ 168 h 2339" name="T3"/>
                    <a:gd fmla="*/ 2626 w 2904" name="T4"/>
                    <a:gd fmla="*/ 850 h 2339" name="T5"/>
                    <a:gd fmla="*/ 2873 w 2904" name="T6"/>
                    <a:gd fmla="*/ 713 h 2339" name="T7"/>
                    <a:gd fmla="*/ 1930 w 2904" name="T8"/>
                    <a:gd fmla="*/ 383 h 2339" name="T9"/>
                    <a:gd fmla="*/ 970 w 2904" name="T10"/>
                    <a:gd fmla="*/ 371 h 2339" name="T11"/>
                    <a:gd fmla="*/ 737 w 2904" name="T12"/>
                    <a:gd fmla="*/ 935 h 2339" name="T13"/>
                    <a:gd fmla="*/ 1063 w 2904" name="T14"/>
                    <a:gd fmla="*/ 1022 h 2339" name="T15"/>
                    <a:gd fmla="*/ 1323 w 2904" name="T16"/>
                    <a:gd fmla="*/ 699 h 2339" name="T17"/>
                    <a:gd fmla="*/ 2073 w 2904" name="T18"/>
                    <a:gd fmla="*/ 1390 h 2339" name="T19"/>
                    <a:gd fmla="*/ 2153 w 2904" name="T20"/>
                    <a:gd fmla="*/ 1470 h 2339" name="T21"/>
                    <a:gd fmla="*/ 2153 w 2904" name="T22"/>
                    <a:gd fmla="*/ 1617 h 2339" name="T23"/>
                    <a:gd fmla="*/ 2006 w 2904" name="T24"/>
                    <a:gd fmla="*/ 1617 h 2339" name="T25"/>
                    <a:gd fmla="*/ 1665 w 2904" name="T26"/>
                    <a:gd fmla="*/ 1329 h 2339" name="T27"/>
                    <a:gd fmla="*/ 1665 w 2904" name="T28"/>
                    <a:gd fmla="*/ 1383 h 2339" name="T29"/>
                    <a:gd fmla="*/ 1983 w 2904" name="T30"/>
                    <a:gd fmla="*/ 1744 h 2339" name="T31"/>
                    <a:gd fmla="*/ 1806 w 2904" name="T32"/>
                    <a:gd fmla="*/ 1817 h 2339" name="T33"/>
                    <a:gd fmla="*/ 1518 w 2904" name="T34"/>
                    <a:gd fmla="*/ 1530 h 2339" name="T35"/>
                    <a:gd fmla="*/ 1465 w 2904" name="T36"/>
                    <a:gd fmla="*/ 1583 h 2339" name="T37"/>
                    <a:gd fmla="*/ 1783 w 2904" name="T38"/>
                    <a:gd fmla="*/ 1944 h 2339" name="T39"/>
                    <a:gd fmla="*/ 1605 w 2904" name="T40"/>
                    <a:gd fmla="*/ 2018 h 2339" name="T41"/>
                    <a:gd fmla="*/ 1318 w 2904" name="T42"/>
                    <a:gd fmla="*/ 1730 h 2339" name="T43"/>
                    <a:gd fmla="*/ 1253 w 2904" name="T44"/>
                    <a:gd fmla="*/ 1757 h 2339" name="T45"/>
                    <a:gd fmla="*/ 1552 w 2904" name="T46"/>
                    <a:gd fmla="*/ 2072 h 2339" name="T47"/>
                    <a:gd fmla="*/ 1552 w 2904" name="T48"/>
                    <a:gd fmla="*/ 2218 h 2339" name="T49"/>
                    <a:gd fmla="*/ 1405 w 2904" name="T50"/>
                    <a:gd fmla="*/ 2218 h 2339" name="T51"/>
                    <a:gd fmla="*/ 1268 w 2904" name="T52"/>
                    <a:gd fmla="*/ 1915 h 2339" name="T53"/>
                    <a:gd fmla="*/ 1068 w 2904" name="T54"/>
                    <a:gd fmla="*/ 1715 h 2339" name="T55"/>
                    <a:gd fmla="*/ 883 w 2904" name="T56"/>
                    <a:gd fmla="*/ 1695 h 2339" name="T57"/>
                    <a:gd fmla="*/ 687 w 2904" name="T58"/>
                    <a:gd fmla="*/ 1498 h 2339" name="T59"/>
                    <a:gd fmla="*/ 667 w 2904" name="T60"/>
                    <a:gd fmla="*/ 1313 h 2339" name="T61"/>
                    <a:gd fmla="*/ 69 w 2904" name="T62"/>
                    <a:gd fmla="*/ 880 h 2339" name="T63"/>
                    <a:gd fmla="*/ 15 w 2904" name="T64"/>
                    <a:gd fmla="*/ 934 h 2339" name="T65"/>
                    <a:gd fmla="*/ 382 w 2904" name="T66"/>
                    <a:gd fmla="*/ 1397 h 2339" name="T67"/>
                    <a:gd fmla="*/ 299 w 2904" name="T68"/>
                    <a:gd fmla="*/ 1682 h 2339" name="T69"/>
                    <a:gd fmla="*/ 499 w 2904" name="T70"/>
                    <a:gd fmla="*/ 1882 h 2339" name="T71"/>
                    <a:gd fmla="*/ 700 w 2904" name="T72"/>
                    <a:gd fmla="*/ 2083 h 2339" name="T73"/>
                    <a:gd fmla="*/ 900 w 2904" name="T74"/>
                    <a:gd fmla="*/ 2283 h 2339" name="T75"/>
                    <a:gd fmla="*/ 1184 w 2904" name="T76"/>
                    <a:gd fmla="*/ 2199 h 2339" name="T77"/>
                    <a:gd fmla="*/ 1351 w 2904" name="T78"/>
                    <a:gd fmla="*/ 2272 h 2339" name="T79"/>
                    <a:gd fmla="*/ 1605 w 2904" name="T80"/>
                    <a:gd fmla="*/ 2272 h 2339" name="T81"/>
                    <a:gd fmla="*/ 1656 w 2904" name="T82"/>
                    <a:gd fmla="*/ 2122 h 2339" name="T83"/>
                    <a:gd fmla="*/ 1859 w 2904" name="T84"/>
                    <a:gd fmla="*/ 1944 h 2339" name="T85"/>
                    <a:gd fmla="*/ 2006 w 2904" name="T86"/>
                    <a:gd fmla="*/ 1871 h 2339" name="T87"/>
                    <a:gd fmla="*/ 2057 w 2904" name="T88"/>
                    <a:gd fmla="*/ 1721 h 2339" name="T89"/>
                    <a:gd fmla="*/ 2207 w 2904" name="T90"/>
                    <a:gd fmla="*/ 1671 h 2339" name="T91"/>
                    <a:gd fmla="*/ 2207 w 2904" name="T92"/>
                    <a:gd fmla="*/ 1416 h 2339" name="T93"/>
                    <a:gd fmla="*/ 2511 w 2904" name="T94"/>
                    <a:gd fmla="*/ 956 h 2339" name="T95"/>
                    <a:gd fmla="*/ 1930 w 2904" name="T96"/>
                    <a:gd fmla="*/ 383 h 2339"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2339" w="2904">
                      <a:moveTo>
                        <a:pt x="2873" y="603"/>
                      </a:moveTo>
                      <a:cubicBezTo>
                        <a:pt x="2301" y="31"/>
                        <a:pt x="2301" y="31"/>
                        <a:pt x="2301" y="31"/>
                      </a:cubicBezTo>
                      <a:cubicBezTo>
                        <a:pt x="2271" y="0"/>
                        <a:pt x="2222" y="0"/>
                        <a:pt x="2192" y="31"/>
                      </a:cubicBezTo>
                      <a:cubicBezTo>
                        <a:pt x="2054" y="168"/>
                        <a:pt x="2054" y="168"/>
                        <a:pt x="2054" y="168"/>
                      </a:cubicBezTo>
                      <a:cubicBezTo>
                        <a:pt x="2024" y="199"/>
                        <a:pt x="2024" y="248"/>
                        <a:pt x="2054" y="278"/>
                      </a:cubicBezTo>
                      <a:cubicBezTo>
                        <a:pt x="2626" y="850"/>
                        <a:pt x="2626" y="850"/>
                        <a:pt x="2626" y="850"/>
                      </a:cubicBezTo>
                      <a:cubicBezTo>
                        <a:pt x="2656" y="881"/>
                        <a:pt x="2705" y="881"/>
                        <a:pt x="2736" y="850"/>
                      </a:cubicBezTo>
                      <a:cubicBezTo>
                        <a:pt x="2873" y="713"/>
                        <a:pt x="2873" y="713"/>
                        <a:pt x="2873" y="713"/>
                      </a:cubicBezTo>
                      <a:cubicBezTo>
                        <a:pt x="2904" y="683"/>
                        <a:pt x="2904" y="633"/>
                        <a:pt x="2873" y="603"/>
                      </a:cubicBezTo>
                      <a:close/>
                      <a:moveTo>
                        <a:pt x="1930" y="383"/>
                      </a:moveTo>
                      <a:cubicBezTo>
                        <a:pt x="1362" y="216"/>
                        <a:pt x="1362" y="216"/>
                        <a:pt x="1362" y="216"/>
                      </a:cubicBezTo>
                      <a:cubicBezTo>
                        <a:pt x="1211" y="151"/>
                        <a:pt x="1035" y="221"/>
                        <a:pt x="970" y="371"/>
                      </a:cubicBezTo>
                      <a:cubicBezTo>
                        <a:pt x="752" y="875"/>
                        <a:pt x="752" y="875"/>
                        <a:pt x="752" y="875"/>
                      </a:cubicBezTo>
                      <a:cubicBezTo>
                        <a:pt x="743" y="893"/>
                        <a:pt x="738" y="914"/>
                        <a:pt x="737" y="935"/>
                      </a:cubicBezTo>
                      <a:cubicBezTo>
                        <a:pt x="731" y="1030"/>
                        <a:pt x="803" y="1112"/>
                        <a:pt x="898" y="1118"/>
                      </a:cubicBezTo>
                      <a:cubicBezTo>
                        <a:pt x="969" y="1122"/>
                        <a:pt x="1033" y="1083"/>
                        <a:pt x="1063" y="1022"/>
                      </a:cubicBezTo>
                      <a:cubicBezTo>
                        <a:pt x="1153" y="814"/>
                        <a:pt x="1153" y="814"/>
                        <a:pt x="1153" y="814"/>
                      </a:cubicBezTo>
                      <a:cubicBezTo>
                        <a:pt x="1181" y="749"/>
                        <a:pt x="1248" y="694"/>
                        <a:pt x="1323" y="699"/>
                      </a:cubicBezTo>
                      <a:cubicBezTo>
                        <a:pt x="1358" y="701"/>
                        <a:pt x="1390" y="714"/>
                        <a:pt x="1416" y="733"/>
                      </a:cubicBezTo>
                      <a:cubicBezTo>
                        <a:pt x="2073" y="1390"/>
                        <a:pt x="2073" y="1390"/>
                        <a:pt x="2073" y="1390"/>
                      </a:cubicBezTo>
                      <a:cubicBezTo>
                        <a:pt x="2073" y="1390"/>
                        <a:pt x="2073" y="1390"/>
                        <a:pt x="2073" y="1390"/>
                      </a:cubicBezTo>
                      <a:cubicBezTo>
                        <a:pt x="2153" y="1470"/>
                        <a:pt x="2153" y="1470"/>
                        <a:pt x="2153" y="1470"/>
                      </a:cubicBezTo>
                      <a:cubicBezTo>
                        <a:pt x="2173" y="1490"/>
                        <a:pt x="2184" y="1516"/>
                        <a:pt x="2184" y="1544"/>
                      </a:cubicBezTo>
                      <a:cubicBezTo>
                        <a:pt x="2184" y="1571"/>
                        <a:pt x="2173" y="1597"/>
                        <a:pt x="2153" y="1617"/>
                      </a:cubicBezTo>
                      <a:cubicBezTo>
                        <a:pt x="2134" y="1636"/>
                        <a:pt x="2108" y="1647"/>
                        <a:pt x="2080" y="1647"/>
                      </a:cubicBezTo>
                      <a:cubicBezTo>
                        <a:pt x="2052" y="1647"/>
                        <a:pt x="2026" y="1636"/>
                        <a:pt x="2006" y="1617"/>
                      </a:cubicBezTo>
                      <a:cubicBezTo>
                        <a:pt x="1719" y="1329"/>
                        <a:pt x="1719" y="1329"/>
                        <a:pt x="1719" y="1329"/>
                      </a:cubicBezTo>
                      <a:cubicBezTo>
                        <a:pt x="1704" y="1315"/>
                        <a:pt x="1680" y="1315"/>
                        <a:pt x="1665" y="1329"/>
                      </a:cubicBezTo>
                      <a:cubicBezTo>
                        <a:pt x="1658" y="1337"/>
                        <a:pt x="1654" y="1346"/>
                        <a:pt x="1654" y="1356"/>
                      </a:cubicBezTo>
                      <a:cubicBezTo>
                        <a:pt x="1654" y="1366"/>
                        <a:pt x="1658" y="1376"/>
                        <a:pt x="1665" y="1383"/>
                      </a:cubicBezTo>
                      <a:cubicBezTo>
                        <a:pt x="1953" y="1671"/>
                        <a:pt x="1953" y="1671"/>
                        <a:pt x="1953" y="1671"/>
                      </a:cubicBezTo>
                      <a:cubicBezTo>
                        <a:pt x="1972" y="1690"/>
                        <a:pt x="1983" y="1716"/>
                        <a:pt x="1983" y="1744"/>
                      </a:cubicBezTo>
                      <a:cubicBezTo>
                        <a:pt x="1983" y="1772"/>
                        <a:pt x="1972" y="1798"/>
                        <a:pt x="1953" y="1817"/>
                      </a:cubicBezTo>
                      <a:cubicBezTo>
                        <a:pt x="1912" y="1858"/>
                        <a:pt x="1846" y="1858"/>
                        <a:pt x="1806" y="1817"/>
                      </a:cubicBezTo>
                      <a:cubicBezTo>
                        <a:pt x="1806" y="1817"/>
                        <a:pt x="1553" y="1565"/>
                        <a:pt x="1522" y="1533"/>
                      </a:cubicBezTo>
                      <a:cubicBezTo>
                        <a:pt x="1519" y="1531"/>
                        <a:pt x="1518" y="1530"/>
                        <a:pt x="1518" y="1530"/>
                      </a:cubicBezTo>
                      <a:cubicBezTo>
                        <a:pt x="1504" y="1515"/>
                        <a:pt x="1479" y="1515"/>
                        <a:pt x="1465" y="1530"/>
                      </a:cubicBezTo>
                      <a:cubicBezTo>
                        <a:pt x="1450" y="1545"/>
                        <a:pt x="1450" y="1569"/>
                        <a:pt x="1465" y="1583"/>
                      </a:cubicBezTo>
                      <a:cubicBezTo>
                        <a:pt x="1752" y="1871"/>
                        <a:pt x="1752" y="1871"/>
                        <a:pt x="1752" y="1871"/>
                      </a:cubicBezTo>
                      <a:cubicBezTo>
                        <a:pt x="1772" y="1891"/>
                        <a:pt x="1783" y="1917"/>
                        <a:pt x="1783" y="1944"/>
                      </a:cubicBezTo>
                      <a:cubicBezTo>
                        <a:pt x="1783" y="1972"/>
                        <a:pt x="1772" y="1998"/>
                        <a:pt x="1752" y="2018"/>
                      </a:cubicBezTo>
                      <a:cubicBezTo>
                        <a:pt x="1712" y="2058"/>
                        <a:pt x="1646" y="2058"/>
                        <a:pt x="1605" y="2018"/>
                      </a:cubicBezTo>
                      <a:cubicBezTo>
                        <a:pt x="1605" y="2018"/>
                        <a:pt x="1353" y="1765"/>
                        <a:pt x="1321" y="1734"/>
                      </a:cubicBezTo>
                      <a:cubicBezTo>
                        <a:pt x="1319" y="1731"/>
                        <a:pt x="1318" y="1730"/>
                        <a:pt x="1318" y="1730"/>
                      </a:cubicBezTo>
                      <a:cubicBezTo>
                        <a:pt x="1303" y="1715"/>
                        <a:pt x="1279" y="1715"/>
                        <a:pt x="1264" y="1730"/>
                      </a:cubicBezTo>
                      <a:cubicBezTo>
                        <a:pt x="1257" y="1738"/>
                        <a:pt x="1253" y="1747"/>
                        <a:pt x="1253" y="1757"/>
                      </a:cubicBezTo>
                      <a:cubicBezTo>
                        <a:pt x="1253" y="1767"/>
                        <a:pt x="1257" y="1776"/>
                        <a:pt x="1264" y="1784"/>
                      </a:cubicBezTo>
                      <a:cubicBezTo>
                        <a:pt x="1552" y="2072"/>
                        <a:pt x="1552" y="2072"/>
                        <a:pt x="1552" y="2072"/>
                      </a:cubicBezTo>
                      <a:cubicBezTo>
                        <a:pt x="1571" y="2091"/>
                        <a:pt x="1582" y="2117"/>
                        <a:pt x="1582" y="2145"/>
                      </a:cubicBezTo>
                      <a:cubicBezTo>
                        <a:pt x="1582" y="2173"/>
                        <a:pt x="1571" y="2199"/>
                        <a:pt x="1552" y="2218"/>
                      </a:cubicBezTo>
                      <a:cubicBezTo>
                        <a:pt x="1532" y="2238"/>
                        <a:pt x="1506" y="2249"/>
                        <a:pt x="1478" y="2249"/>
                      </a:cubicBezTo>
                      <a:cubicBezTo>
                        <a:pt x="1451" y="2249"/>
                        <a:pt x="1425" y="2238"/>
                        <a:pt x="1405" y="2218"/>
                      </a:cubicBezTo>
                      <a:cubicBezTo>
                        <a:pt x="1283" y="2097"/>
                        <a:pt x="1283" y="2097"/>
                        <a:pt x="1283" y="2097"/>
                      </a:cubicBezTo>
                      <a:cubicBezTo>
                        <a:pt x="1323" y="2041"/>
                        <a:pt x="1318" y="1965"/>
                        <a:pt x="1268" y="1915"/>
                      </a:cubicBezTo>
                      <a:cubicBezTo>
                        <a:pt x="1216" y="1863"/>
                        <a:pt x="1133" y="1859"/>
                        <a:pt x="1077" y="1904"/>
                      </a:cubicBezTo>
                      <a:cubicBezTo>
                        <a:pt x="1122" y="1848"/>
                        <a:pt x="1119" y="1766"/>
                        <a:pt x="1068" y="1715"/>
                      </a:cubicBezTo>
                      <a:cubicBezTo>
                        <a:pt x="1018" y="1665"/>
                        <a:pt x="942" y="1660"/>
                        <a:pt x="887" y="1699"/>
                      </a:cubicBezTo>
                      <a:cubicBezTo>
                        <a:pt x="883" y="1695"/>
                        <a:pt x="883" y="1695"/>
                        <a:pt x="883" y="1695"/>
                      </a:cubicBezTo>
                      <a:cubicBezTo>
                        <a:pt x="922" y="1640"/>
                        <a:pt x="916" y="1563"/>
                        <a:pt x="867" y="1514"/>
                      </a:cubicBezTo>
                      <a:cubicBezTo>
                        <a:pt x="818" y="1465"/>
                        <a:pt x="742" y="1460"/>
                        <a:pt x="687" y="1498"/>
                      </a:cubicBezTo>
                      <a:cubicBezTo>
                        <a:pt x="683" y="1494"/>
                        <a:pt x="683" y="1494"/>
                        <a:pt x="683" y="1494"/>
                      </a:cubicBezTo>
                      <a:cubicBezTo>
                        <a:pt x="721" y="1439"/>
                        <a:pt x="716" y="1363"/>
                        <a:pt x="667" y="1313"/>
                      </a:cubicBezTo>
                      <a:cubicBezTo>
                        <a:pt x="617" y="1265"/>
                        <a:pt x="541" y="1259"/>
                        <a:pt x="486" y="1298"/>
                      </a:cubicBezTo>
                      <a:cubicBezTo>
                        <a:pt x="69" y="880"/>
                        <a:pt x="69" y="880"/>
                        <a:pt x="69" y="880"/>
                      </a:cubicBezTo>
                      <a:cubicBezTo>
                        <a:pt x="54" y="865"/>
                        <a:pt x="30" y="865"/>
                        <a:pt x="15" y="880"/>
                      </a:cubicBezTo>
                      <a:cubicBezTo>
                        <a:pt x="0" y="895"/>
                        <a:pt x="0" y="919"/>
                        <a:pt x="15" y="934"/>
                      </a:cubicBezTo>
                      <a:cubicBezTo>
                        <a:pt x="430" y="1349"/>
                        <a:pt x="430" y="1349"/>
                        <a:pt x="430" y="1349"/>
                      </a:cubicBezTo>
                      <a:cubicBezTo>
                        <a:pt x="382" y="1397"/>
                        <a:pt x="382" y="1397"/>
                        <a:pt x="382" y="1397"/>
                      </a:cubicBezTo>
                      <a:cubicBezTo>
                        <a:pt x="299" y="1481"/>
                        <a:pt x="299" y="1481"/>
                        <a:pt x="299" y="1481"/>
                      </a:cubicBezTo>
                      <a:cubicBezTo>
                        <a:pt x="243" y="1537"/>
                        <a:pt x="243" y="1626"/>
                        <a:pt x="299" y="1682"/>
                      </a:cubicBezTo>
                      <a:cubicBezTo>
                        <a:pt x="354" y="1737"/>
                        <a:pt x="444" y="1737"/>
                        <a:pt x="499" y="1682"/>
                      </a:cubicBezTo>
                      <a:cubicBezTo>
                        <a:pt x="444" y="1737"/>
                        <a:pt x="444" y="1827"/>
                        <a:pt x="499" y="1882"/>
                      </a:cubicBezTo>
                      <a:cubicBezTo>
                        <a:pt x="554" y="1938"/>
                        <a:pt x="644" y="1938"/>
                        <a:pt x="700" y="1882"/>
                      </a:cubicBezTo>
                      <a:cubicBezTo>
                        <a:pt x="644" y="1938"/>
                        <a:pt x="644" y="2027"/>
                        <a:pt x="700" y="2083"/>
                      </a:cubicBezTo>
                      <a:cubicBezTo>
                        <a:pt x="751" y="2135"/>
                        <a:pt x="833" y="2137"/>
                        <a:pt x="889" y="2092"/>
                      </a:cubicBezTo>
                      <a:cubicBezTo>
                        <a:pt x="844" y="2148"/>
                        <a:pt x="848" y="2231"/>
                        <a:pt x="900" y="2283"/>
                      </a:cubicBezTo>
                      <a:cubicBezTo>
                        <a:pt x="955" y="2339"/>
                        <a:pt x="1045" y="2339"/>
                        <a:pt x="1101" y="2283"/>
                      </a:cubicBezTo>
                      <a:cubicBezTo>
                        <a:pt x="1184" y="2199"/>
                        <a:pt x="1184" y="2199"/>
                        <a:pt x="1184" y="2199"/>
                      </a:cubicBezTo>
                      <a:cubicBezTo>
                        <a:pt x="1232" y="2152"/>
                        <a:pt x="1232" y="2152"/>
                        <a:pt x="1232" y="2152"/>
                      </a:cubicBezTo>
                      <a:cubicBezTo>
                        <a:pt x="1351" y="2272"/>
                        <a:pt x="1351" y="2272"/>
                        <a:pt x="1351" y="2272"/>
                      </a:cubicBezTo>
                      <a:cubicBezTo>
                        <a:pt x="1385" y="2306"/>
                        <a:pt x="1430" y="2325"/>
                        <a:pt x="1478" y="2325"/>
                      </a:cubicBezTo>
                      <a:cubicBezTo>
                        <a:pt x="1526" y="2325"/>
                        <a:pt x="1571" y="2306"/>
                        <a:pt x="1605" y="2272"/>
                      </a:cubicBezTo>
                      <a:cubicBezTo>
                        <a:pt x="1639" y="2238"/>
                        <a:pt x="1658" y="2193"/>
                        <a:pt x="1658" y="2145"/>
                      </a:cubicBezTo>
                      <a:cubicBezTo>
                        <a:pt x="1658" y="2137"/>
                        <a:pt x="1657" y="2129"/>
                        <a:pt x="1656" y="2122"/>
                      </a:cubicBezTo>
                      <a:cubicBezTo>
                        <a:pt x="1709" y="2129"/>
                        <a:pt x="1765" y="2113"/>
                        <a:pt x="1806" y="2072"/>
                      </a:cubicBezTo>
                      <a:cubicBezTo>
                        <a:pt x="1840" y="2038"/>
                        <a:pt x="1859" y="1993"/>
                        <a:pt x="1859" y="1944"/>
                      </a:cubicBezTo>
                      <a:cubicBezTo>
                        <a:pt x="1859" y="1937"/>
                        <a:pt x="1857" y="1929"/>
                        <a:pt x="1856" y="1921"/>
                      </a:cubicBezTo>
                      <a:cubicBezTo>
                        <a:pt x="1910" y="1928"/>
                        <a:pt x="1966" y="1912"/>
                        <a:pt x="2006" y="1871"/>
                      </a:cubicBezTo>
                      <a:cubicBezTo>
                        <a:pt x="2040" y="1837"/>
                        <a:pt x="2059" y="1792"/>
                        <a:pt x="2059" y="1744"/>
                      </a:cubicBezTo>
                      <a:cubicBezTo>
                        <a:pt x="2059" y="1736"/>
                        <a:pt x="2058" y="1729"/>
                        <a:pt x="2057" y="1721"/>
                      </a:cubicBezTo>
                      <a:cubicBezTo>
                        <a:pt x="2065" y="1722"/>
                        <a:pt x="2072" y="1723"/>
                        <a:pt x="2080" y="1723"/>
                      </a:cubicBezTo>
                      <a:cubicBezTo>
                        <a:pt x="2128" y="1723"/>
                        <a:pt x="2173" y="1705"/>
                        <a:pt x="2207" y="1671"/>
                      </a:cubicBezTo>
                      <a:cubicBezTo>
                        <a:pt x="2241" y="1637"/>
                        <a:pt x="2260" y="1592"/>
                        <a:pt x="2260" y="1544"/>
                      </a:cubicBezTo>
                      <a:cubicBezTo>
                        <a:pt x="2260" y="1495"/>
                        <a:pt x="2241" y="1450"/>
                        <a:pt x="2207" y="1416"/>
                      </a:cubicBezTo>
                      <a:cubicBezTo>
                        <a:pt x="2127" y="1336"/>
                        <a:pt x="2127" y="1336"/>
                        <a:pt x="2127" y="1336"/>
                      </a:cubicBezTo>
                      <a:cubicBezTo>
                        <a:pt x="2511" y="956"/>
                        <a:pt x="2511" y="956"/>
                        <a:pt x="2511" y="956"/>
                      </a:cubicBezTo>
                      <a:cubicBezTo>
                        <a:pt x="1930" y="383"/>
                        <a:pt x="1930" y="383"/>
                        <a:pt x="1930" y="383"/>
                      </a:cubicBezTo>
                      <a:close/>
                      <a:moveTo>
                        <a:pt x="1930" y="383"/>
                      </a:moveTo>
                      <a:cubicBezTo>
                        <a:pt x="1930" y="383"/>
                        <a:pt x="1930" y="383"/>
                        <a:pt x="1930" y="383"/>
                      </a:cubicBezTo>
                    </a:path>
                  </a:pathLst>
                </a:custGeom>
                <a:solidFill>
                  <a:schemeClr val="bg1"/>
                </a:solidFill>
                <a:ln>
                  <a:noFill/>
                </a:ln>
              </p:spPr>
              <p:txBody>
                <a:bodyPr anchor="t" anchorCtr="0" bIns="60960" compatLnSpc="1" lIns="121920" numCol="1" rIns="121920" tIns="60960" vert="horz" wrap="square">
                  <a:prstTxWarp prst="textNoShape">
                    <a:avLst/>
                  </a:prstTxWarp>
                </a:bodyPr>
                <a:lstStyle/>
                <a:p>
                  <a:pPr defTabSz="1219170" eaLnBrk="0" fontAlgn="base" hangingPunct="0">
                    <a:spcBef>
                      <a:spcPct val="0"/>
                    </a:spcBef>
                    <a:spcAft>
                      <a:spcPct val="0"/>
                    </a:spcAft>
                  </a:pPr>
                  <a:endParaRPr altLang="en-US" lang="zh-CN" sz="2400">
                    <a:solidFill>
                      <a:schemeClr val="bg1">
                        <a:lumMod val="50000"/>
                      </a:schemeClr>
                    </a:solidFill>
                    <a:latin charset="-122" panose="00000500000000000000" pitchFamily="2" typeface="字魂59号-创粗黑"/>
                    <a:ea charset="-122" panose="00000500000000000000" pitchFamily="2" typeface="字魂59号-创粗黑"/>
                  </a:endParaRPr>
                </a:p>
              </p:txBody>
            </p:sp>
          </p:grpSp>
          <p:sp>
            <p:nvSpPr>
              <p:cNvPr id="42" name="椭圆 41"/>
              <p:cNvSpPr/>
              <p:nvPr/>
            </p:nvSpPr>
            <p:spPr>
              <a:xfrm>
                <a:off x="3998630" y="2486402"/>
                <a:ext cx="1018798" cy="1018798"/>
              </a:xfrm>
              <a:prstGeom prst="ellipse">
                <a:avLst/>
              </a:prstGeom>
              <a:noFill/>
              <a:ln w="12700">
                <a:solidFill>
                  <a:schemeClr val="tx1">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defTabSz="1219170" eaLnBrk="0" fontAlgn="base" hangingPunct="0">
                  <a:spcBef>
                    <a:spcPct val="0"/>
                  </a:spcBef>
                  <a:spcAft>
                    <a:spcPct val="0"/>
                  </a:spcAft>
                </a:pPr>
                <a:endParaRPr altLang="en-US" lang="zh-CN" sz="2400">
                  <a:solidFill>
                    <a:schemeClr val="bg1">
                      <a:lumMod val="50000"/>
                    </a:schemeClr>
                  </a:solidFill>
                  <a:latin charset="-122" panose="00000500000000000000" pitchFamily="2" typeface="字魂59号-创粗黑"/>
                  <a:ea charset="-122" panose="00000500000000000000" pitchFamily="2" typeface="字魂59号-创粗黑"/>
                </a:endParaRPr>
              </a:p>
            </p:txBody>
          </p:sp>
        </p:grpSp>
      </p:grpSp>
    </p:spTree>
    <p:extLst>
      <p:ext uri="{BB962C8B-B14F-4D97-AF65-F5344CB8AC3E}">
        <p14:creationId val="3685353532"/>
      </p:ext>
    </p:extLst>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ur="1000" fill="hold" id="9"/>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6" name="图片 5"/>
          <p:cNvPicPr>
            <a:picLocks noChangeAspect="1"/>
          </p:cNvPicPr>
          <p:nvPr/>
        </p:nvPicPr>
        <p:blipFill>
          <a:blip r:embed="rId3">
            <a:extLst>
              <a:ext uri="{28A0092B-C50C-407E-A947-70E740481C1C}">
                <a14:useLocalDpi val="0"/>
              </a:ext>
            </a:extLst>
          </a:blip>
          <a:stretch>
            <a:fillRect/>
          </a:stretch>
        </p:blipFill>
        <p:spPr>
          <a:xfrm>
            <a:off x="-76200" y="0"/>
            <a:ext cx="12268200" cy="6858000"/>
          </a:xfrm>
          <a:prstGeom prst="rect">
            <a:avLst/>
          </a:prstGeom>
          <a:solidFill>
            <a:schemeClr val="tx1"/>
          </a:solidFill>
        </p:spPr>
      </p:pic>
      <p:cxnSp>
        <p:nvCxnSpPr>
          <p:cNvPr id="4" name="直接连接符 3"/>
          <p:cNvCxnSpPr/>
          <p:nvPr/>
        </p:nvCxnSpPr>
        <p:spPr>
          <a:xfrm flipH="1">
            <a:off x="7543800" y="495300"/>
            <a:ext cx="0" cy="6362700"/>
          </a:xfrm>
          <a:prstGeom prst="line">
            <a:avLst/>
          </a:prstGeom>
          <a:ln>
            <a:solidFill>
              <a:schemeClr val="tx1">
                <a:alpha val="34000"/>
              </a:schemeClr>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247650" y="4872038"/>
            <a:ext cx="12439650" cy="0"/>
          </a:xfrm>
          <a:prstGeom prst="line">
            <a:avLst/>
          </a:prstGeom>
          <a:ln>
            <a:solidFill>
              <a:schemeClr val="tx1">
                <a:alpha val="34000"/>
              </a:schemeClr>
            </a:solidFill>
          </a:ln>
        </p:spPr>
        <p:style>
          <a:lnRef idx="1">
            <a:schemeClr val="accent1"/>
          </a:lnRef>
          <a:fillRef idx="0">
            <a:schemeClr val="accent1"/>
          </a:fillRef>
          <a:effectRef idx="0">
            <a:schemeClr val="accent1"/>
          </a:effectRef>
          <a:fontRef idx="minor">
            <a:schemeClr val="tx1"/>
          </a:fontRef>
        </p:style>
      </p:cxnSp>
      <p:sp>
        <p:nvSpPr>
          <p:cNvPr id="7" name="标题 3"/>
          <p:cNvSpPr>
            <a:spLocks noGrp="1"/>
          </p:cNvSpPr>
          <p:nvPr>
            <p:ph type="title"/>
          </p:nvPr>
        </p:nvSpPr>
        <p:spPr>
          <a:xfrm>
            <a:off x="914400" y="2103437"/>
            <a:ext cx="7772400" cy="1325563"/>
          </a:xfrm>
        </p:spPr>
        <p:txBody>
          <a:bodyPr>
            <a:normAutofit/>
          </a:bodyPr>
          <a:lstStyle/>
          <a:p>
            <a:r>
              <a:rPr altLang="en-US" lang="zh-CN" sz="4000"/>
              <a:t>第一章节</a:t>
            </a:r>
          </a:p>
        </p:txBody>
      </p:sp>
      <p:grpSp>
        <p:nvGrpSpPr>
          <p:cNvPr id="8" name="组合 7"/>
          <p:cNvGrpSpPr/>
          <p:nvPr/>
        </p:nvGrpSpPr>
        <p:grpSpPr>
          <a:xfrm>
            <a:off x="7976338" y="577598"/>
            <a:ext cx="3181393" cy="497950"/>
            <a:chOff x="7976338" y="577598"/>
            <a:chExt cx="3181393" cy="497950"/>
          </a:xfrm>
        </p:grpSpPr>
        <p:sp>
          <p:nvSpPr>
            <p:cNvPr id="9" name="book-hand-drawn-open-pages_35781"/>
            <p:cNvSpPr>
              <a:spLocks noChangeAspect="1"/>
            </p:cNvSpPr>
            <p:nvPr/>
          </p:nvSpPr>
          <p:spPr bwMode="auto">
            <a:xfrm>
              <a:off x="10548046" y="578873"/>
              <a:ext cx="609685" cy="496675"/>
            </a:xfrm>
            <a:custGeom>
              <a:gdLst>
                <a:gd fmla="*/ 165033 w 609243" name="connsiteX0"/>
                <a:gd fmla="*/ 400904 h 496315" name="connsiteY0"/>
                <a:gd fmla="*/ 303783 w 609243" name="connsiteX1"/>
                <a:gd fmla="*/ 460951 h 496315" name="connsiteY1"/>
                <a:gd fmla="*/ 600145 w 609243" name="connsiteX2"/>
                <a:gd fmla="*/ 431016 h 496315" name="connsiteY2"/>
                <a:gd fmla="*/ 585911 w 609243" name="connsiteX3"/>
                <a:gd fmla="*/ 453751 h 496315" name="connsiteY3"/>
                <a:gd fmla="*/ 316310 w 609243" name="connsiteX4"/>
                <a:gd fmla="*/ 490033 h 496315" name="connsiteY4"/>
                <a:gd fmla="*/ 303783 w 609243" name="connsiteX5"/>
                <a:gd fmla="*/ 496285 h 496315" name="connsiteY5"/>
                <a:gd fmla="*/ 291257 w 609243" name="connsiteX6"/>
                <a:gd fmla="*/ 490033 h 496315" name="connsiteY6"/>
                <a:gd fmla="*/ 21751 w 609243" name="connsiteX7"/>
                <a:gd fmla="*/ 453751 h 496315" name="connsiteY7"/>
                <a:gd fmla="*/ 7422 w 609243" name="connsiteX8"/>
                <a:gd fmla="*/ 431016 h 496315" name="connsiteY8"/>
                <a:gd fmla="*/ 165033 w 609243" name="connsiteX9"/>
                <a:gd fmla="*/ 400904 h 496315" name="connsiteY9"/>
                <a:gd fmla="*/ 155189 w 609243" name="connsiteX10"/>
                <a:gd fmla="*/ 275778 h 496315" name="connsiteY10"/>
                <a:gd fmla="*/ 259126 w 609243" name="connsiteX11"/>
                <a:gd fmla="*/ 295874 h 496315" name="connsiteY11"/>
                <a:gd fmla="*/ 249162 w 609243" name="connsiteX12"/>
                <a:gd fmla="*/ 312936 h 496315" name="connsiteY12"/>
                <a:gd fmla="*/ 65059 w 609243" name="connsiteX13"/>
                <a:gd fmla="*/ 331041 h 496315" name="connsiteY13"/>
                <a:gd fmla="*/ 55095 w 609243" name="connsiteX14"/>
                <a:gd fmla="*/ 313979 h 496315" name="connsiteY14"/>
                <a:gd fmla="*/ 155189 w 609243" name="connsiteX15"/>
                <a:gd fmla="*/ 275778 h 496315" name="connsiteY15"/>
                <a:gd fmla="*/ 443849 w 609243" name="connsiteX16"/>
                <a:gd fmla="*/ 275552 h 496315" name="connsiteY16"/>
                <a:gd fmla="*/ 546751 w 609243" name="connsiteX17"/>
                <a:gd fmla="*/ 305255 h 496315" name="connsiteY17"/>
                <a:gd fmla="*/ 538211 w 609243" name="connsiteX18"/>
                <a:gd fmla="*/ 323074 h 496315" name="connsiteY18"/>
                <a:gd fmla="*/ 353260 w 609243" name="connsiteX19"/>
                <a:gd fmla="*/ 320420 h 496315" name="connsiteY19"/>
                <a:gd fmla="*/ 341872 w 609243" name="connsiteX20"/>
                <a:gd fmla="*/ 304212 h 496315" name="connsiteY20"/>
                <a:gd fmla="*/ 443849 w 609243" name="connsiteX21"/>
                <a:gd fmla="*/ 275552 h 496315" name="connsiteY21"/>
                <a:gd fmla="*/ 155189 w 609243" name="connsiteX22"/>
                <a:gd fmla="*/ 229830 h 496315" name="connsiteY22"/>
                <a:gd fmla="*/ 259126 w 609243" name="connsiteX23"/>
                <a:gd fmla="*/ 249914 h 496315" name="connsiteY23"/>
                <a:gd fmla="*/ 249162 w 609243" name="connsiteX24"/>
                <a:gd fmla="*/ 266966 h 496315" name="connsiteY24"/>
                <a:gd fmla="*/ 65059 w 609243" name="connsiteX25"/>
                <a:gd fmla="*/ 284966 h 496315" name="connsiteY25"/>
                <a:gd fmla="*/ 55095 w 609243" name="connsiteX26"/>
                <a:gd fmla="*/ 268008 h 496315" name="connsiteY26"/>
                <a:gd fmla="*/ 155189 w 609243" name="connsiteX27"/>
                <a:gd fmla="*/ 229830 h 496315" name="connsiteY27"/>
                <a:gd fmla="*/ 439981 w 609243" name="connsiteX28"/>
                <a:gd fmla="*/ 229743 h 496315" name="connsiteY28"/>
                <a:gd fmla="*/ 542897 w 609243" name="connsiteX29"/>
                <a:gd fmla="*/ 259481 h 496315" name="connsiteY29"/>
                <a:gd fmla="*/ 534359 w 609243" name="connsiteX30"/>
                <a:gd fmla="*/ 277206 h 496315" name="connsiteY30"/>
                <a:gd fmla="*/ 349445 w 609243" name="connsiteX31"/>
                <a:gd fmla="*/ 274552 h 496315" name="connsiteY31"/>
                <a:gd fmla="*/ 338060 w 609243" name="connsiteX32"/>
                <a:gd fmla="*/ 258438 h 496315" name="connsiteY32"/>
                <a:gd fmla="*/ 439981 w 609243" name="connsiteX33"/>
                <a:gd fmla="*/ 229743 h 496315" name="connsiteY33"/>
                <a:gd fmla="*/ 436157 w 609243" name="connsiteX34"/>
                <a:gd fmla="*/ 183933 h 496315" name="connsiteY34"/>
                <a:gd fmla="*/ 539058 w 609243" name="connsiteX35"/>
                <a:gd fmla="*/ 213639 h 496315" name="connsiteY35"/>
                <a:gd fmla="*/ 530612 w 609243" name="connsiteX36"/>
                <a:gd fmla="*/ 231439 h 496315" name="connsiteY36"/>
                <a:gd fmla="*/ 345546 w 609243" name="connsiteX37"/>
                <a:gd fmla="*/ 228694 h 496315" name="connsiteY37"/>
                <a:gd fmla="*/ 334252 w 609243" name="connsiteX38"/>
                <a:gd fmla="*/ 212598 h 496315" name="connsiteY38"/>
                <a:gd fmla="*/ 436157 w 609243" name="connsiteX39"/>
                <a:gd fmla="*/ 183933 h 496315" name="connsiteY39"/>
                <a:gd fmla="*/ 155189 w 609243" name="connsiteX40"/>
                <a:gd fmla="*/ 183880 h 496315" name="connsiteY40"/>
                <a:gd fmla="*/ 259126 w 609243" name="connsiteX41"/>
                <a:gd fmla="*/ 203976 h 496315" name="connsiteY41"/>
                <a:gd fmla="*/ 249162 w 609243" name="connsiteX42"/>
                <a:gd fmla="*/ 220933 h 496315" name="connsiteY42"/>
                <a:gd fmla="*/ 65059 w 609243" name="connsiteX43"/>
                <a:gd fmla="*/ 239028 h 496315" name="connsiteY43"/>
                <a:gd fmla="*/ 55095 w 609243" name="connsiteX44"/>
                <a:gd fmla="*/ 221975 h 496315" name="connsiteY44"/>
                <a:gd fmla="*/ 155189 w 609243" name="connsiteX45"/>
                <a:gd fmla="*/ 183880 h 496315" name="connsiteY45"/>
                <a:gd fmla="*/ 439981 w 609243" name="connsiteX46"/>
                <a:gd fmla="*/ 137783 h 496315" name="connsiteY46"/>
                <a:gd fmla="*/ 542897 w 609243" name="connsiteX47"/>
                <a:gd fmla="*/ 167489 h 496315" name="connsiteY47"/>
                <a:gd fmla="*/ 534359 w 609243" name="connsiteX48"/>
                <a:gd fmla="*/ 185289 h 496315" name="connsiteY48"/>
                <a:gd fmla="*/ 349445 w 609243" name="connsiteX49"/>
                <a:gd fmla="*/ 182544 h 496315" name="connsiteY49"/>
                <a:gd fmla="*/ 338060 w 609243" name="connsiteX50"/>
                <a:gd fmla="*/ 166448 h 496315" name="connsiteY50"/>
                <a:gd fmla="*/ 439981 w 609243" name="connsiteX51"/>
                <a:gd fmla="*/ 137783 h 496315" name="connsiteY51"/>
                <a:gd fmla="*/ 209117 w 609243" name="connsiteX52"/>
                <a:gd fmla="*/ 125922 h 496315" name="connsiteY52"/>
                <a:gd fmla="*/ 249230 w 609243" name="connsiteX53"/>
                <a:gd fmla="*/ 141507 h 496315" name="connsiteY53"/>
                <a:gd fmla="*/ 239267 w 609243" name="connsiteX54"/>
                <a:gd fmla="*/ 158561 h 496315" name="connsiteY54"/>
                <a:gd fmla="*/ 171234 w 609243" name="connsiteX55"/>
                <a:gd fmla="*/ 146339 h 496315" name="connsiteY55"/>
                <a:gd fmla="*/ 166015 w 609243" name="connsiteX56"/>
                <a:gd fmla="*/ 127390 h 496315" name="connsiteY56"/>
                <a:gd fmla="*/ 209117 w 609243" name="connsiteX57"/>
                <a:gd fmla="*/ 125922 h 496315" name="connsiteY57"/>
                <a:gd fmla="*/ 114405 w 609243" name="connsiteX58"/>
                <a:gd fmla="*/ 101164 h 496315" name="connsiteY58"/>
                <a:gd fmla="*/ 79658 w 609243" name="connsiteX59"/>
                <a:gd fmla="*/ 112628 h 496315" name="connsiteY59"/>
                <a:gd fmla="*/ 78139 w 609243" name="connsiteX60"/>
                <a:gd fmla="*/ 156871 h 496315" name="connsiteY60"/>
                <a:gd fmla="*/ 114405 w 609243" name="connsiteX61"/>
                <a:gd fmla="*/ 142186 h 496315" name="connsiteY61"/>
                <a:gd fmla="*/ 436157 w 609243" name="connsiteX62"/>
                <a:gd fmla="*/ 91941 h 496315" name="connsiteY62"/>
                <a:gd fmla="*/ 539058 w 609243" name="connsiteX63"/>
                <a:gd fmla="*/ 121643 h 496315" name="connsiteY63"/>
                <a:gd fmla="*/ 530612 w 609243" name="connsiteX64"/>
                <a:gd fmla="*/ 139462 h 496315" name="connsiteY64"/>
                <a:gd fmla="*/ 345546 w 609243" name="connsiteX65"/>
                <a:gd fmla="*/ 136808 h 496315" name="connsiteY65"/>
                <a:gd fmla="*/ 334252 w 609243" name="connsiteX66"/>
                <a:gd fmla="*/ 120601 h 496315" name="connsiteY66"/>
                <a:gd fmla="*/ 436157 w 609243" name="connsiteX67"/>
                <a:gd fmla="*/ 91941 h 496315" name="connsiteY67"/>
                <a:gd fmla="*/ 120956 w 609243" name="connsiteX68"/>
                <a:gd fmla="*/ 81080 h 496315" name="connsiteY68"/>
                <a:gd fmla="*/ 123804 w 609243" name="connsiteX69"/>
                <a:gd fmla="*/ 81459 h 496315" name="connsiteY69"/>
                <a:gd fmla="*/ 134152 w 609243" name="connsiteX70"/>
                <a:gd fmla="*/ 90933 h 496315" name="connsiteY70"/>
                <a:gd fmla="*/ 134152 w 609243" name="connsiteX71"/>
                <a:gd fmla="*/ 146734 h 496315" name="connsiteY71"/>
                <a:gd fmla="*/ 133773 w 609243" name="connsiteX72"/>
                <a:gd fmla="*/ 149292 h 496315" name="connsiteY72"/>
                <a:gd fmla="*/ 126842 w 609243" name="connsiteX73"/>
                <a:gd fmla="*/ 159523 h 496315" name="connsiteY73"/>
                <a:gd fmla="*/ 78234 w 609243" name="connsiteX74"/>
                <a:gd fmla="*/ 179892 h 496315" name="connsiteY74"/>
                <a:gd fmla="*/ 64658 w 609243" name="connsiteX75"/>
                <a:gd fmla="*/ 175439 h 496315" name="connsiteY75"/>
                <a:gd fmla="*/ 58392 w 609243" name="connsiteX76"/>
                <a:gd fmla="*/ 166439 h 496315" name="connsiteY76"/>
                <a:gd fmla="*/ 60101 w 609243" name="connsiteX77"/>
                <a:gd fmla="*/ 110638 h 496315" name="connsiteY77"/>
                <a:gd fmla="*/ 60765 w 609243" name="connsiteX78"/>
                <a:gd fmla="*/ 107796 h 496315" name="connsiteY78"/>
                <a:gd fmla="*/ 64943 w 609243" name="connsiteX79"/>
                <a:gd fmla="*/ 98796 h 496315" name="connsiteY79"/>
                <a:gd fmla="*/ 120956 w 609243" name="connsiteX80"/>
                <a:gd fmla="*/ 81080 h 496315" name="connsiteY80"/>
                <a:gd fmla="*/ 211133 w 609243" name="connsiteX81"/>
                <a:gd fmla="*/ 79659 h 496315" name="connsiteY81"/>
                <a:gd fmla="*/ 252540 w 609243" name="connsiteX82"/>
                <a:gd fmla="*/ 93858 h 496315" name="connsiteY82"/>
                <a:gd fmla="*/ 242574 w 609243" name="connsiteX83"/>
                <a:gd fmla="*/ 110925 h 496315" name="connsiteY83"/>
                <a:gd fmla="*/ 172811 w 609243" name="connsiteX84"/>
                <a:gd fmla="*/ 103719 h 496315" name="connsiteY84"/>
                <a:gd fmla="*/ 167590 w 609243" name="connsiteX85"/>
                <a:gd fmla="*/ 84661 h 496315" name="connsiteY85"/>
                <a:gd fmla="*/ 211133 w 609243" name="connsiteX86"/>
                <a:gd fmla="*/ 79659 h 496315" name="connsiteY86"/>
                <a:gd fmla="*/ 198798 w 609243" name="connsiteX87"/>
                <a:gd fmla="*/ 22403 h 496315" name="connsiteY87"/>
                <a:gd fmla="*/ 27245 w 609243" name="connsiteX88"/>
                <a:gd fmla="*/ 79844 h 496315" name="connsiteY88"/>
                <a:gd fmla="*/ 26012 w 609243" name="connsiteX89"/>
                <a:gd fmla="*/ 387586 h 496315" name="connsiteY89"/>
                <a:gd fmla="*/ 306429 w 609243" name="connsiteX90"/>
                <a:gd fmla="*/ 408620 h 496315" name="connsiteY90"/>
                <a:gd fmla="*/ 586847 w 609243" name="connsiteX91"/>
                <a:gd fmla="*/ 387586 h 496315" name="connsiteY91"/>
                <a:gd fmla="*/ 585614 w 609243" name="connsiteX92"/>
                <a:gd fmla="*/ 79844 h 496315" name="connsiteY92"/>
                <a:gd fmla="*/ 315160 w 609243" name="connsiteX93"/>
                <a:gd fmla="*/ 68664 h 496315" name="connsiteY93"/>
                <a:gd fmla="*/ 306429 w 609243" name="connsiteX94"/>
                <a:gd fmla="*/ 71791 h 496315" name="connsiteY94"/>
                <a:gd fmla="*/ 297699 w 609243" name="connsiteX95"/>
                <a:gd fmla="*/ 68664 h 496315" name="connsiteY95"/>
                <a:gd fmla="*/ 198798 w 609243" name="connsiteX96"/>
                <a:gd fmla="*/ 22403 h 496315" name="connsiteY96"/>
                <a:gd fmla="*/ 197678 w 609243" name="connsiteX97"/>
                <a:gd fmla="*/ 346 h 496315" name="connsiteY97"/>
                <a:gd fmla="*/ 306429 w 609243" name="connsiteX98"/>
                <a:gd fmla="*/ 46209 h 496315" name="connsiteY98"/>
                <a:gd fmla="*/ 602505 w 609243" name="connsiteX99"/>
                <a:gd fmla="*/ 64779 h 496315" name="connsiteY99"/>
                <a:gd fmla="*/ 606016 w 609243" name="connsiteX100"/>
                <a:gd fmla="*/ 68948 h 496315" name="connsiteY100"/>
                <a:gd fmla="*/ 608009 w 609243" name="connsiteX101"/>
                <a:gd fmla="*/ 75581 h 496315" name="connsiteY101"/>
                <a:gd fmla="*/ 609243 w 609243" name="connsiteX102"/>
                <a:gd fmla="*/ 396113 h 496315" name="connsiteY102"/>
                <a:gd fmla="*/ 608199 w 609243" name="connsiteX103"/>
                <a:gd fmla="*/ 400945 h 496315" name="connsiteY103"/>
                <a:gd fmla="*/ 595103 w 609243" name="connsiteX104"/>
                <a:gd fmla="*/ 414210 h 496315" name="connsiteY104"/>
                <a:gd fmla="*/ 317437 w 609243" name="connsiteX105"/>
                <a:gd fmla="*/ 428043 h 496315" name="connsiteY105"/>
                <a:gd fmla="*/ 306429 w 609243" name="connsiteX106"/>
                <a:gd fmla="*/ 434675 h 496315" name="connsiteY106"/>
                <a:gd fmla="*/ 295422 w 609243" name="connsiteX107"/>
                <a:gd fmla="*/ 428043 h 496315" name="connsiteY107"/>
                <a:gd fmla="*/ 17756 w 609243" name="connsiteX108"/>
                <a:gd fmla="*/ 414210 h 496315" name="connsiteY108"/>
                <a:gd fmla="*/ 4660 w 609243" name="connsiteX109"/>
                <a:gd fmla="*/ 400945 h 496315" name="connsiteY109"/>
                <a:gd fmla="*/ 3616 w 609243" name="connsiteX110"/>
                <a:gd fmla="*/ 396113 h 496315" name="connsiteY110"/>
                <a:gd fmla="*/ 4850 w 609243" name="connsiteX111"/>
                <a:gd fmla="*/ 75581 h 496315" name="connsiteY111"/>
                <a:gd fmla="*/ 6843 w 609243" name="connsiteX112"/>
                <a:gd fmla="*/ 68948 h 496315" name="connsiteY112"/>
                <a:gd fmla="*/ 10354 w 609243" name="connsiteX113"/>
                <a:gd fmla="*/ 64779 h 496315" name="connsiteY113"/>
                <a:gd fmla="*/ 197678 w 609243" name="connsiteX114"/>
                <a:gd fmla="*/ 346 h 496315" name="connsiteY1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b="b" l="l" r="r" t="t"/>
              <a:pathLst>
                <a:path h="496315" w="609243">
                  <a:moveTo>
                    <a:pt x="165033" y="400904"/>
                  </a:moveTo>
                  <a:cubicBezTo>
                    <a:pt x="218614" y="402858"/>
                    <a:pt x="269051" y="419838"/>
                    <a:pt x="303783" y="460951"/>
                  </a:cubicBezTo>
                  <a:cubicBezTo>
                    <a:pt x="373248" y="378725"/>
                    <a:pt x="505628" y="393029"/>
                    <a:pt x="600145" y="431016"/>
                  </a:cubicBezTo>
                  <a:cubicBezTo>
                    <a:pt x="616847" y="437742"/>
                    <a:pt x="602423" y="460382"/>
                    <a:pt x="585911" y="453751"/>
                  </a:cubicBezTo>
                  <a:cubicBezTo>
                    <a:pt x="500314" y="419364"/>
                    <a:pt x="372583" y="404018"/>
                    <a:pt x="316310" y="490033"/>
                  </a:cubicBezTo>
                  <a:cubicBezTo>
                    <a:pt x="313178" y="494864"/>
                    <a:pt x="308433" y="496569"/>
                    <a:pt x="303783" y="496285"/>
                  </a:cubicBezTo>
                  <a:cubicBezTo>
                    <a:pt x="299134" y="496569"/>
                    <a:pt x="294389" y="494864"/>
                    <a:pt x="291257" y="490033"/>
                  </a:cubicBezTo>
                  <a:cubicBezTo>
                    <a:pt x="234984" y="404018"/>
                    <a:pt x="107253" y="419364"/>
                    <a:pt x="21751" y="453751"/>
                  </a:cubicBezTo>
                  <a:cubicBezTo>
                    <a:pt x="5144" y="460382"/>
                    <a:pt x="-9280" y="437742"/>
                    <a:pt x="7422" y="431016"/>
                  </a:cubicBezTo>
                  <a:cubicBezTo>
                    <a:pt x="54728" y="412023"/>
                    <a:pt x="111452" y="398950"/>
                    <a:pt x="165033" y="400904"/>
                  </a:cubicBezTo>
                  <a:close/>
                  <a:moveTo>
                    <a:pt x="155189" y="275778"/>
                  </a:moveTo>
                  <a:cubicBezTo>
                    <a:pt x="190373" y="271726"/>
                    <a:pt x="226197" y="277389"/>
                    <a:pt x="259126" y="295874"/>
                  </a:cubicBezTo>
                  <a:cubicBezTo>
                    <a:pt x="270229" y="302130"/>
                    <a:pt x="260265" y="319192"/>
                    <a:pt x="249162" y="312936"/>
                  </a:cubicBezTo>
                  <a:cubicBezTo>
                    <a:pt x="189186" y="279285"/>
                    <a:pt x="119815" y="294262"/>
                    <a:pt x="65059" y="331041"/>
                  </a:cubicBezTo>
                  <a:cubicBezTo>
                    <a:pt x="54430" y="338150"/>
                    <a:pt x="44561" y="320993"/>
                    <a:pt x="55095" y="313979"/>
                  </a:cubicBezTo>
                  <a:cubicBezTo>
                    <a:pt x="85463" y="293599"/>
                    <a:pt x="120006" y="279830"/>
                    <a:pt x="155189" y="275778"/>
                  </a:cubicBezTo>
                  <a:close/>
                  <a:moveTo>
                    <a:pt x="443849" y="275552"/>
                  </a:moveTo>
                  <a:cubicBezTo>
                    <a:pt x="479257" y="276654"/>
                    <a:pt x="514819" y="287483"/>
                    <a:pt x="546751" y="305255"/>
                  </a:cubicBezTo>
                  <a:cubicBezTo>
                    <a:pt x="557854" y="311415"/>
                    <a:pt x="549408" y="329329"/>
                    <a:pt x="538211" y="323074"/>
                  </a:cubicBezTo>
                  <a:cubicBezTo>
                    <a:pt x="480609" y="291037"/>
                    <a:pt x="410197" y="281843"/>
                    <a:pt x="353260" y="320420"/>
                  </a:cubicBezTo>
                  <a:cubicBezTo>
                    <a:pt x="342726" y="327528"/>
                    <a:pt x="331339" y="311415"/>
                    <a:pt x="341872" y="304212"/>
                  </a:cubicBezTo>
                  <a:cubicBezTo>
                    <a:pt x="373188" y="283076"/>
                    <a:pt x="408441" y="274451"/>
                    <a:pt x="443849" y="275552"/>
                  </a:cubicBezTo>
                  <a:close/>
                  <a:moveTo>
                    <a:pt x="155189" y="229830"/>
                  </a:moveTo>
                  <a:cubicBezTo>
                    <a:pt x="190373" y="225780"/>
                    <a:pt x="226197" y="231440"/>
                    <a:pt x="259126" y="249914"/>
                  </a:cubicBezTo>
                  <a:cubicBezTo>
                    <a:pt x="270229" y="256166"/>
                    <a:pt x="260265" y="273124"/>
                    <a:pt x="249162" y="266966"/>
                  </a:cubicBezTo>
                  <a:cubicBezTo>
                    <a:pt x="189186" y="233335"/>
                    <a:pt x="119815" y="248303"/>
                    <a:pt x="65059" y="284966"/>
                  </a:cubicBezTo>
                  <a:cubicBezTo>
                    <a:pt x="54430" y="292071"/>
                    <a:pt x="44561" y="275019"/>
                    <a:pt x="55095" y="268008"/>
                  </a:cubicBezTo>
                  <a:cubicBezTo>
                    <a:pt x="85463" y="247640"/>
                    <a:pt x="120006" y="233880"/>
                    <a:pt x="155189" y="229830"/>
                  </a:cubicBezTo>
                  <a:close/>
                  <a:moveTo>
                    <a:pt x="439981" y="229743"/>
                  </a:moveTo>
                  <a:cubicBezTo>
                    <a:pt x="475369" y="230857"/>
                    <a:pt x="510924" y="241709"/>
                    <a:pt x="542897" y="259481"/>
                  </a:cubicBezTo>
                  <a:cubicBezTo>
                    <a:pt x="553903" y="265642"/>
                    <a:pt x="545554" y="283461"/>
                    <a:pt x="534359" y="277206"/>
                  </a:cubicBezTo>
                  <a:cubicBezTo>
                    <a:pt x="476674" y="245169"/>
                    <a:pt x="406371" y="235975"/>
                    <a:pt x="349445" y="274552"/>
                  </a:cubicBezTo>
                  <a:cubicBezTo>
                    <a:pt x="338819" y="281660"/>
                    <a:pt x="327529" y="265547"/>
                    <a:pt x="338060" y="258438"/>
                  </a:cubicBezTo>
                  <a:cubicBezTo>
                    <a:pt x="369369" y="237255"/>
                    <a:pt x="404592" y="228629"/>
                    <a:pt x="439981" y="229743"/>
                  </a:cubicBezTo>
                  <a:close/>
                  <a:moveTo>
                    <a:pt x="436157" y="183933"/>
                  </a:moveTo>
                  <a:cubicBezTo>
                    <a:pt x="471557" y="185045"/>
                    <a:pt x="507123" y="195886"/>
                    <a:pt x="539058" y="213639"/>
                  </a:cubicBezTo>
                  <a:cubicBezTo>
                    <a:pt x="550162" y="219794"/>
                    <a:pt x="541715" y="237594"/>
                    <a:pt x="530612" y="231439"/>
                  </a:cubicBezTo>
                  <a:cubicBezTo>
                    <a:pt x="472909" y="199342"/>
                    <a:pt x="402584" y="190253"/>
                    <a:pt x="345546" y="228694"/>
                  </a:cubicBezTo>
                  <a:cubicBezTo>
                    <a:pt x="335012" y="235889"/>
                    <a:pt x="323718" y="219699"/>
                    <a:pt x="334252" y="212598"/>
                  </a:cubicBezTo>
                  <a:cubicBezTo>
                    <a:pt x="365524" y="191436"/>
                    <a:pt x="400757" y="182820"/>
                    <a:pt x="436157" y="183933"/>
                  </a:cubicBezTo>
                  <a:close/>
                  <a:moveTo>
                    <a:pt x="155189" y="183880"/>
                  </a:moveTo>
                  <a:cubicBezTo>
                    <a:pt x="190373" y="179842"/>
                    <a:pt x="226197" y="185502"/>
                    <a:pt x="259126" y="203976"/>
                  </a:cubicBezTo>
                  <a:cubicBezTo>
                    <a:pt x="270229" y="210133"/>
                    <a:pt x="260265" y="227186"/>
                    <a:pt x="249162" y="220933"/>
                  </a:cubicBezTo>
                  <a:cubicBezTo>
                    <a:pt x="189186" y="187302"/>
                    <a:pt x="119815" y="202270"/>
                    <a:pt x="65059" y="239028"/>
                  </a:cubicBezTo>
                  <a:cubicBezTo>
                    <a:pt x="54430" y="246133"/>
                    <a:pt x="44561" y="229080"/>
                    <a:pt x="55095" y="221975"/>
                  </a:cubicBezTo>
                  <a:cubicBezTo>
                    <a:pt x="85463" y="201655"/>
                    <a:pt x="120006" y="187918"/>
                    <a:pt x="155189" y="183880"/>
                  </a:cubicBezTo>
                  <a:close/>
                  <a:moveTo>
                    <a:pt x="439981" y="137783"/>
                  </a:moveTo>
                  <a:cubicBezTo>
                    <a:pt x="475369" y="138895"/>
                    <a:pt x="510924" y="149736"/>
                    <a:pt x="542897" y="167489"/>
                  </a:cubicBezTo>
                  <a:cubicBezTo>
                    <a:pt x="553903" y="173644"/>
                    <a:pt x="545554" y="191444"/>
                    <a:pt x="534359" y="185289"/>
                  </a:cubicBezTo>
                  <a:cubicBezTo>
                    <a:pt x="476674" y="153192"/>
                    <a:pt x="406371" y="144103"/>
                    <a:pt x="349445" y="182544"/>
                  </a:cubicBezTo>
                  <a:cubicBezTo>
                    <a:pt x="338819" y="189739"/>
                    <a:pt x="327529" y="173549"/>
                    <a:pt x="338060" y="166448"/>
                  </a:cubicBezTo>
                  <a:cubicBezTo>
                    <a:pt x="369369" y="145286"/>
                    <a:pt x="404592" y="136670"/>
                    <a:pt x="439981" y="137783"/>
                  </a:cubicBezTo>
                  <a:close/>
                  <a:moveTo>
                    <a:pt x="209117" y="125922"/>
                  </a:moveTo>
                  <a:cubicBezTo>
                    <a:pt x="223089" y="128148"/>
                    <a:pt x="236563" y="133217"/>
                    <a:pt x="249230" y="141507"/>
                  </a:cubicBezTo>
                  <a:cubicBezTo>
                    <a:pt x="259857" y="148423"/>
                    <a:pt x="249989" y="165477"/>
                    <a:pt x="239267" y="158561"/>
                  </a:cubicBezTo>
                  <a:cubicBezTo>
                    <a:pt x="218392" y="144918"/>
                    <a:pt x="195619" y="141223"/>
                    <a:pt x="171234" y="146339"/>
                  </a:cubicBezTo>
                  <a:cubicBezTo>
                    <a:pt x="158804" y="148991"/>
                    <a:pt x="153585" y="130043"/>
                    <a:pt x="166015" y="127390"/>
                  </a:cubicBezTo>
                  <a:cubicBezTo>
                    <a:pt x="180675" y="124311"/>
                    <a:pt x="195145" y="123695"/>
                    <a:pt x="209117" y="125922"/>
                  </a:cubicBezTo>
                  <a:close/>
                  <a:moveTo>
                    <a:pt x="114405" y="101164"/>
                  </a:moveTo>
                  <a:cubicBezTo>
                    <a:pt x="101873" y="102206"/>
                    <a:pt x="90291" y="105901"/>
                    <a:pt x="79658" y="112628"/>
                  </a:cubicBezTo>
                  <a:cubicBezTo>
                    <a:pt x="78519" y="127407"/>
                    <a:pt x="78234" y="142091"/>
                    <a:pt x="78139" y="156871"/>
                  </a:cubicBezTo>
                  <a:cubicBezTo>
                    <a:pt x="89626" y="150523"/>
                    <a:pt x="101684" y="145407"/>
                    <a:pt x="114405" y="142186"/>
                  </a:cubicBezTo>
                  <a:close/>
                  <a:moveTo>
                    <a:pt x="436157" y="91941"/>
                  </a:moveTo>
                  <a:cubicBezTo>
                    <a:pt x="471557" y="93043"/>
                    <a:pt x="507123" y="103872"/>
                    <a:pt x="539058" y="121643"/>
                  </a:cubicBezTo>
                  <a:cubicBezTo>
                    <a:pt x="550162" y="127804"/>
                    <a:pt x="541715" y="145718"/>
                    <a:pt x="530612" y="139462"/>
                  </a:cubicBezTo>
                  <a:cubicBezTo>
                    <a:pt x="472909" y="107426"/>
                    <a:pt x="402584" y="98232"/>
                    <a:pt x="345546" y="136808"/>
                  </a:cubicBezTo>
                  <a:cubicBezTo>
                    <a:pt x="335012" y="143917"/>
                    <a:pt x="323718" y="127804"/>
                    <a:pt x="334252" y="120601"/>
                  </a:cubicBezTo>
                  <a:cubicBezTo>
                    <a:pt x="365524" y="99464"/>
                    <a:pt x="400757" y="90839"/>
                    <a:pt x="436157" y="91941"/>
                  </a:cubicBezTo>
                  <a:close/>
                  <a:moveTo>
                    <a:pt x="120956" y="81080"/>
                  </a:moveTo>
                  <a:cubicBezTo>
                    <a:pt x="122000" y="81080"/>
                    <a:pt x="122855" y="81174"/>
                    <a:pt x="123804" y="81459"/>
                  </a:cubicBezTo>
                  <a:cubicBezTo>
                    <a:pt x="128836" y="81269"/>
                    <a:pt x="134152" y="84396"/>
                    <a:pt x="134152" y="90933"/>
                  </a:cubicBezTo>
                  <a:lnTo>
                    <a:pt x="134152" y="146734"/>
                  </a:lnTo>
                  <a:cubicBezTo>
                    <a:pt x="134152" y="147681"/>
                    <a:pt x="133962" y="148534"/>
                    <a:pt x="133773" y="149292"/>
                  </a:cubicBezTo>
                  <a:cubicBezTo>
                    <a:pt x="134532" y="153744"/>
                    <a:pt x="132633" y="158387"/>
                    <a:pt x="126842" y="159523"/>
                  </a:cubicBezTo>
                  <a:cubicBezTo>
                    <a:pt x="109279" y="163029"/>
                    <a:pt x="93234" y="170134"/>
                    <a:pt x="78234" y="179892"/>
                  </a:cubicBezTo>
                  <a:cubicBezTo>
                    <a:pt x="72348" y="183682"/>
                    <a:pt x="66841" y="180366"/>
                    <a:pt x="64658" y="175439"/>
                  </a:cubicBezTo>
                  <a:cubicBezTo>
                    <a:pt x="61145" y="174208"/>
                    <a:pt x="58392" y="171271"/>
                    <a:pt x="58392" y="166439"/>
                  </a:cubicBezTo>
                  <a:cubicBezTo>
                    <a:pt x="58392" y="147871"/>
                    <a:pt x="58487" y="129207"/>
                    <a:pt x="60101" y="110638"/>
                  </a:cubicBezTo>
                  <a:cubicBezTo>
                    <a:pt x="60196" y="109596"/>
                    <a:pt x="60386" y="108649"/>
                    <a:pt x="60765" y="107796"/>
                  </a:cubicBezTo>
                  <a:cubicBezTo>
                    <a:pt x="60576" y="104575"/>
                    <a:pt x="61715" y="101164"/>
                    <a:pt x="64943" y="98796"/>
                  </a:cubicBezTo>
                  <a:cubicBezTo>
                    <a:pt x="81367" y="86764"/>
                    <a:pt x="100734" y="81459"/>
                    <a:pt x="120956" y="81080"/>
                  </a:cubicBezTo>
                  <a:close/>
                  <a:moveTo>
                    <a:pt x="211133" y="79659"/>
                  </a:moveTo>
                  <a:cubicBezTo>
                    <a:pt x="225465" y="81224"/>
                    <a:pt x="239442" y="85988"/>
                    <a:pt x="252540" y="93858"/>
                  </a:cubicBezTo>
                  <a:cubicBezTo>
                    <a:pt x="263455" y="100495"/>
                    <a:pt x="253489" y="117563"/>
                    <a:pt x="242574" y="110925"/>
                  </a:cubicBezTo>
                  <a:cubicBezTo>
                    <a:pt x="220553" y="97651"/>
                    <a:pt x="197109" y="95375"/>
                    <a:pt x="172811" y="103719"/>
                  </a:cubicBezTo>
                  <a:cubicBezTo>
                    <a:pt x="160756" y="107796"/>
                    <a:pt x="155631" y="88833"/>
                    <a:pt x="167590" y="84661"/>
                  </a:cubicBezTo>
                  <a:cubicBezTo>
                    <a:pt x="182112" y="79730"/>
                    <a:pt x="196800" y="78095"/>
                    <a:pt x="211133" y="79659"/>
                  </a:cubicBezTo>
                  <a:close/>
                  <a:moveTo>
                    <a:pt x="198798" y="22403"/>
                  </a:moveTo>
                  <a:cubicBezTo>
                    <a:pt x="139593" y="17888"/>
                    <a:pt x="76710" y="44314"/>
                    <a:pt x="27245" y="79844"/>
                  </a:cubicBezTo>
                  <a:cubicBezTo>
                    <a:pt x="29238" y="182456"/>
                    <a:pt x="26296" y="284974"/>
                    <a:pt x="26012" y="387586"/>
                  </a:cubicBezTo>
                  <a:cubicBezTo>
                    <a:pt x="118725" y="354898"/>
                    <a:pt x="223111" y="351392"/>
                    <a:pt x="306429" y="408620"/>
                  </a:cubicBezTo>
                  <a:cubicBezTo>
                    <a:pt x="389653" y="351392"/>
                    <a:pt x="494134" y="354898"/>
                    <a:pt x="586847" y="387586"/>
                  </a:cubicBezTo>
                  <a:cubicBezTo>
                    <a:pt x="586563" y="284974"/>
                    <a:pt x="583621" y="182456"/>
                    <a:pt x="585614" y="79844"/>
                  </a:cubicBezTo>
                  <a:cubicBezTo>
                    <a:pt x="506470" y="22995"/>
                    <a:pt x="392975" y="-10545"/>
                    <a:pt x="315160" y="68664"/>
                  </a:cubicBezTo>
                  <a:cubicBezTo>
                    <a:pt x="312503" y="71412"/>
                    <a:pt x="309371" y="72264"/>
                    <a:pt x="306429" y="71791"/>
                  </a:cubicBezTo>
                  <a:cubicBezTo>
                    <a:pt x="303488" y="72264"/>
                    <a:pt x="300356" y="71412"/>
                    <a:pt x="297699" y="68664"/>
                  </a:cubicBezTo>
                  <a:cubicBezTo>
                    <a:pt x="268518" y="38960"/>
                    <a:pt x="234320" y="25112"/>
                    <a:pt x="198798" y="22403"/>
                  </a:cubicBezTo>
                  <a:close/>
                  <a:moveTo>
                    <a:pt x="197678" y="346"/>
                  </a:moveTo>
                  <a:cubicBezTo>
                    <a:pt x="236561" y="2640"/>
                    <a:pt x="274117" y="16470"/>
                    <a:pt x="306429" y="46209"/>
                  </a:cubicBezTo>
                  <a:cubicBezTo>
                    <a:pt x="392595" y="-33095"/>
                    <a:pt x="516055" y="730"/>
                    <a:pt x="602505" y="64779"/>
                  </a:cubicBezTo>
                  <a:cubicBezTo>
                    <a:pt x="604118" y="66011"/>
                    <a:pt x="605257" y="67432"/>
                    <a:pt x="606016" y="68948"/>
                  </a:cubicBezTo>
                  <a:cubicBezTo>
                    <a:pt x="607250" y="70654"/>
                    <a:pt x="608104" y="72833"/>
                    <a:pt x="608009" y="75581"/>
                  </a:cubicBezTo>
                  <a:cubicBezTo>
                    <a:pt x="605827" y="182456"/>
                    <a:pt x="609053" y="289237"/>
                    <a:pt x="609243" y="396113"/>
                  </a:cubicBezTo>
                  <a:cubicBezTo>
                    <a:pt x="609243" y="397913"/>
                    <a:pt x="608863" y="399524"/>
                    <a:pt x="608199" y="400945"/>
                  </a:cubicBezTo>
                  <a:cubicBezTo>
                    <a:pt x="610002" y="408620"/>
                    <a:pt x="604403" y="417810"/>
                    <a:pt x="595103" y="414210"/>
                  </a:cubicBezTo>
                  <a:cubicBezTo>
                    <a:pt x="503813" y="378679"/>
                    <a:pt x="400661" y="370815"/>
                    <a:pt x="317437" y="428043"/>
                  </a:cubicBezTo>
                  <a:cubicBezTo>
                    <a:pt x="315540" y="432591"/>
                    <a:pt x="311269" y="435812"/>
                    <a:pt x="306429" y="434675"/>
                  </a:cubicBezTo>
                  <a:cubicBezTo>
                    <a:pt x="301590" y="435812"/>
                    <a:pt x="297319" y="432591"/>
                    <a:pt x="295422" y="428043"/>
                  </a:cubicBezTo>
                  <a:cubicBezTo>
                    <a:pt x="212198" y="370815"/>
                    <a:pt x="109046" y="378679"/>
                    <a:pt x="17756" y="414210"/>
                  </a:cubicBezTo>
                  <a:cubicBezTo>
                    <a:pt x="8456" y="417810"/>
                    <a:pt x="2857" y="408620"/>
                    <a:pt x="4660" y="400945"/>
                  </a:cubicBezTo>
                  <a:cubicBezTo>
                    <a:pt x="3996" y="399524"/>
                    <a:pt x="3616" y="397913"/>
                    <a:pt x="3616" y="396113"/>
                  </a:cubicBezTo>
                  <a:cubicBezTo>
                    <a:pt x="3806" y="289237"/>
                    <a:pt x="7032" y="182456"/>
                    <a:pt x="4850" y="75581"/>
                  </a:cubicBezTo>
                  <a:cubicBezTo>
                    <a:pt x="4755" y="72833"/>
                    <a:pt x="5514" y="70654"/>
                    <a:pt x="6843" y="68948"/>
                  </a:cubicBezTo>
                  <a:cubicBezTo>
                    <a:pt x="7602" y="67432"/>
                    <a:pt x="8741" y="66011"/>
                    <a:pt x="10354" y="64779"/>
                  </a:cubicBezTo>
                  <a:cubicBezTo>
                    <a:pt x="64385" y="24748"/>
                    <a:pt x="132874" y="-3476"/>
                    <a:pt x="197678" y="346"/>
                  </a:cubicBezTo>
                  <a:close/>
                </a:path>
              </a:pathLst>
            </a:custGeom>
            <a:solidFill>
              <a:schemeClr val="tx1"/>
            </a:solidFill>
            <a:ln>
              <a:noFill/>
            </a:ln>
          </p:spPr>
          <p:txBody>
            <a:bodyPr/>
            <a:lstStyle/>
            <a:p/>
          </p:txBody>
        </p:sp>
        <p:sp>
          <p:nvSpPr>
            <p:cNvPr id="10" name="文本框 9"/>
            <p:cNvSpPr txBox="1"/>
            <p:nvPr/>
          </p:nvSpPr>
          <p:spPr>
            <a:xfrm>
              <a:off x="7976337" y="577598"/>
              <a:ext cx="2990850" cy="457200"/>
            </a:xfrm>
            <a:prstGeom prst="rect">
              <a:avLst/>
            </a:prstGeom>
            <a:noFill/>
          </p:spPr>
          <p:txBody>
            <a:bodyPr rtlCol="0" wrap="square">
              <a:spAutoFit/>
            </a:bodyPr>
            <a:lstStyle/>
            <a:p>
              <a:r>
                <a:rPr altLang="zh-CN" i="1" lang="en-US" spc="600" sz="2400">
                  <a:latin charset="-122" panose="00000500000000000000" pitchFamily="2" typeface="字魂59号-创粗黑"/>
                  <a:ea charset="-122" panose="00000500000000000000" pitchFamily="2" typeface="字魂59号-创粗黑"/>
                </a:rPr>
                <a:t>READ SHARE</a:t>
              </a:r>
            </a:p>
          </p:txBody>
        </p:sp>
      </p:grpSp>
      <p:cxnSp>
        <p:nvCxnSpPr>
          <p:cNvPr id="11" name="直接连接符 10"/>
          <p:cNvCxnSpPr/>
          <p:nvPr/>
        </p:nvCxnSpPr>
        <p:spPr>
          <a:xfrm>
            <a:off x="1028700" y="3214688"/>
            <a:ext cx="971550" cy="0"/>
          </a:xfrm>
          <a:prstGeom prst="line">
            <a:avLst/>
          </a:prstGeom>
          <a:ln>
            <a:solidFill>
              <a:schemeClr val="tx1">
                <a:alpha val="34000"/>
              </a:schemeClr>
            </a:solidFill>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933451" y="3429000"/>
            <a:ext cx="6177812" cy="1188720"/>
          </a:xfrm>
          <a:prstGeom prst="rect">
            <a:avLst/>
          </a:prstGeom>
        </p:spPr>
        <p:txBody>
          <a:bodyPr wrap="square">
            <a:spAutoFit/>
          </a:bodyPr>
          <a:lstStyle/>
          <a:p>
            <a:pPr>
              <a:lnSpc>
                <a:spcPct val="150000"/>
              </a:lnSpc>
            </a:pPr>
            <a:r>
              <a:rPr altLang="zh-CN" lang="en-US" noProof="1" sz="1600">
                <a:latin charset="-122" panose="00000500000000000000" pitchFamily="2" typeface="字魂59号-创粗黑"/>
                <a:ea charset="-122" panose="00000500000000000000" pitchFamily="2" typeface="字魂59号-创粗黑"/>
              </a:rPr>
              <a:t>Lorem ipsum dolor sit er elit ltest,onsectetaur cillium adipisicing pecu, sed do eius  dolor sit er elit ltest,onse ur cillium adi pisicing</a:t>
            </a:r>
          </a:p>
        </p:txBody>
      </p:sp>
    </p:spTree>
    <p:extLst>
      <p:ext uri="{BB962C8B-B14F-4D97-AF65-F5344CB8AC3E}">
        <p14:creationId val="3641047059"/>
      </p:ext>
    </p:extLst>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1">
                                  <p:stCondLst>
                                    <p:cond delay="0"/>
                                  </p:stCondLst>
                                  <p:childTnLst>
                                    <p:set>
                                      <p:cBhvr>
                                        <p:cTn dur="1" fill="hold" id="6">
                                          <p:stCondLst>
                                            <p:cond delay="0"/>
                                          </p:stCondLst>
                                        </p:cTn>
                                        <p:tgtEl>
                                          <p:spTgt spid="4"/>
                                        </p:tgtEl>
                                        <p:attrNameLst>
                                          <p:attrName>style.visibility</p:attrName>
                                        </p:attrNameLst>
                                      </p:cBhvr>
                                      <p:to>
                                        <p:strVal val="visible"/>
                                      </p:to>
                                    </p:set>
                                    <p:animEffect filter="wipe(up)"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2">
                                  <p:stCondLst>
                                    <p:cond delay="0"/>
                                  </p:stCondLst>
                                  <p:childTnLst>
                                    <p:set>
                                      <p:cBhvr>
                                        <p:cTn dur="1" fill="hold" id="10">
                                          <p:stCondLst>
                                            <p:cond delay="0"/>
                                          </p:stCondLst>
                                        </p:cTn>
                                        <p:tgtEl>
                                          <p:spTgt spid="5"/>
                                        </p:tgtEl>
                                        <p:attrNameLst>
                                          <p:attrName>style.visibility</p:attrName>
                                        </p:attrNameLst>
                                      </p:cBhvr>
                                      <p:to>
                                        <p:strVal val="visible"/>
                                      </p:to>
                                    </p:set>
                                    <p:animEffect filter="wipe(right)" transition="in">
                                      <p:cBhvr>
                                        <p:cTn dur="500" id="11"/>
                                        <p:tgtEl>
                                          <p:spTgt spid="5"/>
                                        </p:tgtEl>
                                      </p:cBhvr>
                                    </p:animEffect>
                                  </p:childTnLst>
                                </p:cTn>
                              </p:par>
                            </p:childTnLst>
                          </p:cTn>
                        </p:par>
                        <p:par>
                          <p:cTn fill="hold" id="12" nodeType="afterGroup">
                            <p:stCondLst>
                              <p:cond delay="1000"/>
                            </p:stCondLst>
                            <p:childTnLst>
                              <p:par>
                                <p:cTn fill="hold" id="13" nodeType="afterEffect" presetClass="entr" presetID="10" presetSubtype="0">
                                  <p:stCondLst>
                                    <p:cond delay="0"/>
                                  </p:stCondLst>
                                  <p:childTnLst>
                                    <p:set>
                                      <p:cBhvr>
                                        <p:cTn dur="1" fill="hold" id="14">
                                          <p:stCondLst>
                                            <p:cond delay="0"/>
                                          </p:stCondLst>
                                        </p:cTn>
                                        <p:tgtEl>
                                          <p:spTgt spid="8"/>
                                        </p:tgtEl>
                                        <p:attrNameLst>
                                          <p:attrName>style.visibility</p:attrName>
                                        </p:attrNameLst>
                                      </p:cBhvr>
                                      <p:to>
                                        <p:strVal val="visible"/>
                                      </p:to>
                                    </p:set>
                                    <p:animEffect filter="fade" transition="in">
                                      <p:cBhvr>
                                        <p:cTn dur="500" id="15"/>
                                        <p:tgtEl>
                                          <p:spTgt spid="8"/>
                                        </p:tgtEl>
                                      </p:cBhvr>
                                    </p:animEffect>
                                  </p:childTnLst>
                                </p:cTn>
                              </p:par>
                            </p:childTnLst>
                          </p:cTn>
                        </p:par>
                        <p:par>
                          <p:cTn fill="hold" id="16" nodeType="afterGroup">
                            <p:stCondLst>
                              <p:cond delay="1500"/>
                            </p:stCondLst>
                            <p:childTnLst>
                              <p:par>
                                <p:cTn fill="hold" id="17" nodeType="afterEffect" presetClass="entr" presetID="2" presetSubtype="4">
                                  <p:stCondLst>
                                    <p:cond delay="0"/>
                                  </p:stCondLst>
                                  <p:childTnLst>
                                    <p:set>
                                      <p:cBhvr>
                                        <p:cTn dur="1" fill="hold" id="18">
                                          <p:stCondLst>
                                            <p:cond delay="0"/>
                                          </p:stCondLst>
                                        </p:cTn>
                                        <p:tgtEl>
                                          <p:spTgt spid="11"/>
                                        </p:tgtEl>
                                        <p:attrNameLst>
                                          <p:attrName>style.visibility</p:attrName>
                                        </p:attrNameLst>
                                      </p:cBhvr>
                                      <p:to>
                                        <p:strVal val="visible"/>
                                      </p:to>
                                    </p:set>
                                    <p:anim calcmode="lin" valueType="num">
                                      <p:cBhvr additive="base">
                                        <p:cTn dur="500" fill="hold" id="19"/>
                                        <p:tgtEl>
                                          <p:spTgt spid="11"/>
                                        </p:tgtEl>
                                        <p:attrNameLst>
                                          <p:attrName>ppt_x</p:attrName>
                                        </p:attrNameLst>
                                      </p:cBhvr>
                                      <p:tavLst>
                                        <p:tav tm="0">
                                          <p:val>
                                            <p:strVal val="#ppt_x"/>
                                          </p:val>
                                        </p:tav>
                                        <p:tav tm="100000">
                                          <p:val>
                                            <p:strVal val="#ppt_x"/>
                                          </p:val>
                                        </p:tav>
                                      </p:tavLst>
                                    </p:anim>
                                    <p:anim calcmode="lin" valueType="num">
                                      <p:cBhvr additive="base">
                                        <p:cTn dur="500" fill="hold" id="20"/>
                                        <p:tgtEl>
                                          <p:spTgt spid="11"/>
                                        </p:tgtEl>
                                        <p:attrNameLst>
                                          <p:attrName>ppt_y</p:attrName>
                                        </p:attrNameLst>
                                      </p:cBhvr>
                                      <p:tavLst>
                                        <p:tav tm="0">
                                          <p:val>
                                            <p:strVal val="1+#ppt_h/2"/>
                                          </p:val>
                                        </p:tav>
                                        <p:tav tm="100000">
                                          <p:val>
                                            <p:strVal val="#ppt_y"/>
                                          </p:val>
                                        </p:tav>
                                      </p:tavLst>
                                    </p:anim>
                                  </p:childTnLst>
                                </p:cTn>
                              </p:par>
                              <p:par>
                                <p:cTn fill="hold" grpId="0" id="21" nodeType="withEffect" presetClass="entr" presetID="2" presetSubtype="4">
                                  <p:stCondLst>
                                    <p:cond delay="0"/>
                                  </p:stCondLst>
                                  <p:childTnLst>
                                    <p:set>
                                      <p:cBhvr>
                                        <p:cTn dur="1" fill="hold" id="22">
                                          <p:stCondLst>
                                            <p:cond delay="0"/>
                                          </p:stCondLst>
                                        </p:cTn>
                                        <p:tgtEl>
                                          <p:spTgt spid="13"/>
                                        </p:tgtEl>
                                        <p:attrNameLst>
                                          <p:attrName>style.visibility</p:attrName>
                                        </p:attrNameLst>
                                      </p:cBhvr>
                                      <p:to>
                                        <p:strVal val="visible"/>
                                      </p:to>
                                    </p:set>
                                    <p:anim calcmode="lin" valueType="num">
                                      <p:cBhvr additive="base">
                                        <p:cTn dur="500" fill="hold" id="23"/>
                                        <p:tgtEl>
                                          <p:spTgt spid="13"/>
                                        </p:tgtEl>
                                        <p:attrNameLst>
                                          <p:attrName>ppt_x</p:attrName>
                                        </p:attrNameLst>
                                      </p:cBhvr>
                                      <p:tavLst>
                                        <p:tav tm="0">
                                          <p:val>
                                            <p:strVal val="#ppt_x"/>
                                          </p:val>
                                        </p:tav>
                                        <p:tav tm="100000">
                                          <p:val>
                                            <p:strVal val="#ppt_x"/>
                                          </p:val>
                                        </p:tav>
                                      </p:tavLst>
                                    </p:anim>
                                    <p:anim calcmode="lin" valueType="num">
                                      <p:cBhvr additive="base">
                                        <p:cTn dur="500" fill="hold" id="24"/>
                                        <p:tgtEl>
                                          <p:spTgt spid="13"/>
                                        </p:tgtEl>
                                        <p:attrNameLst>
                                          <p:attrName>ppt_y</p:attrName>
                                        </p:attrNameLst>
                                      </p:cBhvr>
                                      <p:tavLst>
                                        <p:tav tm="0">
                                          <p:val>
                                            <p:strVal val="1+#ppt_h/2"/>
                                          </p:val>
                                        </p:tav>
                                        <p:tav tm="100000">
                                          <p:val>
                                            <p:strVal val="#ppt_y"/>
                                          </p:val>
                                        </p:tav>
                                      </p:tavLst>
                                    </p:anim>
                                  </p:childTnLst>
                                </p:cTn>
                              </p:par>
                              <p:par>
                                <p:cTn fill="hold" grpId="0" id="25" nodeType="withEffect" presetClass="entr" presetID="2" presetSubtype="4">
                                  <p:stCondLst>
                                    <p:cond delay="0"/>
                                  </p:stCondLst>
                                  <p:childTnLst>
                                    <p:set>
                                      <p:cBhvr>
                                        <p:cTn dur="1" fill="hold" id="26">
                                          <p:stCondLst>
                                            <p:cond delay="0"/>
                                          </p:stCondLst>
                                        </p:cTn>
                                        <p:tgtEl>
                                          <p:spTgt spid="7"/>
                                        </p:tgtEl>
                                        <p:attrNameLst>
                                          <p:attrName>style.visibility</p:attrName>
                                        </p:attrNameLst>
                                      </p:cBhvr>
                                      <p:to>
                                        <p:strVal val="visible"/>
                                      </p:to>
                                    </p:set>
                                    <p:anim calcmode="lin" valueType="num">
                                      <p:cBhvr additive="base">
                                        <p:cTn dur="500" fill="hold" id="27"/>
                                        <p:tgtEl>
                                          <p:spTgt spid="7"/>
                                        </p:tgtEl>
                                        <p:attrNameLst>
                                          <p:attrName>ppt_x</p:attrName>
                                        </p:attrNameLst>
                                      </p:cBhvr>
                                      <p:tavLst>
                                        <p:tav tm="0">
                                          <p:val>
                                            <p:strVal val="#ppt_x"/>
                                          </p:val>
                                        </p:tav>
                                        <p:tav tm="100000">
                                          <p:val>
                                            <p:strVal val="#ppt_x"/>
                                          </p:val>
                                        </p:tav>
                                      </p:tavLst>
                                    </p:anim>
                                    <p:anim calcmode="lin" valueType="num">
                                      <p:cBhvr additive="base">
                                        <p:cTn dur="500" fill="hold" id="28"/>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13"/>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tretch>
            <a:fillRect/>
          </a:stretch>
        </p:blipFill>
        <p:spPr>
          <a:xfrm>
            <a:off x="-76200" y="0"/>
            <a:ext cx="12268200" cy="6858000"/>
          </a:xfrm>
          <a:prstGeom prst="rect">
            <a:avLst/>
          </a:prstGeom>
          <a:solidFill>
            <a:schemeClr val="tx1"/>
          </a:solidFill>
        </p:spPr>
      </p:pic>
      <p:grpSp>
        <p:nvGrpSpPr>
          <p:cNvPr id="5" name="组合 4"/>
          <p:cNvGrpSpPr/>
          <p:nvPr/>
        </p:nvGrpSpPr>
        <p:grpSpPr>
          <a:xfrm>
            <a:off x="7976338" y="577598"/>
            <a:ext cx="3181393" cy="497950"/>
            <a:chOff x="7976338" y="577598"/>
            <a:chExt cx="3181393" cy="497950"/>
          </a:xfrm>
        </p:grpSpPr>
        <p:sp>
          <p:nvSpPr>
            <p:cNvPr id="6" name="book-hand-drawn-open-pages_35781"/>
            <p:cNvSpPr>
              <a:spLocks noChangeAspect="1"/>
            </p:cNvSpPr>
            <p:nvPr/>
          </p:nvSpPr>
          <p:spPr bwMode="auto">
            <a:xfrm>
              <a:off x="10548046" y="578873"/>
              <a:ext cx="609685" cy="496675"/>
            </a:xfrm>
            <a:custGeom>
              <a:gdLst>
                <a:gd fmla="*/ 165033 w 609243" name="connsiteX0"/>
                <a:gd fmla="*/ 400904 h 496315" name="connsiteY0"/>
                <a:gd fmla="*/ 303783 w 609243" name="connsiteX1"/>
                <a:gd fmla="*/ 460951 h 496315" name="connsiteY1"/>
                <a:gd fmla="*/ 600145 w 609243" name="connsiteX2"/>
                <a:gd fmla="*/ 431016 h 496315" name="connsiteY2"/>
                <a:gd fmla="*/ 585911 w 609243" name="connsiteX3"/>
                <a:gd fmla="*/ 453751 h 496315" name="connsiteY3"/>
                <a:gd fmla="*/ 316310 w 609243" name="connsiteX4"/>
                <a:gd fmla="*/ 490033 h 496315" name="connsiteY4"/>
                <a:gd fmla="*/ 303783 w 609243" name="connsiteX5"/>
                <a:gd fmla="*/ 496285 h 496315" name="connsiteY5"/>
                <a:gd fmla="*/ 291257 w 609243" name="connsiteX6"/>
                <a:gd fmla="*/ 490033 h 496315" name="connsiteY6"/>
                <a:gd fmla="*/ 21751 w 609243" name="connsiteX7"/>
                <a:gd fmla="*/ 453751 h 496315" name="connsiteY7"/>
                <a:gd fmla="*/ 7422 w 609243" name="connsiteX8"/>
                <a:gd fmla="*/ 431016 h 496315" name="connsiteY8"/>
                <a:gd fmla="*/ 165033 w 609243" name="connsiteX9"/>
                <a:gd fmla="*/ 400904 h 496315" name="connsiteY9"/>
                <a:gd fmla="*/ 155189 w 609243" name="connsiteX10"/>
                <a:gd fmla="*/ 275778 h 496315" name="connsiteY10"/>
                <a:gd fmla="*/ 259126 w 609243" name="connsiteX11"/>
                <a:gd fmla="*/ 295874 h 496315" name="connsiteY11"/>
                <a:gd fmla="*/ 249162 w 609243" name="connsiteX12"/>
                <a:gd fmla="*/ 312936 h 496315" name="connsiteY12"/>
                <a:gd fmla="*/ 65059 w 609243" name="connsiteX13"/>
                <a:gd fmla="*/ 331041 h 496315" name="connsiteY13"/>
                <a:gd fmla="*/ 55095 w 609243" name="connsiteX14"/>
                <a:gd fmla="*/ 313979 h 496315" name="connsiteY14"/>
                <a:gd fmla="*/ 155189 w 609243" name="connsiteX15"/>
                <a:gd fmla="*/ 275778 h 496315" name="connsiteY15"/>
                <a:gd fmla="*/ 443849 w 609243" name="connsiteX16"/>
                <a:gd fmla="*/ 275552 h 496315" name="connsiteY16"/>
                <a:gd fmla="*/ 546751 w 609243" name="connsiteX17"/>
                <a:gd fmla="*/ 305255 h 496315" name="connsiteY17"/>
                <a:gd fmla="*/ 538211 w 609243" name="connsiteX18"/>
                <a:gd fmla="*/ 323074 h 496315" name="connsiteY18"/>
                <a:gd fmla="*/ 353260 w 609243" name="connsiteX19"/>
                <a:gd fmla="*/ 320420 h 496315" name="connsiteY19"/>
                <a:gd fmla="*/ 341872 w 609243" name="connsiteX20"/>
                <a:gd fmla="*/ 304212 h 496315" name="connsiteY20"/>
                <a:gd fmla="*/ 443849 w 609243" name="connsiteX21"/>
                <a:gd fmla="*/ 275552 h 496315" name="connsiteY21"/>
                <a:gd fmla="*/ 155189 w 609243" name="connsiteX22"/>
                <a:gd fmla="*/ 229830 h 496315" name="connsiteY22"/>
                <a:gd fmla="*/ 259126 w 609243" name="connsiteX23"/>
                <a:gd fmla="*/ 249914 h 496315" name="connsiteY23"/>
                <a:gd fmla="*/ 249162 w 609243" name="connsiteX24"/>
                <a:gd fmla="*/ 266966 h 496315" name="connsiteY24"/>
                <a:gd fmla="*/ 65059 w 609243" name="connsiteX25"/>
                <a:gd fmla="*/ 284966 h 496315" name="connsiteY25"/>
                <a:gd fmla="*/ 55095 w 609243" name="connsiteX26"/>
                <a:gd fmla="*/ 268008 h 496315" name="connsiteY26"/>
                <a:gd fmla="*/ 155189 w 609243" name="connsiteX27"/>
                <a:gd fmla="*/ 229830 h 496315" name="connsiteY27"/>
                <a:gd fmla="*/ 439981 w 609243" name="connsiteX28"/>
                <a:gd fmla="*/ 229743 h 496315" name="connsiteY28"/>
                <a:gd fmla="*/ 542897 w 609243" name="connsiteX29"/>
                <a:gd fmla="*/ 259481 h 496315" name="connsiteY29"/>
                <a:gd fmla="*/ 534359 w 609243" name="connsiteX30"/>
                <a:gd fmla="*/ 277206 h 496315" name="connsiteY30"/>
                <a:gd fmla="*/ 349445 w 609243" name="connsiteX31"/>
                <a:gd fmla="*/ 274552 h 496315" name="connsiteY31"/>
                <a:gd fmla="*/ 338060 w 609243" name="connsiteX32"/>
                <a:gd fmla="*/ 258438 h 496315" name="connsiteY32"/>
                <a:gd fmla="*/ 439981 w 609243" name="connsiteX33"/>
                <a:gd fmla="*/ 229743 h 496315" name="connsiteY33"/>
                <a:gd fmla="*/ 436157 w 609243" name="connsiteX34"/>
                <a:gd fmla="*/ 183933 h 496315" name="connsiteY34"/>
                <a:gd fmla="*/ 539058 w 609243" name="connsiteX35"/>
                <a:gd fmla="*/ 213639 h 496315" name="connsiteY35"/>
                <a:gd fmla="*/ 530612 w 609243" name="connsiteX36"/>
                <a:gd fmla="*/ 231439 h 496315" name="connsiteY36"/>
                <a:gd fmla="*/ 345546 w 609243" name="connsiteX37"/>
                <a:gd fmla="*/ 228694 h 496315" name="connsiteY37"/>
                <a:gd fmla="*/ 334252 w 609243" name="connsiteX38"/>
                <a:gd fmla="*/ 212598 h 496315" name="connsiteY38"/>
                <a:gd fmla="*/ 436157 w 609243" name="connsiteX39"/>
                <a:gd fmla="*/ 183933 h 496315" name="connsiteY39"/>
                <a:gd fmla="*/ 155189 w 609243" name="connsiteX40"/>
                <a:gd fmla="*/ 183880 h 496315" name="connsiteY40"/>
                <a:gd fmla="*/ 259126 w 609243" name="connsiteX41"/>
                <a:gd fmla="*/ 203976 h 496315" name="connsiteY41"/>
                <a:gd fmla="*/ 249162 w 609243" name="connsiteX42"/>
                <a:gd fmla="*/ 220933 h 496315" name="connsiteY42"/>
                <a:gd fmla="*/ 65059 w 609243" name="connsiteX43"/>
                <a:gd fmla="*/ 239028 h 496315" name="connsiteY43"/>
                <a:gd fmla="*/ 55095 w 609243" name="connsiteX44"/>
                <a:gd fmla="*/ 221975 h 496315" name="connsiteY44"/>
                <a:gd fmla="*/ 155189 w 609243" name="connsiteX45"/>
                <a:gd fmla="*/ 183880 h 496315" name="connsiteY45"/>
                <a:gd fmla="*/ 439981 w 609243" name="connsiteX46"/>
                <a:gd fmla="*/ 137783 h 496315" name="connsiteY46"/>
                <a:gd fmla="*/ 542897 w 609243" name="connsiteX47"/>
                <a:gd fmla="*/ 167489 h 496315" name="connsiteY47"/>
                <a:gd fmla="*/ 534359 w 609243" name="connsiteX48"/>
                <a:gd fmla="*/ 185289 h 496315" name="connsiteY48"/>
                <a:gd fmla="*/ 349445 w 609243" name="connsiteX49"/>
                <a:gd fmla="*/ 182544 h 496315" name="connsiteY49"/>
                <a:gd fmla="*/ 338060 w 609243" name="connsiteX50"/>
                <a:gd fmla="*/ 166448 h 496315" name="connsiteY50"/>
                <a:gd fmla="*/ 439981 w 609243" name="connsiteX51"/>
                <a:gd fmla="*/ 137783 h 496315" name="connsiteY51"/>
                <a:gd fmla="*/ 209117 w 609243" name="connsiteX52"/>
                <a:gd fmla="*/ 125922 h 496315" name="connsiteY52"/>
                <a:gd fmla="*/ 249230 w 609243" name="connsiteX53"/>
                <a:gd fmla="*/ 141507 h 496315" name="connsiteY53"/>
                <a:gd fmla="*/ 239267 w 609243" name="connsiteX54"/>
                <a:gd fmla="*/ 158561 h 496315" name="connsiteY54"/>
                <a:gd fmla="*/ 171234 w 609243" name="connsiteX55"/>
                <a:gd fmla="*/ 146339 h 496315" name="connsiteY55"/>
                <a:gd fmla="*/ 166015 w 609243" name="connsiteX56"/>
                <a:gd fmla="*/ 127390 h 496315" name="connsiteY56"/>
                <a:gd fmla="*/ 209117 w 609243" name="connsiteX57"/>
                <a:gd fmla="*/ 125922 h 496315" name="connsiteY57"/>
                <a:gd fmla="*/ 114405 w 609243" name="connsiteX58"/>
                <a:gd fmla="*/ 101164 h 496315" name="connsiteY58"/>
                <a:gd fmla="*/ 79658 w 609243" name="connsiteX59"/>
                <a:gd fmla="*/ 112628 h 496315" name="connsiteY59"/>
                <a:gd fmla="*/ 78139 w 609243" name="connsiteX60"/>
                <a:gd fmla="*/ 156871 h 496315" name="connsiteY60"/>
                <a:gd fmla="*/ 114405 w 609243" name="connsiteX61"/>
                <a:gd fmla="*/ 142186 h 496315" name="connsiteY61"/>
                <a:gd fmla="*/ 436157 w 609243" name="connsiteX62"/>
                <a:gd fmla="*/ 91941 h 496315" name="connsiteY62"/>
                <a:gd fmla="*/ 539058 w 609243" name="connsiteX63"/>
                <a:gd fmla="*/ 121643 h 496315" name="connsiteY63"/>
                <a:gd fmla="*/ 530612 w 609243" name="connsiteX64"/>
                <a:gd fmla="*/ 139462 h 496315" name="connsiteY64"/>
                <a:gd fmla="*/ 345546 w 609243" name="connsiteX65"/>
                <a:gd fmla="*/ 136808 h 496315" name="connsiteY65"/>
                <a:gd fmla="*/ 334252 w 609243" name="connsiteX66"/>
                <a:gd fmla="*/ 120601 h 496315" name="connsiteY66"/>
                <a:gd fmla="*/ 436157 w 609243" name="connsiteX67"/>
                <a:gd fmla="*/ 91941 h 496315" name="connsiteY67"/>
                <a:gd fmla="*/ 120956 w 609243" name="connsiteX68"/>
                <a:gd fmla="*/ 81080 h 496315" name="connsiteY68"/>
                <a:gd fmla="*/ 123804 w 609243" name="connsiteX69"/>
                <a:gd fmla="*/ 81459 h 496315" name="connsiteY69"/>
                <a:gd fmla="*/ 134152 w 609243" name="connsiteX70"/>
                <a:gd fmla="*/ 90933 h 496315" name="connsiteY70"/>
                <a:gd fmla="*/ 134152 w 609243" name="connsiteX71"/>
                <a:gd fmla="*/ 146734 h 496315" name="connsiteY71"/>
                <a:gd fmla="*/ 133773 w 609243" name="connsiteX72"/>
                <a:gd fmla="*/ 149292 h 496315" name="connsiteY72"/>
                <a:gd fmla="*/ 126842 w 609243" name="connsiteX73"/>
                <a:gd fmla="*/ 159523 h 496315" name="connsiteY73"/>
                <a:gd fmla="*/ 78234 w 609243" name="connsiteX74"/>
                <a:gd fmla="*/ 179892 h 496315" name="connsiteY74"/>
                <a:gd fmla="*/ 64658 w 609243" name="connsiteX75"/>
                <a:gd fmla="*/ 175439 h 496315" name="connsiteY75"/>
                <a:gd fmla="*/ 58392 w 609243" name="connsiteX76"/>
                <a:gd fmla="*/ 166439 h 496315" name="connsiteY76"/>
                <a:gd fmla="*/ 60101 w 609243" name="connsiteX77"/>
                <a:gd fmla="*/ 110638 h 496315" name="connsiteY77"/>
                <a:gd fmla="*/ 60765 w 609243" name="connsiteX78"/>
                <a:gd fmla="*/ 107796 h 496315" name="connsiteY78"/>
                <a:gd fmla="*/ 64943 w 609243" name="connsiteX79"/>
                <a:gd fmla="*/ 98796 h 496315" name="connsiteY79"/>
                <a:gd fmla="*/ 120956 w 609243" name="connsiteX80"/>
                <a:gd fmla="*/ 81080 h 496315" name="connsiteY80"/>
                <a:gd fmla="*/ 211133 w 609243" name="connsiteX81"/>
                <a:gd fmla="*/ 79659 h 496315" name="connsiteY81"/>
                <a:gd fmla="*/ 252540 w 609243" name="connsiteX82"/>
                <a:gd fmla="*/ 93858 h 496315" name="connsiteY82"/>
                <a:gd fmla="*/ 242574 w 609243" name="connsiteX83"/>
                <a:gd fmla="*/ 110925 h 496315" name="connsiteY83"/>
                <a:gd fmla="*/ 172811 w 609243" name="connsiteX84"/>
                <a:gd fmla="*/ 103719 h 496315" name="connsiteY84"/>
                <a:gd fmla="*/ 167590 w 609243" name="connsiteX85"/>
                <a:gd fmla="*/ 84661 h 496315" name="connsiteY85"/>
                <a:gd fmla="*/ 211133 w 609243" name="connsiteX86"/>
                <a:gd fmla="*/ 79659 h 496315" name="connsiteY86"/>
                <a:gd fmla="*/ 198798 w 609243" name="connsiteX87"/>
                <a:gd fmla="*/ 22403 h 496315" name="connsiteY87"/>
                <a:gd fmla="*/ 27245 w 609243" name="connsiteX88"/>
                <a:gd fmla="*/ 79844 h 496315" name="connsiteY88"/>
                <a:gd fmla="*/ 26012 w 609243" name="connsiteX89"/>
                <a:gd fmla="*/ 387586 h 496315" name="connsiteY89"/>
                <a:gd fmla="*/ 306429 w 609243" name="connsiteX90"/>
                <a:gd fmla="*/ 408620 h 496315" name="connsiteY90"/>
                <a:gd fmla="*/ 586847 w 609243" name="connsiteX91"/>
                <a:gd fmla="*/ 387586 h 496315" name="connsiteY91"/>
                <a:gd fmla="*/ 585614 w 609243" name="connsiteX92"/>
                <a:gd fmla="*/ 79844 h 496315" name="connsiteY92"/>
                <a:gd fmla="*/ 315160 w 609243" name="connsiteX93"/>
                <a:gd fmla="*/ 68664 h 496315" name="connsiteY93"/>
                <a:gd fmla="*/ 306429 w 609243" name="connsiteX94"/>
                <a:gd fmla="*/ 71791 h 496315" name="connsiteY94"/>
                <a:gd fmla="*/ 297699 w 609243" name="connsiteX95"/>
                <a:gd fmla="*/ 68664 h 496315" name="connsiteY95"/>
                <a:gd fmla="*/ 198798 w 609243" name="connsiteX96"/>
                <a:gd fmla="*/ 22403 h 496315" name="connsiteY96"/>
                <a:gd fmla="*/ 197678 w 609243" name="connsiteX97"/>
                <a:gd fmla="*/ 346 h 496315" name="connsiteY97"/>
                <a:gd fmla="*/ 306429 w 609243" name="connsiteX98"/>
                <a:gd fmla="*/ 46209 h 496315" name="connsiteY98"/>
                <a:gd fmla="*/ 602505 w 609243" name="connsiteX99"/>
                <a:gd fmla="*/ 64779 h 496315" name="connsiteY99"/>
                <a:gd fmla="*/ 606016 w 609243" name="connsiteX100"/>
                <a:gd fmla="*/ 68948 h 496315" name="connsiteY100"/>
                <a:gd fmla="*/ 608009 w 609243" name="connsiteX101"/>
                <a:gd fmla="*/ 75581 h 496315" name="connsiteY101"/>
                <a:gd fmla="*/ 609243 w 609243" name="connsiteX102"/>
                <a:gd fmla="*/ 396113 h 496315" name="connsiteY102"/>
                <a:gd fmla="*/ 608199 w 609243" name="connsiteX103"/>
                <a:gd fmla="*/ 400945 h 496315" name="connsiteY103"/>
                <a:gd fmla="*/ 595103 w 609243" name="connsiteX104"/>
                <a:gd fmla="*/ 414210 h 496315" name="connsiteY104"/>
                <a:gd fmla="*/ 317437 w 609243" name="connsiteX105"/>
                <a:gd fmla="*/ 428043 h 496315" name="connsiteY105"/>
                <a:gd fmla="*/ 306429 w 609243" name="connsiteX106"/>
                <a:gd fmla="*/ 434675 h 496315" name="connsiteY106"/>
                <a:gd fmla="*/ 295422 w 609243" name="connsiteX107"/>
                <a:gd fmla="*/ 428043 h 496315" name="connsiteY107"/>
                <a:gd fmla="*/ 17756 w 609243" name="connsiteX108"/>
                <a:gd fmla="*/ 414210 h 496315" name="connsiteY108"/>
                <a:gd fmla="*/ 4660 w 609243" name="connsiteX109"/>
                <a:gd fmla="*/ 400945 h 496315" name="connsiteY109"/>
                <a:gd fmla="*/ 3616 w 609243" name="connsiteX110"/>
                <a:gd fmla="*/ 396113 h 496315" name="connsiteY110"/>
                <a:gd fmla="*/ 4850 w 609243" name="connsiteX111"/>
                <a:gd fmla="*/ 75581 h 496315" name="connsiteY111"/>
                <a:gd fmla="*/ 6843 w 609243" name="connsiteX112"/>
                <a:gd fmla="*/ 68948 h 496315" name="connsiteY112"/>
                <a:gd fmla="*/ 10354 w 609243" name="connsiteX113"/>
                <a:gd fmla="*/ 64779 h 496315" name="connsiteY113"/>
                <a:gd fmla="*/ 197678 w 609243" name="connsiteX114"/>
                <a:gd fmla="*/ 346 h 496315" name="connsiteY1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b="b" l="l" r="r" t="t"/>
              <a:pathLst>
                <a:path h="496315" w="609243">
                  <a:moveTo>
                    <a:pt x="165033" y="400904"/>
                  </a:moveTo>
                  <a:cubicBezTo>
                    <a:pt x="218614" y="402858"/>
                    <a:pt x="269051" y="419838"/>
                    <a:pt x="303783" y="460951"/>
                  </a:cubicBezTo>
                  <a:cubicBezTo>
                    <a:pt x="373248" y="378725"/>
                    <a:pt x="505628" y="393029"/>
                    <a:pt x="600145" y="431016"/>
                  </a:cubicBezTo>
                  <a:cubicBezTo>
                    <a:pt x="616847" y="437742"/>
                    <a:pt x="602423" y="460382"/>
                    <a:pt x="585911" y="453751"/>
                  </a:cubicBezTo>
                  <a:cubicBezTo>
                    <a:pt x="500314" y="419364"/>
                    <a:pt x="372583" y="404018"/>
                    <a:pt x="316310" y="490033"/>
                  </a:cubicBezTo>
                  <a:cubicBezTo>
                    <a:pt x="313178" y="494864"/>
                    <a:pt x="308433" y="496569"/>
                    <a:pt x="303783" y="496285"/>
                  </a:cubicBezTo>
                  <a:cubicBezTo>
                    <a:pt x="299134" y="496569"/>
                    <a:pt x="294389" y="494864"/>
                    <a:pt x="291257" y="490033"/>
                  </a:cubicBezTo>
                  <a:cubicBezTo>
                    <a:pt x="234984" y="404018"/>
                    <a:pt x="107253" y="419364"/>
                    <a:pt x="21751" y="453751"/>
                  </a:cubicBezTo>
                  <a:cubicBezTo>
                    <a:pt x="5144" y="460382"/>
                    <a:pt x="-9280" y="437742"/>
                    <a:pt x="7422" y="431016"/>
                  </a:cubicBezTo>
                  <a:cubicBezTo>
                    <a:pt x="54728" y="412023"/>
                    <a:pt x="111452" y="398950"/>
                    <a:pt x="165033" y="400904"/>
                  </a:cubicBezTo>
                  <a:close/>
                  <a:moveTo>
                    <a:pt x="155189" y="275778"/>
                  </a:moveTo>
                  <a:cubicBezTo>
                    <a:pt x="190373" y="271726"/>
                    <a:pt x="226197" y="277389"/>
                    <a:pt x="259126" y="295874"/>
                  </a:cubicBezTo>
                  <a:cubicBezTo>
                    <a:pt x="270229" y="302130"/>
                    <a:pt x="260265" y="319192"/>
                    <a:pt x="249162" y="312936"/>
                  </a:cubicBezTo>
                  <a:cubicBezTo>
                    <a:pt x="189186" y="279285"/>
                    <a:pt x="119815" y="294262"/>
                    <a:pt x="65059" y="331041"/>
                  </a:cubicBezTo>
                  <a:cubicBezTo>
                    <a:pt x="54430" y="338150"/>
                    <a:pt x="44561" y="320993"/>
                    <a:pt x="55095" y="313979"/>
                  </a:cubicBezTo>
                  <a:cubicBezTo>
                    <a:pt x="85463" y="293599"/>
                    <a:pt x="120006" y="279830"/>
                    <a:pt x="155189" y="275778"/>
                  </a:cubicBezTo>
                  <a:close/>
                  <a:moveTo>
                    <a:pt x="443849" y="275552"/>
                  </a:moveTo>
                  <a:cubicBezTo>
                    <a:pt x="479257" y="276654"/>
                    <a:pt x="514819" y="287483"/>
                    <a:pt x="546751" y="305255"/>
                  </a:cubicBezTo>
                  <a:cubicBezTo>
                    <a:pt x="557854" y="311415"/>
                    <a:pt x="549408" y="329329"/>
                    <a:pt x="538211" y="323074"/>
                  </a:cubicBezTo>
                  <a:cubicBezTo>
                    <a:pt x="480609" y="291037"/>
                    <a:pt x="410197" y="281843"/>
                    <a:pt x="353260" y="320420"/>
                  </a:cubicBezTo>
                  <a:cubicBezTo>
                    <a:pt x="342726" y="327528"/>
                    <a:pt x="331339" y="311415"/>
                    <a:pt x="341872" y="304212"/>
                  </a:cubicBezTo>
                  <a:cubicBezTo>
                    <a:pt x="373188" y="283076"/>
                    <a:pt x="408441" y="274451"/>
                    <a:pt x="443849" y="275552"/>
                  </a:cubicBezTo>
                  <a:close/>
                  <a:moveTo>
                    <a:pt x="155189" y="229830"/>
                  </a:moveTo>
                  <a:cubicBezTo>
                    <a:pt x="190373" y="225780"/>
                    <a:pt x="226197" y="231440"/>
                    <a:pt x="259126" y="249914"/>
                  </a:cubicBezTo>
                  <a:cubicBezTo>
                    <a:pt x="270229" y="256166"/>
                    <a:pt x="260265" y="273124"/>
                    <a:pt x="249162" y="266966"/>
                  </a:cubicBezTo>
                  <a:cubicBezTo>
                    <a:pt x="189186" y="233335"/>
                    <a:pt x="119815" y="248303"/>
                    <a:pt x="65059" y="284966"/>
                  </a:cubicBezTo>
                  <a:cubicBezTo>
                    <a:pt x="54430" y="292071"/>
                    <a:pt x="44561" y="275019"/>
                    <a:pt x="55095" y="268008"/>
                  </a:cubicBezTo>
                  <a:cubicBezTo>
                    <a:pt x="85463" y="247640"/>
                    <a:pt x="120006" y="233880"/>
                    <a:pt x="155189" y="229830"/>
                  </a:cubicBezTo>
                  <a:close/>
                  <a:moveTo>
                    <a:pt x="439981" y="229743"/>
                  </a:moveTo>
                  <a:cubicBezTo>
                    <a:pt x="475369" y="230857"/>
                    <a:pt x="510924" y="241709"/>
                    <a:pt x="542897" y="259481"/>
                  </a:cubicBezTo>
                  <a:cubicBezTo>
                    <a:pt x="553903" y="265642"/>
                    <a:pt x="545554" y="283461"/>
                    <a:pt x="534359" y="277206"/>
                  </a:cubicBezTo>
                  <a:cubicBezTo>
                    <a:pt x="476674" y="245169"/>
                    <a:pt x="406371" y="235975"/>
                    <a:pt x="349445" y="274552"/>
                  </a:cubicBezTo>
                  <a:cubicBezTo>
                    <a:pt x="338819" y="281660"/>
                    <a:pt x="327529" y="265547"/>
                    <a:pt x="338060" y="258438"/>
                  </a:cubicBezTo>
                  <a:cubicBezTo>
                    <a:pt x="369369" y="237255"/>
                    <a:pt x="404592" y="228629"/>
                    <a:pt x="439981" y="229743"/>
                  </a:cubicBezTo>
                  <a:close/>
                  <a:moveTo>
                    <a:pt x="436157" y="183933"/>
                  </a:moveTo>
                  <a:cubicBezTo>
                    <a:pt x="471557" y="185045"/>
                    <a:pt x="507123" y="195886"/>
                    <a:pt x="539058" y="213639"/>
                  </a:cubicBezTo>
                  <a:cubicBezTo>
                    <a:pt x="550162" y="219794"/>
                    <a:pt x="541715" y="237594"/>
                    <a:pt x="530612" y="231439"/>
                  </a:cubicBezTo>
                  <a:cubicBezTo>
                    <a:pt x="472909" y="199342"/>
                    <a:pt x="402584" y="190253"/>
                    <a:pt x="345546" y="228694"/>
                  </a:cubicBezTo>
                  <a:cubicBezTo>
                    <a:pt x="335012" y="235889"/>
                    <a:pt x="323718" y="219699"/>
                    <a:pt x="334252" y="212598"/>
                  </a:cubicBezTo>
                  <a:cubicBezTo>
                    <a:pt x="365524" y="191436"/>
                    <a:pt x="400757" y="182820"/>
                    <a:pt x="436157" y="183933"/>
                  </a:cubicBezTo>
                  <a:close/>
                  <a:moveTo>
                    <a:pt x="155189" y="183880"/>
                  </a:moveTo>
                  <a:cubicBezTo>
                    <a:pt x="190373" y="179842"/>
                    <a:pt x="226197" y="185502"/>
                    <a:pt x="259126" y="203976"/>
                  </a:cubicBezTo>
                  <a:cubicBezTo>
                    <a:pt x="270229" y="210133"/>
                    <a:pt x="260265" y="227186"/>
                    <a:pt x="249162" y="220933"/>
                  </a:cubicBezTo>
                  <a:cubicBezTo>
                    <a:pt x="189186" y="187302"/>
                    <a:pt x="119815" y="202270"/>
                    <a:pt x="65059" y="239028"/>
                  </a:cubicBezTo>
                  <a:cubicBezTo>
                    <a:pt x="54430" y="246133"/>
                    <a:pt x="44561" y="229080"/>
                    <a:pt x="55095" y="221975"/>
                  </a:cubicBezTo>
                  <a:cubicBezTo>
                    <a:pt x="85463" y="201655"/>
                    <a:pt x="120006" y="187918"/>
                    <a:pt x="155189" y="183880"/>
                  </a:cubicBezTo>
                  <a:close/>
                  <a:moveTo>
                    <a:pt x="439981" y="137783"/>
                  </a:moveTo>
                  <a:cubicBezTo>
                    <a:pt x="475369" y="138895"/>
                    <a:pt x="510924" y="149736"/>
                    <a:pt x="542897" y="167489"/>
                  </a:cubicBezTo>
                  <a:cubicBezTo>
                    <a:pt x="553903" y="173644"/>
                    <a:pt x="545554" y="191444"/>
                    <a:pt x="534359" y="185289"/>
                  </a:cubicBezTo>
                  <a:cubicBezTo>
                    <a:pt x="476674" y="153192"/>
                    <a:pt x="406371" y="144103"/>
                    <a:pt x="349445" y="182544"/>
                  </a:cubicBezTo>
                  <a:cubicBezTo>
                    <a:pt x="338819" y="189739"/>
                    <a:pt x="327529" y="173549"/>
                    <a:pt x="338060" y="166448"/>
                  </a:cubicBezTo>
                  <a:cubicBezTo>
                    <a:pt x="369369" y="145286"/>
                    <a:pt x="404592" y="136670"/>
                    <a:pt x="439981" y="137783"/>
                  </a:cubicBezTo>
                  <a:close/>
                  <a:moveTo>
                    <a:pt x="209117" y="125922"/>
                  </a:moveTo>
                  <a:cubicBezTo>
                    <a:pt x="223089" y="128148"/>
                    <a:pt x="236563" y="133217"/>
                    <a:pt x="249230" y="141507"/>
                  </a:cubicBezTo>
                  <a:cubicBezTo>
                    <a:pt x="259857" y="148423"/>
                    <a:pt x="249989" y="165477"/>
                    <a:pt x="239267" y="158561"/>
                  </a:cubicBezTo>
                  <a:cubicBezTo>
                    <a:pt x="218392" y="144918"/>
                    <a:pt x="195619" y="141223"/>
                    <a:pt x="171234" y="146339"/>
                  </a:cubicBezTo>
                  <a:cubicBezTo>
                    <a:pt x="158804" y="148991"/>
                    <a:pt x="153585" y="130043"/>
                    <a:pt x="166015" y="127390"/>
                  </a:cubicBezTo>
                  <a:cubicBezTo>
                    <a:pt x="180675" y="124311"/>
                    <a:pt x="195145" y="123695"/>
                    <a:pt x="209117" y="125922"/>
                  </a:cubicBezTo>
                  <a:close/>
                  <a:moveTo>
                    <a:pt x="114405" y="101164"/>
                  </a:moveTo>
                  <a:cubicBezTo>
                    <a:pt x="101873" y="102206"/>
                    <a:pt x="90291" y="105901"/>
                    <a:pt x="79658" y="112628"/>
                  </a:cubicBezTo>
                  <a:cubicBezTo>
                    <a:pt x="78519" y="127407"/>
                    <a:pt x="78234" y="142091"/>
                    <a:pt x="78139" y="156871"/>
                  </a:cubicBezTo>
                  <a:cubicBezTo>
                    <a:pt x="89626" y="150523"/>
                    <a:pt x="101684" y="145407"/>
                    <a:pt x="114405" y="142186"/>
                  </a:cubicBezTo>
                  <a:close/>
                  <a:moveTo>
                    <a:pt x="436157" y="91941"/>
                  </a:moveTo>
                  <a:cubicBezTo>
                    <a:pt x="471557" y="93043"/>
                    <a:pt x="507123" y="103872"/>
                    <a:pt x="539058" y="121643"/>
                  </a:cubicBezTo>
                  <a:cubicBezTo>
                    <a:pt x="550162" y="127804"/>
                    <a:pt x="541715" y="145718"/>
                    <a:pt x="530612" y="139462"/>
                  </a:cubicBezTo>
                  <a:cubicBezTo>
                    <a:pt x="472909" y="107426"/>
                    <a:pt x="402584" y="98232"/>
                    <a:pt x="345546" y="136808"/>
                  </a:cubicBezTo>
                  <a:cubicBezTo>
                    <a:pt x="335012" y="143917"/>
                    <a:pt x="323718" y="127804"/>
                    <a:pt x="334252" y="120601"/>
                  </a:cubicBezTo>
                  <a:cubicBezTo>
                    <a:pt x="365524" y="99464"/>
                    <a:pt x="400757" y="90839"/>
                    <a:pt x="436157" y="91941"/>
                  </a:cubicBezTo>
                  <a:close/>
                  <a:moveTo>
                    <a:pt x="120956" y="81080"/>
                  </a:moveTo>
                  <a:cubicBezTo>
                    <a:pt x="122000" y="81080"/>
                    <a:pt x="122855" y="81174"/>
                    <a:pt x="123804" y="81459"/>
                  </a:cubicBezTo>
                  <a:cubicBezTo>
                    <a:pt x="128836" y="81269"/>
                    <a:pt x="134152" y="84396"/>
                    <a:pt x="134152" y="90933"/>
                  </a:cubicBezTo>
                  <a:lnTo>
                    <a:pt x="134152" y="146734"/>
                  </a:lnTo>
                  <a:cubicBezTo>
                    <a:pt x="134152" y="147681"/>
                    <a:pt x="133962" y="148534"/>
                    <a:pt x="133773" y="149292"/>
                  </a:cubicBezTo>
                  <a:cubicBezTo>
                    <a:pt x="134532" y="153744"/>
                    <a:pt x="132633" y="158387"/>
                    <a:pt x="126842" y="159523"/>
                  </a:cubicBezTo>
                  <a:cubicBezTo>
                    <a:pt x="109279" y="163029"/>
                    <a:pt x="93234" y="170134"/>
                    <a:pt x="78234" y="179892"/>
                  </a:cubicBezTo>
                  <a:cubicBezTo>
                    <a:pt x="72348" y="183682"/>
                    <a:pt x="66841" y="180366"/>
                    <a:pt x="64658" y="175439"/>
                  </a:cubicBezTo>
                  <a:cubicBezTo>
                    <a:pt x="61145" y="174208"/>
                    <a:pt x="58392" y="171271"/>
                    <a:pt x="58392" y="166439"/>
                  </a:cubicBezTo>
                  <a:cubicBezTo>
                    <a:pt x="58392" y="147871"/>
                    <a:pt x="58487" y="129207"/>
                    <a:pt x="60101" y="110638"/>
                  </a:cubicBezTo>
                  <a:cubicBezTo>
                    <a:pt x="60196" y="109596"/>
                    <a:pt x="60386" y="108649"/>
                    <a:pt x="60765" y="107796"/>
                  </a:cubicBezTo>
                  <a:cubicBezTo>
                    <a:pt x="60576" y="104575"/>
                    <a:pt x="61715" y="101164"/>
                    <a:pt x="64943" y="98796"/>
                  </a:cubicBezTo>
                  <a:cubicBezTo>
                    <a:pt x="81367" y="86764"/>
                    <a:pt x="100734" y="81459"/>
                    <a:pt x="120956" y="81080"/>
                  </a:cubicBezTo>
                  <a:close/>
                  <a:moveTo>
                    <a:pt x="211133" y="79659"/>
                  </a:moveTo>
                  <a:cubicBezTo>
                    <a:pt x="225465" y="81224"/>
                    <a:pt x="239442" y="85988"/>
                    <a:pt x="252540" y="93858"/>
                  </a:cubicBezTo>
                  <a:cubicBezTo>
                    <a:pt x="263455" y="100495"/>
                    <a:pt x="253489" y="117563"/>
                    <a:pt x="242574" y="110925"/>
                  </a:cubicBezTo>
                  <a:cubicBezTo>
                    <a:pt x="220553" y="97651"/>
                    <a:pt x="197109" y="95375"/>
                    <a:pt x="172811" y="103719"/>
                  </a:cubicBezTo>
                  <a:cubicBezTo>
                    <a:pt x="160756" y="107796"/>
                    <a:pt x="155631" y="88833"/>
                    <a:pt x="167590" y="84661"/>
                  </a:cubicBezTo>
                  <a:cubicBezTo>
                    <a:pt x="182112" y="79730"/>
                    <a:pt x="196800" y="78095"/>
                    <a:pt x="211133" y="79659"/>
                  </a:cubicBezTo>
                  <a:close/>
                  <a:moveTo>
                    <a:pt x="198798" y="22403"/>
                  </a:moveTo>
                  <a:cubicBezTo>
                    <a:pt x="139593" y="17888"/>
                    <a:pt x="76710" y="44314"/>
                    <a:pt x="27245" y="79844"/>
                  </a:cubicBezTo>
                  <a:cubicBezTo>
                    <a:pt x="29238" y="182456"/>
                    <a:pt x="26296" y="284974"/>
                    <a:pt x="26012" y="387586"/>
                  </a:cubicBezTo>
                  <a:cubicBezTo>
                    <a:pt x="118725" y="354898"/>
                    <a:pt x="223111" y="351392"/>
                    <a:pt x="306429" y="408620"/>
                  </a:cubicBezTo>
                  <a:cubicBezTo>
                    <a:pt x="389653" y="351392"/>
                    <a:pt x="494134" y="354898"/>
                    <a:pt x="586847" y="387586"/>
                  </a:cubicBezTo>
                  <a:cubicBezTo>
                    <a:pt x="586563" y="284974"/>
                    <a:pt x="583621" y="182456"/>
                    <a:pt x="585614" y="79844"/>
                  </a:cubicBezTo>
                  <a:cubicBezTo>
                    <a:pt x="506470" y="22995"/>
                    <a:pt x="392975" y="-10545"/>
                    <a:pt x="315160" y="68664"/>
                  </a:cubicBezTo>
                  <a:cubicBezTo>
                    <a:pt x="312503" y="71412"/>
                    <a:pt x="309371" y="72264"/>
                    <a:pt x="306429" y="71791"/>
                  </a:cubicBezTo>
                  <a:cubicBezTo>
                    <a:pt x="303488" y="72264"/>
                    <a:pt x="300356" y="71412"/>
                    <a:pt x="297699" y="68664"/>
                  </a:cubicBezTo>
                  <a:cubicBezTo>
                    <a:pt x="268518" y="38960"/>
                    <a:pt x="234320" y="25112"/>
                    <a:pt x="198798" y="22403"/>
                  </a:cubicBezTo>
                  <a:close/>
                  <a:moveTo>
                    <a:pt x="197678" y="346"/>
                  </a:moveTo>
                  <a:cubicBezTo>
                    <a:pt x="236561" y="2640"/>
                    <a:pt x="274117" y="16470"/>
                    <a:pt x="306429" y="46209"/>
                  </a:cubicBezTo>
                  <a:cubicBezTo>
                    <a:pt x="392595" y="-33095"/>
                    <a:pt x="516055" y="730"/>
                    <a:pt x="602505" y="64779"/>
                  </a:cubicBezTo>
                  <a:cubicBezTo>
                    <a:pt x="604118" y="66011"/>
                    <a:pt x="605257" y="67432"/>
                    <a:pt x="606016" y="68948"/>
                  </a:cubicBezTo>
                  <a:cubicBezTo>
                    <a:pt x="607250" y="70654"/>
                    <a:pt x="608104" y="72833"/>
                    <a:pt x="608009" y="75581"/>
                  </a:cubicBezTo>
                  <a:cubicBezTo>
                    <a:pt x="605827" y="182456"/>
                    <a:pt x="609053" y="289237"/>
                    <a:pt x="609243" y="396113"/>
                  </a:cubicBezTo>
                  <a:cubicBezTo>
                    <a:pt x="609243" y="397913"/>
                    <a:pt x="608863" y="399524"/>
                    <a:pt x="608199" y="400945"/>
                  </a:cubicBezTo>
                  <a:cubicBezTo>
                    <a:pt x="610002" y="408620"/>
                    <a:pt x="604403" y="417810"/>
                    <a:pt x="595103" y="414210"/>
                  </a:cubicBezTo>
                  <a:cubicBezTo>
                    <a:pt x="503813" y="378679"/>
                    <a:pt x="400661" y="370815"/>
                    <a:pt x="317437" y="428043"/>
                  </a:cubicBezTo>
                  <a:cubicBezTo>
                    <a:pt x="315540" y="432591"/>
                    <a:pt x="311269" y="435812"/>
                    <a:pt x="306429" y="434675"/>
                  </a:cubicBezTo>
                  <a:cubicBezTo>
                    <a:pt x="301590" y="435812"/>
                    <a:pt x="297319" y="432591"/>
                    <a:pt x="295422" y="428043"/>
                  </a:cubicBezTo>
                  <a:cubicBezTo>
                    <a:pt x="212198" y="370815"/>
                    <a:pt x="109046" y="378679"/>
                    <a:pt x="17756" y="414210"/>
                  </a:cubicBezTo>
                  <a:cubicBezTo>
                    <a:pt x="8456" y="417810"/>
                    <a:pt x="2857" y="408620"/>
                    <a:pt x="4660" y="400945"/>
                  </a:cubicBezTo>
                  <a:cubicBezTo>
                    <a:pt x="3996" y="399524"/>
                    <a:pt x="3616" y="397913"/>
                    <a:pt x="3616" y="396113"/>
                  </a:cubicBezTo>
                  <a:cubicBezTo>
                    <a:pt x="3806" y="289237"/>
                    <a:pt x="7032" y="182456"/>
                    <a:pt x="4850" y="75581"/>
                  </a:cubicBezTo>
                  <a:cubicBezTo>
                    <a:pt x="4755" y="72833"/>
                    <a:pt x="5514" y="70654"/>
                    <a:pt x="6843" y="68948"/>
                  </a:cubicBezTo>
                  <a:cubicBezTo>
                    <a:pt x="7602" y="67432"/>
                    <a:pt x="8741" y="66011"/>
                    <a:pt x="10354" y="64779"/>
                  </a:cubicBezTo>
                  <a:cubicBezTo>
                    <a:pt x="64385" y="24748"/>
                    <a:pt x="132874" y="-3476"/>
                    <a:pt x="197678" y="346"/>
                  </a:cubicBezTo>
                  <a:close/>
                </a:path>
              </a:pathLst>
            </a:custGeom>
            <a:solidFill>
              <a:schemeClr val="tx1"/>
            </a:solidFill>
            <a:ln>
              <a:noFill/>
            </a:ln>
          </p:spPr>
          <p:txBody>
            <a:bodyPr/>
            <a:lstStyle/>
            <a:p/>
          </p:txBody>
        </p:sp>
        <p:sp>
          <p:nvSpPr>
            <p:cNvPr id="7" name="文本框 6"/>
            <p:cNvSpPr txBox="1"/>
            <p:nvPr/>
          </p:nvSpPr>
          <p:spPr>
            <a:xfrm>
              <a:off x="7976337" y="577598"/>
              <a:ext cx="2990850" cy="457200"/>
            </a:xfrm>
            <a:prstGeom prst="rect">
              <a:avLst/>
            </a:prstGeom>
            <a:noFill/>
          </p:spPr>
          <p:txBody>
            <a:bodyPr rtlCol="0" wrap="square">
              <a:spAutoFit/>
            </a:bodyPr>
            <a:lstStyle/>
            <a:p>
              <a:r>
                <a:rPr altLang="zh-CN" i="1" lang="en-US" spc="600" sz="2400">
                  <a:latin charset="-122" panose="00000500000000000000" pitchFamily="2" typeface="字魂59号-创粗黑"/>
                  <a:ea charset="-122" panose="00000500000000000000" pitchFamily="2" typeface="字魂59号-创粗黑"/>
                </a:rPr>
                <a:t>READ SHARE</a:t>
              </a:r>
            </a:p>
          </p:txBody>
        </p:sp>
      </p:grpSp>
      <p:pic>
        <p:nvPicPr>
          <p:cNvPr id="13" name="图片 12"/>
          <p:cNvPicPr>
            <a:picLocks noChangeAspect="1"/>
          </p:cNvPicPr>
          <p:nvPr/>
        </p:nvPicPr>
        <p:blipFill>
          <a:blip r:embed="rId4">
            <a:extLst>
              <a:ext uri="{28A0092B-C50C-407E-A947-70E740481C1C}">
                <a14:useLocalDpi val="0"/>
              </a:ext>
            </a:extLst>
          </a:blip>
          <a:stretch>
            <a:fillRect/>
          </a:stretch>
        </p:blipFill>
        <p:spPr>
          <a:xfrm>
            <a:off x="838200" y="2284958"/>
            <a:ext cx="4914900" cy="3274567"/>
          </a:xfrm>
          <a:custGeom>
            <a:gdLst>
              <a:gd fmla="*/ 0 w 4914900" name="connsiteX0"/>
              <a:gd fmla="*/ 0 h 3420438" name="connsiteY0"/>
              <a:gd fmla="*/ 4914900 w 4914900" name="connsiteX1"/>
              <a:gd fmla="*/ 0 h 3420438" name="connsiteY1"/>
              <a:gd fmla="*/ 4914900 w 4914900" name="connsiteX2"/>
              <a:gd fmla="*/ 3420438 h 3420438" name="connsiteY2"/>
              <a:gd fmla="*/ 0 w 4914900" name="connsiteX3"/>
              <a:gd fmla="*/ 3420438 h 3420438" name="connsiteY3"/>
            </a:gdLst>
            <a:cxnLst>
              <a:cxn ang="0">
                <a:pos x="connsiteX0" y="connsiteY0"/>
              </a:cxn>
              <a:cxn ang="0">
                <a:pos x="connsiteX1" y="connsiteY1"/>
              </a:cxn>
              <a:cxn ang="0">
                <a:pos x="connsiteX2" y="connsiteY2"/>
              </a:cxn>
              <a:cxn ang="0">
                <a:pos x="connsiteX3" y="connsiteY3"/>
              </a:cxn>
            </a:cxnLst>
            <a:rect b="b" l="l" r="r" t="t"/>
            <a:pathLst>
              <a:path h="3420438" w="4914900">
                <a:moveTo>
                  <a:pt x="0" y="0"/>
                </a:moveTo>
                <a:lnTo>
                  <a:pt x="4914900" y="0"/>
                </a:lnTo>
                <a:lnTo>
                  <a:pt x="4914900" y="3420438"/>
                </a:lnTo>
                <a:lnTo>
                  <a:pt x="0" y="3420438"/>
                </a:lnTo>
                <a:close/>
              </a:path>
            </a:pathLst>
          </a:custGeom>
        </p:spPr>
      </p:pic>
      <p:cxnSp>
        <p:nvCxnSpPr>
          <p:cNvPr id="9" name="直接连接符 8"/>
          <p:cNvCxnSpPr/>
          <p:nvPr/>
        </p:nvCxnSpPr>
        <p:spPr>
          <a:xfrm>
            <a:off x="4950460" y="3118932"/>
            <a:ext cx="6403340" cy="0"/>
          </a:xfrm>
          <a:prstGeom prst="line">
            <a:avLst/>
          </a:prstGeom>
          <a:ln>
            <a:solidFill>
              <a:schemeClr val="tx1"/>
            </a:solidFill>
            <a:headEnd type="ova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6096000" y="2722255"/>
            <a:ext cx="5549900" cy="518160"/>
          </a:xfrm>
          <a:prstGeom prst="rect">
            <a:avLst/>
          </a:prstGeom>
        </p:spPr>
        <p:txBody>
          <a:bodyPr wrap="square">
            <a:spAutoFit/>
          </a:bodyPr>
          <a:lstStyle/>
          <a:p>
            <a:r>
              <a:rPr altLang="en-US" lang="zh-CN" sz="1400">
                <a:latin charset="-122" panose="00000500000000000000" pitchFamily="2" typeface="字魂59号-创粗黑"/>
                <a:ea charset="-122" panose="00000500000000000000" pitchFamily="2" typeface="字魂59号-创粗黑"/>
              </a:rPr>
              <a:t>Nulla quis lorem ut libero malesuada feugiatstibulum ac diam sit amet</a:t>
            </a:r>
          </a:p>
        </p:txBody>
      </p:sp>
      <p:sp>
        <p:nvSpPr>
          <p:cNvPr id="11" name="矩形 10"/>
          <p:cNvSpPr/>
          <p:nvPr/>
        </p:nvSpPr>
        <p:spPr>
          <a:xfrm>
            <a:off x="6096000" y="2458563"/>
            <a:ext cx="1402080" cy="335280"/>
          </a:xfrm>
          <a:prstGeom prst="rect">
            <a:avLst/>
          </a:prstGeom>
        </p:spPr>
        <p:txBody>
          <a:bodyPr wrap="none">
            <a:spAutoFit/>
          </a:bodyPr>
          <a:lstStyle/>
          <a:p>
            <a:r>
              <a:rPr altLang="en-US" lang="zh-CN" sz="1600">
                <a:latin charset="-122" panose="00000500000000000000" pitchFamily="2" typeface="字魂59号-创粗黑"/>
                <a:ea charset="-122" panose="00000500000000000000" pitchFamily="2" typeface="字魂59号-创粗黑"/>
              </a:rPr>
              <a:t>输入你的标题</a:t>
            </a:r>
          </a:p>
        </p:txBody>
      </p:sp>
      <p:sp>
        <p:nvSpPr>
          <p:cNvPr id="12" name="矩形 11"/>
          <p:cNvSpPr/>
          <p:nvPr/>
        </p:nvSpPr>
        <p:spPr>
          <a:xfrm>
            <a:off x="6096000" y="3385692"/>
            <a:ext cx="5549900" cy="3108960"/>
          </a:xfrm>
          <a:prstGeom prst="rect">
            <a:avLst/>
          </a:prstGeom>
        </p:spPr>
        <p:txBody>
          <a:bodyPr wrap="square">
            <a:spAutoFit/>
          </a:bodyPr>
          <a:lstStyle/>
          <a:p>
            <a:pPr>
              <a:lnSpc>
                <a:spcPct val="150000"/>
              </a:lnSpc>
            </a:pPr>
            <a:r>
              <a:rPr altLang="en-US" lang="zh-CN" sz="12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 Donec velit neque, auctor sit amet aliquam vel, ullamcorper sit amet ligula. Nulla quis lorem ut libero malesuada feugiat. Vestibulum ac diam sit amet quam vehicula elementum sed sit amet dui. Quisque velit nisi, pretium ut lacinia in, elementum id enim. Vestibulum ac diam sit amet quam vehicula elementum, Nulla quis lorem ut libero malesuada feugiat. Vestibulum ac diam sit amet quam vehicula elementum sed sit amet dui. Quisque velit nisi, pretium ut lacinia in, elementum id enim. Vestibulum ac diam sit amet quam vehicula elementum</a:t>
            </a:r>
          </a:p>
        </p:txBody>
      </p:sp>
    </p:spTree>
    <p:extLst>
      <p:ext uri="{BB962C8B-B14F-4D97-AF65-F5344CB8AC3E}">
        <p14:creationId val="1603757125"/>
      </p:ext>
    </p:extLst>
  </p:cSld>
  <p:clrMapOvr>
    <a:masterClrMapping/>
  </p:clrMapOvr>
  <p:transition spd="slow">
    <p:wipe/>
  </p:transition>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tretch>
            <a:fillRect/>
          </a:stretch>
        </p:blipFill>
        <p:spPr>
          <a:xfrm>
            <a:off x="-76200" y="0"/>
            <a:ext cx="12268200" cy="6858000"/>
          </a:xfrm>
          <a:prstGeom prst="rect">
            <a:avLst/>
          </a:prstGeom>
          <a:solidFill>
            <a:schemeClr val="tx1"/>
          </a:solidFill>
        </p:spPr>
      </p:pic>
      <p:grpSp>
        <p:nvGrpSpPr>
          <p:cNvPr id="5" name="组合 4"/>
          <p:cNvGrpSpPr/>
          <p:nvPr/>
        </p:nvGrpSpPr>
        <p:grpSpPr>
          <a:xfrm>
            <a:off x="7976338" y="577598"/>
            <a:ext cx="3181393" cy="497950"/>
            <a:chOff x="7976338" y="577598"/>
            <a:chExt cx="3181393" cy="497950"/>
          </a:xfrm>
        </p:grpSpPr>
        <p:sp>
          <p:nvSpPr>
            <p:cNvPr id="6" name="book-hand-drawn-open-pages_35781"/>
            <p:cNvSpPr>
              <a:spLocks noChangeAspect="1"/>
            </p:cNvSpPr>
            <p:nvPr/>
          </p:nvSpPr>
          <p:spPr bwMode="auto">
            <a:xfrm>
              <a:off x="10548046" y="578873"/>
              <a:ext cx="609685" cy="496675"/>
            </a:xfrm>
            <a:custGeom>
              <a:gdLst>
                <a:gd fmla="*/ 165033 w 609243" name="connsiteX0"/>
                <a:gd fmla="*/ 400904 h 496315" name="connsiteY0"/>
                <a:gd fmla="*/ 303783 w 609243" name="connsiteX1"/>
                <a:gd fmla="*/ 460951 h 496315" name="connsiteY1"/>
                <a:gd fmla="*/ 600145 w 609243" name="connsiteX2"/>
                <a:gd fmla="*/ 431016 h 496315" name="connsiteY2"/>
                <a:gd fmla="*/ 585911 w 609243" name="connsiteX3"/>
                <a:gd fmla="*/ 453751 h 496315" name="connsiteY3"/>
                <a:gd fmla="*/ 316310 w 609243" name="connsiteX4"/>
                <a:gd fmla="*/ 490033 h 496315" name="connsiteY4"/>
                <a:gd fmla="*/ 303783 w 609243" name="connsiteX5"/>
                <a:gd fmla="*/ 496285 h 496315" name="connsiteY5"/>
                <a:gd fmla="*/ 291257 w 609243" name="connsiteX6"/>
                <a:gd fmla="*/ 490033 h 496315" name="connsiteY6"/>
                <a:gd fmla="*/ 21751 w 609243" name="connsiteX7"/>
                <a:gd fmla="*/ 453751 h 496315" name="connsiteY7"/>
                <a:gd fmla="*/ 7422 w 609243" name="connsiteX8"/>
                <a:gd fmla="*/ 431016 h 496315" name="connsiteY8"/>
                <a:gd fmla="*/ 165033 w 609243" name="connsiteX9"/>
                <a:gd fmla="*/ 400904 h 496315" name="connsiteY9"/>
                <a:gd fmla="*/ 155189 w 609243" name="connsiteX10"/>
                <a:gd fmla="*/ 275778 h 496315" name="connsiteY10"/>
                <a:gd fmla="*/ 259126 w 609243" name="connsiteX11"/>
                <a:gd fmla="*/ 295874 h 496315" name="connsiteY11"/>
                <a:gd fmla="*/ 249162 w 609243" name="connsiteX12"/>
                <a:gd fmla="*/ 312936 h 496315" name="connsiteY12"/>
                <a:gd fmla="*/ 65059 w 609243" name="connsiteX13"/>
                <a:gd fmla="*/ 331041 h 496315" name="connsiteY13"/>
                <a:gd fmla="*/ 55095 w 609243" name="connsiteX14"/>
                <a:gd fmla="*/ 313979 h 496315" name="connsiteY14"/>
                <a:gd fmla="*/ 155189 w 609243" name="connsiteX15"/>
                <a:gd fmla="*/ 275778 h 496315" name="connsiteY15"/>
                <a:gd fmla="*/ 443849 w 609243" name="connsiteX16"/>
                <a:gd fmla="*/ 275552 h 496315" name="connsiteY16"/>
                <a:gd fmla="*/ 546751 w 609243" name="connsiteX17"/>
                <a:gd fmla="*/ 305255 h 496315" name="connsiteY17"/>
                <a:gd fmla="*/ 538211 w 609243" name="connsiteX18"/>
                <a:gd fmla="*/ 323074 h 496315" name="connsiteY18"/>
                <a:gd fmla="*/ 353260 w 609243" name="connsiteX19"/>
                <a:gd fmla="*/ 320420 h 496315" name="connsiteY19"/>
                <a:gd fmla="*/ 341872 w 609243" name="connsiteX20"/>
                <a:gd fmla="*/ 304212 h 496315" name="connsiteY20"/>
                <a:gd fmla="*/ 443849 w 609243" name="connsiteX21"/>
                <a:gd fmla="*/ 275552 h 496315" name="connsiteY21"/>
                <a:gd fmla="*/ 155189 w 609243" name="connsiteX22"/>
                <a:gd fmla="*/ 229830 h 496315" name="connsiteY22"/>
                <a:gd fmla="*/ 259126 w 609243" name="connsiteX23"/>
                <a:gd fmla="*/ 249914 h 496315" name="connsiteY23"/>
                <a:gd fmla="*/ 249162 w 609243" name="connsiteX24"/>
                <a:gd fmla="*/ 266966 h 496315" name="connsiteY24"/>
                <a:gd fmla="*/ 65059 w 609243" name="connsiteX25"/>
                <a:gd fmla="*/ 284966 h 496315" name="connsiteY25"/>
                <a:gd fmla="*/ 55095 w 609243" name="connsiteX26"/>
                <a:gd fmla="*/ 268008 h 496315" name="connsiteY26"/>
                <a:gd fmla="*/ 155189 w 609243" name="connsiteX27"/>
                <a:gd fmla="*/ 229830 h 496315" name="connsiteY27"/>
                <a:gd fmla="*/ 439981 w 609243" name="connsiteX28"/>
                <a:gd fmla="*/ 229743 h 496315" name="connsiteY28"/>
                <a:gd fmla="*/ 542897 w 609243" name="connsiteX29"/>
                <a:gd fmla="*/ 259481 h 496315" name="connsiteY29"/>
                <a:gd fmla="*/ 534359 w 609243" name="connsiteX30"/>
                <a:gd fmla="*/ 277206 h 496315" name="connsiteY30"/>
                <a:gd fmla="*/ 349445 w 609243" name="connsiteX31"/>
                <a:gd fmla="*/ 274552 h 496315" name="connsiteY31"/>
                <a:gd fmla="*/ 338060 w 609243" name="connsiteX32"/>
                <a:gd fmla="*/ 258438 h 496315" name="connsiteY32"/>
                <a:gd fmla="*/ 439981 w 609243" name="connsiteX33"/>
                <a:gd fmla="*/ 229743 h 496315" name="connsiteY33"/>
                <a:gd fmla="*/ 436157 w 609243" name="connsiteX34"/>
                <a:gd fmla="*/ 183933 h 496315" name="connsiteY34"/>
                <a:gd fmla="*/ 539058 w 609243" name="connsiteX35"/>
                <a:gd fmla="*/ 213639 h 496315" name="connsiteY35"/>
                <a:gd fmla="*/ 530612 w 609243" name="connsiteX36"/>
                <a:gd fmla="*/ 231439 h 496315" name="connsiteY36"/>
                <a:gd fmla="*/ 345546 w 609243" name="connsiteX37"/>
                <a:gd fmla="*/ 228694 h 496315" name="connsiteY37"/>
                <a:gd fmla="*/ 334252 w 609243" name="connsiteX38"/>
                <a:gd fmla="*/ 212598 h 496315" name="connsiteY38"/>
                <a:gd fmla="*/ 436157 w 609243" name="connsiteX39"/>
                <a:gd fmla="*/ 183933 h 496315" name="connsiteY39"/>
                <a:gd fmla="*/ 155189 w 609243" name="connsiteX40"/>
                <a:gd fmla="*/ 183880 h 496315" name="connsiteY40"/>
                <a:gd fmla="*/ 259126 w 609243" name="connsiteX41"/>
                <a:gd fmla="*/ 203976 h 496315" name="connsiteY41"/>
                <a:gd fmla="*/ 249162 w 609243" name="connsiteX42"/>
                <a:gd fmla="*/ 220933 h 496315" name="connsiteY42"/>
                <a:gd fmla="*/ 65059 w 609243" name="connsiteX43"/>
                <a:gd fmla="*/ 239028 h 496315" name="connsiteY43"/>
                <a:gd fmla="*/ 55095 w 609243" name="connsiteX44"/>
                <a:gd fmla="*/ 221975 h 496315" name="connsiteY44"/>
                <a:gd fmla="*/ 155189 w 609243" name="connsiteX45"/>
                <a:gd fmla="*/ 183880 h 496315" name="connsiteY45"/>
                <a:gd fmla="*/ 439981 w 609243" name="connsiteX46"/>
                <a:gd fmla="*/ 137783 h 496315" name="connsiteY46"/>
                <a:gd fmla="*/ 542897 w 609243" name="connsiteX47"/>
                <a:gd fmla="*/ 167489 h 496315" name="connsiteY47"/>
                <a:gd fmla="*/ 534359 w 609243" name="connsiteX48"/>
                <a:gd fmla="*/ 185289 h 496315" name="connsiteY48"/>
                <a:gd fmla="*/ 349445 w 609243" name="connsiteX49"/>
                <a:gd fmla="*/ 182544 h 496315" name="connsiteY49"/>
                <a:gd fmla="*/ 338060 w 609243" name="connsiteX50"/>
                <a:gd fmla="*/ 166448 h 496315" name="connsiteY50"/>
                <a:gd fmla="*/ 439981 w 609243" name="connsiteX51"/>
                <a:gd fmla="*/ 137783 h 496315" name="connsiteY51"/>
                <a:gd fmla="*/ 209117 w 609243" name="connsiteX52"/>
                <a:gd fmla="*/ 125922 h 496315" name="connsiteY52"/>
                <a:gd fmla="*/ 249230 w 609243" name="connsiteX53"/>
                <a:gd fmla="*/ 141507 h 496315" name="connsiteY53"/>
                <a:gd fmla="*/ 239267 w 609243" name="connsiteX54"/>
                <a:gd fmla="*/ 158561 h 496315" name="connsiteY54"/>
                <a:gd fmla="*/ 171234 w 609243" name="connsiteX55"/>
                <a:gd fmla="*/ 146339 h 496315" name="connsiteY55"/>
                <a:gd fmla="*/ 166015 w 609243" name="connsiteX56"/>
                <a:gd fmla="*/ 127390 h 496315" name="connsiteY56"/>
                <a:gd fmla="*/ 209117 w 609243" name="connsiteX57"/>
                <a:gd fmla="*/ 125922 h 496315" name="connsiteY57"/>
                <a:gd fmla="*/ 114405 w 609243" name="connsiteX58"/>
                <a:gd fmla="*/ 101164 h 496315" name="connsiteY58"/>
                <a:gd fmla="*/ 79658 w 609243" name="connsiteX59"/>
                <a:gd fmla="*/ 112628 h 496315" name="connsiteY59"/>
                <a:gd fmla="*/ 78139 w 609243" name="connsiteX60"/>
                <a:gd fmla="*/ 156871 h 496315" name="connsiteY60"/>
                <a:gd fmla="*/ 114405 w 609243" name="connsiteX61"/>
                <a:gd fmla="*/ 142186 h 496315" name="connsiteY61"/>
                <a:gd fmla="*/ 436157 w 609243" name="connsiteX62"/>
                <a:gd fmla="*/ 91941 h 496315" name="connsiteY62"/>
                <a:gd fmla="*/ 539058 w 609243" name="connsiteX63"/>
                <a:gd fmla="*/ 121643 h 496315" name="connsiteY63"/>
                <a:gd fmla="*/ 530612 w 609243" name="connsiteX64"/>
                <a:gd fmla="*/ 139462 h 496315" name="connsiteY64"/>
                <a:gd fmla="*/ 345546 w 609243" name="connsiteX65"/>
                <a:gd fmla="*/ 136808 h 496315" name="connsiteY65"/>
                <a:gd fmla="*/ 334252 w 609243" name="connsiteX66"/>
                <a:gd fmla="*/ 120601 h 496315" name="connsiteY66"/>
                <a:gd fmla="*/ 436157 w 609243" name="connsiteX67"/>
                <a:gd fmla="*/ 91941 h 496315" name="connsiteY67"/>
                <a:gd fmla="*/ 120956 w 609243" name="connsiteX68"/>
                <a:gd fmla="*/ 81080 h 496315" name="connsiteY68"/>
                <a:gd fmla="*/ 123804 w 609243" name="connsiteX69"/>
                <a:gd fmla="*/ 81459 h 496315" name="connsiteY69"/>
                <a:gd fmla="*/ 134152 w 609243" name="connsiteX70"/>
                <a:gd fmla="*/ 90933 h 496315" name="connsiteY70"/>
                <a:gd fmla="*/ 134152 w 609243" name="connsiteX71"/>
                <a:gd fmla="*/ 146734 h 496315" name="connsiteY71"/>
                <a:gd fmla="*/ 133773 w 609243" name="connsiteX72"/>
                <a:gd fmla="*/ 149292 h 496315" name="connsiteY72"/>
                <a:gd fmla="*/ 126842 w 609243" name="connsiteX73"/>
                <a:gd fmla="*/ 159523 h 496315" name="connsiteY73"/>
                <a:gd fmla="*/ 78234 w 609243" name="connsiteX74"/>
                <a:gd fmla="*/ 179892 h 496315" name="connsiteY74"/>
                <a:gd fmla="*/ 64658 w 609243" name="connsiteX75"/>
                <a:gd fmla="*/ 175439 h 496315" name="connsiteY75"/>
                <a:gd fmla="*/ 58392 w 609243" name="connsiteX76"/>
                <a:gd fmla="*/ 166439 h 496315" name="connsiteY76"/>
                <a:gd fmla="*/ 60101 w 609243" name="connsiteX77"/>
                <a:gd fmla="*/ 110638 h 496315" name="connsiteY77"/>
                <a:gd fmla="*/ 60765 w 609243" name="connsiteX78"/>
                <a:gd fmla="*/ 107796 h 496315" name="connsiteY78"/>
                <a:gd fmla="*/ 64943 w 609243" name="connsiteX79"/>
                <a:gd fmla="*/ 98796 h 496315" name="connsiteY79"/>
                <a:gd fmla="*/ 120956 w 609243" name="connsiteX80"/>
                <a:gd fmla="*/ 81080 h 496315" name="connsiteY80"/>
                <a:gd fmla="*/ 211133 w 609243" name="connsiteX81"/>
                <a:gd fmla="*/ 79659 h 496315" name="connsiteY81"/>
                <a:gd fmla="*/ 252540 w 609243" name="connsiteX82"/>
                <a:gd fmla="*/ 93858 h 496315" name="connsiteY82"/>
                <a:gd fmla="*/ 242574 w 609243" name="connsiteX83"/>
                <a:gd fmla="*/ 110925 h 496315" name="connsiteY83"/>
                <a:gd fmla="*/ 172811 w 609243" name="connsiteX84"/>
                <a:gd fmla="*/ 103719 h 496315" name="connsiteY84"/>
                <a:gd fmla="*/ 167590 w 609243" name="connsiteX85"/>
                <a:gd fmla="*/ 84661 h 496315" name="connsiteY85"/>
                <a:gd fmla="*/ 211133 w 609243" name="connsiteX86"/>
                <a:gd fmla="*/ 79659 h 496315" name="connsiteY86"/>
                <a:gd fmla="*/ 198798 w 609243" name="connsiteX87"/>
                <a:gd fmla="*/ 22403 h 496315" name="connsiteY87"/>
                <a:gd fmla="*/ 27245 w 609243" name="connsiteX88"/>
                <a:gd fmla="*/ 79844 h 496315" name="connsiteY88"/>
                <a:gd fmla="*/ 26012 w 609243" name="connsiteX89"/>
                <a:gd fmla="*/ 387586 h 496315" name="connsiteY89"/>
                <a:gd fmla="*/ 306429 w 609243" name="connsiteX90"/>
                <a:gd fmla="*/ 408620 h 496315" name="connsiteY90"/>
                <a:gd fmla="*/ 586847 w 609243" name="connsiteX91"/>
                <a:gd fmla="*/ 387586 h 496315" name="connsiteY91"/>
                <a:gd fmla="*/ 585614 w 609243" name="connsiteX92"/>
                <a:gd fmla="*/ 79844 h 496315" name="connsiteY92"/>
                <a:gd fmla="*/ 315160 w 609243" name="connsiteX93"/>
                <a:gd fmla="*/ 68664 h 496315" name="connsiteY93"/>
                <a:gd fmla="*/ 306429 w 609243" name="connsiteX94"/>
                <a:gd fmla="*/ 71791 h 496315" name="connsiteY94"/>
                <a:gd fmla="*/ 297699 w 609243" name="connsiteX95"/>
                <a:gd fmla="*/ 68664 h 496315" name="connsiteY95"/>
                <a:gd fmla="*/ 198798 w 609243" name="connsiteX96"/>
                <a:gd fmla="*/ 22403 h 496315" name="connsiteY96"/>
                <a:gd fmla="*/ 197678 w 609243" name="connsiteX97"/>
                <a:gd fmla="*/ 346 h 496315" name="connsiteY97"/>
                <a:gd fmla="*/ 306429 w 609243" name="connsiteX98"/>
                <a:gd fmla="*/ 46209 h 496315" name="connsiteY98"/>
                <a:gd fmla="*/ 602505 w 609243" name="connsiteX99"/>
                <a:gd fmla="*/ 64779 h 496315" name="connsiteY99"/>
                <a:gd fmla="*/ 606016 w 609243" name="connsiteX100"/>
                <a:gd fmla="*/ 68948 h 496315" name="connsiteY100"/>
                <a:gd fmla="*/ 608009 w 609243" name="connsiteX101"/>
                <a:gd fmla="*/ 75581 h 496315" name="connsiteY101"/>
                <a:gd fmla="*/ 609243 w 609243" name="connsiteX102"/>
                <a:gd fmla="*/ 396113 h 496315" name="connsiteY102"/>
                <a:gd fmla="*/ 608199 w 609243" name="connsiteX103"/>
                <a:gd fmla="*/ 400945 h 496315" name="connsiteY103"/>
                <a:gd fmla="*/ 595103 w 609243" name="connsiteX104"/>
                <a:gd fmla="*/ 414210 h 496315" name="connsiteY104"/>
                <a:gd fmla="*/ 317437 w 609243" name="connsiteX105"/>
                <a:gd fmla="*/ 428043 h 496315" name="connsiteY105"/>
                <a:gd fmla="*/ 306429 w 609243" name="connsiteX106"/>
                <a:gd fmla="*/ 434675 h 496315" name="connsiteY106"/>
                <a:gd fmla="*/ 295422 w 609243" name="connsiteX107"/>
                <a:gd fmla="*/ 428043 h 496315" name="connsiteY107"/>
                <a:gd fmla="*/ 17756 w 609243" name="connsiteX108"/>
                <a:gd fmla="*/ 414210 h 496315" name="connsiteY108"/>
                <a:gd fmla="*/ 4660 w 609243" name="connsiteX109"/>
                <a:gd fmla="*/ 400945 h 496315" name="connsiteY109"/>
                <a:gd fmla="*/ 3616 w 609243" name="connsiteX110"/>
                <a:gd fmla="*/ 396113 h 496315" name="connsiteY110"/>
                <a:gd fmla="*/ 4850 w 609243" name="connsiteX111"/>
                <a:gd fmla="*/ 75581 h 496315" name="connsiteY111"/>
                <a:gd fmla="*/ 6843 w 609243" name="connsiteX112"/>
                <a:gd fmla="*/ 68948 h 496315" name="connsiteY112"/>
                <a:gd fmla="*/ 10354 w 609243" name="connsiteX113"/>
                <a:gd fmla="*/ 64779 h 496315" name="connsiteY113"/>
                <a:gd fmla="*/ 197678 w 609243" name="connsiteX114"/>
                <a:gd fmla="*/ 346 h 496315" name="connsiteY1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b="b" l="l" r="r" t="t"/>
              <a:pathLst>
                <a:path h="496315" w="609243">
                  <a:moveTo>
                    <a:pt x="165033" y="400904"/>
                  </a:moveTo>
                  <a:cubicBezTo>
                    <a:pt x="218614" y="402858"/>
                    <a:pt x="269051" y="419838"/>
                    <a:pt x="303783" y="460951"/>
                  </a:cubicBezTo>
                  <a:cubicBezTo>
                    <a:pt x="373248" y="378725"/>
                    <a:pt x="505628" y="393029"/>
                    <a:pt x="600145" y="431016"/>
                  </a:cubicBezTo>
                  <a:cubicBezTo>
                    <a:pt x="616847" y="437742"/>
                    <a:pt x="602423" y="460382"/>
                    <a:pt x="585911" y="453751"/>
                  </a:cubicBezTo>
                  <a:cubicBezTo>
                    <a:pt x="500314" y="419364"/>
                    <a:pt x="372583" y="404018"/>
                    <a:pt x="316310" y="490033"/>
                  </a:cubicBezTo>
                  <a:cubicBezTo>
                    <a:pt x="313178" y="494864"/>
                    <a:pt x="308433" y="496569"/>
                    <a:pt x="303783" y="496285"/>
                  </a:cubicBezTo>
                  <a:cubicBezTo>
                    <a:pt x="299134" y="496569"/>
                    <a:pt x="294389" y="494864"/>
                    <a:pt x="291257" y="490033"/>
                  </a:cubicBezTo>
                  <a:cubicBezTo>
                    <a:pt x="234984" y="404018"/>
                    <a:pt x="107253" y="419364"/>
                    <a:pt x="21751" y="453751"/>
                  </a:cubicBezTo>
                  <a:cubicBezTo>
                    <a:pt x="5144" y="460382"/>
                    <a:pt x="-9280" y="437742"/>
                    <a:pt x="7422" y="431016"/>
                  </a:cubicBezTo>
                  <a:cubicBezTo>
                    <a:pt x="54728" y="412023"/>
                    <a:pt x="111452" y="398950"/>
                    <a:pt x="165033" y="400904"/>
                  </a:cubicBezTo>
                  <a:close/>
                  <a:moveTo>
                    <a:pt x="155189" y="275778"/>
                  </a:moveTo>
                  <a:cubicBezTo>
                    <a:pt x="190373" y="271726"/>
                    <a:pt x="226197" y="277389"/>
                    <a:pt x="259126" y="295874"/>
                  </a:cubicBezTo>
                  <a:cubicBezTo>
                    <a:pt x="270229" y="302130"/>
                    <a:pt x="260265" y="319192"/>
                    <a:pt x="249162" y="312936"/>
                  </a:cubicBezTo>
                  <a:cubicBezTo>
                    <a:pt x="189186" y="279285"/>
                    <a:pt x="119815" y="294262"/>
                    <a:pt x="65059" y="331041"/>
                  </a:cubicBezTo>
                  <a:cubicBezTo>
                    <a:pt x="54430" y="338150"/>
                    <a:pt x="44561" y="320993"/>
                    <a:pt x="55095" y="313979"/>
                  </a:cubicBezTo>
                  <a:cubicBezTo>
                    <a:pt x="85463" y="293599"/>
                    <a:pt x="120006" y="279830"/>
                    <a:pt x="155189" y="275778"/>
                  </a:cubicBezTo>
                  <a:close/>
                  <a:moveTo>
                    <a:pt x="443849" y="275552"/>
                  </a:moveTo>
                  <a:cubicBezTo>
                    <a:pt x="479257" y="276654"/>
                    <a:pt x="514819" y="287483"/>
                    <a:pt x="546751" y="305255"/>
                  </a:cubicBezTo>
                  <a:cubicBezTo>
                    <a:pt x="557854" y="311415"/>
                    <a:pt x="549408" y="329329"/>
                    <a:pt x="538211" y="323074"/>
                  </a:cubicBezTo>
                  <a:cubicBezTo>
                    <a:pt x="480609" y="291037"/>
                    <a:pt x="410197" y="281843"/>
                    <a:pt x="353260" y="320420"/>
                  </a:cubicBezTo>
                  <a:cubicBezTo>
                    <a:pt x="342726" y="327528"/>
                    <a:pt x="331339" y="311415"/>
                    <a:pt x="341872" y="304212"/>
                  </a:cubicBezTo>
                  <a:cubicBezTo>
                    <a:pt x="373188" y="283076"/>
                    <a:pt x="408441" y="274451"/>
                    <a:pt x="443849" y="275552"/>
                  </a:cubicBezTo>
                  <a:close/>
                  <a:moveTo>
                    <a:pt x="155189" y="229830"/>
                  </a:moveTo>
                  <a:cubicBezTo>
                    <a:pt x="190373" y="225780"/>
                    <a:pt x="226197" y="231440"/>
                    <a:pt x="259126" y="249914"/>
                  </a:cubicBezTo>
                  <a:cubicBezTo>
                    <a:pt x="270229" y="256166"/>
                    <a:pt x="260265" y="273124"/>
                    <a:pt x="249162" y="266966"/>
                  </a:cubicBezTo>
                  <a:cubicBezTo>
                    <a:pt x="189186" y="233335"/>
                    <a:pt x="119815" y="248303"/>
                    <a:pt x="65059" y="284966"/>
                  </a:cubicBezTo>
                  <a:cubicBezTo>
                    <a:pt x="54430" y="292071"/>
                    <a:pt x="44561" y="275019"/>
                    <a:pt x="55095" y="268008"/>
                  </a:cubicBezTo>
                  <a:cubicBezTo>
                    <a:pt x="85463" y="247640"/>
                    <a:pt x="120006" y="233880"/>
                    <a:pt x="155189" y="229830"/>
                  </a:cubicBezTo>
                  <a:close/>
                  <a:moveTo>
                    <a:pt x="439981" y="229743"/>
                  </a:moveTo>
                  <a:cubicBezTo>
                    <a:pt x="475369" y="230857"/>
                    <a:pt x="510924" y="241709"/>
                    <a:pt x="542897" y="259481"/>
                  </a:cubicBezTo>
                  <a:cubicBezTo>
                    <a:pt x="553903" y="265642"/>
                    <a:pt x="545554" y="283461"/>
                    <a:pt x="534359" y="277206"/>
                  </a:cubicBezTo>
                  <a:cubicBezTo>
                    <a:pt x="476674" y="245169"/>
                    <a:pt x="406371" y="235975"/>
                    <a:pt x="349445" y="274552"/>
                  </a:cubicBezTo>
                  <a:cubicBezTo>
                    <a:pt x="338819" y="281660"/>
                    <a:pt x="327529" y="265547"/>
                    <a:pt x="338060" y="258438"/>
                  </a:cubicBezTo>
                  <a:cubicBezTo>
                    <a:pt x="369369" y="237255"/>
                    <a:pt x="404592" y="228629"/>
                    <a:pt x="439981" y="229743"/>
                  </a:cubicBezTo>
                  <a:close/>
                  <a:moveTo>
                    <a:pt x="436157" y="183933"/>
                  </a:moveTo>
                  <a:cubicBezTo>
                    <a:pt x="471557" y="185045"/>
                    <a:pt x="507123" y="195886"/>
                    <a:pt x="539058" y="213639"/>
                  </a:cubicBezTo>
                  <a:cubicBezTo>
                    <a:pt x="550162" y="219794"/>
                    <a:pt x="541715" y="237594"/>
                    <a:pt x="530612" y="231439"/>
                  </a:cubicBezTo>
                  <a:cubicBezTo>
                    <a:pt x="472909" y="199342"/>
                    <a:pt x="402584" y="190253"/>
                    <a:pt x="345546" y="228694"/>
                  </a:cubicBezTo>
                  <a:cubicBezTo>
                    <a:pt x="335012" y="235889"/>
                    <a:pt x="323718" y="219699"/>
                    <a:pt x="334252" y="212598"/>
                  </a:cubicBezTo>
                  <a:cubicBezTo>
                    <a:pt x="365524" y="191436"/>
                    <a:pt x="400757" y="182820"/>
                    <a:pt x="436157" y="183933"/>
                  </a:cubicBezTo>
                  <a:close/>
                  <a:moveTo>
                    <a:pt x="155189" y="183880"/>
                  </a:moveTo>
                  <a:cubicBezTo>
                    <a:pt x="190373" y="179842"/>
                    <a:pt x="226197" y="185502"/>
                    <a:pt x="259126" y="203976"/>
                  </a:cubicBezTo>
                  <a:cubicBezTo>
                    <a:pt x="270229" y="210133"/>
                    <a:pt x="260265" y="227186"/>
                    <a:pt x="249162" y="220933"/>
                  </a:cubicBezTo>
                  <a:cubicBezTo>
                    <a:pt x="189186" y="187302"/>
                    <a:pt x="119815" y="202270"/>
                    <a:pt x="65059" y="239028"/>
                  </a:cubicBezTo>
                  <a:cubicBezTo>
                    <a:pt x="54430" y="246133"/>
                    <a:pt x="44561" y="229080"/>
                    <a:pt x="55095" y="221975"/>
                  </a:cubicBezTo>
                  <a:cubicBezTo>
                    <a:pt x="85463" y="201655"/>
                    <a:pt x="120006" y="187918"/>
                    <a:pt x="155189" y="183880"/>
                  </a:cubicBezTo>
                  <a:close/>
                  <a:moveTo>
                    <a:pt x="439981" y="137783"/>
                  </a:moveTo>
                  <a:cubicBezTo>
                    <a:pt x="475369" y="138895"/>
                    <a:pt x="510924" y="149736"/>
                    <a:pt x="542897" y="167489"/>
                  </a:cubicBezTo>
                  <a:cubicBezTo>
                    <a:pt x="553903" y="173644"/>
                    <a:pt x="545554" y="191444"/>
                    <a:pt x="534359" y="185289"/>
                  </a:cubicBezTo>
                  <a:cubicBezTo>
                    <a:pt x="476674" y="153192"/>
                    <a:pt x="406371" y="144103"/>
                    <a:pt x="349445" y="182544"/>
                  </a:cubicBezTo>
                  <a:cubicBezTo>
                    <a:pt x="338819" y="189739"/>
                    <a:pt x="327529" y="173549"/>
                    <a:pt x="338060" y="166448"/>
                  </a:cubicBezTo>
                  <a:cubicBezTo>
                    <a:pt x="369369" y="145286"/>
                    <a:pt x="404592" y="136670"/>
                    <a:pt x="439981" y="137783"/>
                  </a:cubicBezTo>
                  <a:close/>
                  <a:moveTo>
                    <a:pt x="209117" y="125922"/>
                  </a:moveTo>
                  <a:cubicBezTo>
                    <a:pt x="223089" y="128148"/>
                    <a:pt x="236563" y="133217"/>
                    <a:pt x="249230" y="141507"/>
                  </a:cubicBezTo>
                  <a:cubicBezTo>
                    <a:pt x="259857" y="148423"/>
                    <a:pt x="249989" y="165477"/>
                    <a:pt x="239267" y="158561"/>
                  </a:cubicBezTo>
                  <a:cubicBezTo>
                    <a:pt x="218392" y="144918"/>
                    <a:pt x="195619" y="141223"/>
                    <a:pt x="171234" y="146339"/>
                  </a:cubicBezTo>
                  <a:cubicBezTo>
                    <a:pt x="158804" y="148991"/>
                    <a:pt x="153585" y="130043"/>
                    <a:pt x="166015" y="127390"/>
                  </a:cubicBezTo>
                  <a:cubicBezTo>
                    <a:pt x="180675" y="124311"/>
                    <a:pt x="195145" y="123695"/>
                    <a:pt x="209117" y="125922"/>
                  </a:cubicBezTo>
                  <a:close/>
                  <a:moveTo>
                    <a:pt x="114405" y="101164"/>
                  </a:moveTo>
                  <a:cubicBezTo>
                    <a:pt x="101873" y="102206"/>
                    <a:pt x="90291" y="105901"/>
                    <a:pt x="79658" y="112628"/>
                  </a:cubicBezTo>
                  <a:cubicBezTo>
                    <a:pt x="78519" y="127407"/>
                    <a:pt x="78234" y="142091"/>
                    <a:pt x="78139" y="156871"/>
                  </a:cubicBezTo>
                  <a:cubicBezTo>
                    <a:pt x="89626" y="150523"/>
                    <a:pt x="101684" y="145407"/>
                    <a:pt x="114405" y="142186"/>
                  </a:cubicBezTo>
                  <a:close/>
                  <a:moveTo>
                    <a:pt x="436157" y="91941"/>
                  </a:moveTo>
                  <a:cubicBezTo>
                    <a:pt x="471557" y="93043"/>
                    <a:pt x="507123" y="103872"/>
                    <a:pt x="539058" y="121643"/>
                  </a:cubicBezTo>
                  <a:cubicBezTo>
                    <a:pt x="550162" y="127804"/>
                    <a:pt x="541715" y="145718"/>
                    <a:pt x="530612" y="139462"/>
                  </a:cubicBezTo>
                  <a:cubicBezTo>
                    <a:pt x="472909" y="107426"/>
                    <a:pt x="402584" y="98232"/>
                    <a:pt x="345546" y="136808"/>
                  </a:cubicBezTo>
                  <a:cubicBezTo>
                    <a:pt x="335012" y="143917"/>
                    <a:pt x="323718" y="127804"/>
                    <a:pt x="334252" y="120601"/>
                  </a:cubicBezTo>
                  <a:cubicBezTo>
                    <a:pt x="365524" y="99464"/>
                    <a:pt x="400757" y="90839"/>
                    <a:pt x="436157" y="91941"/>
                  </a:cubicBezTo>
                  <a:close/>
                  <a:moveTo>
                    <a:pt x="120956" y="81080"/>
                  </a:moveTo>
                  <a:cubicBezTo>
                    <a:pt x="122000" y="81080"/>
                    <a:pt x="122855" y="81174"/>
                    <a:pt x="123804" y="81459"/>
                  </a:cubicBezTo>
                  <a:cubicBezTo>
                    <a:pt x="128836" y="81269"/>
                    <a:pt x="134152" y="84396"/>
                    <a:pt x="134152" y="90933"/>
                  </a:cubicBezTo>
                  <a:lnTo>
                    <a:pt x="134152" y="146734"/>
                  </a:lnTo>
                  <a:cubicBezTo>
                    <a:pt x="134152" y="147681"/>
                    <a:pt x="133962" y="148534"/>
                    <a:pt x="133773" y="149292"/>
                  </a:cubicBezTo>
                  <a:cubicBezTo>
                    <a:pt x="134532" y="153744"/>
                    <a:pt x="132633" y="158387"/>
                    <a:pt x="126842" y="159523"/>
                  </a:cubicBezTo>
                  <a:cubicBezTo>
                    <a:pt x="109279" y="163029"/>
                    <a:pt x="93234" y="170134"/>
                    <a:pt x="78234" y="179892"/>
                  </a:cubicBezTo>
                  <a:cubicBezTo>
                    <a:pt x="72348" y="183682"/>
                    <a:pt x="66841" y="180366"/>
                    <a:pt x="64658" y="175439"/>
                  </a:cubicBezTo>
                  <a:cubicBezTo>
                    <a:pt x="61145" y="174208"/>
                    <a:pt x="58392" y="171271"/>
                    <a:pt x="58392" y="166439"/>
                  </a:cubicBezTo>
                  <a:cubicBezTo>
                    <a:pt x="58392" y="147871"/>
                    <a:pt x="58487" y="129207"/>
                    <a:pt x="60101" y="110638"/>
                  </a:cubicBezTo>
                  <a:cubicBezTo>
                    <a:pt x="60196" y="109596"/>
                    <a:pt x="60386" y="108649"/>
                    <a:pt x="60765" y="107796"/>
                  </a:cubicBezTo>
                  <a:cubicBezTo>
                    <a:pt x="60576" y="104575"/>
                    <a:pt x="61715" y="101164"/>
                    <a:pt x="64943" y="98796"/>
                  </a:cubicBezTo>
                  <a:cubicBezTo>
                    <a:pt x="81367" y="86764"/>
                    <a:pt x="100734" y="81459"/>
                    <a:pt x="120956" y="81080"/>
                  </a:cubicBezTo>
                  <a:close/>
                  <a:moveTo>
                    <a:pt x="211133" y="79659"/>
                  </a:moveTo>
                  <a:cubicBezTo>
                    <a:pt x="225465" y="81224"/>
                    <a:pt x="239442" y="85988"/>
                    <a:pt x="252540" y="93858"/>
                  </a:cubicBezTo>
                  <a:cubicBezTo>
                    <a:pt x="263455" y="100495"/>
                    <a:pt x="253489" y="117563"/>
                    <a:pt x="242574" y="110925"/>
                  </a:cubicBezTo>
                  <a:cubicBezTo>
                    <a:pt x="220553" y="97651"/>
                    <a:pt x="197109" y="95375"/>
                    <a:pt x="172811" y="103719"/>
                  </a:cubicBezTo>
                  <a:cubicBezTo>
                    <a:pt x="160756" y="107796"/>
                    <a:pt x="155631" y="88833"/>
                    <a:pt x="167590" y="84661"/>
                  </a:cubicBezTo>
                  <a:cubicBezTo>
                    <a:pt x="182112" y="79730"/>
                    <a:pt x="196800" y="78095"/>
                    <a:pt x="211133" y="79659"/>
                  </a:cubicBezTo>
                  <a:close/>
                  <a:moveTo>
                    <a:pt x="198798" y="22403"/>
                  </a:moveTo>
                  <a:cubicBezTo>
                    <a:pt x="139593" y="17888"/>
                    <a:pt x="76710" y="44314"/>
                    <a:pt x="27245" y="79844"/>
                  </a:cubicBezTo>
                  <a:cubicBezTo>
                    <a:pt x="29238" y="182456"/>
                    <a:pt x="26296" y="284974"/>
                    <a:pt x="26012" y="387586"/>
                  </a:cubicBezTo>
                  <a:cubicBezTo>
                    <a:pt x="118725" y="354898"/>
                    <a:pt x="223111" y="351392"/>
                    <a:pt x="306429" y="408620"/>
                  </a:cubicBezTo>
                  <a:cubicBezTo>
                    <a:pt x="389653" y="351392"/>
                    <a:pt x="494134" y="354898"/>
                    <a:pt x="586847" y="387586"/>
                  </a:cubicBezTo>
                  <a:cubicBezTo>
                    <a:pt x="586563" y="284974"/>
                    <a:pt x="583621" y="182456"/>
                    <a:pt x="585614" y="79844"/>
                  </a:cubicBezTo>
                  <a:cubicBezTo>
                    <a:pt x="506470" y="22995"/>
                    <a:pt x="392975" y="-10545"/>
                    <a:pt x="315160" y="68664"/>
                  </a:cubicBezTo>
                  <a:cubicBezTo>
                    <a:pt x="312503" y="71412"/>
                    <a:pt x="309371" y="72264"/>
                    <a:pt x="306429" y="71791"/>
                  </a:cubicBezTo>
                  <a:cubicBezTo>
                    <a:pt x="303488" y="72264"/>
                    <a:pt x="300356" y="71412"/>
                    <a:pt x="297699" y="68664"/>
                  </a:cubicBezTo>
                  <a:cubicBezTo>
                    <a:pt x="268518" y="38960"/>
                    <a:pt x="234320" y="25112"/>
                    <a:pt x="198798" y="22403"/>
                  </a:cubicBezTo>
                  <a:close/>
                  <a:moveTo>
                    <a:pt x="197678" y="346"/>
                  </a:moveTo>
                  <a:cubicBezTo>
                    <a:pt x="236561" y="2640"/>
                    <a:pt x="274117" y="16470"/>
                    <a:pt x="306429" y="46209"/>
                  </a:cubicBezTo>
                  <a:cubicBezTo>
                    <a:pt x="392595" y="-33095"/>
                    <a:pt x="516055" y="730"/>
                    <a:pt x="602505" y="64779"/>
                  </a:cubicBezTo>
                  <a:cubicBezTo>
                    <a:pt x="604118" y="66011"/>
                    <a:pt x="605257" y="67432"/>
                    <a:pt x="606016" y="68948"/>
                  </a:cubicBezTo>
                  <a:cubicBezTo>
                    <a:pt x="607250" y="70654"/>
                    <a:pt x="608104" y="72833"/>
                    <a:pt x="608009" y="75581"/>
                  </a:cubicBezTo>
                  <a:cubicBezTo>
                    <a:pt x="605827" y="182456"/>
                    <a:pt x="609053" y="289237"/>
                    <a:pt x="609243" y="396113"/>
                  </a:cubicBezTo>
                  <a:cubicBezTo>
                    <a:pt x="609243" y="397913"/>
                    <a:pt x="608863" y="399524"/>
                    <a:pt x="608199" y="400945"/>
                  </a:cubicBezTo>
                  <a:cubicBezTo>
                    <a:pt x="610002" y="408620"/>
                    <a:pt x="604403" y="417810"/>
                    <a:pt x="595103" y="414210"/>
                  </a:cubicBezTo>
                  <a:cubicBezTo>
                    <a:pt x="503813" y="378679"/>
                    <a:pt x="400661" y="370815"/>
                    <a:pt x="317437" y="428043"/>
                  </a:cubicBezTo>
                  <a:cubicBezTo>
                    <a:pt x="315540" y="432591"/>
                    <a:pt x="311269" y="435812"/>
                    <a:pt x="306429" y="434675"/>
                  </a:cubicBezTo>
                  <a:cubicBezTo>
                    <a:pt x="301590" y="435812"/>
                    <a:pt x="297319" y="432591"/>
                    <a:pt x="295422" y="428043"/>
                  </a:cubicBezTo>
                  <a:cubicBezTo>
                    <a:pt x="212198" y="370815"/>
                    <a:pt x="109046" y="378679"/>
                    <a:pt x="17756" y="414210"/>
                  </a:cubicBezTo>
                  <a:cubicBezTo>
                    <a:pt x="8456" y="417810"/>
                    <a:pt x="2857" y="408620"/>
                    <a:pt x="4660" y="400945"/>
                  </a:cubicBezTo>
                  <a:cubicBezTo>
                    <a:pt x="3996" y="399524"/>
                    <a:pt x="3616" y="397913"/>
                    <a:pt x="3616" y="396113"/>
                  </a:cubicBezTo>
                  <a:cubicBezTo>
                    <a:pt x="3806" y="289237"/>
                    <a:pt x="7032" y="182456"/>
                    <a:pt x="4850" y="75581"/>
                  </a:cubicBezTo>
                  <a:cubicBezTo>
                    <a:pt x="4755" y="72833"/>
                    <a:pt x="5514" y="70654"/>
                    <a:pt x="6843" y="68948"/>
                  </a:cubicBezTo>
                  <a:cubicBezTo>
                    <a:pt x="7602" y="67432"/>
                    <a:pt x="8741" y="66011"/>
                    <a:pt x="10354" y="64779"/>
                  </a:cubicBezTo>
                  <a:cubicBezTo>
                    <a:pt x="64385" y="24748"/>
                    <a:pt x="132874" y="-3476"/>
                    <a:pt x="197678" y="346"/>
                  </a:cubicBezTo>
                  <a:close/>
                </a:path>
              </a:pathLst>
            </a:custGeom>
            <a:solidFill>
              <a:schemeClr val="tx1"/>
            </a:solidFill>
            <a:ln>
              <a:noFill/>
            </a:ln>
          </p:spPr>
          <p:txBody>
            <a:bodyPr/>
            <a:lstStyle/>
            <a:p/>
          </p:txBody>
        </p:sp>
        <p:sp>
          <p:nvSpPr>
            <p:cNvPr id="7" name="文本框 6"/>
            <p:cNvSpPr txBox="1"/>
            <p:nvPr/>
          </p:nvSpPr>
          <p:spPr>
            <a:xfrm>
              <a:off x="7976337" y="577598"/>
              <a:ext cx="2990850" cy="457200"/>
            </a:xfrm>
            <a:prstGeom prst="rect">
              <a:avLst/>
            </a:prstGeom>
            <a:noFill/>
          </p:spPr>
          <p:txBody>
            <a:bodyPr rtlCol="0" wrap="square">
              <a:spAutoFit/>
            </a:bodyPr>
            <a:lstStyle/>
            <a:p>
              <a:r>
                <a:rPr altLang="zh-CN" i="1" lang="en-US" spc="600" sz="2400">
                  <a:latin charset="-122" panose="00000500000000000000" pitchFamily="2" typeface="字魂59号-创粗黑"/>
                  <a:ea charset="-122" panose="00000500000000000000" pitchFamily="2" typeface="字魂59号-创粗黑"/>
                </a:rPr>
                <a:t>READ SHARE</a:t>
              </a:r>
            </a:p>
          </p:txBody>
        </p:sp>
      </p:grpSp>
      <p:grpSp>
        <p:nvGrpSpPr>
          <p:cNvPr id="2" name="组合 1"/>
          <p:cNvGrpSpPr/>
          <p:nvPr/>
        </p:nvGrpSpPr>
        <p:grpSpPr>
          <a:xfrm>
            <a:off x="1639094" y="1944915"/>
            <a:ext cx="8913812" cy="4014935"/>
            <a:chOff x="839788" y="1944915"/>
            <a:chExt cx="8913812" cy="4014935"/>
          </a:xfrm>
        </p:grpSpPr>
        <p:sp>
          <p:nvSpPr>
            <p:cNvPr id="8" name="矩形 7"/>
            <p:cNvSpPr/>
            <p:nvPr/>
          </p:nvSpPr>
          <p:spPr>
            <a:xfrm>
              <a:off x="839788" y="1944915"/>
              <a:ext cx="2571069" cy="72571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charset="-122" panose="00000500000000000000" pitchFamily="2" typeface="字魂59号-创粗黑"/>
                <a:ea charset="-122" panose="00000500000000000000" pitchFamily="2" typeface="字魂59号-创粗黑"/>
              </a:endParaRPr>
            </a:p>
          </p:txBody>
        </p:sp>
        <p:sp>
          <p:nvSpPr>
            <p:cNvPr id="9" name="矩形 8"/>
            <p:cNvSpPr/>
            <p:nvPr/>
          </p:nvSpPr>
          <p:spPr>
            <a:xfrm>
              <a:off x="4131015" y="2046162"/>
              <a:ext cx="5622585" cy="731520"/>
            </a:xfrm>
            <a:prstGeom prst="rect">
              <a:avLst/>
            </a:prstGeom>
          </p:spPr>
          <p:txBody>
            <a:bodyPr wrap="square">
              <a:spAutoFit/>
            </a:bodyPr>
            <a:lstStyle/>
            <a:p>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 ipsum primis in faucibus orci luctus et ultrices posuere cubilia</a:t>
              </a:r>
            </a:p>
          </p:txBody>
        </p:sp>
        <p:cxnSp>
          <p:nvCxnSpPr>
            <p:cNvPr id="10" name="直接连接符 9"/>
            <p:cNvCxnSpPr/>
            <p:nvPr/>
          </p:nvCxnSpPr>
          <p:spPr>
            <a:xfrm>
              <a:off x="4131016" y="2670629"/>
              <a:ext cx="562258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矩形 10"/>
            <p:cNvSpPr/>
            <p:nvPr/>
          </p:nvSpPr>
          <p:spPr>
            <a:xfrm>
              <a:off x="839788" y="3041323"/>
              <a:ext cx="2571069" cy="72571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charset="-122" panose="00000500000000000000" pitchFamily="2" typeface="字魂59号-创粗黑"/>
                <a:ea charset="-122" panose="00000500000000000000" pitchFamily="2" typeface="字魂59号-创粗黑"/>
              </a:endParaRPr>
            </a:p>
          </p:txBody>
        </p:sp>
        <p:cxnSp>
          <p:nvCxnSpPr>
            <p:cNvPr id="12" name="直接连接符 11"/>
            <p:cNvCxnSpPr/>
            <p:nvPr/>
          </p:nvCxnSpPr>
          <p:spPr>
            <a:xfrm>
              <a:off x="4131016" y="3767037"/>
              <a:ext cx="562258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839788" y="4137730"/>
              <a:ext cx="2571069" cy="72571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charset="-122" panose="00000500000000000000" pitchFamily="2" typeface="字魂59号-创粗黑"/>
                <a:ea charset="-122" panose="00000500000000000000" pitchFamily="2" typeface="字魂59号-创粗黑"/>
              </a:endParaRPr>
            </a:p>
          </p:txBody>
        </p:sp>
        <p:cxnSp>
          <p:nvCxnSpPr>
            <p:cNvPr id="14" name="直接连接符 13"/>
            <p:cNvCxnSpPr/>
            <p:nvPr/>
          </p:nvCxnSpPr>
          <p:spPr>
            <a:xfrm>
              <a:off x="4131016" y="4863444"/>
              <a:ext cx="562258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矩形 14"/>
            <p:cNvSpPr/>
            <p:nvPr/>
          </p:nvSpPr>
          <p:spPr>
            <a:xfrm>
              <a:off x="839788" y="5234136"/>
              <a:ext cx="2571069" cy="72571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charset="-122" panose="00000500000000000000" pitchFamily="2" typeface="字魂59号-创粗黑"/>
                <a:ea charset="-122" panose="00000500000000000000" pitchFamily="2" typeface="字魂59号-创粗黑"/>
              </a:endParaRPr>
            </a:p>
          </p:txBody>
        </p:sp>
        <p:cxnSp>
          <p:nvCxnSpPr>
            <p:cNvPr id="16" name="直接连接符 15"/>
            <p:cNvCxnSpPr/>
            <p:nvPr/>
          </p:nvCxnSpPr>
          <p:spPr>
            <a:xfrm>
              <a:off x="4131016" y="5959850"/>
              <a:ext cx="562258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矩形 16"/>
            <p:cNvSpPr/>
            <p:nvPr/>
          </p:nvSpPr>
          <p:spPr>
            <a:xfrm>
              <a:off x="1277686" y="2123106"/>
              <a:ext cx="1554480" cy="365760"/>
            </a:xfrm>
            <a:prstGeom prst="rect">
              <a:avLst/>
            </a:prstGeom>
          </p:spPr>
          <p:txBody>
            <a:bodyPr wrap="none">
              <a:spAutoFit/>
            </a:bodyPr>
            <a:lstStyle/>
            <a:p>
              <a:r>
                <a:rPr altLang="en-US" lang="zh-CN">
                  <a:solidFill>
                    <a:schemeClr val="bg1"/>
                  </a:solidFill>
                  <a:latin charset="-122" panose="00000500000000000000" pitchFamily="2" typeface="字魂59号-创粗黑"/>
                  <a:ea charset="-122" panose="00000500000000000000" pitchFamily="2" typeface="字魂59号-创粗黑"/>
                </a:rPr>
                <a:t>输入你的标题</a:t>
              </a:r>
            </a:p>
          </p:txBody>
        </p:sp>
        <p:sp>
          <p:nvSpPr>
            <p:cNvPr id="18" name="矩形 17"/>
            <p:cNvSpPr/>
            <p:nvPr/>
          </p:nvSpPr>
          <p:spPr>
            <a:xfrm>
              <a:off x="1277686" y="3219514"/>
              <a:ext cx="1554480" cy="365760"/>
            </a:xfrm>
            <a:prstGeom prst="rect">
              <a:avLst/>
            </a:prstGeom>
          </p:spPr>
          <p:txBody>
            <a:bodyPr wrap="none">
              <a:spAutoFit/>
            </a:bodyPr>
            <a:lstStyle/>
            <a:p>
              <a:r>
                <a:rPr altLang="en-US" lang="zh-CN">
                  <a:solidFill>
                    <a:schemeClr val="bg1"/>
                  </a:solidFill>
                  <a:latin charset="-122" panose="00000500000000000000" pitchFamily="2" typeface="字魂59号-创粗黑"/>
                  <a:ea charset="-122" panose="00000500000000000000" pitchFamily="2" typeface="字魂59号-创粗黑"/>
                </a:rPr>
                <a:t>输入你的标题</a:t>
              </a:r>
            </a:p>
          </p:txBody>
        </p:sp>
        <p:sp>
          <p:nvSpPr>
            <p:cNvPr id="19" name="矩形 18"/>
            <p:cNvSpPr/>
            <p:nvPr/>
          </p:nvSpPr>
          <p:spPr>
            <a:xfrm>
              <a:off x="1277686" y="4315921"/>
              <a:ext cx="1554480" cy="365760"/>
            </a:xfrm>
            <a:prstGeom prst="rect">
              <a:avLst/>
            </a:prstGeom>
          </p:spPr>
          <p:txBody>
            <a:bodyPr wrap="none">
              <a:spAutoFit/>
            </a:bodyPr>
            <a:lstStyle/>
            <a:p>
              <a:r>
                <a:rPr altLang="en-US" lang="zh-CN">
                  <a:solidFill>
                    <a:schemeClr val="bg1"/>
                  </a:solidFill>
                  <a:latin charset="-122" panose="00000500000000000000" pitchFamily="2" typeface="字魂59号-创粗黑"/>
                  <a:ea charset="-122" panose="00000500000000000000" pitchFamily="2" typeface="字魂59号-创粗黑"/>
                </a:rPr>
                <a:t>输入你的标题</a:t>
              </a:r>
            </a:p>
          </p:txBody>
        </p:sp>
        <p:sp>
          <p:nvSpPr>
            <p:cNvPr id="20" name="矩形 19"/>
            <p:cNvSpPr/>
            <p:nvPr/>
          </p:nvSpPr>
          <p:spPr>
            <a:xfrm>
              <a:off x="1277686" y="5412327"/>
              <a:ext cx="1554480" cy="365760"/>
            </a:xfrm>
            <a:prstGeom prst="rect">
              <a:avLst/>
            </a:prstGeom>
          </p:spPr>
          <p:txBody>
            <a:bodyPr wrap="none">
              <a:spAutoFit/>
            </a:bodyPr>
            <a:lstStyle/>
            <a:p>
              <a:r>
                <a:rPr altLang="en-US" lang="zh-CN">
                  <a:solidFill>
                    <a:schemeClr val="bg1"/>
                  </a:solidFill>
                  <a:latin charset="-122" panose="00000500000000000000" pitchFamily="2" typeface="字魂59号-创粗黑"/>
                  <a:ea charset="-122" panose="00000500000000000000" pitchFamily="2" typeface="字魂59号-创粗黑"/>
                </a:rPr>
                <a:t>输入你的标题</a:t>
              </a:r>
            </a:p>
          </p:txBody>
        </p:sp>
        <p:sp>
          <p:nvSpPr>
            <p:cNvPr id="21" name="矩形 20"/>
            <p:cNvSpPr/>
            <p:nvPr/>
          </p:nvSpPr>
          <p:spPr>
            <a:xfrm>
              <a:off x="4131015" y="3142569"/>
              <a:ext cx="5622585" cy="731520"/>
            </a:xfrm>
            <a:prstGeom prst="rect">
              <a:avLst/>
            </a:prstGeom>
          </p:spPr>
          <p:txBody>
            <a:bodyPr wrap="square">
              <a:spAutoFit/>
            </a:bodyPr>
            <a:lstStyle/>
            <a:p>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 ipsum primis in faucibus orci luctus et ultrices posuere cubilia</a:t>
              </a:r>
            </a:p>
          </p:txBody>
        </p:sp>
        <p:sp>
          <p:nvSpPr>
            <p:cNvPr id="22" name="矩形 21"/>
            <p:cNvSpPr/>
            <p:nvPr/>
          </p:nvSpPr>
          <p:spPr>
            <a:xfrm>
              <a:off x="4131015" y="4238975"/>
              <a:ext cx="5622585" cy="731520"/>
            </a:xfrm>
            <a:prstGeom prst="rect">
              <a:avLst/>
            </a:prstGeom>
          </p:spPr>
          <p:txBody>
            <a:bodyPr wrap="square">
              <a:spAutoFit/>
            </a:bodyPr>
            <a:lstStyle/>
            <a:p>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 ipsum primis in faucibus orci luctus et ultrices posuere cubilia</a:t>
              </a:r>
            </a:p>
          </p:txBody>
        </p:sp>
        <p:sp>
          <p:nvSpPr>
            <p:cNvPr id="23" name="矩形 22"/>
            <p:cNvSpPr/>
            <p:nvPr/>
          </p:nvSpPr>
          <p:spPr>
            <a:xfrm>
              <a:off x="4131015" y="5335380"/>
              <a:ext cx="5622585" cy="731520"/>
            </a:xfrm>
            <a:prstGeom prst="rect">
              <a:avLst/>
            </a:prstGeom>
          </p:spPr>
          <p:txBody>
            <a:bodyPr wrap="square">
              <a:spAutoFit/>
            </a:bodyPr>
            <a:lstStyle/>
            <a:p>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 ipsum primis in faucibus orci luctus et ultrices posuere cubilia</a:t>
              </a:r>
            </a:p>
          </p:txBody>
        </p:sp>
      </p:grpSp>
    </p:spTree>
    <p:extLst>
      <p:ext uri="{BB962C8B-B14F-4D97-AF65-F5344CB8AC3E}">
        <p14:creationId val="1247565031"/>
      </p:ext>
    </p:extLst>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8">
                                  <p:stCondLst>
                                    <p:cond delay="0"/>
                                  </p:stCondLst>
                                  <p:childTnLst>
                                    <p:set>
                                      <p:cBhvr>
                                        <p:cTn dur="1" fill="hold" id="6">
                                          <p:stCondLst>
                                            <p:cond delay="0"/>
                                          </p:stCondLst>
                                        </p:cTn>
                                        <p:tgtEl>
                                          <p:spTgt spid="2"/>
                                        </p:tgtEl>
                                        <p:attrNameLst>
                                          <p:attrName>style.visibility</p:attrName>
                                        </p:attrNameLst>
                                      </p:cBhvr>
                                      <p:to>
                                        <p:strVal val="visible"/>
                                      </p:to>
                                    </p:set>
                                    <p:animEffect filter="wipe(left)" transition="in">
                                      <p:cBhvr>
                                        <p:cTn dur="500" id="7"/>
                                        <p:tgtEl>
                                          <p:spTgt spid="2"/>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tretch>
            <a:fillRect/>
          </a:stretch>
        </p:blipFill>
        <p:spPr>
          <a:xfrm>
            <a:off x="-76200" y="0"/>
            <a:ext cx="12268200" cy="6858000"/>
          </a:xfrm>
          <a:prstGeom prst="rect">
            <a:avLst/>
          </a:prstGeom>
          <a:solidFill>
            <a:schemeClr val="tx1"/>
          </a:solidFill>
        </p:spPr>
      </p:pic>
      <p:grpSp>
        <p:nvGrpSpPr>
          <p:cNvPr id="5" name="组合 4"/>
          <p:cNvGrpSpPr/>
          <p:nvPr/>
        </p:nvGrpSpPr>
        <p:grpSpPr>
          <a:xfrm>
            <a:off x="7976338" y="577598"/>
            <a:ext cx="3181393" cy="497950"/>
            <a:chOff x="7976338" y="577598"/>
            <a:chExt cx="3181393" cy="497950"/>
          </a:xfrm>
        </p:grpSpPr>
        <p:sp>
          <p:nvSpPr>
            <p:cNvPr id="6" name="book-hand-drawn-open-pages_35781"/>
            <p:cNvSpPr>
              <a:spLocks noChangeAspect="1"/>
            </p:cNvSpPr>
            <p:nvPr/>
          </p:nvSpPr>
          <p:spPr bwMode="auto">
            <a:xfrm>
              <a:off x="10548046" y="578873"/>
              <a:ext cx="609685" cy="496675"/>
            </a:xfrm>
            <a:custGeom>
              <a:gdLst>
                <a:gd fmla="*/ 165033 w 609243" name="connsiteX0"/>
                <a:gd fmla="*/ 400904 h 496315" name="connsiteY0"/>
                <a:gd fmla="*/ 303783 w 609243" name="connsiteX1"/>
                <a:gd fmla="*/ 460951 h 496315" name="connsiteY1"/>
                <a:gd fmla="*/ 600145 w 609243" name="connsiteX2"/>
                <a:gd fmla="*/ 431016 h 496315" name="connsiteY2"/>
                <a:gd fmla="*/ 585911 w 609243" name="connsiteX3"/>
                <a:gd fmla="*/ 453751 h 496315" name="connsiteY3"/>
                <a:gd fmla="*/ 316310 w 609243" name="connsiteX4"/>
                <a:gd fmla="*/ 490033 h 496315" name="connsiteY4"/>
                <a:gd fmla="*/ 303783 w 609243" name="connsiteX5"/>
                <a:gd fmla="*/ 496285 h 496315" name="connsiteY5"/>
                <a:gd fmla="*/ 291257 w 609243" name="connsiteX6"/>
                <a:gd fmla="*/ 490033 h 496315" name="connsiteY6"/>
                <a:gd fmla="*/ 21751 w 609243" name="connsiteX7"/>
                <a:gd fmla="*/ 453751 h 496315" name="connsiteY7"/>
                <a:gd fmla="*/ 7422 w 609243" name="connsiteX8"/>
                <a:gd fmla="*/ 431016 h 496315" name="connsiteY8"/>
                <a:gd fmla="*/ 165033 w 609243" name="connsiteX9"/>
                <a:gd fmla="*/ 400904 h 496315" name="connsiteY9"/>
                <a:gd fmla="*/ 155189 w 609243" name="connsiteX10"/>
                <a:gd fmla="*/ 275778 h 496315" name="connsiteY10"/>
                <a:gd fmla="*/ 259126 w 609243" name="connsiteX11"/>
                <a:gd fmla="*/ 295874 h 496315" name="connsiteY11"/>
                <a:gd fmla="*/ 249162 w 609243" name="connsiteX12"/>
                <a:gd fmla="*/ 312936 h 496315" name="connsiteY12"/>
                <a:gd fmla="*/ 65059 w 609243" name="connsiteX13"/>
                <a:gd fmla="*/ 331041 h 496315" name="connsiteY13"/>
                <a:gd fmla="*/ 55095 w 609243" name="connsiteX14"/>
                <a:gd fmla="*/ 313979 h 496315" name="connsiteY14"/>
                <a:gd fmla="*/ 155189 w 609243" name="connsiteX15"/>
                <a:gd fmla="*/ 275778 h 496315" name="connsiteY15"/>
                <a:gd fmla="*/ 443849 w 609243" name="connsiteX16"/>
                <a:gd fmla="*/ 275552 h 496315" name="connsiteY16"/>
                <a:gd fmla="*/ 546751 w 609243" name="connsiteX17"/>
                <a:gd fmla="*/ 305255 h 496315" name="connsiteY17"/>
                <a:gd fmla="*/ 538211 w 609243" name="connsiteX18"/>
                <a:gd fmla="*/ 323074 h 496315" name="connsiteY18"/>
                <a:gd fmla="*/ 353260 w 609243" name="connsiteX19"/>
                <a:gd fmla="*/ 320420 h 496315" name="connsiteY19"/>
                <a:gd fmla="*/ 341872 w 609243" name="connsiteX20"/>
                <a:gd fmla="*/ 304212 h 496315" name="connsiteY20"/>
                <a:gd fmla="*/ 443849 w 609243" name="connsiteX21"/>
                <a:gd fmla="*/ 275552 h 496315" name="connsiteY21"/>
                <a:gd fmla="*/ 155189 w 609243" name="connsiteX22"/>
                <a:gd fmla="*/ 229830 h 496315" name="connsiteY22"/>
                <a:gd fmla="*/ 259126 w 609243" name="connsiteX23"/>
                <a:gd fmla="*/ 249914 h 496315" name="connsiteY23"/>
                <a:gd fmla="*/ 249162 w 609243" name="connsiteX24"/>
                <a:gd fmla="*/ 266966 h 496315" name="connsiteY24"/>
                <a:gd fmla="*/ 65059 w 609243" name="connsiteX25"/>
                <a:gd fmla="*/ 284966 h 496315" name="connsiteY25"/>
                <a:gd fmla="*/ 55095 w 609243" name="connsiteX26"/>
                <a:gd fmla="*/ 268008 h 496315" name="connsiteY26"/>
                <a:gd fmla="*/ 155189 w 609243" name="connsiteX27"/>
                <a:gd fmla="*/ 229830 h 496315" name="connsiteY27"/>
                <a:gd fmla="*/ 439981 w 609243" name="connsiteX28"/>
                <a:gd fmla="*/ 229743 h 496315" name="connsiteY28"/>
                <a:gd fmla="*/ 542897 w 609243" name="connsiteX29"/>
                <a:gd fmla="*/ 259481 h 496315" name="connsiteY29"/>
                <a:gd fmla="*/ 534359 w 609243" name="connsiteX30"/>
                <a:gd fmla="*/ 277206 h 496315" name="connsiteY30"/>
                <a:gd fmla="*/ 349445 w 609243" name="connsiteX31"/>
                <a:gd fmla="*/ 274552 h 496315" name="connsiteY31"/>
                <a:gd fmla="*/ 338060 w 609243" name="connsiteX32"/>
                <a:gd fmla="*/ 258438 h 496315" name="connsiteY32"/>
                <a:gd fmla="*/ 439981 w 609243" name="connsiteX33"/>
                <a:gd fmla="*/ 229743 h 496315" name="connsiteY33"/>
                <a:gd fmla="*/ 436157 w 609243" name="connsiteX34"/>
                <a:gd fmla="*/ 183933 h 496315" name="connsiteY34"/>
                <a:gd fmla="*/ 539058 w 609243" name="connsiteX35"/>
                <a:gd fmla="*/ 213639 h 496315" name="connsiteY35"/>
                <a:gd fmla="*/ 530612 w 609243" name="connsiteX36"/>
                <a:gd fmla="*/ 231439 h 496315" name="connsiteY36"/>
                <a:gd fmla="*/ 345546 w 609243" name="connsiteX37"/>
                <a:gd fmla="*/ 228694 h 496315" name="connsiteY37"/>
                <a:gd fmla="*/ 334252 w 609243" name="connsiteX38"/>
                <a:gd fmla="*/ 212598 h 496315" name="connsiteY38"/>
                <a:gd fmla="*/ 436157 w 609243" name="connsiteX39"/>
                <a:gd fmla="*/ 183933 h 496315" name="connsiteY39"/>
                <a:gd fmla="*/ 155189 w 609243" name="connsiteX40"/>
                <a:gd fmla="*/ 183880 h 496315" name="connsiteY40"/>
                <a:gd fmla="*/ 259126 w 609243" name="connsiteX41"/>
                <a:gd fmla="*/ 203976 h 496315" name="connsiteY41"/>
                <a:gd fmla="*/ 249162 w 609243" name="connsiteX42"/>
                <a:gd fmla="*/ 220933 h 496315" name="connsiteY42"/>
                <a:gd fmla="*/ 65059 w 609243" name="connsiteX43"/>
                <a:gd fmla="*/ 239028 h 496315" name="connsiteY43"/>
                <a:gd fmla="*/ 55095 w 609243" name="connsiteX44"/>
                <a:gd fmla="*/ 221975 h 496315" name="connsiteY44"/>
                <a:gd fmla="*/ 155189 w 609243" name="connsiteX45"/>
                <a:gd fmla="*/ 183880 h 496315" name="connsiteY45"/>
                <a:gd fmla="*/ 439981 w 609243" name="connsiteX46"/>
                <a:gd fmla="*/ 137783 h 496315" name="connsiteY46"/>
                <a:gd fmla="*/ 542897 w 609243" name="connsiteX47"/>
                <a:gd fmla="*/ 167489 h 496315" name="connsiteY47"/>
                <a:gd fmla="*/ 534359 w 609243" name="connsiteX48"/>
                <a:gd fmla="*/ 185289 h 496315" name="connsiteY48"/>
                <a:gd fmla="*/ 349445 w 609243" name="connsiteX49"/>
                <a:gd fmla="*/ 182544 h 496315" name="connsiteY49"/>
                <a:gd fmla="*/ 338060 w 609243" name="connsiteX50"/>
                <a:gd fmla="*/ 166448 h 496315" name="connsiteY50"/>
                <a:gd fmla="*/ 439981 w 609243" name="connsiteX51"/>
                <a:gd fmla="*/ 137783 h 496315" name="connsiteY51"/>
                <a:gd fmla="*/ 209117 w 609243" name="connsiteX52"/>
                <a:gd fmla="*/ 125922 h 496315" name="connsiteY52"/>
                <a:gd fmla="*/ 249230 w 609243" name="connsiteX53"/>
                <a:gd fmla="*/ 141507 h 496315" name="connsiteY53"/>
                <a:gd fmla="*/ 239267 w 609243" name="connsiteX54"/>
                <a:gd fmla="*/ 158561 h 496315" name="connsiteY54"/>
                <a:gd fmla="*/ 171234 w 609243" name="connsiteX55"/>
                <a:gd fmla="*/ 146339 h 496315" name="connsiteY55"/>
                <a:gd fmla="*/ 166015 w 609243" name="connsiteX56"/>
                <a:gd fmla="*/ 127390 h 496315" name="connsiteY56"/>
                <a:gd fmla="*/ 209117 w 609243" name="connsiteX57"/>
                <a:gd fmla="*/ 125922 h 496315" name="connsiteY57"/>
                <a:gd fmla="*/ 114405 w 609243" name="connsiteX58"/>
                <a:gd fmla="*/ 101164 h 496315" name="connsiteY58"/>
                <a:gd fmla="*/ 79658 w 609243" name="connsiteX59"/>
                <a:gd fmla="*/ 112628 h 496315" name="connsiteY59"/>
                <a:gd fmla="*/ 78139 w 609243" name="connsiteX60"/>
                <a:gd fmla="*/ 156871 h 496315" name="connsiteY60"/>
                <a:gd fmla="*/ 114405 w 609243" name="connsiteX61"/>
                <a:gd fmla="*/ 142186 h 496315" name="connsiteY61"/>
                <a:gd fmla="*/ 436157 w 609243" name="connsiteX62"/>
                <a:gd fmla="*/ 91941 h 496315" name="connsiteY62"/>
                <a:gd fmla="*/ 539058 w 609243" name="connsiteX63"/>
                <a:gd fmla="*/ 121643 h 496315" name="connsiteY63"/>
                <a:gd fmla="*/ 530612 w 609243" name="connsiteX64"/>
                <a:gd fmla="*/ 139462 h 496315" name="connsiteY64"/>
                <a:gd fmla="*/ 345546 w 609243" name="connsiteX65"/>
                <a:gd fmla="*/ 136808 h 496315" name="connsiteY65"/>
                <a:gd fmla="*/ 334252 w 609243" name="connsiteX66"/>
                <a:gd fmla="*/ 120601 h 496315" name="connsiteY66"/>
                <a:gd fmla="*/ 436157 w 609243" name="connsiteX67"/>
                <a:gd fmla="*/ 91941 h 496315" name="connsiteY67"/>
                <a:gd fmla="*/ 120956 w 609243" name="connsiteX68"/>
                <a:gd fmla="*/ 81080 h 496315" name="connsiteY68"/>
                <a:gd fmla="*/ 123804 w 609243" name="connsiteX69"/>
                <a:gd fmla="*/ 81459 h 496315" name="connsiteY69"/>
                <a:gd fmla="*/ 134152 w 609243" name="connsiteX70"/>
                <a:gd fmla="*/ 90933 h 496315" name="connsiteY70"/>
                <a:gd fmla="*/ 134152 w 609243" name="connsiteX71"/>
                <a:gd fmla="*/ 146734 h 496315" name="connsiteY71"/>
                <a:gd fmla="*/ 133773 w 609243" name="connsiteX72"/>
                <a:gd fmla="*/ 149292 h 496315" name="connsiteY72"/>
                <a:gd fmla="*/ 126842 w 609243" name="connsiteX73"/>
                <a:gd fmla="*/ 159523 h 496315" name="connsiteY73"/>
                <a:gd fmla="*/ 78234 w 609243" name="connsiteX74"/>
                <a:gd fmla="*/ 179892 h 496315" name="connsiteY74"/>
                <a:gd fmla="*/ 64658 w 609243" name="connsiteX75"/>
                <a:gd fmla="*/ 175439 h 496315" name="connsiteY75"/>
                <a:gd fmla="*/ 58392 w 609243" name="connsiteX76"/>
                <a:gd fmla="*/ 166439 h 496315" name="connsiteY76"/>
                <a:gd fmla="*/ 60101 w 609243" name="connsiteX77"/>
                <a:gd fmla="*/ 110638 h 496315" name="connsiteY77"/>
                <a:gd fmla="*/ 60765 w 609243" name="connsiteX78"/>
                <a:gd fmla="*/ 107796 h 496315" name="connsiteY78"/>
                <a:gd fmla="*/ 64943 w 609243" name="connsiteX79"/>
                <a:gd fmla="*/ 98796 h 496315" name="connsiteY79"/>
                <a:gd fmla="*/ 120956 w 609243" name="connsiteX80"/>
                <a:gd fmla="*/ 81080 h 496315" name="connsiteY80"/>
                <a:gd fmla="*/ 211133 w 609243" name="connsiteX81"/>
                <a:gd fmla="*/ 79659 h 496315" name="connsiteY81"/>
                <a:gd fmla="*/ 252540 w 609243" name="connsiteX82"/>
                <a:gd fmla="*/ 93858 h 496315" name="connsiteY82"/>
                <a:gd fmla="*/ 242574 w 609243" name="connsiteX83"/>
                <a:gd fmla="*/ 110925 h 496315" name="connsiteY83"/>
                <a:gd fmla="*/ 172811 w 609243" name="connsiteX84"/>
                <a:gd fmla="*/ 103719 h 496315" name="connsiteY84"/>
                <a:gd fmla="*/ 167590 w 609243" name="connsiteX85"/>
                <a:gd fmla="*/ 84661 h 496315" name="connsiteY85"/>
                <a:gd fmla="*/ 211133 w 609243" name="connsiteX86"/>
                <a:gd fmla="*/ 79659 h 496315" name="connsiteY86"/>
                <a:gd fmla="*/ 198798 w 609243" name="connsiteX87"/>
                <a:gd fmla="*/ 22403 h 496315" name="connsiteY87"/>
                <a:gd fmla="*/ 27245 w 609243" name="connsiteX88"/>
                <a:gd fmla="*/ 79844 h 496315" name="connsiteY88"/>
                <a:gd fmla="*/ 26012 w 609243" name="connsiteX89"/>
                <a:gd fmla="*/ 387586 h 496315" name="connsiteY89"/>
                <a:gd fmla="*/ 306429 w 609243" name="connsiteX90"/>
                <a:gd fmla="*/ 408620 h 496315" name="connsiteY90"/>
                <a:gd fmla="*/ 586847 w 609243" name="connsiteX91"/>
                <a:gd fmla="*/ 387586 h 496315" name="connsiteY91"/>
                <a:gd fmla="*/ 585614 w 609243" name="connsiteX92"/>
                <a:gd fmla="*/ 79844 h 496315" name="connsiteY92"/>
                <a:gd fmla="*/ 315160 w 609243" name="connsiteX93"/>
                <a:gd fmla="*/ 68664 h 496315" name="connsiteY93"/>
                <a:gd fmla="*/ 306429 w 609243" name="connsiteX94"/>
                <a:gd fmla="*/ 71791 h 496315" name="connsiteY94"/>
                <a:gd fmla="*/ 297699 w 609243" name="connsiteX95"/>
                <a:gd fmla="*/ 68664 h 496315" name="connsiteY95"/>
                <a:gd fmla="*/ 198798 w 609243" name="connsiteX96"/>
                <a:gd fmla="*/ 22403 h 496315" name="connsiteY96"/>
                <a:gd fmla="*/ 197678 w 609243" name="connsiteX97"/>
                <a:gd fmla="*/ 346 h 496315" name="connsiteY97"/>
                <a:gd fmla="*/ 306429 w 609243" name="connsiteX98"/>
                <a:gd fmla="*/ 46209 h 496315" name="connsiteY98"/>
                <a:gd fmla="*/ 602505 w 609243" name="connsiteX99"/>
                <a:gd fmla="*/ 64779 h 496315" name="connsiteY99"/>
                <a:gd fmla="*/ 606016 w 609243" name="connsiteX100"/>
                <a:gd fmla="*/ 68948 h 496315" name="connsiteY100"/>
                <a:gd fmla="*/ 608009 w 609243" name="connsiteX101"/>
                <a:gd fmla="*/ 75581 h 496315" name="connsiteY101"/>
                <a:gd fmla="*/ 609243 w 609243" name="connsiteX102"/>
                <a:gd fmla="*/ 396113 h 496315" name="connsiteY102"/>
                <a:gd fmla="*/ 608199 w 609243" name="connsiteX103"/>
                <a:gd fmla="*/ 400945 h 496315" name="connsiteY103"/>
                <a:gd fmla="*/ 595103 w 609243" name="connsiteX104"/>
                <a:gd fmla="*/ 414210 h 496315" name="connsiteY104"/>
                <a:gd fmla="*/ 317437 w 609243" name="connsiteX105"/>
                <a:gd fmla="*/ 428043 h 496315" name="connsiteY105"/>
                <a:gd fmla="*/ 306429 w 609243" name="connsiteX106"/>
                <a:gd fmla="*/ 434675 h 496315" name="connsiteY106"/>
                <a:gd fmla="*/ 295422 w 609243" name="connsiteX107"/>
                <a:gd fmla="*/ 428043 h 496315" name="connsiteY107"/>
                <a:gd fmla="*/ 17756 w 609243" name="connsiteX108"/>
                <a:gd fmla="*/ 414210 h 496315" name="connsiteY108"/>
                <a:gd fmla="*/ 4660 w 609243" name="connsiteX109"/>
                <a:gd fmla="*/ 400945 h 496315" name="connsiteY109"/>
                <a:gd fmla="*/ 3616 w 609243" name="connsiteX110"/>
                <a:gd fmla="*/ 396113 h 496315" name="connsiteY110"/>
                <a:gd fmla="*/ 4850 w 609243" name="connsiteX111"/>
                <a:gd fmla="*/ 75581 h 496315" name="connsiteY111"/>
                <a:gd fmla="*/ 6843 w 609243" name="connsiteX112"/>
                <a:gd fmla="*/ 68948 h 496315" name="connsiteY112"/>
                <a:gd fmla="*/ 10354 w 609243" name="connsiteX113"/>
                <a:gd fmla="*/ 64779 h 496315" name="connsiteY113"/>
                <a:gd fmla="*/ 197678 w 609243" name="connsiteX114"/>
                <a:gd fmla="*/ 346 h 496315" name="connsiteY1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b="b" l="l" r="r" t="t"/>
              <a:pathLst>
                <a:path h="496315" w="609243">
                  <a:moveTo>
                    <a:pt x="165033" y="400904"/>
                  </a:moveTo>
                  <a:cubicBezTo>
                    <a:pt x="218614" y="402858"/>
                    <a:pt x="269051" y="419838"/>
                    <a:pt x="303783" y="460951"/>
                  </a:cubicBezTo>
                  <a:cubicBezTo>
                    <a:pt x="373248" y="378725"/>
                    <a:pt x="505628" y="393029"/>
                    <a:pt x="600145" y="431016"/>
                  </a:cubicBezTo>
                  <a:cubicBezTo>
                    <a:pt x="616847" y="437742"/>
                    <a:pt x="602423" y="460382"/>
                    <a:pt x="585911" y="453751"/>
                  </a:cubicBezTo>
                  <a:cubicBezTo>
                    <a:pt x="500314" y="419364"/>
                    <a:pt x="372583" y="404018"/>
                    <a:pt x="316310" y="490033"/>
                  </a:cubicBezTo>
                  <a:cubicBezTo>
                    <a:pt x="313178" y="494864"/>
                    <a:pt x="308433" y="496569"/>
                    <a:pt x="303783" y="496285"/>
                  </a:cubicBezTo>
                  <a:cubicBezTo>
                    <a:pt x="299134" y="496569"/>
                    <a:pt x="294389" y="494864"/>
                    <a:pt x="291257" y="490033"/>
                  </a:cubicBezTo>
                  <a:cubicBezTo>
                    <a:pt x="234984" y="404018"/>
                    <a:pt x="107253" y="419364"/>
                    <a:pt x="21751" y="453751"/>
                  </a:cubicBezTo>
                  <a:cubicBezTo>
                    <a:pt x="5144" y="460382"/>
                    <a:pt x="-9280" y="437742"/>
                    <a:pt x="7422" y="431016"/>
                  </a:cubicBezTo>
                  <a:cubicBezTo>
                    <a:pt x="54728" y="412023"/>
                    <a:pt x="111452" y="398950"/>
                    <a:pt x="165033" y="400904"/>
                  </a:cubicBezTo>
                  <a:close/>
                  <a:moveTo>
                    <a:pt x="155189" y="275778"/>
                  </a:moveTo>
                  <a:cubicBezTo>
                    <a:pt x="190373" y="271726"/>
                    <a:pt x="226197" y="277389"/>
                    <a:pt x="259126" y="295874"/>
                  </a:cubicBezTo>
                  <a:cubicBezTo>
                    <a:pt x="270229" y="302130"/>
                    <a:pt x="260265" y="319192"/>
                    <a:pt x="249162" y="312936"/>
                  </a:cubicBezTo>
                  <a:cubicBezTo>
                    <a:pt x="189186" y="279285"/>
                    <a:pt x="119815" y="294262"/>
                    <a:pt x="65059" y="331041"/>
                  </a:cubicBezTo>
                  <a:cubicBezTo>
                    <a:pt x="54430" y="338150"/>
                    <a:pt x="44561" y="320993"/>
                    <a:pt x="55095" y="313979"/>
                  </a:cubicBezTo>
                  <a:cubicBezTo>
                    <a:pt x="85463" y="293599"/>
                    <a:pt x="120006" y="279830"/>
                    <a:pt x="155189" y="275778"/>
                  </a:cubicBezTo>
                  <a:close/>
                  <a:moveTo>
                    <a:pt x="443849" y="275552"/>
                  </a:moveTo>
                  <a:cubicBezTo>
                    <a:pt x="479257" y="276654"/>
                    <a:pt x="514819" y="287483"/>
                    <a:pt x="546751" y="305255"/>
                  </a:cubicBezTo>
                  <a:cubicBezTo>
                    <a:pt x="557854" y="311415"/>
                    <a:pt x="549408" y="329329"/>
                    <a:pt x="538211" y="323074"/>
                  </a:cubicBezTo>
                  <a:cubicBezTo>
                    <a:pt x="480609" y="291037"/>
                    <a:pt x="410197" y="281843"/>
                    <a:pt x="353260" y="320420"/>
                  </a:cubicBezTo>
                  <a:cubicBezTo>
                    <a:pt x="342726" y="327528"/>
                    <a:pt x="331339" y="311415"/>
                    <a:pt x="341872" y="304212"/>
                  </a:cubicBezTo>
                  <a:cubicBezTo>
                    <a:pt x="373188" y="283076"/>
                    <a:pt x="408441" y="274451"/>
                    <a:pt x="443849" y="275552"/>
                  </a:cubicBezTo>
                  <a:close/>
                  <a:moveTo>
                    <a:pt x="155189" y="229830"/>
                  </a:moveTo>
                  <a:cubicBezTo>
                    <a:pt x="190373" y="225780"/>
                    <a:pt x="226197" y="231440"/>
                    <a:pt x="259126" y="249914"/>
                  </a:cubicBezTo>
                  <a:cubicBezTo>
                    <a:pt x="270229" y="256166"/>
                    <a:pt x="260265" y="273124"/>
                    <a:pt x="249162" y="266966"/>
                  </a:cubicBezTo>
                  <a:cubicBezTo>
                    <a:pt x="189186" y="233335"/>
                    <a:pt x="119815" y="248303"/>
                    <a:pt x="65059" y="284966"/>
                  </a:cubicBezTo>
                  <a:cubicBezTo>
                    <a:pt x="54430" y="292071"/>
                    <a:pt x="44561" y="275019"/>
                    <a:pt x="55095" y="268008"/>
                  </a:cubicBezTo>
                  <a:cubicBezTo>
                    <a:pt x="85463" y="247640"/>
                    <a:pt x="120006" y="233880"/>
                    <a:pt x="155189" y="229830"/>
                  </a:cubicBezTo>
                  <a:close/>
                  <a:moveTo>
                    <a:pt x="439981" y="229743"/>
                  </a:moveTo>
                  <a:cubicBezTo>
                    <a:pt x="475369" y="230857"/>
                    <a:pt x="510924" y="241709"/>
                    <a:pt x="542897" y="259481"/>
                  </a:cubicBezTo>
                  <a:cubicBezTo>
                    <a:pt x="553903" y="265642"/>
                    <a:pt x="545554" y="283461"/>
                    <a:pt x="534359" y="277206"/>
                  </a:cubicBezTo>
                  <a:cubicBezTo>
                    <a:pt x="476674" y="245169"/>
                    <a:pt x="406371" y="235975"/>
                    <a:pt x="349445" y="274552"/>
                  </a:cubicBezTo>
                  <a:cubicBezTo>
                    <a:pt x="338819" y="281660"/>
                    <a:pt x="327529" y="265547"/>
                    <a:pt x="338060" y="258438"/>
                  </a:cubicBezTo>
                  <a:cubicBezTo>
                    <a:pt x="369369" y="237255"/>
                    <a:pt x="404592" y="228629"/>
                    <a:pt x="439981" y="229743"/>
                  </a:cubicBezTo>
                  <a:close/>
                  <a:moveTo>
                    <a:pt x="436157" y="183933"/>
                  </a:moveTo>
                  <a:cubicBezTo>
                    <a:pt x="471557" y="185045"/>
                    <a:pt x="507123" y="195886"/>
                    <a:pt x="539058" y="213639"/>
                  </a:cubicBezTo>
                  <a:cubicBezTo>
                    <a:pt x="550162" y="219794"/>
                    <a:pt x="541715" y="237594"/>
                    <a:pt x="530612" y="231439"/>
                  </a:cubicBezTo>
                  <a:cubicBezTo>
                    <a:pt x="472909" y="199342"/>
                    <a:pt x="402584" y="190253"/>
                    <a:pt x="345546" y="228694"/>
                  </a:cubicBezTo>
                  <a:cubicBezTo>
                    <a:pt x="335012" y="235889"/>
                    <a:pt x="323718" y="219699"/>
                    <a:pt x="334252" y="212598"/>
                  </a:cubicBezTo>
                  <a:cubicBezTo>
                    <a:pt x="365524" y="191436"/>
                    <a:pt x="400757" y="182820"/>
                    <a:pt x="436157" y="183933"/>
                  </a:cubicBezTo>
                  <a:close/>
                  <a:moveTo>
                    <a:pt x="155189" y="183880"/>
                  </a:moveTo>
                  <a:cubicBezTo>
                    <a:pt x="190373" y="179842"/>
                    <a:pt x="226197" y="185502"/>
                    <a:pt x="259126" y="203976"/>
                  </a:cubicBezTo>
                  <a:cubicBezTo>
                    <a:pt x="270229" y="210133"/>
                    <a:pt x="260265" y="227186"/>
                    <a:pt x="249162" y="220933"/>
                  </a:cubicBezTo>
                  <a:cubicBezTo>
                    <a:pt x="189186" y="187302"/>
                    <a:pt x="119815" y="202270"/>
                    <a:pt x="65059" y="239028"/>
                  </a:cubicBezTo>
                  <a:cubicBezTo>
                    <a:pt x="54430" y="246133"/>
                    <a:pt x="44561" y="229080"/>
                    <a:pt x="55095" y="221975"/>
                  </a:cubicBezTo>
                  <a:cubicBezTo>
                    <a:pt x="85463" y="201655"/>
                    <a:pt x="120006" y="187918"/>
                    <a:pt x="155189" y="183880"/>
                  </a:cubicBezTo>
                  <a:close/>
                  <a:moveTo>
                    <a:pt x="439981" y="137783"/>
                  </a:moveTo>
                  <a:cubicBezTo>
                    <a:pt x="475369" y="138895"/>
                    <a:pt x="510924" y="149736"/>
                    <a:pt x="542897" y="167489"/>
                  </a:cubicBezTo>
                  <a:cubicBezTo>
                    <a:pt x="553903" y="173644"/>
                    <a:pt x="545554" y="191444"/>
                    <a:pt x="534359" y="185289"/>
                  </a:cubicBezTo>
                  <a:cubicBezTo>
                    <a:pt x="476674" y="153192"/>
                    <a:pt x="406371" y="144103"/>
                    <a:pt x="349445" y="182544"/>
                  </a:cubicBezTo>
                  <a:cubicBezTo>
                    <a:pt x="338819" y="189739"/>
                    <a:pt x="327529" y="173549"/>
                    <a:pt x="338060" y="166448"/>
                  </a:cubicBezTo>
                  <a:cubicBezTo>
                    <a:pt x="369369" y="145286"/>
                    <a:pt x="404592" y="136670"/>
                    <a:pt x="439981" y="137783"/>
                  </a:cubicBezTo>
                  <a:close/>
                  <a:moveTo>
                    <a:pt x="209117" y="125922"/>
                  </a:moveTo>
                  <a:cubicBezTo>
                    <a:pt x="223089" y="128148"/>
                    <a:pt x="236563" y="133217"/>
                    <a:pt x="249230" y="141507"/>
                  </a:cubicBezTo>
                  <a:cubicBezTo>
                    <a:pt x="259857" y="148423"/>
                    <a:pt x="249989" y="165477"/>
                    <a:pt x="239267" y="158561"/>
                  </a:cubicBezTo>
                  <a:cubicBezTo>
                    <a:pt x="218392" y="144918"/>
                    <a:pt x="195619" y="141223"/>
                    <a:pt x="171234" y="146339"/>
                  </a:cubicBezTo>
                  <a:cubicBezTo>
                    <a:pt x="158804" y="148991"/>
                    <a:pt x="153585" y="130043"/>
                    <a:pt x="166015" y="127390"/>
                  </a:cubicBezTo>
                  <a:cubicBezTo>
                    <a:pt x="180675" y="124311"/>
                    <a:pt x="195145" y="123695"/>
                    <a:pt x="209117" y="125922"/>
                  </a:cubicBezTo>
                  <a:close/>
                  <a:moveTo>
                    <a:pt x="114405" y="101164"/>
                  </a:moveTo>
                  <a:cubicBezTo>
                    <a:pt x="101873" y="102206"/>
                    <a:pt x="90291" y="105901"/>
                    <a:pt x="79658" y="112628"/>
                  </a:cubicBezTo>
                  <a:cubicBezTo>
                    <a:pt x="78519" y="127407"/>
                    <a:pt x="78234" y="142091"/>
                    <a:pt x="78139" y="156871"/>
                  </a:cubicBezTo>
                  <a:cubicBezTo>
                    <a:pt x="89626" y="150523"/>
                    <a:pt x="101684" y="145407"/>
                    <a:pt x="114405" y="142186"/>
                  </a:cubicBezTo>
                  <a:close/>
                  <a:moveTo>
                    <a:pt x="436157" y="91941"/>
                  </a:moveTo>
                  <a:cubicBezTo>
                    <a:pt x="471557" y="93043"/>
                    <a:pt x="507123" y="103872"/>
                    <a:pt x="539058" y="121643"/>
                  </a:cubicBezTo>
                  <a:cubicBezTo>
                    <a:pt x="550162" y="127804"/>
                    <a:pt x="541715" y="145718"/>
                    <a:pt x="530612" y="139462"/>
                  </a:cubicBezTo>
                  <a:cubicBezTo>
                    <a:pt x="472909" y="107426"/>
                    <a:pt x="402584" y="98232"/>
                    <a:pt x="345546" y="136808"/>
                  </a:cubicBezTo>
                  <a:cubicBezTo>
                    <a:pt x="335012" y="143917"/>
                    <a:pt x="323718" y="127804"/>
                    <a:pt x="334252" y="120601"/>
                  </a:cubicBezTo>
                  <a:cubicBezTo>
                    <a:pt x="365524" y="99464"/>
                    <a:pt x="400757" y="90839"/>
                    <a:pt x="436157" y="91941"/>
                  </a:cubicBezTo>
                  <a:close/>
                  <a:moveTo>
                    <a:pt x="120956" y="81080"/>
                  </a:moveTo>
                  <a:cubicBezTo>
                    <a:pt x="122000" y="81080"/>
                    <a:pt x="122855" y="81174"/>
                    <a:pt x="123804" y="81459"/>
                  </a:cubicBezTo>
                  <a:cubicBezTo>
                    <a:pt x="128836" y="81269"/>
                    <a:pt x="134152" y="84396"/>
                    <a:pt x="134152" y="90933"/>
                  </a:cubicBezTo>
                  <a:lnTo>
                    <a:pt x="134152" y="146734"/>
                  </a:lnTo>
                  <a:cubicBezTo>
                    <a:pt x="134152" y="147681"/>
                    <a:pt x="133962" y="148534"/>
                    <a:pt x="133773" y="149292"/>
                  </a:cubicBezTo>
                  <a:cubicBezTo>
                    <a:pt x="134532" y="153744"/>
                    <a:pt x="132633" y="158387"/>
                    <a:pt x="126842" y="159523"/>
                  </a:cubicBezTo>
                  <a:cubicBezTo>
                    <a:pt x="109279" y="163029"/>
                    <a:pt x="93234" y="170134"/>
                    <a:pt x="78234" y="179892"/>
                  </a:cubicBezTo>
                  <a:cubicBezTo>
                    <a:pt x="72348" y="183682"/>
                    <a:pt x="66841" y="180366"/>
                    <a:pt x="64658" y="175439"/>
                  </a:cubicBezTo>
                  <a:cubicBezTo>
                    <a:pt x="61145" y="174208"/>
                    <a:pt x="58392" y="171271"/>
                    <a:pt x="58392" y="166439"/>
                  </a:cubicBezTo>
                  <a:cubicBezTo>
                    <a:pt x="58392" y="147871"/>
                    <a:pt x="58487" y="129207"/>
                    <a:pt x="60101" y="110638"/>
                  </a:cubicBezTo>
                  <a:cubicBezTo>
                    <a:pt x="60196" y="109596"/>
                    <a:pt x="60386" y="108649"/>
                    <a:pt x="60765" y="107796"/>
                  </a:cubicBezTo>
                  <a:cubicBezTo>
                    <a:pt x="60576" y="104575"/>
                    <a:pt x="61715" y="101164"/>
                    <a:pt x="64943" y="98796"/>
                  </a:cubicBezTo>
                  <a:cubicBezTo>
                    <a:pt x="81367" y="86764"/>
                    <a:pt x="100734" y="81459"/>
                    <a:pt x="120956" y="81080"/>
                  </a:cubicBezTo>
                  <a:close/>
                  <a:moveTo>
                    <a:pt x="211133" y="79659"/>
                  </a:moveTo>
                  <a:cubicBezTo>
                    <a:pt x="225465" y="81224"/>
                    <a:pt x="239442" y="85988"/>
                    <a:pt x="252540" y="93858"/>
                  </a:cubicBezTo>
                  <a:cubicBezTo>
                    <a:pt x="263455" y="100495"/>
                    <a:pt x="253489" y="117563"/>
                    <a:pt x="242574" y="110925"/>
                  </a:cubicBezTo>
                  <a:cubicBezTo>
                    <a:pt x="220553" y="97651"/>
                    <a:pt x="197109" y="95375"/>
                    <a:pt x="172811" y="103719"/>
                  </a:cubicBezTo>
                  <a:cubicBezTo>
                    <a:pt x="160756" y="107796"/>
                    <a:pt x="155631" y="88833"/>
                    <a:pt x="167590" y="84661"/>
                  </a:cubicBezTo>
                  <a:cubicBezTo>
                    <a:pt x="182112" y="79730"/>
                    <a:pt x="196800" y="78095"/>
                    <a:pt x="211133" y="79659"/>
                  </a:cubicBezTo>
                  <a:close/>
                  <a:moveTo>
                    <a:pt x="198798" y="22403"/>
                  </a:moveTo>
                  <a:cubicBezTo>
                    <a:pt x="139593" y="17888"/>
                    <a:pt x="76710" y="44314"/>
                    <a:pt x="27245" y="79844"/>
                  </a:cubicBezTo>
                  <a:cubicBezTo>
                    <a:pt x="29238" y="182456"/>
                    <a:pt x="26296" y="284974"/>
                    <a:pt x="26012" y="387586"/>
                  </a:cubicBezTo>
                  <a:cubicBezTo>
                    <a:pt x="118725" y="354898"/>
                    <a:pt x="223111" y="351392"/>
                    <a:pt x="306429" y="408620"/>
                  </a:cubicBezTo>
                  <a:cubicBezTo>
                    <a:pt x="389653" y="351392"/>
                    <a:pt x="494134" y="354898"/>
                    <a:pt x="586847" y="387586"/>
                  </a:cubicBezTo>
                  <a:cubicBezTo>
                    <a:pt x="586563" y="284974"/>
                    <a:pt x="583621" y="182456"/>
                    <a:pt x="585614" y="79844"/>
                  </a:cubicBezTo>
                  <a:cubicBezTo>
                    <a:pt x="506470" y="22995"/>
                    <a:pt x="392975" y="-10545"/>
                    <a:pt x="315160" y="68664"/>
                  </a:cubicBezTo>
                  <a:cubicBezTo>
                    <a:pt x="312503" y="71412"/>
                    <a:pt x="309371" y="72264"/>
                    <a:pt x="306429" y="71791"/>
                  </a:cubicBezTo>
                  <a:cubicBezTo>
                    <a:pt x="303488" y="72264"/>
                    <a:pt x="300356" y="71412"/>
                    <a:pt x="297699" y="68664"/>
                  </a:cubicBezTo>
                  <a:cubicBezTo>
                    <a:pt x="268518" y="38960"/>
                    <a:pt x="234320" y="25112"/>
                    <a:pt x="198798" y="22403"/>
                  </a:cubicBezTo>
                  <a:close/>
                  <a:moveTo>
                    <a:pt x="197678" y="346"/>
                  </a:moveTo>
                  <a:cubicBezTo>
                    <a:pt x="236561" y="2640"/>
                    <a:pt x="274117" y="16470"/>
                    <a:pt x="306429" y="46209"/>
                  </a:cubicBezTo>
                  <a:cubicBezTo>
                    <a:pt x="392595" y="-33095"/>
                    <a:pt x="516055" y="730"/>
                    <a:pt x="602505" y="64779"/>
                  </a:cubicBezTo>
                  <a:cubicBezTo>
                    <a:pt x="604118" y="66011"/>
                    <a:pt x="605257" y="67432"/>
                    <a:pt x="606016" y="68948"/>
                  </a:cubicBezTo>
                  <a:cubicBezTo>
                    <a:pt x="607250" y="70654"/>
                    <a:pt x="608104" y="72833"/>
                    <a:pt x="608009" y="75581"/>
                  </a:cubicBezTo>
                  <a:cubicBezTo>
                    <a:pt x="605827" y="182456"/>
                    <a:pt x="609053" y="289237"/>
                    <a:pt x="609243" y="396113"/>
                  </a:cubicBezTo>
                  <a:cubicBezTo>
                    <a:pt x="609243" y="397913"/>
                    <a:pt x="608863" y="399524"/>
                    <a:pt x="608199" y="400945"/>
                  </a:cubicBezTo>
                  <a:cubicBezTo>
                    <a:pt x="610002" y="408620"/>
                    <a:pt x="604403" y="417810"/>
                    <a:pt x="595103" y="414210"/>
                  </a:cubicBezTo>
                  <a:cubicBezTo>
                    <a:pt x="503813" y="378679"/>
                    <a:pt x="400661" y="370815"/>
                    <a:pt x="317437" y="428043"/>
                  </a:cubicBezTo>
                  <a:cubicBezTo>
                    <a:pt x="315540" y="432591"/>
                    <a:pt x="311269" y="435812"/>
                    <a:pt x="306429" y="434675"/>
                  </a:cubicBezTo>
                  <a:cubicBezTo>
                    <a:pt x="301590" y="435812"/>
                    <a:pt x="297319" y="432591"/>
                    <a:pt x="295422" y="428043"/>
                  </a:cubicBezTo>
                  <a:cubicBezTo>
                    <a:pt x="212198" y="370815"/>
                    <a:pt x="109046" y="378679"/>
                    <a:pt x="17756" y="414210"/>
                  </a:cubicBezTo>
                  <a:cubicBezTo>
                    <a:pt x="8456" y="417810"/>
                    <a:pt x="2857" y="408620"/>
                    <a:pt x="4660" y="400945"/>
                  </a:cubicBezTo>
                  <a:cubicBezTo>
                    <a:pt x="3996" y="399524"/>
                    <a:pt x="3616" y="397913"/>
                    <a:pt x="3616" y="396113"/>
                  </a:cubicBezTo>
                  <a:cubicBezTo>
                    <a:pt x="3806" y="289237"/>
                    <a:pt x="7032" y="182456"/>
                    <a:pt x="4850" y="75581"/>
                  </a:cubicBezTo>
                  <a:cubicBezTo>
                    <a:pt x="4755" y="72833"/>
                    <a:pt x="5514" y="70654"/>
                    <a:pt x="6843" y="68948"/>
                  </a:cubicBezTo>
                  <a:cubicBezTo>
                    <a:pt x="7602" y="67432"/>
                    <a:pt x="8741" y="66011"/>
                    <a:pt x="10354" y="64779"/>
                  </a:cubicBezTo>
                  <a:cubicBezTo>
                    <a:pt x="64385" y="24748"/>
                    <a:pt x="132874" y="-3476"/>
                    <a:pt x="197678" y="346"/>
                  </a:cubicBezTo>
                  <a:close/>
                </a:path>
              </a:pathLst>
            </a:custGeom>
            <a:solidFill>
              <a:schemeClr val="tx1"/>
            </a:solidFill>
            <a:ln>
              <a:noFill/>
            </a:ln>
          </p:spPr>
          <p:txBody>
            <a:bodyPr/>
            <a:lstStyle/>
            <a:p/>
          </p:txBody>
        </p:sp>
        <p:sp>
          <p:nvSpPr>
            <p:cNvPr id="7" name="文本框 6"/>
            <p:cNvSpPr txBox="1"/>
            <p:nvPr/>
          </p:nvSpPr>
          <p:spPr>
            <a:xfrm>
              <a:off x="7976337" y="577598"/>
              <a:ext cx="2990850" cy="457200"/>
            </a:xfrm>
            <a:prstGeom prst="rect">
              <a:avLst/>
            </a:prstGeom>
            <a:noFill/>
          </p:spPr>
          <p:txBody>
            <a:bodyPr rtlCol="0" wrap="square">
              <a:spAutoFit/>
            </a:bodyPr>
            <a:lstStyle/>
            <a:p>
              <a:r>
                <a:rPr altLang="zh-CN" i="1" lang="en-US" spc="600" sz="2400">
                  <a:latin charset="-122" panose="00000500000000000000" pitchFamily="2" typeface="字魂59号-创粗黑"/>
                  <a:ea charset="-122" panose="00000500000000000000" pitchFamily="2" typeface="字魂59号-创粗黑"/>
                </a:rPr>
                <a:t>READ SHARE</a:t>
              </a:r>
            </a:p>
          </p:txBody>
        </p:sp>
      </p:grpSp>
      <p:grpSp>
        <p:nvGrpSpPr>
          <p:cNvPr id="2" name="组合 1"/>
          <p:cNvGrpSpPr/>
          <p:nvPr/>
        </p:nvGrpSpPr>
        <p:grpSpPr>
          <a:xfrm>
            <a:off x="1109096" y="2317453"/>
            <a:ext cx="10042822" cy="3077393"/>
            <a:chOff x="1109096" y="2317453"/>
            <a:chExt cx="10042822" cy="3077393"/>
          </a:xfrm>
        </p:grpSpPr>
        <p:graphicFrame>
          <p:nvGraphicFramePr>
            <p:cNvPr id="8" name="图表 7"/>
            <p:cNvGraphicFramePr/>
            <p:nvPr>
              <p:extLst>
                <p:ext uri="{D42A27DB-BD31-4B8C-83A1-F6EECF244321}">
                  <p14:modId val="1711757276"/>
                </p:ext>
              </p:extLst>
            </p:nvPr>
          </p:nvGraphicFramePr>
          <p:xfrm>
            <a:off x="9387329" y="2330538"/>
            <a:ext cx="1764589" cy="1787919"/>
          </p:xfrm>
          <a:graphic>
            <a:graphicData uri="http://schemas.openxmlformats.org/drawingml/2006/chart">
              <c:chart xmlns:c="http://schemas.openxmlformats.org/drawingml/2006/chart" r:id="rId4"/>
            </a:graphicData>
          </a:graphic>
        </p:graphicFrame>
        <p:graphicFrame>
          <p:nvGraphicFramePr>
            <p:cNvPr id="9" name="图表 8"/>
            <p:cNvGraphicFramePr/>
            <p:nvPr>
              <p:extLst>
                <p:ext uri="{D42A27DB-BD31-4B8C-83A1-F6EECF244321}">
                  <p14:modId val="1457106474"/>
                </p:ext>
              </p:extLst>
            </p:nvPr>
          </p:nvGraphicFramePr>
          <p:xfrm>
            <a:off x="6657623" y="2317453"/>
            <a:ext cx="1764589" cy="1787919"/>
          </p:xfrm>
          <a:graphic>
            <a:graphicData uri="http://schemas.openxmlformats.org/drawingml/2006/chart">
              <c:chart xmlns:c="http://schemas.openxmlformats.org/drawingml/2006/chart" r:id="rId5"/>
            </a:graphicData>
          </a:graphic>
        </p:graphicFrame>
        <p:graphicFrame>
          <p:nvGraphicFramePr>
            <p:cNvPr id="10" name="图表 9"/>
            <p:cNvGraphicFramePr/>
            <p:nvPr>
              <p:extLst>
                <p:ext uri="{D42A27DB-BD31-4B8C-83A1-F6EECF244321}">
                  <p14:modId val="3902428069"/>
                </p:ext>
              </p:extLst>
            </p:nvPr>
          </p:nvGraphicFramePr>
          <p:xfrm>
            <a:off x="3927916" y="2330538"/>
            <a:ext cx="1764589" cy="1787919"/>
          </p:xfrm>
          <a:graphic>
            <a:graphicData uri="http://schemas.openxmlformats.org/drawingml/2006/chart">
              <c:chart xmlns:c="http://schemas.openxmlformats.org/drawingml/2006/chart" r:id="rId6"/>
            </a:graphicData>
          </a:graphic>
        </p:graphicFrame>
        <p:sp>
          <p:nvSpPr>
            <p:cNvPr id="11" name="文本框 10"/>
            <p:cNvSpPr txBox="1"/>
            <p:nvPr/>
          </p:nvSpPr>
          <p:spPr>
            <a:xfrm>
              <a:off x="3978436" y="2572014"/>
              <a:ext cx="592455" cy="365760"/>
            </a:xfrm>
            <a:prstGeom prst="rect">
              <a:avLst/>
            </a:prstGeom>
            <a:noFill/>
          </p:spPr>
          <p:txBody>
            <a:bodyPr rtlCol="0" wrap="none">
              <a:spAutoFit/>
            </a:bodyPr>
            <a:lstStyle/>
            <a:p>
              <a:r>
                <a:rPr altLang="zh-CN" lang="en-US">
                  <a:solidFill>
                    <a:schemeClr val="bg1">
                      <a:lumMod val="50000"/>
                    </a:schemeClr>
                  </a:solidFill>
                  <a:latin charset="-122" panose="00000500000000000000" pitchFamily="2" typeface="字魂59号-创粗黑"/>
                  <a:ea charset="-122" panose="00000500000000000000" pitchFamily="2" typeface="字魂59号-创粗黑"/>
                </a:rPr>
                <a:t>55%</a:t>
              </a:r>
            </a:p>
          </p:txBody>
        </p:sp>
        <p:sp>
          <p:nvSpPr>
            <p:cNvPr id="12" name="文本框 11"/>
            <p:cNvSpPr txBox="1"/>
            <p:nvPr/>
          </p:nvSpPr>
          <p:spPr>
            <a:xfrm>
              <a:off x="6708144" y="2572014"/>
              <a:ext cx="592455" cy="365760"/>
            </a:xfrm>
            <a:prstGeom prst="rect">
              <a:avLst/>
            </a:prstGeom>
            <a:noFill/>
          </p:spPr>
          <p:txBody>
            <a:bodyPr rtlCol="0" wrap="none">
              <a:spAutoFit/>
            </a:bodyPr>
            <a:lstStyle/>
            <a:p>
              <a:r>
                <a:rPr altLang="zh-CN" lang="en-US">
                  <a:solidFill>
                    <a:schemeClr val="bg1">
                      <a:lumMod val="50000"/>
                    </a:schemeClr>
                  </a:solidFill>
                  <a:latin charset="-122" panose="00000500000000000000" pitchFamily="2" typeface="字魂59号-创粗黑"/>
                  <a:ea charset="-122" panose="00000500000000000000" pitchFamily="2" typeface="字魂59号-创粗黑"/>
                </a:rPr>
                <a:t>70%</a:t>
              </a:r>
            </a:p>
          </p:txBody>
        </p:sp>
        <p:sp>
          <p:nvSpPr>
            <p:cNvPr id="13" name="文本框 12"/>
            <p:cNvSpPr txBox="1"/>
            <p:nvPr/>
          </p:nvSpPr>
          <p:spPr>
            <a:xfrm>
              <a:off x="9437848" y="2572014"/>
              <a:ext cx="592455" cy="365760"/>
            </a:xfrm>
            <a:prstGeom prst="rect">
              <a:avLst/>
            </a:prstGeom>
            <a:noFill/>
          </p:spPr>
          <p:txBody>
            <a:bodyPr rtlCol="0" wrap="none">
              <a:spAutoFit/>
            </a:bodyPr>
            <a:lstStyle/>
            <a:p>
              <a:r>
                <a:rPr altLang="zh-CN" lang="en-US">
                  <a:solidFill>
                    <a:schemeClr val="bg1">
                      <a:lumMod val="50000"/>
                    </a:schemeClr>
                  </a:solidFill>
                  <a:latin charset="-122" panose="00000500000000000000" pitchFamily="2" typeface="字魂59号-创粗黑"/>
                  <a:ea charset="-122" panose="00000500000000000000" pitchFamily="2" typeface="字魂59号-创粗黑"/>
                </a:rPr>
                <a:t>66%</a:t>
              </a:r>
            </a:p>
          </p:txBody>
        </p:sp>
        <p:graphicFrame>
          <p:nvGraphicFramePr>
            <p:cNvPr id="14" name="图表 13"/>
            <p:cNvGraphicFramePr/>
            <p:nvPr>
              <p:extLst>
                <p:ext uri="{D42A27DB-BD31-4B8C-83A1-F6EECF244321}">
                  <p14:modId val="452816863"/>
                </p:ext>
              </p:extLst>
            </p:nvPr>
          </p:nvGraphicFramePr>
          <p:xfrm>
            <a:off x="1220405" y="2317453"/>
            <a:ext cx="1764589" cy="1787919"/>
          </p:xfrm>
          <a:graphic>
            <a:graphicData uri="http://schemas.openxmlformats.org/drawingml/2006/chart">
              <c:chart xmlns:c="http://schemas.openxmlformats.org/drawingml/2006/chart" r:id="rId7"/>
            </a:graphicData>
          </a:graphic>
        </p:graphicFrame>
        <p:sp>
          <p:nvSpPr>
            <p:cNvPr id="15" name="文本框 14"/>
            <p:cNvSpPr txBox="1"/>
            <p:nvPr/>
          </p:nvSpPr>
          <p:spPr>
            <a:xfrm>
              <a:off x="1287893" y="2572014"/>
              <a:ext cx="592455" cy="365760"/>
            </a:xfrm>
            <a:prstGeom prst="rect">
              <a:avLst/>
            </a:prstGeom>
            <a:noFill/>
          </p:spPr>
          <p:txBody>
            <a:bodyPr rtlCol="0" wrap="none">
              <a:spAutoFit/>
            </a:bodyPr>
            <a:lstStyle/>
            <a:p>
              <a:r>
                <a:rPr altLang="zh-CN" lang="en-US">
                  <a:solidFill>
                    <a:schemeClr val="bg1">
                      <a:lumMod val="50000"/>
                    </a:schemeClr>
                  </a:solidFill>
                  <a:latin charset="-122" panose="00000500000000000000" pitchFamily="2" typeface="字魂59号-创粗黑"/>
                  <a:ea charset="-122" panose="00000500000000000000" pitchFamily="2" typeface="字魂59号-创粗黑"/>
                </a:rPr>
                <a:t>80%</a:t>
              </a:r>
            </a:p>
          </p:txBody>
        </p:sp>
        <p:sp>
          <p:nvSpPr>
            <p:cNvPr id="16" name="矩形 15"/>
            <p:cNvSpPr/>
            <p:nvPr/>
          </p:nvSpPr>
          <p:spPr>
            <a:xfrm>
              <a:off x="1109096" y="4563849"/>
              <a:ext cx="1810270" cy="1188720"/>
            </a:xfrm>
            <a:prstGeom prst="rect">
              <a:avLst/>
            </a:prstGeom>
          </p:spPr>
          <p:txBody>
            <a:bodyPr wrap="square">
              <a:spAutoFit/>
            </a:bodyPr>
            <a:lstStyle/>
            <a:p>
              <a:pPr algn="ctr"/>
              <a:r>
                <a:rPr altLang="en-US" lang="zh-CN" sz="12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a:t>
              </a:r>
            </a:p>
          </p:txBody>
        </p:sp>
        <p:sp>
          <p:nvSpPr>
            <p:cNvPr id="17" name="矩形 16"/>
            <p:cNvSpPr/>
            <p:nvPr/>
          </p:nvSpPr>
          <p:spPr>
            <a:xfrm>
              <a:off x="1109096" y="4314890"/>
              <a:ext cx="1810270" cy="335280"/>
            </a:xfrm>
            <a:prstGeom prst="rect">
              <a:avLst/>
            </a:prstGeom>
            <a:noFill/>
          </p:spPr>
          <p:txBody>
            <a:bodyPr wrap="square">
              <a:spAutoFit/>
            </a:bodyPr>
            <a:lstStyle/>
            <a:p>
              <a:pPr algn="ctr"/>
              <a:r>
                <a:rPr altLang="en-US" lang="zh-CN" sz="1600">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18" name="矩形 17"/>
            <p:cNvSpPr/>
            <p:nvPr/>
          </p:nvSpPr>
          <p:spPr>
            <a:xfrm>
              <a:off x="3838803" y="4563849"/>
              <a:ext cx="1810270" cy="1188720"/>
            </a:xfrm>
            <a:prstGeom prst="rect">
              <a:avLst/>
            </a:prstGeom>
          </p:spPr>
          <p:txBody>
            <a:bodyPr wrap="square">
              <a:spAutoFit/>
            </a:bodyPr>
            <a:lstStyle/>
            <a:p>
              <a:pPr algn="ctr"/>
              <a:r>
                <a:rPr altLang="en-US" lang="zh-CN" sz="12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a:t>
              </a:r>
            </a:p>
          </p:txBody>
        </p:sp>
        <p:sp>
          <p:nvSpPr>
            <p:cNvPr id="19" name="矩形 18"/>
            <p:cNvSpPr/>
            <p:nvPr/>
          </p:nvSpPr>
          <p:spPr>
            <a:xfrm>
              <a:off x="3838803" y="4314890"/>
              <a:ext cx="1810270" cy="335280"/>
            </a:xfrm>
            <a:prstGeom prst="rect">
              <a:avLst/>
            </a:prstGeom>
            <a:noFill/>
          </p:spPr>
          <p:txBody>
            <a:bodyPr wrap="square">
              <a:spAutoFit/>
            </a:bodyPr>
            <a:lstStyle/>
            <a:p>
              <a:pPr algn="ctr"/>
              <a:r>
                <a:rPr altLang="en-US" lang="zh-CN" sz="1600">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20" name="矩形 19"/>
            <p:cNvSpPr/>
            <p:nvPr/>
          </p:nvSpPr>
          <p:spPr>
            <a:xfrm>
              <a:off x="6568510" y="4563849"/>
              <a:ext cx="1810270" cy="1188720"/>
            </a:xfrm>
            <a:prstGeom prst="rect">
              <a:avLst/>
            </a:prstGeom>
          </p:spPr>
          <p:txBody>
            <a:bodyPr wrap="square">
              <a:spAutoFit/>
            </a:bodyPr>
            <a:lstStyle/>
            <a:p>
              <a:pPr algn="ctr"/>
              <a:r>
                <a:rPr altLang="en-US" lang="zh-CN" sz="12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a:t>
              </a:r>
            </a:p>
          </p:txBody>
        </p:sp>
        <p:sp>
          <p:nvSpPr>
            <p:cNvPr id="21" name="矩形 20"/>
            <p:cNvSpPr/>
            <p:nvPr/>
          </p:nvSpPr>
          <p:spPr>
            <a:xfrm>
              <a:off x="6568510" y="4314890"/>
              <a:ext cx="1810270" cy="335280"/>
            </a:xfrm>
            <a:prstGeom prst="rect">
              <a:avLst/>
            </a:prstGeom>
            <a:noFill/>
          </p:spPr>
          <p:txBody>
            <a:bodyPr wrap="square">
              <a:spAutoFit/>
            </a:bodyPr>
            <a:lstStyle/>
            <a:p>
              <a:pPr algn="ctr"/>
              <a:r>
                <a:rPr altLang="en-US" lang="zh-CN" sz="1600">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sp>
          <p:nvSpPr>
            <p:cNvPr id="22" name="矩形 21"/>
            <p:cNvSpPr/>
            <p:nvPr/>
          </p:nvSpPr>
          <p:spPr>
            <a:xfrm>
              <a:off x="9298217" y="4563849"/>
              <a:ext cx="1810270" cy="1188720"/>
            </a:xfrm>
            <a:prstGeom prst="rect">
              <a:avLst/>
            </a:prstGeom>
          </p:spPr>
          <p:txBody>
            <a:bodyPr wrap="square">
              <a:spAutoFit/>
            </a:bodyPr>
            <a:lstStyle/>
            <a:p>
              <a:pPr algn="ctr"/>
              <a:r>
                <a:rPr altLang="en-US" lang="zh-CN" sz="12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a:t>
              </a:r>
            </a:p>
          </p:txBody>
        </p:sp>
        <p:sp>
          <p:nvSpPr>
            <p:cNvPr id="23" name="矩形 22"/>
            <p:cNvSpPr/>
            <p:nvPr/>
          </p:nvSpPr>
          <p:spPr>
            <a:xfrm>
              <a:off x="9298217" y="4314890"/>
              <a:ext cx="1810270" cy="335280"/>
            </a:xfrm>
            <a:prstGeom prst="rect">
              <a:avLst/>
            </a:prstGeom>
            <a:noFill/>
          </p:spPr>
          <p:txBody>
            <a:bodyPr wrap="square">
              <a:spAutoFit/>
            </a:bodyPr>
            <a:lstStyle/>
            <a:p>
              <a:pPr algn="ctr"/>
              <a:r>
                <a:rPr altLang="en-US" lang="zh-CN" sz="1600">
                  <a:solidFill>
                    <a:schemeClr val="bg1">
                      <a:lumMod val="50000"/>
                    </a:schemeClr>
                  </a:solidFill>
                  <a:latin charset="-122" panose="00000500000000000000" pitchFamily="2" typeface="字魂59号-创粗黑"/>
                  <a:ea charset="-122" panose="00000500000000000000" pitchFamily="2" typeface="字魂59号-创粗黑"/>
                </a:rPr>
                <a:t>输入你的标题</a:t>
              </a:r>
            </a:p>
          </p:txBody>
        </p:sp>
      </p:grpSp>
    </p:spTree>
    <p:extLst>
      <p:ext uri="{BB962C8B-B14F-4D97-AF65-F5344CB8AC3E}">
        <p14:creationId val="3443399904"/>
      </p:ext>
    </p:extLst>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ur="1000" fill="hold" id="9"/>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tretch>
            <a:fillRect/>
          </a:stretch>
        </p:blipFill>
        <p:spPr>
          <a:xfrm>
            <a:off x="-76200" y="0"/>
            <a:ext cx="12268200" cy="6858000"/>
          </a:xfrm>
          <a:prstGeom prst="rect">
            <a:avLst/>
          </a:prstGeom>
          <a:solidFill>
            <a:schemeClr val="tx1"/>
          </a:solidFill>
        </p:spPr>
      </p:pic>
      <p:grpSp>
        <p:nvGrpSpPr>
          <p:cNvPr id="5" name="组合 4"/>
          <p:cNvGrpSpPr/>
          <p:nvPr/>
        </p:nvGrpSpPr>
        <p:grpSpPr>
          <a:xfrm>
            <a:off x="7976338" y="577598"/>
            <a:ext cx="3181393" cy="497950"/>
            <a:chOff x="7976338" y="577598"/>
            <a:chExt cx="3181393" cy="497950"/>
          </a:xfrm>
        </p:grpSpPr>
        <p:sp>
          <p:nvSpPr>
            <p:cNvPr id="6" name="book-hand-drawn-open-pages_35781"/>
            <p:cNvSpPr>
              <a:spLocks noChangeAspect="1"/>
            </p:cNvSpPr>
            <p:nvPr/>
          </p:nvSpPr>
          <p:spPr bwMode="auto">
            <a:xfrm>
              <a:off x="10548046" y="578873"/>
              <a:ext cx="609685" cy="496675"/>
            </a:xfrm>
            <a:custGeom>
              <a:gdLst>
                <a:gd fmla="*/ 165033 w 609243" name="connsiteX0"/>
                <a:gd fmla="*/ 400904 h 496315" name="connsiteY0"/>
                <a:gd fmla="*/ 303783 w 609243" name="connsiteX1"/>
                <a:gd fmla="*/ 460951 h 496315" name="connsiteY1"/>
                <a:gd fmla="*/ 600145 w 609243" name="connsiteX2"/>
                <a:gd fmla="*/ 431016 h 496315" name="connsiteY2"/>
                <a:gd fmla="*/ 585911 w 609243" name="connsiteX3"/>
                <a:gd fmla="*/ 453751 h 496315" name="connsiteY3"/>
                <a:gd fmla="*/ 316310 w 609243" name="connsiteX4"/>
                <a:gd fmla="*/ 490033 h 496315" name="connsiteY4"/>
                <a:gd fmla="*/ 303783 w 609243" name="connsiteX5"/>
                <a:gd fmla="*/ 496285 h 496315" name="connsiteY5"/>
                <a:gd fmla="*/ 291257 w 609243" name="connsiteX6"/>
                <a:gd fmla="*/ 490033 h 496315" name="connsiteY6"/>
                <a:gd fmla="*/ 21751 w 609243" name="connsiteX7"/>
                <a:gd fmla="*/ 453751 h 496315" name="connsiteY7"/>
                <a:gd fmla="*/ 7422 w 609243" name="connsiteX8"/>
                <a:gd fmla="*/ 431016 h 496315" name="connsiteY8"/>
                <a:gd fmla="*/ 165033 w 609243" name="connsiteX9"/>
                <a:gd fmla="*/ 400904 h 496315" name="connsiteY9"/>
                <a:gd fmla="*/ 155189 w 609243" name="connsiteX10"/>
                <a:gd fmla="*/ 275778 h 496315" name="connsiteY10"/>
                <a:gd fmla="*/ 259126 w 609243" name="connsiteX11"/>
                <a:gd fmla="*/ 295874 h 496315" name="connsiteY11"/>
                <a:gd fmla="*/ 249162 w 609243" name="connsiteX12"/>
                <a:gd fmla="*/ 312936 h 496315" name="connsiteY12"/>
                <a:gd fmla="*/ 65059 w 609243" name="connsiteX13"/>
                <a:gd fmla="*/ 331041 h 496315" name="connsiteY13"/>
                <a:gd fmla="*/ 55095 w 609243" name="connsiteX14"/>
                <a:gd fmla="*/ 313979 h 496315" name="connsiteY14"/>
                <a:gd fmla="*/ 155189 w 609243" name="connsiteX15"/>
                <a:gd fmla="*/ 275778 h 496315" name="connsiteY15"/>
                <a:gd fmla="*/ 443849 w 609243" name="connsiteX16"/>
                <a:gd fmla="*/ 275552 h 496315" name="connsiteY16"/>
                <a:gd fmla="*/ 546751 w 609243" name="connsiteX17"/>
                <a:gd fmla="*/ 305255 h 496315" name="connsiteY17"/>
                <a:gd fmla="*/ 538211 w 609243" name="connsiteX18"/>
                <a:gd fmla="*/ 323074 h 496315" name="connsiteY18"/>
                <a:gd fmla="*/ 353260 w 609243" name="connsiteX19"/>
                <a:gd fmla="*/ 320420 h 496315" name="connsiteY19"/>
                <a:gd fmla="*/ 341872 w 609243" name="connsiteX20"/>
                <a:gd fmla="*/ 304212 h 496315" name="connsiteY20"/>
                <a:gd fmla="*/ 443849 w 609243" name="connsiteX21"/>
                <a:gd fmla="*/ 275552 h 496315" name="connsiteY21"/>
                <a:gd fmla="*/ 155189 w 609243" name="connsiteX22"/>
                <a:gd fmla="*/ 229830 h 496315" name="connsiteY22"/>
                <a:gd fmla="*/ 259126 w 609243" name="connsiteX23"/>
                <a:gd fmla="*/ 249914 h 496315" name="connsiteY23"/>
                <a:gd fmla="*/ 249162 w 609243" name="connsiteX24"/>
                <a:gd fmla="*/ 266966 h 496315" name="connsiteY24"/>
                <a:gd fmla="*/ 65059 w 609243" name="connsiteX25"/>
                <a:gd fmla="*/ 284966 h 496315" name="connsiteY25"/>
                <a:gd fmla="*/ 55095 w 609243" name="connsiteX26"/>
                <a:gd fmla="*/ 268008 h 496315" name="connsiteY26"/>
                <a:gd fmla="*/ 155189 w 609243" name="connsiteX27"/>
                <a:gd fmla="*/ 229830 h 496315" name="connsiteY27"/>
                <a:gd fmla="*/ 439981 w 609243" name="connsiteX28"/>
                <a:gd fmla="*/ 229743 h 496315" name="connsiteY28"/>
                <a:gd fmla="*/ 542897 w 609243" name="connsiteX29"/>
                <a:gd fmla="*/ 259481 h 496315" name="connsiteY29"/>
                <a:gd fmla="*/ 534359 w 609243" name="connsiteX30"/>
                <a:gd fmla="*/ 277206 h 496315" name="connsiteY30"/>
                <a:gd fmla="*/ 349445 w 609243" name="connsiteX31"/>
                <a:gd fmla="*/ 274552 h 496315" name="connsiteY31"/>
                <a:gd fmla="*/ 338060 w 609243" name="connsiteX32"/>
                <a:gd fmla="*/ 258438 h 496315" name="connsiteY32"/>
                <a:gd fmla="*/ 439981 w 609243" name="connsiteX33"/>
                <a:gd fmla="*/ 229743 h 496315" name="connsiteY33"/>
                <a:gd fmla="*/ 436157 w 609243" name="connsiteX34"/>
                <a:gd fmla="*/ 183933 h 496315" name="connsiteY34"/>
                <a:gd fmla="*/ 539058 w 609243" name="connsiteX35"/>
                <a:gd fmla="*/ 213639 h 496315" name="connsiteY35"/>
                <a:gd fmla="*/ 530612 w 609243" name="connsiteX36"/>
                <a:gd fmla="*/ 231439 h 496315" name="connsiteY36"/>
                <a:gd fmla="*/ 345546 w 609243" name="connsiteX37"/>
                <a:gd fmla="*/ 228694 h 496315" name="connsiteY37"/>
                <a:gd fmla="*/ 334252 w 609243" name="connsiteX38"/>
                <a:gd fmla="*/ 212598 h 496315" name="connsiteY38"/>
                <a:gd fmla="*/ 436157 w 609243" name="connsiteX39"/>
                <a:gd fmla="*/ 183933 h 496315" name="connsiteY39"/>
                <a:gd fmla="*/ 155189 w 609243" name="connsiteX40"/>
                <a:gd fmla="*/ 183880 h 496315" name="connsiteY40"/>
                <a:gd fmla="*/ 259126 w 609243" name="connsiteX41"/>
                <a:gd fmla="*/ 203976 h 496315" name="connsiteY41"/>
                <a:gd fmla="*/ 249162 w 609243" name="connsiteX42"/>
                <a:gd fmla="*/ 220933 h 496315" name="connsiteY42"/>
                <a:gd fmla="*/ 65059 w 609243" name="connsiteX43"/>
                <a:gd fmla="*/ 239028 h 496315" name="connsiteY43"/>
                <a:gd fmla="*/ 55095 w 609243" name="connsiteX44"/>
                <a:gd fmla="*/ 221975 h 496315" name="connsiteY44"/>
                <a:gd fmla="*/ 155189 w 609243" name="connsiteX45"/>
                <a:gd fmla="*/ 183880 h 496315" name="connsiteY45"/>
                <a:gd fmla="*/ 439981 w 609243" name="connsiteX46"/>
                <a:gd fmla="*/ 137783 h 496315" name="connsiteY46"/>
                <a:gd fmla="*/ 542897 w 609243" name="connsiteX47"/>
                <a:gd fmla="*/ 167489 h 496315" name="connsiteY47"/>
                <a:gd fmla="*/ 534359 w 609243" name="connsiteX48"/>
                <a:gd fmla="*/ 185289 h 496315" name="connsiteY48"/>
                <a:gd fmla="*/ 349445 w 609243" name="connsiteX49"/>
                <a:gd fmla="*/ 182544 h 496315" name="connsiteY49"/>
                <a:gd fmla="*/ 338060 w 609243" name="connsiteX50"/>
                <a:gd fmla="*/ 166448 h 496315" name="connsiteY50"/>
                <a:gd fmla="*/ 439981 w 609243" name="connsiteX51"/>
                <a:gd fmla="*/ 137783 h 496315" name="connsiteY51"/>
                <a:gd fmla="*/ 209117 w 609243" name="connsiteX52"/>
                <a:gd fmla="*/ 125922 h 496315" name="connsiteY52"/>
                <a:gd fmla="*/ 249230 w 609243" name="connsiteX53"/>
                <a:gd fmla="*/ 141507 h 496315" name="connsiteY53"/>
                <a:gd fmla="*/ 239267 w 609243" name="connsiteX54"/>
                <a:gd fmla="*/ 158561 h 496315" name="connsiteY54"/>
                <a:gd fmla="*/ 171234 w 609243" name="connsiteX55"/>
                <a:gd fmla="*/ 146339 h 496315" name="connsiteY55"/>
                <a:gd fmla="*/ 166015 w 609243" name="connsiteX56"/>
                <a:gd fmla="*/ 127390 h 496315" name="connsiteY56"/>
                <a:gd fmla="*/ 209117 w 609243" name="connsiteX57"/>
                <a:gd fmla="*/ 125922 h 496315" name="connsiteY57"/>
                <a:gd fmla="*/ 114405 w 609243" name="connsiteX58"/>
                <a:gd fmla="*/ 101164 h 496315" name="connsiteY58"/>
                <a:gd fmla="*/ 79658 w 609243" name="connsiteX59"/>
                <a:gd fmla="*/ 112628 h 496315" name="connsiteY59"/>
                <a:gd fmla="*/ 78139 w 609243" name="connsiteX60"/>
                <a:gd fmla="*/ 156871 h 496315" name="connsiteY60"/>
                <a:gd fmla="*/ 114405 w 609243" name="connsiteX61"/>
                <a:gd fmla="*/ 142186 h 496315" name="connsiteY61"/>
                <a:gd fmla="*/ 436157 w 609243" name="connsiteX62"/>
                <a:gd fmla="*/ 91941 h 496315" name="connsiteY62"/>
                <a:gd fmla="*/ 539058 w 609243" name="connsiteX63"/>
                <a:gd fmla="*/ 121643 h 496315" name="connsiteY63"/>
                <a:gd fmla="*/ 530612 w 609243" name="connsiteX64"/>
                <a:gd fmla="*/ 139462 h 496315" name="connsiteY64"/>
                <a:gd fmla="*/ 345546 w 609243" name="connsiteX65"/>
                <a:gd fmla="*/ 136808 h 496315" name="connsiteY65"/>
                <a:gd fmla="*/ 334252 w 609243" name="connsiteX66"/>
                <a:gd fmla="*/ 120601 h 496315" name="connsiteY66"/>
                <a:gd fmla="*/ 436157 w 609243" name="connsiteX67"/>
                <a:gd fmla="*/ 91941 h 496315" name="connsiteY67"/>
                <a:gd fmla="*/ 120956 w 609243" name="connsiteX68"/>
                <a:gd fmla="*/ 81080 h 496315" name="connsiteY68"/>
                <a:gd fmla="*/ 123804 w 609243" name="connsiteX69"/>
                <a:gd fmla="*/ 81459 h 496315" name="connsiteY69"/>
                <a:gd fmla="*/ 134152 w 609243" name="connsiteX70"/>
                <a:gd fmla="*/ 90933 h 496315" name="connsiteY70"/>
                <a:gd fmla="*/ 134152 w 609243" name="connsiteX71"/>
                <a:gd fmla="*/ 146734 h 496315" name="connsiteY71"/>
                <a:gd fmla="*/ 133773 w 609243" name="connsiteX72"/>
                <a:gd fmla="*/ 149292 h 496315" name="connsiteY72"/>
                <a:gd fmla="*/ 126842 w 609243" name="connsiteX73"/>
                <a:gd fmla="*/ 159523 h 496315" name="connsiteY73"/>
                <a:gd fmla="*/ 78234 w 609243" name="connsiteX74"/>
                <a:gd fmla="*/ 179892 h 496315" name="connsiteY74"/>
                <a:gd fmla="*/ 64658 w 609243" name="connsiteX75"/>
                <a:gd fmla="*/ 175439 h 496315" name="connsiteY75"/>
                <a:gd fmla="*/ 58392 w 609243" name="connsiteX76"/>
                <a:gd fmla="*/ 166439 h 496315" name="connsiteY76"/>
                <a:gd fmla="*/ 60101 w 609243" name="connsiteX77"/>
                <a:gd fmla="*/ 110638 h 496315" name="connsiteY77"/>
                <a:gd fmla="*/ 60765 w 609243" name="connsiteX78"/>
                <a:gd fmla="*/ 107796 h 496315" name="connsiteY78"/>
                <a:gd fmla="*/ 64943 w 609243" name="connsiteX79"/>
                <a:gd fmla="*/ 98796 h 496315" name="connsiteY79"/>
                <a:gd fmla="*/ 120956 w 609243" name="connsiteX80"/>
                <a:gd fmla="*/ 81080 h 496315" name="connsiteY80"/>
                <a:gd fmla="*/ 211133 w 609243" name="connsiteX81"/>
                <a:gd fmla="*/ 79659 h 496315" name="connsiteY81"/>
                <a:gd fmla="*/ 252540 w 609243" name="connsiteX82"/>
                <a:gd fmla="*/ 93858 h 496315" name="connsiteY82"/>
                <a:gd fmla="*/ 242574 w 609243" name="connsiteX83"/>
                <a:gd fmla="*/ 110925 h 496315" name="connsiteY83"/>
                <a:gd fmla="*/ 172811 w 609243" name="connsiteX84"/>
                <a:gd fmla="*/ 103719 h 496315" name="connsiteY84"/>
                <a:gd fmla="*/ 167590 w 609243" name="connsiteX85"/>
                <a:gd fmla="*/ 84661 h 496315" name="connsiteY85"/>
                <a:gd fmla="*/ 211133 w 609243" name="connsiteX86"/>
                <a:gd fmla="*/ 79659 h 496315" name="connsiteY86"/>
                <a:gd fmla="*/ 198798 w 609243" name="connsiteX87"/>
                <a:gd fmla="*/ 22403 h 496315" name="connsiteY87"/>
                <a:gd fmla="*/ 27245 w 609243" name="connsiteX88"/>
                <a:gd fmla="*/ 79844 h 496315" name="connsiteY88"/>
                <a:gd fmla="*/ 26012 w 609243" name="connsiteX89"/>
                <a:gd fmla="*/ 387586 h 496315" name="connsiteY89"/>
                <a:gd fmla="*/ 306429 w 609243" name="connsiteX90"/>
                <a:gd fmla="*/ 408620 h 496315" name="connsiteY90"/>
                <a:gd fmla="*/ 586847 w 609243" name="connsiteX91"/>
                <a:gd fmla="*/ 387586 h 496315" name="connsiteY91"/>
                <a:gd fmla="*/ 585614 w 609243" name="connsiteX92"/>
                <a:gd fmla="*/ 79844 h 496315" name="connsiteY92"/>
                <a:gd fmla="*/ 315160 w 609243" name="connsiteX93"/>
                <a:gd fmla="*/ 68664 h 496315" name="connsiteY93"/>
                <a:gd fmla="*/ 306429 w 609243" name="connsiteX94"/>
                <a:gd fmla="*/ 71791 h 496315" name="connsiteY94"/>
                <a:gd fmla="*/ 297699 w 609243" name="connsiteX95"/>
                <a:gd fmla="*/ 68664 h 496315" name="connsiteY95"/>
                <a:gd fmla="*/ 198798 w 609243" name="connsiteX96"/>
                <a:gd fmla="*/ 22403 h 496315" name="connsiteY96"/>
                <a:gd fmla="*/ 197678 w 609243" name="connsiteX97"/>
                <a:gd fmla="*/ 346 h 496315" name="connsiteY97"/>
                <a:gd fmla="*/ 306429 w 609243" name="connsiteX98"/>
                <a:gd fmla="*/ 46209 h 496315" name="connsiteY98"/>
                <a:gd fmla="*/ 602505 w 609243" name="connsiteX99"/>
                <a:gd fmla="*/ 64779 h 496315" name="connsiteY99"/>
                <a:gd fmla="*/ 606016 w 609243" name="connsiteX100"/>
                <a:gd fmla="*/ 68948 h 496315" name="connsiteY100"/>
                <a:gd fmla="*/ 608009 w 609243" name="connsiteX101"/>
                <a:gd fmla="*/ 75581 h 496315" name="connsiteY101"/>
                <a:gd fmla="*/ 609243 w 609243" name="connsiteX102"/>
                <a:gd fmla="*/ 396113 h 496315" name="connsiteY102"/>
                <a:gd fmla="*/ 608199 w 609243" name="connsiteX103"/>
                <a:gd fmla="*/ 400945 h 496315" name="connsiteY103"/>
                <a:gd fmla="*/ 595103 w 609243" name="connsiteX104"/>
                <a:gd fmla="*/ 414210 h 496315" name="connsiteY104"/>
                <a:gd fmla="*/ 317437 w 609243" name="connsiteX105"/>
                <a:gd fmla="*/ 428043 h 496315" name="connsiteY105"/>
                <a:gd fmla="*/ 306429 w 609243" name="connsiteX106"/>
                <a:gd fmla="*/ 434675 h 496315" name="connsiteY106"/>
                <a:gd fmla="*/ 295422 w 609243" name="connsiteX107"/>
                <a:gd fmla="*/ 428043 h 496315" name="connsiteY107"/>
                <a:gd fmla="*/ 17756 w 609243" name="connsiteX108"/>
                <a:gd fmla="*/ 414210 h 496315" name="connsiteY108"/>
                <a:gd fmla="*/ 4660 w 609243" name="connsiteX109"/>
                <a:gd fmla="*/ 400945 h 496315" name="connsiteY109"/>
                <a:gd fmla="*/ 3616 w 609243" name="connsiteX110"/>
                <a:gd fmla="*/ 396113 h 496315" name="connsiteY110"/>
                <a:gd fmla="*/ 4850 w 609243" name="connsiteX111"/>
                <a:gd fmla="*/ 75581 h 496315" name="connsiteY111"/>
                <a:gd fmla="*/ 6843 w 609243" name="connsiteX112"/>
                <a:gd fmla="*/ 68948 h 496315" name="connsiteY112"/>
                <a:gd fmla="*/ 10354 w 609243" name="connsiteX113"/>
                <a:gd fmla="*/ 64779 h 496315" name="connsiteY113"/>
                <a:gd fmla="*/ 197678 w 609243" name="connsiteX114"/>
                <a:gd fmla="*/ 346 h 496315" name="connsiteY1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b="b" l="l" r="r" t="t"/>
              <a:pathLst>
                <a:path h="496315" w="609243">
                  <a:moveTo>
                    <a:pt x="165033" y="400904"/>
                  </a:moveTo>
                  <a:cubicBezTo>
                    <a:pt x="218614" y="402858"/>
                    <a:pt x="269051" y="419838"/>
                    <a:pt x="303783" y="460951"/>
                  </a:cubicBezTo>
                  <a:cubicBezTo>
                    <a:pt x="373248" y="378725"/>
                    <a:pt x="505628" y="393029"/>
                    <a:pt x="600145" y="431016"/>
                  </a:cubicBezTo>
                  <a:cubicBezTo>
                    <a:pt x="616847" y="437742"/>
                    <a:pt x="602423" y="460382"/>
                    <a:pt x="585911" y="453751"/>
                  </a:cubicBezTo>
                  <a:cubicBezTo>
                    <a:pt x="500314" y="419364"/>
                    <a:pt x="372583" y="404018"/>
                    <a:pt x="316310" y="490033"/>
                  </a:cubicBezTo>
                  <a:cubicBezTo>
                    <a:pt x="313178" y="494864"/>
                    <a:pt x="308433" y="496569"/>
                    <a:pt x="303783" y="496285"/>
                  </a:cubicBezTo>
                  <a:cubicBezTo>
                    <a:pt x="299134" y="496569"/>
                    <a:pt x="294389" y="494864"/>
                    <a:pt x="291257" y="490033"/>
                  </a:cubicBezTo>
                  <a:cubicBezTo>
                    <a:pt x="234984" y="404018"/>
                    <a:pt x="107253" y="419364"/>
                    <a:pt x="21751" y="453751"/>
                  </a:cubicBezTo>
                  <a:cubicBezTo>
                    <a:pt x="5144" y="460382"/>
                    <a:pt x="-9280" y="437742"/>
                    <a:pt x="7422" y="431016"/>
                  </a:cubicBezTo>
                  <a:cubicBezTo>
                    <a:pt x="54728" y="412023"/>
                    <a:pt x="111452" y="398950"/>
                    <a:pt x="165033" y="400904"/>
                  </a:cubicBezTo>
                  <a:close/>
                  <a:moveTo>
                    <a:pt x="155189" y="275778"/>
                  </a:moveTo>
                  <a:cubicBezTo>
                    <a:pt x="190373" y="271726"/>
                    <a:pt x="226197" y="277389"/>
                    <a:pt x="259126" y="295874"/>
                  </a:cubicBezTo>
                  <a:cubicBezTo>
                    <a:pt x="270229" y="302130"/>
                    <a:pt x="260265" y="319192"/>
                    <a:pt x="249162" y="312936"/>
                  </a:cubicBezTo>
                  <a:cubicBezTo>
                    <a:pt x="189186" y="279285"/>
                    <a:pt x="119815" y="294262"/>
                    <a:pt x="65059" y="331041"/>
                  </a:cubicBezTo>
                  <a:cubicBezTo>
                    <a:pt x="54430" y="338150"/>
                    <a:pt x="44561" y="320993"/>
                    <a:pt x="55095" y="313979"/>
                  </a:cubicBezTo>
                  <a:cubicBezTo>
                    <a:pt x="85463" y="293599"/>
                    <a:pt x="120006" y="279830"/>
                    <a:pt x="155189" y="275778"/>
                  </a:cubicBezTo>
                  <a:close/>
                  <a:moveTo>
                    <a:pt x="443849" y="275552"/>
                  </a:moveTo>
                  <a:cubicBezTo>
                    <a:pt x="479257" y="276654"/>
                    <a:pt x="514819" y="287483"/>
                    <a:pt x="546751" y="305255"/>
                  </a:cubicBezTo>
                  <a:cubicBezTo>
                    <a:pt x="557854" y="311415"/>
                    <a:pt x="549408" y="329329"/>
                    <a:pt x="538211" y="323074"/>
                  </a:cubicBezTo>
                  <a:cubicBezTo>
                    <a:pt x="480609" y="291037"/>
                    <a:pt x="410197" y="281843"/>
                    <a:pt x="353260" y="320420"/>
                  </a:cubicBezTo>
                  <a:cubicBezTo>
                    <a:pt x="342726" y="327528"/>
                    <a:pt x="331339" y="311415"/>
                    <a:pt x="341872" y="304212"/>
                  </a:cubicBezTo>
                  <a:cubicBezTo>
                    <a:pt x="373188" y="283076"/>
                    <a:pt x="408441" y="274451"/>
                    <a:pt x="443849" y="275552"/>
                  </a:cubicBezTo>
                  <a:close/>
                  <a:moveTo>
                    <a:pt x="155189" y="229830"/>
                  </a:moveTo>
                  <a:cubicBezTo>
                    <a:pt x="190373" y="225780"/>
                    <a:pt x="226197" y="231440"/>
                    <a:pt x="259126" y="249914"/>
                  </a:cubicBezTo>
                  <a:cubicBezTo>
                    <a:pt x="270229" y="256166"/>
                    <a:pt x="260265" y="273124"/>
                    <a:pt x="249162" y="266966"/>
                  </a:cubicBezTo>
                  <a:cubicBezTo>
                    <a:pt x="189186" y="233335"/>
                    <a:pt x="119815" y="248303"/>
                    <a:pt x="65059" y="284966"/>
                  </a:cubicBezTo>
                  <a:cubicBezTo>
                    <a:pt x="54430" y="292071"/>
                    <a:pt x="44561" y="275019"/>
                    <a:pt x="55095" y="268008"/>
                  </a:cubicBezTo>
                  <a:cubicBezTo>
                    <a:pt x="85463" y="247640"/>
                    <a:pt x="120006" y="233880"/>
                    <a:pt x="155189" y="229830"/>
                  </a:cubicBezTo>
                  <a:close/>
                  <a:moveTo>
                    <a:pt x="439981" y="229743"/>
                  </a:moveTo>
                  <a:cubicBezTo>
                    <a:pt x="475369" y="230857"/>
                    <a:pt x="510924" y="241709"/>
                    <a:pt x="542897" y="259481"/>
                  </a:cubicBezTo>
                  <a:cubicBezTo>
                    <a:pt x="553903" y="265642"/>
                    <a:pt x="545554" y="283461"/>
                    <a:pt x="534359" y="277206"/>
                  </a:cubicBezTo>
                  <a:cubicBezTo>
                    <a:pt x="476674" y="245169"/>
                    <a:pt x="406371" y="235975"/>
                    <a:pt x="349445" y="274552"/>
                  </a:cubicBezTo>
                  <a:cubicBezTo>
                    <a:pt x="338819" y="281660"/>
                    <a:pt x="327529" y="265547"/>
                    <a:pt x="338060" y="258438"/>
                  </a:cubicBezTo>
                  <a:cubicBezTo>
                    <a:pt x="369369" y="237255"/>
                    <a:pt x="404592" y="228629"/>
                    <a:pt x="439981" y="229743"/>
                  </a:cubicBezTo>
                  <a:close/>
                  <a:moveTo>
                    <a:pt x="436157" y="183933"/>
                  </a:moveTo>
                  <a:cubicBezTo>
                    <a:pt x="471557" y="185045"/>
                    <a:pt x="507123" y="195886"/>
                    <a:pt x="539058" y="213639"/>
                  </a:cubicBezTo>
                  <a:cubicBezTo>
                    <a:pt x="550162" y="219794"/>
                    <a:pt x="541715" y="237594"/>
                    <a:pt x="530612" y="231439"/>
                  </a:cubicBezTo>
                  <a:cubicBezTo>
                    <a:pt x="472909" y="199342"/>
                    <a:pt x="402584" y="190253"/>
                    <a:pt x="345546" y="228694"/>
                  </a:cubicBezTo>
                  <a:cubicBezTo>
                    <a:pt x="335012" y="235889"/>
                    <a:pt x="323718" y="219699"/>
                    <a:pt x="334252" y="212598"/>
                  </a:cubicBezTo>
                  <a:cubicBezTo>
                    <a:pt x="365524" y="191436"/>
                    <a:pt x="400757" y="182820"/>
                    <a:pt x="436157" y="183933"/>
                  </a:cubicBezTo>
                  <a:close/>
                  <a:moveTo>
                    <a:pt x="155189" y="183880"/>
                  </a:moveTo>
                  <a:cubicBezTo>
                    <a:pt x="190373" y="179842"/>
                    <a:pt x="226197" y="185502"/>
                    <a:pt x="259126" y="203976"/>
                  </a:cubicBezTo>
                  <a:cubicBezTo>
                    <a:pt x="270229" y="210133"/>
                    <a:pt x="260265" y="227186"/>
                    <a:pt x="249162" y="220933"/>
                  </a:cubicBezTo>
                  <a:cubicBezTo>
                    <a:pt x="189186" y="187302"/>
                    <a:pt x="119815" y="202270"/>
                    <a:pt x="65059" y="239028"/>
                  </a:cubicBezTo>
                  <a:cubicBezTo>
                    <a:pt x="54430" y="246133"/>
                    <a:pt x="44561" y="229080"/>
                    <a:pt x="55095" y="221975"/>
                  </a:cubicBezTo>
                  <a:cubicBezTo>
                    <a:pt x="85463" y="201655"/>
                    <a:pt x="120006" y="187918"/>
                    <a:pt x="155189" y="183880"/>
                  </a:cubicBezTo>
                  <a:close/>
                  <a:moveTo>
                    <a:pt x="439981" y="137783"/>
                  </a:moveTo>
                  <a:cubicBezTo>
                    <a:pt x="475369" y="138895"/>
                    <a:pt x="510924" y="149736"/>
                    <a:pt x="542897" y="167489"/>
                  </a:cubicBezTo>
                  <a:cubicBezTo>
                    <a:pt x="553903" y="173644"/>
                    <a:pt x="545554" y="191444"/>
                    <a:pt x="534359" y="185289"/>
                  </a:cubicBezTo>
                  <a:cubicBezTo>
                    <a:pt x="476674" y="153192"/>
                    <a:pt x="406371" y="144103"/>
                    <a:pt x="349445" y="182544"/>
                  </a:cubicBezTo>
                  <a:cubicBezTo>
                    <a:pt x="338819" y="189739"/>
                    <a:pt x="327529" y="173549"/>
                    <a:pt x="338060" y="166448"/>
                  </a:cubicBezTo>
                  <a:cubicBezTo>
                    <a:pt x="369369" y="145286"/>
                    <a:pt x="404592" y="136670"/>
                    <a:pt x="439981" y="137783"/>
                  </a:cubicBezTo>
                  <a:close/>
                  <a:moveTo>
                    <a:pt x="209117" y="125922"/>
                  </a:moveTo>
                  <a:cubicBezTo>
                    <a:pt x="223089" y="128148"/>
                    <a:pt x="236563" y="133217"/>
                    <a:pt x="249230" y="141507"/>
                  </a:cubicBezTo>
                  <a:cubicBezTo>
                    <a:pt x="259857" y="148423"/>
                    <a:pt x="249989" y="165477"/>
                    <a:pt x="239267" y="158561"/>
                  </a:cubicBezTo>
                  <a:cubicBezTo>
                    <a:pt x="218392" y="144918"/>
                    <a:pt x="195619" y="141223"/>
                    <a:pt x="171234" y="146339"/>
                  </a:cubicBezTo>
                  <a:cubicBezTo>
                    <a:pt x="158804" y="148991"/>
                    <a:pt x="153585" y="130043"/>
                    <a:pt x="166015" y="127390"/>
                  </a:cubicBezTo>
                  <a:cubicBezTo>
                    <a:pt x="180675" y="124311"/>
                    <a:pt x="195145" y="123695"/>
                    <a:pt x="209117" y="125922"/>
                  </a:cubicBezTo>
                  <a:close/>
                  <a:moveTo>
                    <a:pt x="114405" y="101164"/>
                  </a:moveTo>
                  <a:cubicBezTo>
                    <a:pt x="101873" y="102206"/>
                    <a:pt x="90291" y="105901"/>
                    <a:pt x="79658" y="112628"/>
                  </a:cubicBezTo>
                  <a:cubicBezTo>
                    <a:pt x="78519" y="127407"/>
                    <a:pt x="78234" y="142091"/>
                    <a:pt x="78139" y="156871"/>
                  </a:cubicBezTo>
                  <a:cubicBezTo>
                    <a:pt x="89626" y="150523"/>
                    <a:pt x="101684" y="145407"/>
                    <a:pt x="114405" y="142186"/>
                  </a:cubicBezTo>
                  <a:close/>
                  <a:moveTo>
                    <a:pt x="436157" y="91941"/>
                  </a:moveTo>
                  <a:cubicBezTo>
                    <a:pt x="471557" y="93043"/>
                    <a:pt x="507123" y="103872"/>
                    <a:pt x="539058" y="121643"/>
                  </a:cubicBezTo>
                  <a:cubicBezTo>
                    <a:pt x="550162" y="127804"/>
                    <a:pt x="541715" y="145718"/>
                    <a:pt x="530612" y="139462"/>
                  </a:cubicBezTo>
                  <a:cubicBezTo>
                    <a:pt x="472909" y="107426"/>
                    <a:pt x="402584" y="98232"/>
                    <a:pt x="345546" y="136808"/>
                  </a:cubicBezTo>
                  <a:cubicBezTo>
                    <a:pt x="335012" y="143917"/>
                    <a:pt x="323718" y="127804"/>
                    <a:pt x="334252" y="120601"/>
                  </a:cubicBezTo>
                  <a:cubicBezTo>
                    <a:pt x="365524" y="99464"/>
                    <a:pt x="400757" y="90839"/>
                    <a:pt x="436157" y="91941"/>
                  </a:cubicBezTo>
                  <a:close/>
                  <a:moveTo>
                    <a:pt x="120956" y="81080"/>
                  </a:moveTo>
                  <a:cubicBezTo>
                    <a:pt x="122000" y="81080"/>
                    <a:pt x="122855" y="81174"/>
                    <a:pt x="123804" y="81459"/>
                  </a:cubicBezTo>
                  <a:cubicBezTo>
                    <a:pt x="128836" y="81269"/>
                    <a:pt x="134152" y="84396"/>
                    <a:pt x="134152" y="90933"/>
                  </a:cubicBezTo>
                  <a:lnTo>
                    <a:pt x="134152" y="146734"/>
                  </a:lnTo>
                  <a:cubicBezTo>
                    <a:pt x="134152" y="147681"/>
                    <a:pt x="133962" y="148534"/>
                    <a:pt x="133773" y="149292"/>
                  </a:cubicBezTo>
                  <a:cubicBezTo>
                    <a:pt x="134532" y="153744"/>
                    <a:pt x="132633" y="158387"/>
                    <a:pt x="126842" y="159523"/>
                  </a:cubicBezTo>
                  <a:cubicBezTo>
                    <a:pt x="109279" y="163029"/>
                    <a:pt x="93234" y="170134"/>
                    <a:pt x="78234" y="179892"/>
                  </a:cubicBezTo>
                  <a:cubicBezTo>
                    <a:pt x="72348" y="183682"/>
                    <a:pt x="66841" y="180366"/>
                    <a:pt x="64658" y="175439"/>
                  </a:cubicBezTo>
                  <a:cubicBezTo>
                    <a:pt x="61145" y="174208"/>
                    <a:pt x="58392" y="171271"/>
                    <a:pt x="58392" y="166439"/>
                  </a:cubicBezTo>
                  <a:cubicBezTo>
                    <a:pt x="58392" y="147871"/>
                    <a:pt x="58487" y="129207"/>
                    <a:pt x="60101" y="110638"/>
                  </a:cubicBezTo>
                  <a:cubicBezTo>
                    <a:pt x="60196" y="109596"/>
                    <a:pt x="60386" y="108649"/>
                    <a:pt x="60765" y="107796"/>
                  </a:cubicBezTo>
                  <a:cubicBezTo>
                    <a:pt x="60576" y="104575"/>
                    <a:pt x="61715" y="101164"/>
                    <a:pt x="64943" y="98796"/>
                  </a:cubicBezTo>
                  <a:cubicBezTo>
                    <a:pt x="81367" y="86764"/>
                    <a:pt x="100734" y="81459"/>
                    <a:pt x="120956" y="81080"/>
                  </a:cubicBezTo>
                  <a:close/>
                  <a:moveTo>
                    <a:pt x="211133" y="79659"/>
                  </a:moveTo>
                  <a:cubicBezTo>
                    <a:pt x="225465" y="81224"/>
                    <a:pt x="239442" y="85988"/>
                    <a:pt x="252540" y="93858"/>
                  </a:cubicBezTo>
                  <a:cubicBezTo>
                    <a:pt x="263455" y="100495"/>
                    <a:pt x="253489" y="117563"/>
                    <a:pt x="242574" y="110925"/>
                  </a:cubicBezTo>
                  <a:cubicBezTo>
                    <a:pt x="220553" y="97651"/>
                    <a:pt x="197109" y="95375"/>
                    <a:pt x="172811" y="103719"/>
                  </a:cubicBezTo>
                  <a:cubicBezTo>
                    <a:pt x="160756" y="107796"/>
                    <a:pt x="155631" y="88833"/>
                    <a:pt x="167590" y="84661"/>
                  </a:cubicBezTo>
                  <a:cubicBezTo>
                    <a:pt x="182112" y="79730"/>
                    <a:pt x="196800" y="78095"/>
                    <a:pt x="211133" y="79659"/>
                  </a:cubicBezTo>
                  <a:close/>
                  <a:moveTo>
                    <a:pt x="198798" y="22403"/>
                  </a:moveTo>
                  <a:cubicBezTo>
                    <a:pt x="139593" y="17888"/>
                    <a:pt x="76710" y="44314"/>
                    <a:pt x="27245" y="79844"/>
                  </a:cubicBezTo>
                  <a:cubicBezTo>
                    <a:pt x="29238" y="182456"/>
                    <a:pt x="26296" y="284974"/>
                    <a:pt x="26012" y="387586"/>
                  </a:cubicBezTo>
                  <a:cubicBezTo>
                    <a:pt x="118725" y="354898"/>
                    <a:pt x="223111" y="351392"/>
                    <a:pt x="306429" y="408620"/>
                  </a:cubicBezTo>
                  <a:cubicBezTo>
                    <a:pt x="389653" y="351392"/>
                    <a:pt x="494134" y="354898"/>
                    <a:pt x="586847" y="387586"/>
                  </a:cubicBezTo>
                  <a:cubicBezTo>
                    <a:pt x="586563" y="284974"/>
                    <a:pt x="583621" y="182456"/>
                    <a:pt x="585614" y="79844"/>
                  </a:cubicBezTo>
                  <a:cubicBezTo>
                    <a:pt x="506470" y="22995"/>
                    <a:pt x="392975" y="-10545"/>
                    <a:pt x="315160" y="68664"/>
                  </a:cubicBezTo>
                  <a:cubicBezTo>
                    <a:pt x="312503" y="71412"/>
                    <a:pt x="309371" y="72264"/>
                    <a:pt x="306429" y="71791"/>
                  </a:cubicBezTo>
                  <a:cubicBezTo>
                    <a:pt x="303488" y="72264"/>
                    <a:pt x="300356" y="71412"/>
                    <a:pt x="297699" y="68664"/>
                  </a:cubicBezTo>
                  <a:cubicBezTo>
                    <a:pt x="268518" y="38960"/>
                    <a:pt x="234320" y="25112"/>
                    <a:pt x="198798" y="22403"/>
                  </a:cubicBezTo>
                  <a:close/>
                  <a:moveTo>
                    <a:pt x="197678" y="346"/>
                  </a:moveTo>
                  <a:cubicBezTo>
                    <a:pt x="236561" y="2640"/>
                    <a:pt x="274117" y="16470"/>
                    <a:pt x="306429" y="46209"/>
                  </a:cubicBezTo>
                  <a:cubicBezTo>
                    <a:pt x="392595" y="-33095"/>
                    <a:pt x="516055" y="730"/>
                    <a:pt x="602505" y="64779"/>
                  </a:cubicBezTo>
                  <a:cubicBezTo>
                    <a:pt x="604118" y="66011"/>
                    <a:pt x="605257" y="67432"/>
                    <a:pt x="606016" y="68948"/>
                  </a:cubicBezTo>
                  <a:cubicBezTo>
                    <a:pt x="607250" y="70654"/>
                    <a:pt x="608104" y="72833"/>
                    <a:pt x="608009" y="75581"/>
                  </a:cubicBezTo>
                  <a:cubicBezTo>
                    <a:pt x="605827" y="182456"/>
                    <a:pt x="609053" y="289237"/>
                    <a:pt x="609243" y="396113"/>
                  </a:cubicBezTo>
                  <a:cubicBezTo>
                    <a:pt x="609243" y="397913"/>
                    <a:pt x="608863" y="399524"/>
                    <a:pt x="608199" y="400945"/>
                  </a:cubicBezTo>
                  <a:cubicBezTo>
                    <a:pt x="610002" y="408620"/>
                    <a:pt x="604403" y="417810"/>
                    <a:pt x="595103" y="414210"/>
                  </a:cubicBezTo>
                  <a:cubicBezTo>
                    <a:pt x="503813" y="378679"/>
                    <a:pt x="400661" y="370815"/>
                    <a:pt x="317437" y="428043"/>
                  </a:cubicBezTo>
                  <a:cubicBezTo>
                    <a:pt x="315540" y="432591"/>
                    <a:pt x="311269" y="435812"/>
                    <a:pt x="306429" y="434675"/>
                  </a:cubicBezTo>
                  <a:cubicBezTo>
                    <a:pt x="301590" y="435812"/>
                    <a:pt x="297319" y="432591"/>
                    <a:pt x="295422" y="428043"/>
                  </a:cubicBezTo>
                  <a:cubicBezTo>
                    <a:pt x="212198" y="370815"/>
                    <a:pt x="109046" y="378679"/>
                    <a:pt x="17756" y="414210"/>
                  </a:cubicBezTo>
                  <a:cubicBezTo>
                    <a:pt x="8456" y="417810"/>
                    <a:pt x="2857" y="408620"/>
                    <a:pt x="4660" y="400945"/>
                  </a:cubicBezTo>
                  <a:cubicBezTo>
                    <a:pt x="3996" y="399524"/>
                    <a:pt x="3616" y="397913"/>
                    <a:pt x="3616" y="396113"/>
                  </a:cubicBezTo>
                  <a:cubicBezTo>
                    <a:pt x="3806" y="289237"/>
                    <a:pt x="7032" y="182456"/>
                    <a:pt x="4850" y="75581"/>
                  </a:cubicBezTo>
                  <a:cubicBezTo>
                    <a:pt x="4755" y="72833"/>
                    <a:pt x="5514" y="70654"/>
                    <a:pt x="6843" y="68948"/>
                  </a:cubicBezTo>
                  <a:cubicBezTo>
                    <a:pt x="7602" y="67432"/>
                    <a:pt x="8741" y="66011"/>
                    <a:pt x="10354" y="64779"/>
                  </a:cubicBezTo>
                  <a:cubicBezTo>
                    <a:pt x="64385" y="24748"/>
                    <a:pt x="132874" y="-3476"/>
                    <a:pt x="197678" y="346"/>
                  </a:cubicBezTo>
                  <a:close/>
                </a:path>
              </a:pathLst>
            </a:custGeom>
            <a:solidFill>
              <a:schemeClr val="tx1"/>
            </a:solidFill>
            <a:ln>
              <a:noFill/>
            </a:ln>
          </p:spPr>
          <p:txBody>
            <a:bodyPr/>
            <a:lstStyle/>
            <a:p/>
          </p:txBody>
        </p:sp>
        <p:sp>
          <p:nvSpPr>
            <p:cNvPr id="7" name="文本框 6"/>
            <p:cNvSpPr txBox="1"/>
            <p:nvPr/>
          </p:nvSpPr>
          <p:spPr>
            <a:xfrm>
              <a:off x="7976337" y="577598"/>
              <a:ext cx="2990850" cy="457200"/>
            </a:xfrm>
            <a:prstGeom prst="rect">
              <a:avLst/>
            </a:prstGeom>
            <a:noFill/>
          </p:spPr>
          <p:txBody>
            <a:bodyPr rtlCol="0" wrap="square">
              <a:spAutoFit/>
            </a:bodyPr>
            <a:lstStyle/>
            <a:p>
              <a:r>
                <a:rPr altLang="zh-CN" i="1" lang="en-US" spc="600" sz="2400">
                  <a:latin charset="-122" panose="00000500000000000000" pitchFamily="2" typeface="字魂59号-创粗黑"/>
                  <a:ea charset="-122" panose="00000500000000000000" pitchFamily="2" typeface="字魂59号-创粗黑"/>
                </a:rPr>
                <a:t>READ SHARE</a:t>
              </a:r>
            </a:p>
          </p:txBody>
        </p:sp>
      </p:grpSp>
      <p:grpSp>
        <p:nvGrpSpPr>
          <p:cNvPr id="2" name="组合 1"/>
          <p:cNvGrpSpPr/>
          <p:nvPr/>
        </p:nvGrpSpPr>
        <p:grpSpPr>
          <a:xfrm>
            <a:off x="850048" y="2070484"/>
            <a:ext cx="10669464" cy="3815073"/>
            <a:chOff x="850048" y="2070484"/>
            <a:chExt cx="10669464" cy="3815073"/>
          </a:xfrm>
        </p:grpSpPr>
        <p:sp>
          <p:nvSpPr>
            <p:cNvPr id="8" name="圆角矩形 7"/>
            <p:cNvSpPr/>
            <p:nvPr/>
          </p:nvSpPr>
          <p:spPr>
            <a:xfrm>
              <a:off x="850049" y="2070484"/>
              <a:ext cx="914400" cy="9144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cxnSp>
          <p:nvCxnSpPr>
            <p:cNvPr id="9" name="直接连接符 8"/>
            <p:cNvCxnSpPr/>
            <p:nvPr/>
          </p:nvCxnSpPr>
          <p:spPr>
            <a:xfrm flipH="1">
              <a:off x="2187782" y="2070484"/>
              <a:ext cx="0" cy="91440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矩形 9"/>
            <p:cNvSpPr/>
            <p:nvPr/>
          </p:nvSpPr>
          <p:spPr>
            <a:xfrm>
              <a:off x="2381693" y="2078951"/>
              <a:ext cx="3720113" cy="1158240"/>
            </a:xfrm>
            <a:prstGeom prst="rect">
              <a:avLst/>
            </a:prstGeom>
          </p:spPr>
          <p:txBody>
            <a:bodyPr wrap="square">
              <a:spAutoFit/>
            </a:bodyPr>
            <a:lstStyle/>
            <a:p>
              <a:pPr>
                <a:defRPr/>
              </a:pPr>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 et ultrices posuere cubilia Curae rices posuere cubilia Cura et ultrices posuere cubilia Curae e.</a:t>
              </a:r>
            </a:p>
          </p:txBody>
        </p:sp>
        <p:grpSp>
          <p:nvGrpSpPr>
            <p:cNvPr id="11" name="组合 10"/>
            <p:cNvGrpSpPr>
              <a:grpSpLocks noChangeAspect="1"/>
            </p:cNvGrpSpPr>
            <p:nvPr/>
          </p:nvGrpSpPr>
          <p:grpSpPr>
            <a:xfrm>
              <a:off x="1047430" y="2267866"/>
              <a:ext cx="519638" cy="519636"/>
              <a:chOff x="5578476" y="3629026"/>
              <a:chExt cx="271463" cy="271462"/>
            </a:xfrm>
            <a:solidFill>
              <a:schemeClr val="bg1"/>
            </a:solidFill>
          </p:grpSpPr>
          <p:sp>
            <p:nvSpPr>
              <p:cNvPr id="12" name="Freeform 15"/>
              <p:cNvSpPr>
                <a:spLocks noEditPoints="1"/>
              </p:cNvSpPr>
              <p:nvPr/>
            </p:nvSpPr>
            <p:spPr bwMode="auto">
              <a:xfrm>
                <a:off x="5578476" y="3629026"/>
                <a:ext cx="271463" cy="195263"/>
              </a:xfrm>
              <a:custGeom>
                <a:gdLst>
                  <a:gd fmla="*/ 177 w 186" name="T0"/>
                  <a:gd fmla="*/ 0 h 134" name="T1"/>
                  <a:gd fmla="*/ 185 w 186" name="T2"/>
                  <a:gd fmla="*/ 6 h 134" name="T3"/>
                  <a:gd fmla="*/ 186 w 186" name="T4"/>
                  <a:gd fmla="*/ 12 h 134" name="T5"/>
                  <a:gd fmla="*/ 186 w 186" name="T6"/>
                  <a:gd fmla="*/ 122 h 134" name="T7"/>
                  <a:gd fmla="*/ 174 w 186" name="T8"/>
                  <a:gd fmla="*/ 134 h 134" name="T9"/>
                  <a:gd fmla="*/ 13 w 186" name="T10"/>
                  <a:gd fmla="*/ 134 h 134" name="T11"/>
                  <a:gd fmla="*/ 1 w 186" name="T12"/>
                  <a:gd fmla="*/ 125 h 134" name="T13"/>
                  <a:gd fmla="*/ 0 w 186" name="T14"/>
                  <a:gd fmla="*/ 125 h 134" name="T15"/>
                  <a:gd fmla="*/ 0 w 186" name="T16"/>
                  <a:gd fmla="*/ 9 h 134" name="T17"/>
                  <a:gd fmla="*/ 1 w 186" name="T18"/>
                  <a:gd fmla="*/ 7 h 134" name="T19"/>
                  <a:gd fmla="*/ 9 w 186" name="T20"/>
                  <a:gd fmla="*/ 0 h 134" name="T21"/>
                  <a:gd fmla="*/ 177 w 186" name="T22"/>
                  <a:gd fmla="*/ 0 h 134" name="T23"/>
                  <a:gd fmla="*/ 174 w 186" name="T24"/>
                  <a:gd fmla="*/ 122 h 134" name="T25"/>
                  <a:gd fmla="*/ 174 w 186" name="T26"/>
                  <a:gd fmla="*/ 12 h 134" name="T27"/>
                  <a:gd fmla="*/ 12 w 186" name="T28"/>
                  <a:gd fmla="*/ 12 h 134" name="T29"/>
                  <a:gd fmla="*/ 12 w 186" name="T30"/>
                  <a:gd fmla="*/ 122 h 134" name="T31"/>
                  <a:gd fmla="*/ 174 w 186" name="T32"/>
                  <a:gd fmla="*/ 122 h 134" name="T3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b="b" l="0" r="r" t="0"/>
                <a:pathLst>
                  <a:path h="134" w="186">
                    <a:moveTo>
                      <a:pt x="177" y="0"/>
                    </a:moveTo>
                    <a:cubicBezTo>
                      <a:pt x="180" y="1"/>
                      <a:pt x="183" y="3"/>
                      <a:pt x="185" y="6"/>
                    </a:cubicBezTo>
                    <a:cubicBezTo>
                      <a:pt x="185" y="8"/>
                      <a:pt x="186" y="10"/>
                      <a:pt x="186" y="12"/>
                    </a:cubicBezTo>
                    <a:cubicBezTo>
                      <a:pt x="186" y="49"/>
                      <a:pt x="186" y="86"/>
                      <a:pt x="186" y="122"/>
                    </a:cubicBezTo>
                    <a:cubicBezTo>
                      <a:pt x="186" y="129"/>
                      <a:pt x="181" y="134"/>
                      <a:pt x="174" y="134"/>
                    </a:cubicBezTo>
                    <a:cubicBezTo>
                      <a:pt x="120" y="134"/>
                      <a:pt x="66" y="134"/>
                      <a:pt x="13" y="134"/>
                    </a:cubicBezTo>
                    <a:cubicBezTo>
                      <a:pt x="6" y="134"/>
                      <a:pt x="3" y="132"/>
                      <a:pt x="1" y="125"/>
                    </a:cubicBezTo>
                    <a:cubicBezTo>
                      <a:pt x="0" y="125"/>
                      <a:pt x="0" y="125"/>
                      <a:pt x="0" y="125"/>
                    </a:cubicBezTo>
                    <a:cubicBezTo>
                      <a:pt x="0" y="86"/>
                      <a:pt x="0" y="48"/>
                      <a:pt x="0" y="9"/>
                    </a:cubicBezTo>
                    <a:cubicBezTo>
                      <a:pt x="1" y="9"/>
                      <a:pt x="1" y="8"/>
                      <a:pt x="1" y="7"/>
                    </a:cubicBezTo>
                    <a:cubicBezTo>
                      <a:pt x="3" y="3"/>
                      <a:pt x="5" y="2"/>
                      <a:pt x="9" y="0"/>
                    </a:cubicBezTo>
                    <a:cubicBezTo>
                      <a:pt x="65" y="0"/>
                      <a:pt x="121" y="0"/>
                      <a:pt x="177" y="0"/>
                    </a:cubicBezTo>
                    <a:close/>
                    <a:moveTo>
                      <a:pt x="174" y="122"/>
                    </a:moveTo>
                    <a:cubicBezTo>
                      <a:pt x="174" y="85"/>
                      <a:pt x="174" y="49"/>
                      <a:pt x="174" y="12"/>
                    </a:cubicBezTo>
                    <a:cubicBezTo>
                      <a:pt x="120" y="12"/>
                      <a:pt x="66" y="12"/>
                      <a:pt x="12" y="12"/>
                    </a:cubicBezTo>
                    <a:cubicBezTo>
                      <a:pt x="12" y="49"/>
                      <a:pt x="12" y="85"/>
                      <a:pt x="12" y="122"/>
                    </a:cubicBezTo>
                    <a:cubicBezTo>
                      <a:pt x="66" y="122"/>
                      <a:pt x="120" y="122"/>
                      <a:pt x="174" y="122"/>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13" name="Freeform 16"/>
              <p:cNvSpPr/>
              <p:nvPr/>
            </p:nvSpPr>
            <p:spPr bwMode="auto">
              <a:xfrm>
                <a:off x="5646738" y="3840163"/>
                <a:ext cx="134938" cy="60325"/>
              </a:xfrm>
              <a:custGeom>
                <a:gdLst>
                  <a:gd fmla="*/ 29 w 92" name="T0"/>
                  <a:gd fmla="*/ 0 h 41" name="T1"/>
                  <a:gd fmla="*/ 63 w 92" name="T2"/>
                  <a:gd fmla="*/ 0 h 41" name="T3"/>
                  <a:gd fmla="*/ 63 w 92" name="T4"/>
                  <a:gd fmla="*/ 2 h 41" name="T5"/>
                  <a:gd fmla="*/ 63 w 92" name="T6"/>
                  <a:gd fmla="*/ 17 h 41" name="T7"/>
                  <a:gd fmla="*/ 76 w 92" name="T8"/>
                  <a:gd fmla="*/ 29 h 41" name="T9"/>
                  <a:gd fmla="*/ 86 w 92" name="T10"/>
                  <a:gd fmla="*/ 29 h 41" name="T11"/>
                  <a:gd fmla="*/ 92 w 92" name="T12"/>
                  <a:gd fmla="*/ 35 h 41" name="T13"/>
                  <a:gd fmla="*/ 86 w 92" name="T14"/>
                  <a:gd fmla="*/ 41 h 41" name="T15"/>
                  <a:gd fmla="*/ 6 w 92" name="T16"/>
                  <a:gd fmla="*/ 41 h 41" name="T17"/>
                  <a:gd fmla="*/ 0 w 92" name="T18"/>
                  <a:gd fmla="*/ 35 h 41" name="T19"/>
                  <a:gd fmla="*/ 6 w 92" name="T20"/>
                  <a:gd fmla="*/ 29 h 41" name="T21"/>
                  <a:gd fmla="*/ 17 w 92" name="T22"/>
                  <a:gd fmla="*/ 29 h 41" name="T23"/>
                  <a:gd fmla="*/ 29 w 92" name="T24"/>
                  <a:gd fmla="*/ 17 h 41" name="T25"/>
                  <a:gd fmla="*/ 29 w 92" name="T26"/>
                  <a:gd fmla="*/ 0 h 41" name="T2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b="b" l="0" r="r" t="0"/>
                <a:pathLst>
                  <a:path h="41" w="92">
                    <a:moveTo>
                      <a:pt x="29" y="0"/>
                    </a:moveTo>
                    <a:cubicBezTo>
                      <a:pt x="40" y="0"/>
                      <a:pt x="52" y="0"/>
                      <a:pt x="63" y="0"/>
                    </a:cubicBezTo>
                    <a:cubicBezTo>
                      <a:pt x="63" y="1"/>
                      <a:pt x="63" y="2"/>
                      <a:pt x="63" y="2"/>
                    </a:cubicBezTo>
                    <a:cubicBezTo>
                      <a:pt x="63" y="7"/>
                      <a:pt x="63" y="12"/>
                      <a:pt x="63" y="17"/>
                    </a:cubicBezTo>
                    <a:cubicBezTo>
                      <a:pt x="64" y="24"/>
                      <a:pt x="68" y="29"/>
                      <a:pt x="76" y="29"/>
                    </a:cubicBezTo>
                    <a:cubicBezTo>
                      <a:pt x="79" y="29"/>
                      <a:pt x="83" y="29"/>
                      <a:pt x="86" y="29"/>
                    </a:cubicBezTo>
                    <a:cubicBezTo>
                      <a:pt x="90" y="29"/>
                      <a:pt x="92" y="32"/>
                      <a:pt x="92" y="35"/>
                    </a:cubicBezTo>
                    <a:cubicBezTo>
                      <a:pt x="92" y="38"/>
                      <a:pt x="90" y="41"/>
                      <a:pt x="86" y="41"/>
                    </a:cubicBezTo>
                    <a:cubicBezTo>
                      <a:pt x="59" y="41"/>
                      <a:pt x="33" y="41"/>
                      <a:pt x="6" y="41"/>
                    </a:cubicBezTo>
                    <a:cubicBezTo>
                      <a:pt x="2" y="41"/>
                      <a:pt x="0" y="38"/>
                      <a:pt x="0" y="35"/>
                    </a:cubicBezTo>
                    <a:cubicBezTo>
                      <a:pt x="0" y="32"/>
                      <a:pt x="2" y="29"/>
                      <a:pt x="6" y="29"/>
                    </a:cubicBezTo>
                    <a:cubicBezTo>
                      <a:pt x="10" y="29"/>
                      <a:pt x="13" y="29"/>
                      <a:pt x="17" y="29"/>
                    </a:cubicBezTo>
                    <a:cubicBezTo>
                      <a:pt x="24" y="29"/>
                      <a:pt x="29" y="24"/>
                      <a:pt x="29" y="17"/>
                    </a:cubicBezTo>
                    <a:cubicBezTo>
                      <a:pt x="29" y="12"/>
                      <a:pt x="29" y="6"/>
                      <a:pt x="29"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grpSp>
        <p:sp>
          <p:nvSpPr>
            <p:cNvPr id="14" name="圆角矩形 13"/>
            <p:cNvSpPr/>
            <p:nvPr/>
          </p:nvSpPr>
          <p:spPr>
            <a:xfrm>
              <a:off x="850049" y="3574052"/>
              <a:ext cx="914400" cy="9144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cxnSp>
          <p:nvCxnSpPr>
            <p:cNvPr id="15" name="直接连接符 14"/>
            <p:cNvCxnSpPr/>
            <p:nvPr/>
          </p:nvCxnSpPr>
          <p:spPr>
            <a:xfrm flipH="1">
              <a:off x="2187782" y="3574052"/>
              <a:ext cx="0" cy="91440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矩形 15"/>
            <p:cNvSpPr/>
            <p:nvPr/>
          </p:nvSpPr>
          <p:spPr>
            <a:xfrm>
              <a:off x="2381693" y="3582519"/>
              <a:ext cx="3720113" cy="1158240"/>
            </a:xfrm>
            <a:prstGeom prst="rect">
              <a:avLst/>
            </a:prstGeom>
          </p:spPr>
          <p:txBody>
            <a:bodyPr wrap="square">
              <a:spAutoFit/>
            </a:bodyPr>
            <a:lstStyle/>
            <a:p>
              <a:pPr>
                <a:defRPr/>
              </a:pPr>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 et ultrices posuere cubilia Curae rices posuere cubilia Cura et ultrices posuere cubilia Curae e.</a:t>
              </a:r>
            </a:p>
          </p:txBody>
        </p:sp>
        <p:sp>
          <p:nvSpPr>
            <p:cNvPr id="17" name="Freeform 17"/>
            <p:cNvSpPr>
              <a:spLocks noChangeAspect="1" noEditPoints="1"/>
            </p:cNvSpPr>
            <p:nvPr/>
          </p:nvSpPr>
          <p:spPr bwMode="auto">
            <a:xfrm>
              <a:off x="1139809" y="3761420"/>
              <a:ext cx="334880" cy="539664"/>
            </a:xfrm>
            <a:custGeom>
              <a:gdLst>
                <a:gd fmla="*/ 139 w 152" name="T0"/>
                <a:gd fmla="*/ 0 h 244" name="T1"/>
                <a:gd fmla="*/ 150 w 152" name="T2"/>
                <a:gd fmla="*/ 9 h 244" name="T3"/>
                <a:gd fmla="*/ 152 w 152" name="T4"/>
                <a:gd fmla="*/ 17 h 244" name="T5"/>
                <a:gd fmla="*/ 152 w 152" name="T6"/>
                <a:gd fmla="*/ 141 h 244" name="T7"/>
                <a:gd fmla="*/ 152 w 152" name="T8"/>
                <a:gd fmla="*/ 227 h 244" name="T9"/>
                <a:gd fmla="*/ 135 w 152" name="T10"/>
                <a:gd fmla="*/ 244 h 244" name="T11"/>
                <a:gd fmla="*/ 17 w 152" name="T12"/>
                <a:gd fmla="*/ 244 h 244" name="T13"/>
                <a:gd fmla="*/ 0 w 152" name="T14"/>
                <a:gd fmla="*/ 227 h 244" name="T15"/>
                <a:gd fmla="*/ 0 w 152" name="T16"/>
                <a:gd fmla="*/ 19 h 244" name="T17"/>
                <a:gd fmla="*/ 12 w 152" name="T18"/>
                <a:gd fmla="*/ 0 h 244" name="T19"/>
                <a:gd fmla="*/ 139 w 152" name="T20"/>
                <a:gd fmla="*/ 0 h 244" name="T21"/>
                <a:gd fmla="*/ 137 w 152" name="T22"/>
                <a:gd fmla="*/ 206 h 244" name="T23"/>
                <a:gd fmla="*/ 137 w 152" name="T24"/>
                <a:gd fmla="*/ 39 h 244" name="T25"/>
                <a:gd fmla="*/ 15 w 152" name="T26"/>
                <a:gd fmla="*/ 39 h 244" name="T27"/>
                <a:gd fmla="*/ 15 w 152" name="T28"/>
                <a:gd fmla="*/ 206 h 244" name="T29"/>
                <a:gd fmla="*/ 137 w 152" name="T30"/>
                <a:gd fmla="*/ 206 h 244" name="T31"/>
                <a:gd fmla="*/ 76 w 152" name="T32"/>
                <a:gd fmla="*/ 16 h 244" name="T33"/>
                <a:gd fmla="*/ 52 w 152" name="T34"/>
                <a:gd fmla="*/ 16 h 244" name="T35"/>
                <a:gd fmla="*/ 49 w 152" name="T36"/>
                <a:gd fmla="*/ 16 h 244" name="T37"/>
                <a:gd fmla="*/ 45 w 152" name="T38"/>
                <a:gd fmla="*/ 19 h 244" name="T39"/>
                <a:gd fmla="*/ 49 w 152" name="T40"/>
                <a:gd fmla="*/ 23 h 244" name="T41"/>
                <a:gd fmla="*/ 51 w 152" name="T42"/>
                <a:gd fmla="*/ 23 h 244" name="T43"/>
                <a:gd fmla="*/ 101 w 152" name="T44"/>
                <a:gd fmla="*/ 23 h 244" name="T45"/>
                <a:gd fmla="*/ 103 w 152" name="T46"/>
                <a:gd fmla="*/ 23 h 244" name="T47"/>
                <a:gd fmla="*/ 106 w 152" name="T48"/>
                <a:gd fmla="*/ 19 h 244" name="T49"/>
                <a:gd fmla="*/ 103 w 152" name="T50"/>
                <a:gd fmla="*/ 16 h 244" name="T51"/>
                <a:gd fmla="*/ 101 w 152" name="T52"/>
                <a:gd fmla="*/ 16 h 244" name="T53"/>
                <a:gd fmla="*/ 76 w 152" name="T54"/>
                <a:gd fmla="*/ 16 h 244" name="T55"/>
                <a:gd fmla="*/ 87 w 152" name="T56"/>
                <a:gd fmla="*/ 225 h 244" name="T57"/>
                <a:gd fmla="*/ 76 w 152" name="T58"/>
                <a:gd fmla="*/ 214 h 244" name="T59"/>
                <a:gd fmla="*/ 64 w 152" name="T60"/>
                <a:gd fmla="*/ 225 h 244" name="T61"/>
                <a:gd fmla="*/ 76 w 152" name="T62"/>
                <a:gd fmla="*/ 237 h 244" name="T63"/>
                <a:gd fmla="*/ 87 w 152" name="T64"/>
                <a:gd fmla="*/ 225 h 244" name="T65"/>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b="b" l="0" r="r" t="0"/>
              <a:pathLst>
                <a:path h="244" w="152">
                  <a:moveTo>
                    <a:pt x="139" y="0"/>
                  </a:moveTo>
                  <a:cubicBezTo>
                    <a:pt x="144" y="2"/>
                    <a:pt x="148" y="4"/>
                    <a:pt x="150" y="9"/>
                  </a:cubicBezTo>
                  <a:cubicBezTo>
                    <a:pt x="151" y="11"/>
                    <a:pt x="152" y="14"/>
                    <a:pt x="152" y="17"/>
                  </a:cubicBezTo>
                  <a:cubicBezTo>
                    <a:pt x="152" y="58"/>
                    <a:pt x="152" y="100"/>
                    <a:pt x="152" y="141"/>
                  </a:cubicBezTo>
                  <a:cubicBezTo>
                    <a:pt x="152" y="170"/>
                    <a:pt x="152" y="198"/>
                    <a:pt x="152" y="227"/>
                  </a:cubicBezTo>
                  <a:cubicBezTo>
                    <a:pt x="152" y="238"/>
                    <a:pt x="146" y="244"/>
                    <a:pt x="135" y="244"/>
                  </a:cubicBezTo>
                  <a:cubicBezTo>
                    <a:pt x="96" y="244"/>
                    <a:pt x="56" y="244"/>
                    <a:pt x="17" y="244"/>
                  </a:cubicBezTo>
                  <a:cubicBezTo>
                    <a:pt x="6" y="244"/>
                    <a:pt x="0" y="238"/>
                    <a:pt x="0" y="227"/>
                  </a:cubicBezTo>
                  <a:cubicBezTo>
                    <a:pt x="0" y="158"/>
                    <a:pt x="0" y="89"/>
                    <a:pt x="0" y="19"/>
                  </a:cubicBezTo>
                  <a:cubicBezTo>
                    <a:pt x="0" y="8"/>
                    <a:pt x="2" y="4"/>
                    <a:pt x="12" y="0"/>
                  </a:cubicBezTo>
                  <a:cubicBezTo>
                    <a:pt x="55" y="0"/>
                    <a:pt x="97" y="0"/>
                    <a:pt x="139" y="0"/>
                  </a:cubicBezTo>
                  <a:close/>
                  <a:moveTo>
                    <a:pt x="137" y="206"/>
                  </a:moveTo>
                  <a:cubicBezTo>
                    <a:pt x="137" y="150"/>
                    <a:pt x="137" y="94"/>
                    <a:pt x="137" y="39"/>
                  </a:cubicBezTo>
                  <a:cubicBezTo>
                    <a:pt x="96" y="39"/>
                    <a:pt x="55" y="39"/>
                    <a:pt x="15" y="39"/>
                  </a:cubicBezTo>
                  <a:cubicBezTo>
                    <a:pt x="15" y="95"/>
                    <a:pt x="15" y="150"/>
                    <a:pt x="15" y="206"/>
                  </a:cubicBezTo>
                  <a:cubicBezTo>
                    <a:pt x="56" y="206"/>
                    <a:pt x="96" y="206"/>
                    <a:pt x="137" y="206"/>
                  </a:cubicBezTo>
                  <a:close/>
                  <a:moveTo>
                    <a:pt x="76" y="16"/>
                  </a:moveTo>
                  <a:cubicBezTo>
                    <a:pt x="68" y="16"/>
                    <a:pt x="60" y="16"/>
                    <a:pt x="52" y="16"/>
                  </a:cubicBezTo>
                  <a:cubicBezTo>
                    <a:pt x="51" y="16"/>
                    <a:pt x="50" y="16"/>
                    <a:pt x="49" y="16"/>
                  </a:cubicBezTo>
                  <a:cubicBezTo>
                    <a:pt x="47" y="16"/>
                    <a:pt x="45" y="17"/>
                    <a:pt x="45" y="19"/>
                  </a:cubicBezTo>
                  <a:cubicBezTo>
                    <a:pt x="45" y="21"/>
                    <a:pt x="47" y="23"/>
                    <a:pt x="49" y="23"/>
                  </a:cubicBezTo>
                  <a:cubicBezTo>
                    <a:pt x="50" y="23"/>
                    <a:pt x="50" y="23"/>
                    <a:pt x="51" y="23"/>
                  </a:cubicBezTo>
                  <a:cubicBezTo>
                    <a:pt x="68" y="23"/>
                    <a:pt x="84" y="23"/>
                    <a:pt x="101" y="23"/>
                  </a:cubicBezTo>
                  <a:cubicBezTo>
                    <a:pt x="102" y="23"/>
                    <a:pt x="103" y="23"/>
                    <a:pt x="103" y="23"/>
                  </a:cubicBezTo>
                  <a:cubicBezTo>
                    <a:pt x="105" y="23"/>
                    <a:pt x="106" y="21"/>
                    <a:pt x="106" y="19"/>
                  </a:cubicBezTo>
                  <a:cubicBezTo>
                    <a:pt x="106" y="18"/>
                    <a:pt x="105" y="16"/>
                    <a:pt x="103" y="16"/>
                  </a:cubicBezTo>
                  <a:cubicBezTo>
                    <a:pt x="103" y="16"/>
                    <a:pt x="102" y="16"/>
                    <a:pt x="101" y="16"/>
                  </a:cubicBezTo>
                  <a:cubicBezTo>
                    <a:pt x="92" y="16"/>
                    <a:pt x="84" y="16"/>
                    <a:pt x="76" y="16"/>
                  </a:cubicBezTo>
                  <a:close/>
                  <a:moveTo>
                    <a:pt x="87" y="225"/>
                  </a:moveTo>
                  <a:cubicBezTo>
                    <a:pt x="87" y="219"/>
                    <a:pt x="82" y="214"/>
                    <a:pt x="76" y="214"/>
                  </a:cubicBezTo>
                  <a:cubicBezTo>
                    <a:pt x="70" y="214"/>
                    <a:pt x="65" y="219"/>
                    <a:pt x="64" y="225"/>
                  </a:cubicBezTo>
                  <a:cubicBezTo>
                    <a:pt x="64" y="231"/>
                    <a:pt x="70" y="237"/>
                    <a:pt x="76" y="237"/>
                  </a:cubicBezTo>
                  <a:cubicBezTo>
                    <a:pt x="82" y="237"/>
                    <a:pt x="87" y="231"/>
                    <a:pt x="87" y="225"/>
                  </a:cubicBezTo>
                  <a:close/>
                </a:path>
              </a:pathLst>
            </a:custGeom>
            <a:solidFill>
              <a:schemeClr val="bg1"/>
            </a:solidFill>
            <a:ln>
              <a:noFill/>
            </a:ln>
            <a:extLst/>
          </p:spPr>
          <p:txBody>
            <a:bodyPr anchor="t" anchorCtr="0" bIns="45720" compatLnSpc="1" lIns="91440" numCol="1" rIns="91440" tIns="45720" vert="horz" wrap="square">
              <a:prstTxWarp prst="textNoShape">
                <a:avLst/>
              </a:prstTxWarp>
            </a:bodyPr>
            <a:lstStyle/>
            <a:p>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18" name="圆角矩形 17"/>
            <p:cNvSpPr/>
            <p:nvPr/>
          </p:nvSpPr>
          <p:spPr>
            <a:xfrm>
              <a:off x="6267756" y="2070484"/>
              <a:ext cx="914400" cy="9144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cxnSp>
          <p:nvCxnSpPr>
            <p:cNvPr id="19" name="直接连接符 18"/>
            <p:cNvCxnSpPr/>
            <p:nvPr/>
          </p:nvCxnSpPr>
          <p:spPr>
            <a:xfrm flipH="1">
              <a:off x="7605489" y="2070484"/>
              <a:ext cx="0" cy="91440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矩形 19"/>
            <p:cNvSpPr/>
            <p:nvPr/>
          </p:nvSpPr>
          <p:spPr>
            <a:xfrm>
              <a:off x="7799400" y="2078951"/>
              <a:ext cx="3720113" cy="1158240"/>
            </a:xfrm>
            <a:prstGeom prst="rect">
              <a:avLst/>
            </a:prstGeom>
          </p:spPr>
          <p:txBody>
            <a:bodyPr wrap="square">
              <a:spAutoFit/>
            </a:bodyPr>
            <a:lstStyle/>
            <a:p>
              <a:pPr>
                <a:defRPr/>
              </a:pPr>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 et ultrices posuere cubilia Curae rices posuere cubilia Cura et ultrices posuere cubilia Curae e.</a:t>
              </a:r>
            </a:p>
          </p:txBody>
        </p:sp>
        <p:sp>
          <p:nvSpPr>
            <p:cNvPr id="21" name="圆角矩形 20"/>
            <p:cNvSpPr/>
            <p:nvPr/>
          </p:nvSpPr>
          <p:spPr>
            <a:xfrm>
              <a:off x="6267756" y="3574052"/>
              <a:ext cx="914400" cy="914400"/>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cxnSp>
          <p:nvCxnSpPr>
            <p:cNvPr id="22" name="直接连接符 21"/>
            <p:cNvCxnSpPr/>
            <p:nvPr/>
          </p:nvCxnSpPr>
          <p:spPr>
            <a:xfrm flipH="1">
              <a:off x="7605489" y="3574052"/>
              <a:ext cx="0" cy="91440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矩形 22"/>
            <p:cNvSpPr/>
            <p:nvPr/>
          </p:nvSpPr>
          <p:spPr>
            <a:xfrm>
              <a:off x="7799400" y="3582519"/>
              <a:ext cx="3720113" cy="1158240"/>
            </a:xfrm>
            <a:prstGeom prst="rect">
              <a:avLst/>
            </a:prstGeom>
          </p:spPr>
          <p:txBody>
            <a:bodyPr wrap="square">
              <a:spAutoFit/>
            </a:bodyPr>
            <a:lstStyle/>
            <a:p>
              <a:pPr>
                <a:defRPr/>
              </a:pPr>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 et ultrices posuere cubilia Curae rices posuere cubilia Cura et ultrices posuere cubilia Curae e.</a:t>
              </a:r>
            </a:p>
          </p:txBody>
        </p:sp>
        <p:sp>
          <p:nvSpPr>
            <p:cNvPr id="24" name="KSO_Shape"/>
            <p:cNvSpPr>
              <a:spLocks noChangeAspect="1"/>
            </p:cNvSpPr>
            <p:nvPr/>
          </p:nvSpPr>
          <p:spPr>
            <a:xfrm>
              <a:off x="6432241" y="3766668"/>
              <a:ext cx="573614" cy="534416"/>
            </a:xfrm>
            <a:custGeom>
              <a:rect b="b" l="l" r="r" t="t"/>
              <a:pathLst>
                <a:path h="903533" w="969654">
                  <a:moveTo>
                    <a:pt x="813088" y="487443"/>
                  </a:moveTo>
                  <a:cubicBezTo>
                    <a:pt x="793206" y="487443"/>
                    <a:pt x="777088" y="503561"/>
                    <a:pt x="777088" y="523443"/>
                  </a:cubicBezTo>
                  <a:cubicBezTo>
                    <a:pt x="777088" y="543325"/>
                    <a:pt x="793206" y="559443"/>
                    <a:pt x="813088" y="559443"/>
                  </a:cubicBezTo>
                  <a:cubicBezTo>
                    <a:pt x="832970" y="559443"/>
                    <a:pt x="849088" y="543325"/>
                    <a:pt x="849088" y="523443"/>
                  </a:cubicBezTo>
                  <a:cubicBezTo>
                    <a:pt x="849088" y="503561"/>
                    <a:pt x="832970" y="487443"/>
                    <a:pt x="813088" y="487443"/>
                  </a:cubicBezTo>
                  <a:close/>
                  <a:moveTo>
                    <a:pt x="606961" y="487443"/>
                  </a:moveTo>
                  <a:cubicBezTo>
                    <a:pt x="587079" y="487443"/>
                    <a:pt x="570961" y="503561"/>
                    <a:pt x="570961" y="523443"/>
                  </a:cubicBezTo>
                  <a:cubicBezTo>
                    <a:pt x="570961" y="543325"/>
                    <a:pt x="587079" y="559443"/>
                    <a:pt x="606961" y="559443"/>
                  </a:cubicBezTo>
                  <a:cubicBezTo>
                    <a:pt x="626843" y="559443"/>
                    <a:pt x="642961" y="543325"/>
                    <a:pt x="642961" y="523443"/>
                  </a:cubicBezTo>
                  <a:cubicBezTo>
                    <a:pt x="642961" y="503561"/>
                    <a:pt x="626843" y="487443"/>
                    <a:pt x="606961" y="487443"/>
                  </a:cubicBezTo>
                  <a:close/>
                  <a:moveTo>
                    <a:pt x="691345" y="336511"/>
                  </a:moveTo>
                  <a:cubicBezTo>
                    <a:pt x="769490" y="335080"/>
                    <a:pt x="847112" y="364668"/>
                    <a:pt x="901758" y="422110"/>
                  </a:cubicBezTo>
                  <a:cubicBezTo>
                    <a:pt x="999759" y="525126"/>
                    <a:pt x="990612" y="681640"/>
                    <a:pt x="881173" y="774306"/>
                  </a:cubicBezTo>
                  <a:lnTo>
                    <a:pt x="905846" y="903534"/>
                  </a:lnTo>
                  <a:lnTo>
                    <a:pt x="792422" y="824563"/>
                  </a:lnTo>
                  <a:cubicBezTo>
                    <a:pt x="666952" y="867914"/>
                    <a:pt x="525982" y="820668"/>
                    <a:pt x="459770" y="713074"/>
                  </a:cubicBezTo>
                  <a:cubicBezTo>
                    <a:pt x="386891" y="594648"/>
                    <a:pt x="429055" y="444146"/>
                    <a:pt x="554971" y="373268"/>
                  </a:cubicBezTo>
                  <a:cubicBezTo>
                    <a:pt x="597384" y="349394"/>
                    <a:pt x="644458" y="337369"/>
                    <a:pt x="691345" y="336511"/>
                  </a:cubicBezTo>
                  <a:close/>
                  <a:moveTo>
                    <a:pt x="547874" y="187267"/>
                  </a:moveTo>
                  <a:cubicBezTo>
                    <a:pt x="518051" y="187267"/>
                    <a:pt x="493874" y="211444"/>
                    <a:pt x="493874" y="241267"/>
                  </a:cubicBezTo>
                  <a:cubicBezTo>
                    <a:pt x="493874" y="271090"/>
                    <a:pt x="518051" y="295267"/>
                    <a:pt x="547874" y="295267"/>
                  </a:cubicBezTo>
                  <a:cubicBezTo>
                    <a:pt x="577697" y="295267"/>
                    <a:pt x="601874" y="271090"/>
                    <a:pt x="601874" y="241267"/>
                  </a:cubicBezTo>
                  <a:cubicBezTo>
                    <a:pt x="601874" y="211444"/>
                    <a:pt x="577697" y="187267"/>
                    <a:pt x="547874" y="187267"/>
                  </a:cubicBezTo>
                  <a:close/>
                  <a:moveTo>
                    <a:pt x="294449" y="187267"/>
                  </a:moveTo>
                  <a:cubicBezTo>
                    <a:pt x="264626" y="187267"/>
                    <a:pt x="240449" y="211444"/>
                    <a:pt x="240449" y="241267"/>
                  </a:cubicBezTo>
                  <a:cubicBezTo>
                    <a:pt x="240449" y="271090"/>
                    <a:pt x="264626" y="295267"/>
                    <a:pt x="294449" y="295267"/>
                  </a:cubicBezTo>
                  <a:cubicBezTo>
                    <a:pt x="324272" y="295267"/>
                    <a:pt x="348449" y="271090"/>
                    <a:pt x="348449" y="241267"/>
                  </a:cubicBezTo>
                  <a:cubicBezTo>
                    <a:pt x="348449" y="211444"/>
                    <a:pt x="324272" y="187267"/>
                    <a:pt x="294449" y="187267"/>
                  </a:cubicBezTo>
                  <a:close/>
                  <a:moveTo>
                    <a:pt x="408549" y="168"/>
                  </a:moveTo>
                  <a:cubicBezTo>
                    <a:pt x="456533" y="-1113"/>
                    <a:pt x="505397" y="4870"/>
                    <a:pt x="553141" y="18800"/>
                  </a:cubicBezTo>
                  <a:cubicBezTo>
                    <a:pt x="730896" y="70663"/>
                    <a:pt x="843952" y="217556"/>
                    <a:pt x="840274" y="375462"/>
                  </a:cubicBezTo>
                  <a:cubicBezTo>
                    <a:pt x="754752" y="310337"/>
                    <a:pt x="632797" y="302687"/>
                    <a:pt x="535419" y="357502"/>
                  </a:cubicBezTo>
                  <a:cubicBezTo>
                    <a:pt x="409503" y="428380"/>
                    <a:pt x="367339" y="578882"/>
                    <a:pt x="440218" y="697308"/>
                  </a:cubicBezTo>
                  <a:cubicBezTo>
                    <a:pt x="450352" y="713775"/>
                    <a:pt x="462237" y="728829"/>
                    <a:pt x="478397" y="739559"/>
                  </a:cubicBezTo>
                  <a:cubicBezTo>
                    <a:pt x="442192" y="745523"/>
                    <a:pt x="404623" y="745773"/>
                    <a:pt x="366675" y="741395"/>
                  </a:cubicBezTo>
                  <a:lnTo>
                    <a:pt x="245711" y="837584"/>
                  </a:lnTo>
                  <a:lnTo>
                    <a:pt x="214226" y="696474"/>
                  </a:lnTo>
                  <a:cubicBezTo>
                    <a:pt x="11680" y="595442"/>
                    <a:pt x="-59861" y="368389"/>
                    <a:pt x="54436" y="189343"/>
                  </a:cubicBezTo>
                  <a:cubicBezTo>
                    <a:pt x="128564" y="73222"/>
                    <a:pt x="264598" y="4010"/>
                    <a:pt x="408549" y="168"/>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25" name="KSO_Shape"/>
            <p:cNvSpPr>
              <a:spLocks noChangeAspect="1"/>
            </p:cNvSpPr>
            <p:nvPr/>
          </p:nvSpPr>
          <p:spPr bwMode="auto">
            <a:xfrm>
              <a:off x="6483114" y="2267866"/>
              <a:ext cx="493843" cy="510871"/>
            </a:xfrm>
            <a:custGeom>
              <a:gdLst>
                <a:gd fmla="*/ 2147483646 w 90" name="T0"/>
                <a:gd fmla="*/ 2147483646 h 93" name="T1"/>
                <a:gd fmla="*/ 2147483646 w 90" name="T2"/>
                <a:gd fmla="*/ 2147483646 h 93" name="T3"/>
                <a:gd fmla="*/ 2147483646 w 90" name="T4"/>
                <a:gd fmla="*/ 2147483646 h 93" name="T5"/>
                <a:gd fmla="*/ 2147483646 w 90" name="T6"/>
                <a:gd fmla="*/ 2147483646 h 93" name="T7"/>
                <a:gd fmla="*/ 2147483646 w 90" name="T8"/>
                <a:gd fmla="*/ 2147483646 h 93" name="T9"/>
                <a:gd fmla="*/ 0 w 90" name="T10"/>
                <a:gd fmla="*/ 2147483646 h 93" name="T11"/>
                <a:gd fmla="*/ 0 w 90" name="T12"/>
                <a:gd fmla="*/ 2147483646 h 93" name="T13"/>
                <a:gd fmla="*/ 2147483646 w 90" name="T14"/>
                <a:gd fmla="*/ 2147483646 h 93" name="T15"/>
                <a:gd fmla="*/ 2147483646 w 90" name="T16"/>
                <a:gd fmla="*/ 2147483646 h 93" name="T17"/>
                <a:gd fmla="*/ 2147483646 w 90" name="T18"/>
                <a:gd fmla="*/ 2147483646 h 93" name="T19"/>
                <a:gd fmla="*/ 2147483646 w 90" name="T20"/>
                <a:gd fmla="*/ 2147483646 h 93" name="T21"/>
                <a:gd fmla="*/ 2147483646 w 90" name="T22"/>
                <a:gd fmla="*/ 2147483646 h 93" name="T23"/>
                <a:gd fmla="*/ 2147483646 w 90" name="T24"/>
                <a:gd fmla="*/ 2147483646 h 93" name="T25"/>
                <a:gd fmla="*/ 2147483646 w 90" name="T26"/>
                <a:gd fmla="*/ 2147483646 h 93" name="T27"/>
                <a:gd fmla="*/ 2147483646 w 90" name="T28"/>
                <a:gd fmla="*/ 2147483646 h 93" name="T29"/>
                <a:gd fmla="*/ 2147483646 w 90" name="T30"/>
                <a:gd fmla="*/ 2147483646 h 93" name="T31"/>
                <a:gd fmla="*/ 2147483646 w 90" name="T32"/>
                <a:gd fmla="*/ 2147483646 h 93" name="T33"/>
                <a:gd fmla="*/ 2147483646 w 90" name="T34"/>
                <a:gd fmla="*/ 2147483646 h 93" name="T35"/>
                <a:gd fmla="*/ 2147483646 w 90" name="T36"/>
                <a:gd fmla="*/ 2147483646 h 93" name="T37"/>
                <a:gd fmla="*/ 2147483646 w 90" name="T38"/>
                <a:gd fmla="*/ 2147483646 h 93" name="T39"/>
                <a:gd fmla="*/ 2147483646 w 90" name="T40"/>
                <a:gd fmla="*/ 2147483646 h 93" name="T41"/>
                <a:gd fmla="*/ 2147483646 w 90" name="T42"/>
                <a:gd fmla="*/ 2147483646 h 93" name="T43"/>
                <a:gd fmla="*/ 2147483646 w 90" name="T44"/>
                <a:gd fmla="*/ 2147483646 h 93" name="T45"/>
                <a:gd fmla="*/ 2147483646 w 90" name="T46"/>
                <a:gd fmla="*/ 2147483646 h 93" name="T47"/>
                <a:gd fmla="*/ 2147483646 w 90" name="T48"/>
                <a:gd fmla="*/ 2147483646 h 93" name="T49"/>
                <a:gd fmla="*/ 2147483646 w 90" name="T50"/>
                <a:gd fmla="*/ 2147483646 h 93" name="T51"/>
                <a:gd fmla="*/ 2147483646 w 90" name="T52"/>
                <a:gd fmla="*/ 2147483646 h 93" name="T53"/>
                <a:gd fmla="*/ 2147483646 w 90" name="T54"/>
                <a:gd fmla="*/ 2147483646 h 93" name="T55"/>
                <a:gd fmla="*/ 2147483646 w 90" name="T56"/>
                <a:gd fmla="*/ 2147483646 h 93" name="T57"/>
                <a:gd fmla="*/ 2147483646 w 90" name="T58"/>
                <a:gd fmla="*/ 2147483646 h 93" name="T59"/>
                <a:gd fmla="*/ 2147483646 w 90" name="T60"/>
                <a:gd fmla="*/ 2147483646 h 93" name="T61"/>
                <a:gd fmla="*/ 2147483646 w 90" name="T62"/>
                <a:gd fmla="*/ 2147483646 h 93" name="T63"/>
                <a:gd fmla="*/ 2147483646 w 90" name="T64"/>
                <a:gd fmla="*/ 2147483646 h 93" name="T65"/>
                <a:gd fmla="*/ 2147483646 w 90" name="T66"/>
                <a:gd fmla="*/ 2147483646 h 93" name="T67"/>
                <a:gd fmla="*/ 2147483646 w 90" name="T68"/>
                <a:gd fmla="*/ 2147483646 h 93" name="T69"/>
                <a:gd fmla="*/ 2147483646 w 90" name="T70"/>
                <a:gd fmla="*/ 2147483646 h 93" name="T71"/>
                <a:gd fmla="*/ 2147483646 w 90" name="T72"/>
                <a:gd fmla="*/ 2147483646 h 93" name="T73"/>
                <a:gd fmla="*/ 2147483646 w 90" name="T74"/>
                <a:gd fmla="*/ 2147483646 h 93" name="T75"/>
                <a:gd fmla="*/ 2147483646 w 90" name="T76"/>
                <a:gd fmla="*/ 2147483646 h 93" name="T77"/>
                <a:gd fmla="*/ 2147483646 w 90" name="T78"/>
                <a:gd fmla="*/ 2147483646 h 93" name="T79"/>
                <a:gd fmla="*/ 2147483646 w 90" name="T80"/>
                <a:gd fmla="*/ 2147483646 h 93" name="T81"/>
                <a:gd fmla="*/ 2147483646 w 90" name="T82"/>
                <a:gd fmla="*/ 2147483646 h 93" name="T83"/>
                <a:gd fmla="*/ 2147483646 w 90" name="T84"/>
                <a:gd fmla="*/ 2147483646 h 93" name="T85"/>
                <a:gd fmla="*/ 2147483646 w 90" name="T86"/>
                <a:gd fmla="*/ 2147483646 h 93" name="T87"/>
                <a:gd fmla="*/ 2147483646 w 90" name="T88"/>
                <a:gd fmla="*/ 2147483646 h 93" name="T89"/>
                <a:gd fmla="*/ 2147483646 w 90" name="T90"/>
                <a:gd fmla="*/ 2147483646 h 93" name="T91"/>
                <a:gd fmla="*/ 2147483646 w 90" name="T92"/>
                <a:gd fmla="*/ 2147483646 h 93" name="T93"/>
                <a:gd fmla="*/ 2147483646 w 90" name="T94"/>
                <a:gd fmla="*/ 2147483646 h 93" name="T95"/>
                <a:gd fmla="*/ 2147483646 w 90" name="T96"/>
                <a:gd fmla="*/ 2147483646 h 93" name="T97"/>
                <a:gd fmla="*/ 0 60000 65536" name="T98"/>
                <a:gd fmla="*/ 0 60000 65536" name="T99"/>
                <a:gd fmla="*/ 0 60000 65536" name="T100"/>
                <a:gd fmla="*/ 0 60000 65536" name="T101"/>
                <a:gd fmla="*/ 0 60000 65536" name="T102"/>
                <a:gd fmla="*/ 0 60000 65536"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b="b" l="0" r="r" t="0"/>
              <a:pathLst>
                <a:path h="93" w="90">
                  <a:moveTo>
                    <a:pt x="86" y="38"/>
                  </a:moveTo>
                  <a:cubicBezTo>
                    <a:pt x="88" y="40"/>
                    <a:pt x="90" y="43"/>
                    <a:pt x="90" y="46"/>
                  </a:cubicBezTo>
                  <a:cubicBezTo>
                    <a:pt x="90" y="83"/>
                    <a:pt x="90" y="83"/>
                    <a:pt x="90" y="83"/>
                  </a:cubicBezTo>
                  <a:cubicBezTo>
                    <a:pt x="90" y="88"/>
                    <a:pt x="86" y="93"/>
                    <a:pt x="81" y="93"/>
                  </a:cubicBezTo>
                  <a:cubicBezTo>
                    <a:pt x="9" y="93"/>
                    <a:pt x="9" y="93"/>
                    <a:pt x="9" y="93"/>
                  </a:cubicBezTo>
                  <a:cubicBezTo>
                    <a:pt x="4" y="93"/>
                    <a:pt x="0" y="88"/>
                    <a:pt x="0" y="83"/>
                  </a:cubicBezTo>
                  <a:cubicBezTo>
                    <a:pt x="0" y="46"/>
                    <a:pt x="0" y="46"/>
                    <a:pt x="0" y="46"/>
                  </a:cubicBezTo>
                  <a:cubicBezTo>
                    <a:pt x="0" y="44"/>
                    <a:pt x="1" y="41"/>
                    <a:pt x="2" y="40"/>
                  </a:cubicBezTo>
                  <a:cubicBezTo>
                    <a:pt x="2" y="40"/>
                    <a:pt x="2" y="40"/>
                    <a:pt x="2" y="40"/>
                  </a:cubicBezTo>
                  <a:cubicBezTo>
                    <a:pt x="2" y="40"/>
                    <a:pt x="2" y="40"/>
                    <a:pt x="2" y="40"/>
                  </a:cubicBezTo>
                  <a:cubicBezTo>
                    <a:pt x="2" y="39"/>
                    <a:pt x="2" y="39"/>
                    <a:pt x="3" y="39"/>
                  </a:cubicBezTo>
                  <a:cubicBezTo>
                    <a:pt x="39" y="3"/>
                    <a:pt x="39" y="3"/>
                    <a:pt x="39" y="3"/>
                  </a:cubicBezTo>
                  <a:cubicBezTo>
                    <a:pt x="43" y="0"/>
                    <a:pt x="46" y="0"/>
                    <a:pt x="50" y="3"/>
                  </a:cubicBezTo>
                  <a:cubicBezTo>
                    <a:pt x="86" y="38"/>
                    <a:pt x="86" y="38"/>
                    <a:pt x="86" y="38"/>
                  </a:cubicBezTo>
                  <a:close/>
                  <a:moveTo>
                    <a:pt x="15" y="30"/>
                  </a:moveTo>
                  <a:cubicBezTo>
                    <a:pt x="15" y="52"/>
                    <a:pt x="15" y="52"/>
                    <a:pt x="15" y="52"/>
                  </a:cubicBezTo>
                  <a:cubicBezTo>
                    <a:pt x="45" y="75"/>
                    <a:pt x="45" y="75"/>
                    <a:pt x="45" y="75"/>
                  </a:cubicBezTo>
                  <a:cubicBezTo>
                    <a:pt x="72" y="54"/>
                    <a:pt x="72" y="54"/>
                    <a:pt x="72" y="54"/>
                  </a:cubicBezTo>
                  <a:cubicBezTo>
                    <a:pt x="72" y="30"/>
                    <a:pt x="72" y="30"/>
                    <a:pt x="72" y="30"/>
                  </a:cubicBezTo>
                  <a:cubicBezTo>
                    <a:pt x="15" y="30"/>
                    <a:pt x="15" y="30"/>
                    <a:pt x="15" y="30"/>
                  </a:cubicBezTo>
                  <a:close/>
                  <a:moveTo>
                    <a:pt x="25" y="35"/>
                  </a:moveTo>
                  <a:cubicBezTo>
                    <a:pt x="25" y="39"/>
                    <a:pt x="25" y="39"/>
                    <a:pt x="25" y="39"/>
                  </a:cubicBezTo>
                  <a:cubicBezTo>
                    <a:pt x="63" y="39"/>
                    <a:pt x="63" y="39"/>
                    <a:pt x="63" y="39"/>
                  </a:cubicBezTo>
                  <a:cubicBezTo>
                    <a:pt x="63" y="35"/>
                    <a:pt x="63" y="35"/>
                    <a:pt x="63" y="35"/>
                  </a:cubicBezTo>
                  <a:cubicBezTo>
                    <a:pt x="25" y="35"/>
                    <a:pt x="25" y="35"/>
                    <a:pt x="25" y="35"/>
                  </a:cubicBezTo>
                  <a:close/>
                  <a:moveTo>
                    <a:pt x="25" y="51"/>
                  </a:moveTo>
                  <a:cubicBezTo>
                    <a:pt x="25" y="55"/>
                    <a:pt x="25" y="55"/>
                    <a:pt x="25" y="55"/>
                  </a:cubicBezTo>
                  <a:cubicBezTo>
                    <a:pt x="63" y="55"/>
                    <a:pt x="63" y="55"/>
                    <a:pt x="63" y="55"/>
                  </a:cubicBezTo>
                  <a:cubicBezTo>
                    <a:pt x="63" y="51"/>
                    <a:pt x="63" y="51"/>
                    <a:pt x="63" y="51"/>
                  </a:cubicBezTo>
                  <a:cubicBezTo>
                    <a:pt x="25" y="51"/>
                    <a:pt x="25" y="51"/>
                    <a:pt x="25" y="51"/>
                  </a:cubicBezTo>
                  <a:close/>
                  <a:moveTo>
                    <a:pt x="25" y="43"/>
                  </a:moveTo>
                  <a:cubicBezTo>
                    <a:pt x="25" y="47"/>
                    <a:pt x="25" y="47"/>
                    <a:pt x="25" y="47"/>
                  </a:cubicBezTo>
                  <a:cubicBezTo>
                    <a:pt x="63" y="47"/>
                    <a:pt x="63" y="47"/>
                    <a:pt x="63" y="47"/>
                  </a:cubicBezTo>
                  <a:cubicBezTo>
                    <a:pt x="63" y="43"/>
                    <a:pt x="63" y="43"/>
                    <a:pt x="63" y="43"/>
                  </a:cubicBezTo>
                  <a:cubicBezTo>
                    <a:pt x="25" y="43"/>
                    <a:pt x="25" y="43"/>
                    <a:pt x="25" y="43"/>
                  </a:cubicBezTo>
                  <a:close/>
                  <a:moveTo>
                    <a:pt x="10" y="87"/>
                  </a:moveTo>
                  <a:cubicBezTo>
                    <a:pt x="28" y="69"/>
                    <a:pt x="28" y="69"/>
                    <a:pt x="28" y="69"/>
                  </a:cubicBezTo>
                  <a:cubicBezTo>
                    <a:pt x="28" y="69"/>
                    <a:pt x="28" y="68"/>
                    <a:pt x="28" y="67"/>
                  </a:cubicBezTo>
                  <a:cubicBezTo>
                    <a:pt x="27" y="66"/>
                    <a:pt x="26" y="66"/>
                    <a:pt x="25" y="67"/>
                  </a:cubicBezTo>
                  <a:cubicBezTo>
                    <a:pt x="7" y="84"/>
                    <a:pt x="7" y="84"/>
                    <a:pt x="7" y="84"/>
                  </a:cubicBezTo>
                  <a:cubicBezTo>
                    <a:pt x="6" y="85"/>
                    <a:pt x="6" y="86"/>
                    <a:pt x="7" y="87"/>
                  </a:cubicBezTo>
                  <a:cubicBezTo>
                    <a:pt x="8" y="87"/>
                    <a:pt x="9" y="87"/>
                    <a:pt x="10" y="87"/>
                  </a:cubicBezTo>
                  <a:close/>
                  <a:moveTo>
                    <a:pt x="84" y="84"/>
                  </a:moveTo>
                  <a:cubicBezTo>
                    <a:pt x="66" y="67"/>
                    <a:pt x="66" y="67"/>
                    <a:pt x="66" y="67"/>
                  </a:cubicBezTo>
                  <a:cubicBezTo>
                    <a:pt x="65" y="66"/>
                    <a:pt x="64" y="66"/>
                    <a:pt x="63" y="67"/>
                  </a:cubicBezTo>
                  <a:cubicBezTo>
                    <a:pt x="62" y="68"/>
                    <a:pt x="62" y="69"/>
                    <a:pt x="63" y="69"/>
                  </a:cubicBezTo>
                  <a:cubicBezTo>
                    <a:pt x="81" y="87"/>
                    <a:pt x="81" y="87"/>
                    <a:pt x="81" y="87"/>
                  </a:cubicBezTo>
                  <a:cubicBezTo>
                    <a:pt x="82" y="87"/>
                    <a:pt x="83" y="87"/>
                    <a:pt x="84" y="87"/>
                  </a:cubicBezTo>
                  <a:cubicBezTo>
                    <a:pt x="85" y="86"/>
                    <a:pt x="85" y="85"/>
                    <a:pt x="84" y="84"/>
                  </a:cubicBezTo>
                  <a:close/>
                </a:path>
              </a:pathLst>
            </a:custGeom>
            <a:solidFill>
              <a:schemeClr val="bg1"/>
            </a:solidFill>
            <a:ln>
              <a:noFill/>
            </a:ln>
          </p:spPr>
          <p:txBody>
            <a:bodyPr/>
            <a:lstStyle/>
            <a:p>
              <a:endParaRPr altLang="en-US" lang="zh-CN">
                <a:solidFill>
                  <a:schemeClr val="bg1">
                    <a:lumMod val="50000"/>
                  </a:schemeClr>
                </a:solidFill>
                <a:latin charset="-122" panose="00000500000000000000" pitchFamily="2" typeface="字魂59号-创粗黑"/>
                <a:ea charset="-122" panose="00000500000000000000" pitchFamily="2" typeface="字魂59号-创粗黑"/>
              </a:endParaRPr>
            </a:p>
          </p:txBody>
        </p:sp>
        <p:sp>
          <p:nvSpPr>
            <p:cNvPr id="26" name="矩形 39"/>
            <p:cNvSpPr>
              <a:spLocks noChangeArrowheads="1"/>
            </p:cNvSpPr>
            <p:nvPr/>
          </p:nvSpPr>
          <p:spPr bwMode="auto">
            <a:xfrm>
              <a:off x="850048" y="5146893"/>
              <a:ext cx="10502165" cy="11582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b0503020204020204" pitchFamily="34" typeface="微软雅黑"/>
                </a:defRPr>
              </a:lvl1pPr>
              <a:lvl2pPr indent="-285750" marL="742950">
                <a:defRPr>
                  <a:solidFill>
                    <a:schemeClr val="tx1"/>
                  </a:solidFill>
                  <a:latin charset="0" panose="020f0502020204030204" pitchFamily="34" typeface="Calibri"/>
                  <a:ea charset="-122" panose="020b0503020204020204" pitchFamily="34" typeface="微软雅黑"/>
                </a:defRPr>
              </a:lvl2pPr>
              <a:lvl3pPr indent="-228600" marL="1143000">
                <a:defRPr>
                  <a:solidFill>
                    <a:schemeClr val="tx1"/>
                  </a:solidFill>
                  <a:latin charset="0" panose="020f0502020204030204" pitchFamily="34" typeface="Calibri"/>
                  <a:ea charset="-122" panose="020b0503020204020204" pitchFamily="34" typeface="微软雅黑"/>
                </a:defRPr>
              </a:lvl3pPr>
              <a:lvl4pPr indent="-228600" marL="1600200">
                <a:defRPr>
                  <a:solidFill>
                    <a:schemeClr val="tx1"/>
                  </a:solidFill>
                  <a:latin charset="0" panose="020f0502020204030204" pitchFamily="34" typeface="Calibri"/>
                  <a:ea charset="-122" panose="020b0503020204020204" pitchFamily="34" typeface="微软雅黑"/>
                </a:defRPr>
              </a:lvl4pPr>
              <a:lvl5pPr indent="-228600" marL="2057400">
                <a:defRPr>
                  <a:solidFill>
                    <a:schemeClr val="tx1"/>
                  </a:solidFill>
                  <a:latin charset="0" panose="020f0502020204030204" pitchFamily="34" typeface="Calibri"/>
                  <a:ea charset="-122" panose="020b0503020204020204" pitchFamily="34" typeface="微软雅黑"/>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9pPr>
            </a:lstStyle>
            <a:p>
              <a:r>
                <a:rPr altLang="zh-CN" lang="en-US" sz="1400">
                  <a:solidFill>
                    <a:schemeClr val="bg1">
                      <a:lumMod val="50000"/>
                    </a:schemeClr>
                  </a:solidFill>
                  <a:latin charset="-122" panose="00000500000000000000" pitchFamily="2" typeface="字魂59号-创粗黑"/>
                  <a:ea charset="-122" panose="00000500000000000000" pitchFamily="2" typeface="字魂59号-创粗黑"/>
                </a:rPr>
                <a:t>Nulla quis lorem ut libero malesuada feugiat. Curabitur arcu erat, accumsan id imperdiet et, porttitor at sem. Nulla quis lorem ut libero malesuada feugiat. Vivamus suscipit tortor eget felis porttitor volutpat. Vestibulum ante ipsum primis in faucibus orci luctus et ultrices posuere cubilia Curae; Donec velit neque, auctor sit amet aliquam vel, ullamcorper sit amet ligula. </a:t>
              </a:r>
            </a:p>
          </p:txBody>
        </p:sp>
      </p:grpSp>
    </p:spTree>
    <p:extLst>
      <p:ext uri="{BB962C8B-B14F-4D97-AF65-F5344CB8AC3E}">
        <p14:creationId val="1017982925"/>
      </p:ext>
    </p:extLst>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42" presetSubtype="0">
                                  <p:stCondLst>
                                    <p:cond delay="0"/>
                                  </p:stCondLst>
                                  <p:childTnLst>
                                    <p:set>
                                      <p:cBhvr>
                                        <p:cTn dur="1" fill="hold" id="6">
                                          <p:stCondLst>
                                            <p:cond delay="0"/>
                                          </p:stCondLst>
                                        </p:cTn>
                                        <p:tgtEl>
                                          <p:spTgt spid="2"/>
                                        </p:tgtEl>
                                        <p:attrNameLst>
                                          <p:attrName>style.visibility</p:attrName>
                                        </p:attrNameLst>
                                      </p:cBhvr>
                                      <p:to>
                                        <p:strVal val="visible"/>
                                      </p:to>
                                    </p:set>
                                    <p:animEffect filter="fade" transition="in">
                                      <p:cBhvr>
                                        <p:cTn dur="1000" id="7"/>
                                        <p:tgtEl>
                                          <p:spTgt spid="2"/>
                                        </p:tgtEl>
                                      </p:cBhvr>
                                    </p:animEffect>
                                    <p:anim calcmode="lin" valueType="num">
                                      <p:cBhvr>
                                        <p:cTn dur="1000" fill="hold" id="8"/>
                                        <p:tgtEl>
                                          <p:spTgt spid="2"/>
                                        </p:tgtEl>
                                        <p:attrNameLst>
                                          <p:attrName>ppt_x</p:attrName>
                                        </p:attrNameLst>
                                      </p:cBhvr>
                                      <p:tavLst>
                                        <p:tav tm="0">
                                          <p:val>
                                            <p:strVal val="#ppt_x"/>
                                          </p:val>
                                        </p:tav>
                                        <p:tav tm="100000">
                                          <p:val>
                                            <p:strVal val="#ppt_x"/>
                                          </p:val>
                                        </p:tav>
                                      </p:tavLst>
                                    </p:anim>
                                    <p:anim calcmode="lin" valueType="num">
                                      <p:cBhvr>
                                        <p:cTn dur="1000" fill="hold" id="9"/>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4" name="图片 3"/>
          <p:cNvPicPr>
            <a:picLocks noChangeAspect="1"/>
          </p:cNvPicPr>
          <p:nvPr/>
        </p:nvPicPr>
        <p:blipFill>
          <a:blip r:embed="rId3">
            <a:extLst>
              <a:ext uri="{28A0092B-C50C-407E-A947-70E740481C1C}">
                <a14:useLocalDpi val="0"/>
              </a:ext>
            </a:extLst>
          </a:blip>
          <a:stretch>
            <a:fillRect/>
          </a:stretch>
        </p:blipFill>
        <p:spPr>
          <a:xfrm>
            <a:off x="-76200" y="0"/>
            <a:ext cx="12268200" cy="6858000"/>
          </a:xfrm>
          <a:prstGeom prst="rect">
            <a:avLst/>
          </a:prstGeom>
          <a:solidFill>
            <a:schemeClr val="tx1"/>
          </a:solidFill>
        </p:spPr>
      </p:pic>
      <p:pic>
        <p:nvPicPr>
          <p:cNvPr id="26" name="图片 25"/>
          <p:cNvPicPr>
            <a:picLocks noChangeAspect="1"/>
          </p:cNvPicPr>
          <p:nvPr/>
        </p:nvPicPr>
        <p:blipFill>
          <a:blip r:embed="rId4">
            <a:extLst>
              <a:ext uri="{28A0092B-C50C-407E-A947-70E740481C1C}">
                <a14:useLocalDpi val="0"/>
              </a:ext>
            </a:extLst>
          </a:blip>
          <a:stretch>
            <a:fillRect/>
          </a:stretch>
        </p:blipFill>
        <p:spPr>
          <a:xfrm>
            <a:off x="8124779" y="1984829"/>
            <a:ext cx="3203055" cy="2135370"/>
          </a:xfrm>
          <a:custGeom>
            <a:gdLst>
              <a:gd fmla="*/ 0 w 3203055" name="connsiteX0"/>
              <a:gd fmla="*/ 0 h 2207700" name="connsiteY0"/>
              <a:gd fmla="*/ 3203055 w 3203055" name="connsiteX1"/>
              <a:gd fmla="*/ 0 h 2207700" name="connsiteY1"/>
              <a:gd fmla="*/ 3203055 w 3203055" name="connsiteX2"/>
              <a:gd fmla="*/ 2207700 h 2207700" name="connsiteY2"/>
              <a:gd fmla="*/ 0 w 3203055" name="connsiteX3"/>
              <a:gd fmla="*/ 2207700 h 2207700" name="connsiteY3"/>
            </a:gdLst>
            <a:cxnLst>
              <a:cxn ang="0">
                <a:pos x="connsiteX0" y="connsiteY0"/>
              </a:cxn>
              <a:cxn ang="0">
                <a:pos x="connsiteX1" y="connsiteY1"/>
              </a:cxn>
              <a:cxn ang="0">
                <a:pos x="connsiteX2" y="connsiteY2"/>
              </a:cxn>
              <a:cxn ang="0">
                <a:pos x="connsiteX3" y="connsiteY3"/>
              </a:cxn>
            </a:cxnLst>
            <a:rect b="b" l="l" r="r" t="t"/>
            <a:pathLst>
              <a:path h="2207700" w="3203055">
                <a:moveTo>
                  <a:pt x="0" y="0"/>
                </a:moveTo>
                <a:lnTo>
                  <a:pt x="3203055" y="0"/>
                </a:lnTo>
                <a:lnTo>
                  <a:pt x="3203055" y="2207700"/>
                </a:lnTo>
                <a:lnTo>
                  <a:pt x="0" y="2207700"/>
                </a:lnTo>
                <a:close/>
              </a:path>
            </a:pathLst>
          </a:custGeom>
        </p:spPr>
      </p:pic>
      <p:pic>
        <p:nvPicPr>
          <p:cNvPr id="25" name="图片 24"/>
          <p:cNvPicPr>
            <a:picLocks noChangeAspect="1"/>
          </p:cNvPicPr>
          <p:nvPr/>
        </p:nvPicPr>
        <p:blipFill>
          <a:blip r:embed="rId5">
            <a:extLst>
              <a:ext uri="{28A0092B-C50C-407E-A947-70E740481C1C}">
                <a14:useLocalDpi val="0"/>
              </a:ext>
            </a:extLst>
          </a:blip>
          <a:stretch>
            <a:fillRect/>
          </a:stretch>
        </p:blipFill>
        <p:spPr>
          <a:xfrm>
            <a:off x="1006043" y="1965290"/>
            <a:ext cx="3234580" cy="2156386"/>
          </a:xfrm>
          <a:custGeom>
            <a:gdLst>
              <a:gd fmla="*/ 0 w 3234580" name="connsiteX0"/>
              <a:gd fmla="*/ 0 h 2207700" name="connsiteY0"/>
              <a:gd fmla="*/ 3234580 w 3234580" name="connsiteX1"/>
              <a:gd fmla="*/ 0 h 2207700" name="connsiteY1"/>
              <a:gd fmla="*/ 3234580 w 3234580" name="connsiteX2"/>
              <a:gd fmla="*/ 2207700 h 2207700" name="connsiteY2"/>
              <a:gd fmla="*/ 0 w 3234580" name="connsiteX3"/>
              <a:gd fmla="*/ 2207700 h 2207700" name="connsiteY3"/>
            </a:gdLst>
            <a:cxnLst>
              <a:cxn ang="0">
                <a:pos x="connsiteX0" y="connsiteY0"/>
              </a:cxn>
              <a:cxn ang="0">
                <a:pos x="connsiteX1" y="connsiteY1"/>
              </a:cxn>
              <a:cxn ang="0">
                <a:pos x="connsiteX2" y="connsiteY2"/>
              </a:cxn>
              <a:cxn ang="0">
                <a:pos x="connsiteX3" y="connsiteY3"/>
              </a:cxn>
            </a:cxnLst>
            <a:rect b="b" l="l" r="r" t="t"/>
            <a:pathLst>
              <a:path h="2207700" w="3234580">
                <a:moveTo>
                  <a:pt x="0" y="0"/>
                </a:moveTo>
                <a:lnTo>
                  <a:pt x="3234580" y="0"/>
                </a:lnTo>
                <a:lnTo>
                  <a:pt x="3234580" y="2207700"/>
                </a:lnTo>
                <a:lnTo>
                  <a:pt x="0" y="2207700"/>
                </a:lnTo>
                <a:close/>
              </a:path>
            </a:pathLst>
          </a:custGeom>
        </p:spPr>
      </p:pic>
      <p:pic>
        <p:nvPicPr>
          <p:cNvPr id="24" name="图片 23"/>
          <p:cNvPicPr>
            <a:picLocks noChangeAspect="1"/>
          </p:cNvPicPr>
          <p:nvPr/>
        </p:nvPicPr>
        <p:blipFill>
          <a:blip r:embed="rId6">
            <a:extLst>
              <a:ext uri="{28A0092B-C50C-407E-A947-70E740481C1C}">
                <a14:useLocalDpi val="0"/>
              </a:ext>
            </a:extLst>
          </a:blip>
          <a:stretch>
            <a:fillRect/>
          </a:stretch>
        </p:blipFill>
        <p:spPr>
          <a:xfrm>
            <a:off x="4577937" y="1981654"/>
            <a:ext cx="3209528" cy="2141719"/>
          </a:xfrm>
          <a:custGeom>
            <a:gdLst>
              <a:gd fmla="*/ 0 w 3209528" name="connsiteX0"/>
              <a:gd fmla="*/ 0 h 2207700" name="connsiteY0"/>
              <a:gd fmla="*/ 3209528 w 3209528" name="connsiteX1"/>
              <a:gd fmla="*/ 0 h 2207700" name="connsiteY1"/>
              <a:gd fmla="*/ 3209528 w 3209528" name="connsiteX2"/>
              <a:gd fmla="*/ 2207700 h 2207700" name="connsiteY2"/>
              <a:gd fmla="*/ 0 w 3209528" name="connsiteX3"/>
              <a:gd fmla="*/ 2207700 h 2207700" name="connsiteY3"/>
            </a:gdLst>
            <a:cxnLst>
              <a:cxn ang="0">
                <a:pos x="connsiteX0" y="connsiteY0"/>
              </a:cxn>
              <a:cxn ang="0">
                <a:pos x="connsiteX1" y="connsiteY1"/>
              </a:cxn>
              <a:cxn ang="0">
                <a:pos x="connsiteX2" y="connsiteY2"/>
              </a:cxn>
              <a:cxn ang="0">
                <a:pos x="connsiteX3" y="connsiteY3"/>
              </a:cxn>
            </a:cxnLst>
            <a:rect b="b" l="l" r="r" t="t"/>
            <a:pathLst>
              <a:path h="2207700" w="3209528">
                <a:moveTo>
                  <a:pt x="0" y="0"/>
                </a:moveTo>
                <a:lnTo>
                  <a:pt x="3209528" y="0"/>
                </a:lnTo>
                <a:lnTo>
                  <a:pt x="3209528" y="2207700"/>
                </a:lnTo>
                <a:lnTo>
                  <a:pt x="0" y="2207700"/>
                </a:lnTo>
                <a:close/>
              </a:path>
            </a:pathLst>
          </a:custGeom>
        </p:spPr>
      </p:pic>
      <p:grpSp>
        <p:nvGrpSpPr>
          <p:cNvPr id="5" name="组合 4"/>
          <p:cNvGrpSpPr/>
          <p:nvPr/>
        </p:nvGrpSpPr>
        <p:grpSpPr>
          <a:xfrm>
            <a:off x="7976338" y="577598"/>
            <a:ext cx="3181393" cy="497950"/>
            <a:chOff x="7976338" y="577598"/>
            <a:chExt cx="3181393" cy="497950"/>
          </a:xfrm>
        </p:grpSpPr>
        <p:sp>
          <p:nvSpPr>
            <p:cNvPr id="6" name="book-hand-drawn-open-pages_35781"/>
            <p:cNvSpPr>
              <a:spLocks noChangeAspect="1"/>
            </p:cNvSpPr>
            <p:nvPr/>
          </p:nvSpPr>
          <p:spPr bwMode="auto">
            <a:xfrm>
              <a:off x="10548046" y="578873"/>
              <a:ext cx="609685" cy="496675"/>
            </a:xfrm>
            <a:custGeom>
              <a:gdLst>
                <a:gd fmla="*/ 165033 w 609243" name="connsiteX0"/>
                <a:gd fmla="*/ 400904 h 496315" name="connsiteY0"/>
                <a:gd fmla="*/ 303783 w 609243" name="connsiteX1"/>
                <a:gd fmla="*/ 460951 h 496315" name="connsiteY1"/>
                <a:gd fmla="*/ 600145 w 609243" name="connsiteX2"/>
                <a:gd fmla="*/ 431016 h 496315" name="connsiteY2"/>
                <a:gd fmla="*/ 585911 w 609243" name="connsiteX3"/>
                <a:gd fmla="*/ 453751 h 496315" name="connsiteY3"/>
                <a:gd fmla="*/ 316310 w 609243" name="connsiteX4"/>
                <a:gd fmla="*/ 490033 h 496315" name="connsiteY4"/>
                <a:gd fmla="*/ 303783 w 609243" name="connsiteX5"/>
                <a:gd fmla="*/ 496285 h 496315" name="connsiteY5"/>
                <a:gd fmla="*/ 291257 w 609243" name="connsiteX6"/>
                <a:gd fmla="*/ 490033 h 496315" name="connsiteY6"/>
                <a:gd fmla="*/ 21751 w 609243" name="connsiteX7"/>
                <a:gd fmla="*/ 453751 h 496315" name="connsiteY7"/>
                <a:gd fmla="*/ 7422 w 609243" name="connsiteX8"/>
                <a:gd fmla="*/ 431016 h 496315" name="connsiteY8"/>
                <a:gd fmla="*/ 165033 w 609243" name="connsiteX9"/>
                <a:gd fmla="*/ 400904 h 496315" name="connsiteY9"/>
                <a:gd fmla="*/ 155189 w 609243" name="connsiteX10"/>
                <a:gd fmla="*/ 275778 h 496315" name="connsiteY10"/>
                <a:gd fmla="*/ 259126 w 609243" name="connsiteX11"/>
                <a:gd fmla="*/ 295874 h 496315" name="connsiteY11"/>
                <a:gd fmla="*/ 249162 w 609243" name="connsiteX12"/>
                <a:gd fmla="*/ 312936 h 496315" name="connsiteY12"/>
                <a:gd fmla="*/ 65059 w 609243" name="connsiteX13"/>
                <a:gd fmla="*/ 331041 h 496315" name="connsiteY13"/>
                <a:gd fmla="*/ 55095 w 609243" name="connsiteX14"/>
                <a:gd fmla="*/ 313979 h 496315" name="connsiteY14"/>
                <a:gd fmla="*/ 155189 w 609243" name="connsiteX15"/>
                <a:gd fmla="*/ 275778 h 496315" name="connsiteY15"/>
                <a:gd fmla="*/ 443849 w 609243" name="connsiteX16"/>
                <a:gd fmla="*/ 275552 h 496315" name="connsiteY16"/>
                <a:gd fmla="*/ 546751 w 609243" name="connsiteX17"/>
                <a:gd fmla="*/ 305255 h 496315" name="connsiteY17"/>
                <a:gd fmla="*/ 538211 w 609243" name="connsiteX18"/>
                <a:gd fmla="*/ 323074 h 496315" name="connsiteY18"/>
                <a:gd fmla="*/ 353260 w 609243" name="connsiteX19"/>
                <a:gd fmla="*/ 320420 h 496315" name="connsiteY19"/>
                <a:gd fmla="*/ 341872 w 609243" name="connsiteX20"/>
                <a:gd fmla="*/ 304212 h 496315" name="connsiteY20"/>
                <a:gd fmla="*/ 443849 w 609243" name="connsiteX21"/>
                <a:gd fmla="*/ 275552 h 496315" name="connsiteY21"/>
                <a:gd fmla="*/ 155189 w 609243" name="connsiteX22"/>
                <a:gd fmla="*/ 229830 h 496315" name="connsiteY22"/>
                <a:gd fmla="*/ 259126 w 609243" name="connsiteX23"/>
                <a:gd fmla="*/ 249914 h 496315" name="connsiteY23"/>
                <a:gd fmla="*/ 249162 w 609243" name="connsiteX24"/>
                <a:gd fmla="*/ 266966 h 496315" name="connsiteY24"/>
                <a:gd fmla="*/ 65059 w 609243" name="connsiteX25"/>
                <a:gd fmla="*/ 284966 h 496315" name="connsiteY25"/>
                <a:gd fmla="*/ 55095 w 609243" name="connsiteX26"/>
                <a:gd fmla="*/ 268008 h 496315" name="connsiteY26"/>
                <a:gd fmla="*/ 155189 w 609243" name="connsiteX27"/>
                <a:gd fmla="*/ 229830 h 496315" name="connsiteY27"/>
                <a:gd fmla="*/ 439981 w 609243" name="connsiteX28"/>
                <a:gd fmla="*/ 229743 h 496315" name="connsiteY28"/>
                <a:gd fmla="*/ 542897 w 609243" name="connsiteX29"/>
                <a:gd fmla="*/ 259481 h 496315" name="connsiteY29"/>
                <a:gd fmla="*/ 534359 w 609243" name="connsiteX30"/>
                <a:gd fmla="*/ 277206 h 496315" name="connsiteY30"/>
                <a:gd fmla="*/ 349445 w 609243" name="connsiteX31"/>
                <a:gd fmla="*/ 274552 h 496315" name="connsiteY31"/>
                <a:gd fmla="*/ 338060 w 609243" name="connsiteX32"/>
                <a:gd fmla="*/ 258438 h 496315" name="connsiteY32"/>
                <a:gd fmla="*/ 439981 w 609243" name="connsiteX33"/>
                <a:gd fmla="*/ 229743 h 496315" name="connsiteY33"/>
                <a:gd fmla="*/ 436157 w 609243" name="connsiteX34"/>
                <a:gd fmla="*/ 183933 h 496315" name="connsiteY34"/>
                <a:gd fmla="*/ 539058 w 609243" name="connsiteX35"/>
                <a:gd fmla="*/ 213639 h 496315" name="connsiteY35"/>
                <a:gd fmla="*/ 530612 w 609243" name="connsiteX36"/>
                <a:gd fmla="*/ 231439 h 496315" name="connsiteY36"/>
                <a:gd fmla="*/ 345546 w 609243" name="connsiteX37"/>
                <a:gd fmla="*/ 228694 h 496315" name="connsiteY37"/>
                <a:gd fmla="*/ 334252 w 609243" name="connsiteX38"/>
                <a:gd fmla="*/ 212598 h 496315" name="connsiteY38"/>
                <a:gd fmla="*/ 436157 w 609243" name="connsiteX39"/>
                <a:gd fmla="*/ 183933 h 496315" name="connsiteY39"/>
                <a:gd fmla="*/ 155189 w 609243" name="connsiteX40"/>
                <a:gd fmla="*/ 183880 h 496315" name="connsiteY40"/>
                <a:gd fmla="*/ 259126 w 609243" name="connsiteX41"/>
                <a:gd fmla="*/ 203976 h 496315" name="connsiteY41"/>
                <a:gd fmla="*/ 249162 w 609243" name="connsiteX42"/>
                <a:gd fmla="*/ 220933 h 496315" name="connsiteY42"/>
                <a:gd fmla="*/ 65059 w 609243" name="connsiteX43"/>
                <a:gd fmla="*/ 239028 h 496315" name="connsiteY43"/>
                <a:gd fmla="*/ 55095 w 609243" name="connsiteX44"/>
                <a:gd fmla="*/ 221975 h 496315" name="connsiteY44"/>
                <a:gd fmla="*/ 155189 w 609243" name="connsiteX45"/>
                <a:gd fmla="*/ 183880 h 496315" name="connsiteY45"/>
                <a:gd fmla="*/ 439981 w 609243" name="connsiteX46"/>
                <a:gd fmla="*/ 137783 h 496315" name="connsiteY46"/>
                <a:gd fmla="*/ 542897 w 609243" name="connsiteX47"/>
                <a:gd fmla="*/ 167489 h 496315" name="connsiteY47"/>
                <a:gd fmla="*/ 534359 w 609243" name="connsiteX48"/>
                <a:gd fmla="*/ 185289 h 496315" name="connsiteY48"/>
                <a:gd fmla="*/ 349445 w 609243" name="connsiteX49"/>
                <a:gd fmla="*/ 182544 h 496315" name="connsiteY49"/>
                <a:gd fmla="*/ 338060 w 609243" name="connsiteX50"/>
                <a:gd fmla="*/ 166448 h 496315" name="connsiteY50"/>
                <a:gd fmla="*/ 439981 w 609243" name="connsiteX51"/>
                <a:gd fmla="*/ 137783 h 496315" name="connsiteY51"/>
                <a:gd fmla="*/ 209117 w 609243" name="connsiteX52"/>
                <a:gd fmla="*/ 125922 h 496315" name="connsiteY52"/>
                <a:gd fmla="*/ 249230 w 609243" name="connsiteX53"/>
                <a:gd fmla="*/ 141507 h 496315" name="connsiteY53"/>
                <a:gd fmla="*/ 239267 w 609243" name="connsiteX54"/>
                <a:gd fmla="*/ 158561 h 496315" name="connsiteY54"/>
                <a:gd fmla="*/ 171234 w 609243" name="connsiteX55"/>
                <a:gd fmla="*/ 146339 h 496315" name="connsiteY55"/>
                <a:gd fmla="*/ 166015 w 609243" name="connsiteX56"/>
                <a:gd fmla="*/ 127390 h 496315" name="connsiteY56"/>
                <a:gd fmla="*/ 209117 w 609243" name="connsiteX57"/>
                <a:gd fmla="*/ 125922 h 496315" name="connsiteY57"/>
                <a:gd fmla="*/ 114405 w 609243" name="connsiteX58"/>
                <a:gd fmla="*/ 101164 h 496315" name="connsiteY58"/>
                <a:gd fmla="*/ 79658 w 609243" name="connsiteX59"/>
                <a:gd fmla="*/ 112628 h 496315" name="connsiteY59"/>
                <a:gd fmla="*/ 78139 w 609243" name="connsiteX60"/>
                <a:gd fmla="*/ 156871 h 496315" name="connsiteY60"/>
                <a:gd fmla="*/ 114405 w 609243" name="connsiteX61"/>
                <a:gd fmla="*/ 142186 h 496315" name="connsiteY61"/>
                <a:gd fmla="*/ 436157 w 609243" name="connsiteX62"/>
                <a:gd fmla="*/ 91941 h 496315" name="connsiteY62"/>
                <a:gd fmla="*/ 539058 w 609243" name="connsiteX63"/>
                <a:gd fmla="*/ 121643 h 496315" name="connsiteY63"/>
                <a:gd fmla="*/ 530612 w 609243" name="connsiteX64"/>
                <a:gd fmla="*/ 139462 h 496315" name="connsiteY64"/>
                <a:gd fmla="*/ 345546 w 609243" name="connsiteX65"/>
                <a:gd fmla="*/ 136808 h 496315" name="connsiteY65"/>
                <a:gd fmla="*/ 334252 w 609243" name="connsiteX66"/>
                <a:gd fmla="*/ 120601 h 496315" name="connsiteY66"/>
                <a:gd fmla="*/ 436157 w 609243" name="connsiteX67"/>
                <a:gd fmla="*/ 91941 h 496315" name="connsiteY67"/>
                <a:gd fmla="*/ 120956 w 609243" name="connsiteX68"/>
                <a:gd fmla="*/ 81080 h 496315" name="connsiteY68"/>
                <a:gd fmla="*/ 123804 w 609243" name="connsiteX69"/>
                <a:gd fmla="*/ 81459 h 496315" name="connsiteY69"/>
                <a:gd fmla="*/ 134152 w 609243" name="connsiteX70"/>
                <a:gd fmla="*/ 90933 h 496315" name="connsiteY70"/>
                <a:gd fmla="*/ 134152 w 609243" name="connsiteX71"/>
                <a:gd fmla="*/ 146734 h 496315" name="connsiteY71"/>
                <a:gd fmla="*/ 133773 w 609243" name="connsiteX72"/>
                <a:gd fmla="*/ 149292 h 496315" name="connsiteY72"/>
                <a:gd fmla="*/ 126842 w 609243" name="connsiteX73"/>
                <a:gd fmla="*/ 159523 h 496315" name="connsiteY73"/>
                <a:gd fmla="*/ 78234 w 609243" name="connsiteX74"/>
                <a:gd fmla="*/ 179892 h 496315" name="connsiteY74"/>
                <a:gd fmla="*/ 64658 w 609243" name="connsiteX75"/>
                <a:gd fmla="*/ 175439 h 496315" name="connsiteY75"/>
                <a:gd fmla="*/ 58392 w 609243" name="connsiteX76"/>
                <a:gd fmla="*/ 166439 h 496315" name="connsiteY76"/>
                <a:gd fmla="*/ 60101 w 609243" name="connsiteX77"/>
                <a:gd fmla="*/ 110638 h 496315" name="connsiteY77"/>
                <a:gd fmla="*/ 60765 w 609243" name="connsiteX78"/>
                <a:gd fmla="*/ 107796 h 496315" name="connsiteY78"/>
                <a:gd fmla="*/ 64943 w 609243" name="connsiteX79"/>
                <a:gd fmla="*/ 98796 h 496315" name="connsiteY79"/>
                <a:gd fmla="*/ 120956 w 609243" name="connsiteX80"/>
                <a:gd fmla="*/ 81080 h 496315" name="connsiteY80"/>
                <a:gd fmla="*/ 211133 w 609243" name="connsiteX81"/>
                <a:gd fmla="*/ 79659 h 496315" name="connsiteY81"/>
                <a:gd fmla="*/ 252540 w 609243" name="connsiteX82"/>
                <a:gd fmla="*/ 93858 h 496315" name="connsiteY82"/>
                <a:gd fmla="*/ 242574 w 609243" name="connsiteX83"/>
                <a:gd fmla="*/ 110925 h 496315" name="connsiteY83"/>
                <a:gd fmla="*/ 172811 w 609243" name="connsiteX84"/>
                <a:gd fmla="*/ 103719 h 496315" name="connsiteY84"/>
                <a:gd fmla="*/ 167590 w 609243" name="connsiteX85"/>
                <a:gd fmla="*/ 84661 h 496315" name="connsiteY85"/>
                <a:gd fmla="*/ 211133 w 609243" name="connsiteX86"/>
                <a:gd fmla="*/ 79659 h 496315" name="connsiteY86"/>
                <a:gd fmla="*/ 198798 w 609243" name="connsiteX87"/>
                <a:gd fmla="*/ 22403 h 496315" name="connsiteY87"/>
                <a:gd fmla="*/ 27245 w 609243" name="connsiteX88"/>
                <a:gd fmla="*/ 79844 h 496315" name="connsiteY88"/>
                <a:gd fmla="*/ 26012 w 609243" name="connsiteX89"/>
                <a:gd fmla="*/ 387586 h 496315" name="connsiteY89"/>
                <a:gd fmla="*/ 306429 w 609243" name="connsiteX90"/>
                <a:gd fmla="*/ 408620 h 496315" name="connsiteY90"/>
                <a:gd fmla="*/ 586847 w 609243" name="connsiteX91"/>
                <a:gd fmla="*/ 387586 h 496315" name="connsiteY91"/>
                <a:gd fmla="*/ 585614 w 609243" name="connsiteX92"/>
                <a:gd fmla="*/ 79844 h 496315" name="connsiteY92"/>
                <a:gd fmla="*/ 315160 w 609243" name="connsiteX93"/>
                <a:gd fmla="*/ 68664 h 496315" name="connsiteY93"/>
                <a:gd fmla="*/ 306429 w 609243" name="connsiteX94"/>
                <a:gd fmla="*/ 71791 h 496315" name="connsiteY94"/>
                <a:gd fmla="*/ 297699 w 609243" name="connsiteX95"/>
                <a:gd fmla="*/ 68664 h 496315" name="connsiteY95"/>
                <a:gd fmla="*/ 198798 w 609243" name="connsiteX96"/>
                <a:gd fmla="*/ 22403 h 496315" name="connsiteY96"/>
                <a:gd fmla="*/ 197678 w 609243" name="connsiteX97"/>
                <a:gd fmla="*/ 346 h 496315" name="connsiteY97"/>
                <a:gd fmla="*/ 306429 w 609243" name="connsiteX98"/>
                <a:gd fmla="*/ 46209 h 496315" name="connsiteY98"/>
                <a:gd fmla="*/ 602505 w 609243" name="connsiteX99"/>
                <a:gd fmla="*/ 64779 h 496315" name="connsiteY99"/>
                <a:gd fmla="*/ 606016 w 609243" name="connsiteX100"/>
                <a:gd fmla="*/ 68948 h 496315" name="connsiteY100"/>
                <a:gd fmla="*/ 608009 w 609243" name="connsiteX101"/>
                <a:gd fmla="*/ 75581 h 496315" name="connsiteY101"/>
                <a:gd fmla="*/ 609243 w 609243" name="connsiteX102"/>
                <a:gd fmla="*/ 396113 h 496315" name="connsiteY102"/>
                <a:gd fmla="*/ 608199 w 609243" name="connsiteX103"/>
                <a:gd fmla="*/ 400945 h 496315" name="connsiteY103"/>
                <a:gd fmla="*/ 595103 w 609243" name="connsiteX104"/>
                <a:gd fmla="*/ 414210 h 496315" name="connsiteY104"/>
                <a:gd fmla="*/ 317437 w 609243" name="connsiteX105"/>
                <a:gd fmla="*/ 428043 h 496315" name="connsiteY105"/>
                <a:gd fmla="*/ 306429 w 609243" name="connsiteX106"/>
                <a:gd fmla="*/ 434675 h 496315" name="connsiteY106"/>
                <a:gd fmla="*/ 295422 w 609243" name="connsiteX107"/>
                <a:gd fmla="*/ 428043 h 496315" name="connsiteY107"/>
                <a:gd fmla="*/ 17756 w 609243" name="connsiteX108"/>
                <a:gd fmla="*/ 414210 h 496315" name="connsiteY108"/>
                <a:gd fmla="*/ 4660 w 609243" name="connsiteX109"/>
                <a:gd fmla="*/ 400945 h 496315" name="connsiteY109"/>
                <a:gd fmla="*/ 3616 w 609243" name="connsiteX110"/>
                <a:gd fmla="*/ 396113 h 496315" name="connsiteY110"/>
                <a:gd fmla="*/ 4850 w 609243" name="connsiteX111"/>
                <a:gd fmla="*/ 75581 h 496315" name="connsiteY111"/>
                <a:gd fmla="*/ 6843 w 609243" name="connsiteX112"/>
                <a:gd fmla="*/ 68948 h 496315" name="connsiteY112"/>
                <a:gd fmla="*/ 10354 w 609243" name="connsiteX113"/>
                <a:gd fmla="*/ 64779 h 496315" name="connsiteY113"/>
                <a:gd fmla="*/ 197678 w 609243" name="connsiteX114"/>
                <a:gd fmla="*/ 346 h 496315" name="connsiteY1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b="b" l="l" r="r" t="t"/>
              <a:pathLst>
                <a:path h="496315" w="609243">
                  <a:moveTo>
                    <a:pt x="165033" y="400904"/>
                  </a:moveTo>
                  <a:cubicBezTo>
                    <a:pt x="218614" y="402858"/>
                    <a:pt x="269051" y="419838"/>
                    <a:pt x="303783" y="460951"/>
                  </a:cubicBezTo>
                  <a:cubicBezTo>
                    <a:pt x="373248" y="378725"/>
                    <a:pt x="505628" y="393029"/>
                    <a:pt x="600145" y="431016"/>
                  </a:cubicBezTo>
                  <a:cubicBezTo>
                    <a:pt x="616847" y="437742"/>
                    <a:pt x="602423" y="460382"/>
                    <a:pt x="585911" y="453751"/>
                  </a:cubicBezTo>
                  <a:cubicBezTo>
                    <a:pt x="500314" y="419364"/>
                    <a:pt x="372583" y="404018"/>
                    <a:pt x="316310" y="490033"/>
                  </a:cubicBezTo>
                  <a:cubicBezTo>
                    <a:pt x="313178" y="494864"/>
                    <a:pt x="308433" y="496569"/>
                    <a:pt x="303783" y="496285"/>
                  </a:cubicBezTo>
                  <a:cubicBezTo>
                    <a:pt x="299134" y="496569"/>
                    <a:pt x="294389" y="494864"/>
                    <a:pt x="291257" y="490033"/>
                  </a:cubicBezTo>
                  <a:cubicBezTo>
                    <a:pt x="234984" y="404018"/>
                    <a:pt x="107253" y="419364"/>
                    <a:pt x="21751" y="453751"/>
                  </a:cubicBezTo>
                  <a:cubicBezTo>
                    <a:pt x="5144" y="460382"/>
                    <a:pt x="-9280" y="437742"/>
                    <a:pt x="7422" y="431016"/>
                  </a:cubicBezTo>
                  <a:cubicBezTo>
                    <a:pt x="54728" y="412023"/>
                    <a:pt x="111452" y="398950"/>
                    <a:pt x="165033" y="400904"/>
                  </a:cubicBezTo>
                  <a:close/>
                  <a:moveTo>
                    <a:pt x="155189" y="275778"/>
                  </a:moveTo>
                  <a:cubicBezTo>
                    <a:pt x="190373" y="271726"/>
                    <a:pt x="226197" y="277389"/>
                    <a:pt x="259126" y="295874"/>
                  </a:cubicBezTo>
                  <a:cubicBezTo>
                    <a:pt x="270229" y="302130"/>
                    <a:pt x="260265" y="319192"/>
                    <a:pt x="249162" y="312936"/>
                  </a:cubicBezTo>
                  <a:cubicBezTo>
                    <a:pt x="189186" y="279285"/>
                    <a:pt x="119815" y="294262"/>
                    <a:pt x="65059" y="331041"/>
                  </a:cubicBezTo>
                  <a:cubicBezTo>
                    <a:pt x="54430" y="338150"/>
                    <a:pt x="44561" y="320993"/>
                    <a:pt x="55095" y="313979"/>
                  </a:cubicBezTo>
                  <a:cubicBezTo>
                    <a:pt x="85463" y="293599"/>
                    <a:pt x="120006" y="279830"/>
                    <a:pt x="155189" y="275778"/>
                  </a:cubicBezTo>
                  <a:close/>
                  <a:moveTo>
                    <a:pt x="443849" y="275552"/>
                  </a:moveTo>
                  <a:cubicBezTo>
                    <a:pt x="479257" y="276654"/>
                    <a:pt x="514819" y="287483"/>
                    <a:pt x="546751" y="305255"/>
                  </a:cubicBezTo>
                  <a:cubicBezTo>
                    <a:pt x="557854" y="311415"/>
                    <a:pt x="549408" y="329329"/>
                    <a:pt x="538211" y="323074"/>
                  </a:cubicBezTo>
                  <a:cubicBezTo>
                    <a:pt x="480609" y="291037"/>
                    <a:pt x="410197" y="281843"/>
                    <a:pt x="353260" y="320420"/>
                  </a:cubicBezTo>
                  <a:cubicBezTo>
                    <a:pt x="342726" y="327528"/>
                    <a:pt x="331339" y="311415"/>
                    <a:pt x="341872" y="304212"/>
                  </a:cubicBezTo>
                  <a:cubicBezTo>
                    <a:pt x="373188" y="283076"/>
                    <a:pt x="408441" y="274451"/>
                    <a:pt x="443849" y="275552"/>
                  </a:cubicBezTo>
                  <a:close/>
                  <a:moveTo>
                    <a:pt x="155189" y="229830"/>
                  </a:moveTo>
                  <a:cubicBezTo>
                    <a:pt x="190373" y="225780"/>
                    <a:pt x="226197" y="231440"/>
                    <a:pt x="259126" y="249914"/>
                  </a:cubicBezTo>
                  <a:cubicBezTo>
                    <a:pt x="270229" y="256166"/>
                    <a:pt x="260265" y="273124"/>
                    <a:pt x="249162" y="266966"/>
                  </a:cubicBezTo>
                  <a:cubicBezTo>
                    <a:pt x="189186" y="233335"/>
                    <a:pt x="119815" y="248303"/>
                    <a:pt x="65059" y="284966"/>
                  </a:cubicBezTo>
                  <a:cubicBezTo>
                    <a:pt x="54430" y="292071"/>
                    <a:pt x="44561" y="275019"/>
                    <a:pt x="55095" y="268008"/>
                  </a:cubicBezTo>
                  <a:cubicBezTo>
                    <a:pt x="85463" y="247640"/>
                    <a:pt x="120006" y="233880"/>
                    <a:pt x="155189" y="229830"/>
                  </a:cubicBezTo>
                  <a:close/>
                  <a:moveTo>
                    <a:pt x="439981" y="229743"/>
                  </a:moveTo>
                  <a:cubicBezTo>
                    <a:pt x="475369" y="230857"/>
                    <a:pt x="510924" y="241709"/>
                    <a:pt x="542897" y="259481"/>
                  </a:cubicBezTo>
                  <a:cubicBezTo>
                    <a:pt x="553903" y="265642"/>
                    <a:pt x="545554" y="283461"/>
                    <a:pt x="534359" y="277206"/>
                  </a:cubicBezTo>
                  <a:cubicBezTo>
                    <a:pt x="476674" y="245169"/>
                    <a:pt x="406371" y="235975"/>
                    <a:pt x="349445" y="274552"/>
                  </a:cubicBezTo>
                  <a:cubicBezTo>
                    <a:pt x="338819" y="281660"/>
                    <a:pt x="327529" y="265547"/>
                    <a:pt x="338060" y="258438"/>
                  </a:cubicBezTo>
                  <a:cubicBezTo>
                    <a:pt x="369369" y="237255"/>
                    <a:pt x="404592" y="228629"/>
                    <a:pt x="439981" y="229743"/>
                  </a:cubicBezTo>
                  <a:close/>
                  <a:moveTo>
                    <a:pt x="436157" y="183933"/>
                  </a:moveTo>
                  <a:cubicBezTo>
                    <a:pt x="471557" y="185045"/>
                    <a:pt x="507123" y="195886"/>
                    <a:pt x="539058" y="213639"/>
                  </a:cubicBezTo>
                  <a:cubicBezTo>
                    <a:pt x="550162" y="219794"/>
                    <a:pt x="541715" y="237594"/>
                    <a:pt x="530612" y="231439"/>
                  </a:cubicBezTo>
                  <a:cubicBezTo>
                    <a:pt x="472909" y="199342"/>
                    <a:pt x="402584" y="190253"/>
                    <a:pt x="345546" y="228694"/>
                  </a:cubicBezTo>
                  <a:cubicBezTo>
                    <a:pt x="335012" y="235889"/>
                    <a:pt x="323718" y="219699"/>
                    <a:pt x="334252" y="212598"/>
                  </a:cubicBezTo>
                  <a:cubicBezTo>
                    <a:pt x="365524" y="191436"/>
                    <a:pt x="400757" y="182820"/>
                    <a:pt x="436157" y="183933"/>
                  </a:cubicBezTo>
                  <a:close/>
                  <a:moveTo>
                    <a:pt x="155189" y="183880"/>
                  </a:moveTo>
                  <a:cubicBezTo>
                    <a:pt x="190373" y="179842"/>
                    <a:pt x="226197" y="185502"/>
                    <a:pt x="259126" y="203976"/>
                  </a:cubicBezTo>
                  <a:cubicBezTo>
                    <a:pt x="270229" y="210133"/>
                    <a:pt x="260265" y="227186"/>
                    <a:pt x="249162" y="220933"/>
                  </a:cubicBezTo>
                  <a:cubicBezTo>
                    <a:pt x="189186" y="187302"/>
                    <a:pt x="119815" y="202270"/>
                    <a:pt x="65059" y="239028"/>
                  </a:cubicBezTo>
                  <a:cubicBezTo>
                    <a:pt x="54430" y="246133"/>
                    <a:pt x="44561" y="229080"/>
                    <a:pt x="55095" y="221975"/>
                  </a:cubicBezTo>
                  <a:cubicBezTo>
                    <a:pt x="85463" y="201655"/>
                    <a:pt x="120006" y="187918"/>
                    <a:pt x="155189" y="183880"/>
                  </a:cubicBezTo>
                  <a:close/>
                  <a:moveTo>
                    <a:pt x="439981" y="137783"/>
                  </a:moveTo>
                  <a:cubicBezTo>
                    <a:pt x="475369" y="138895"/>
                    <a:pt x="510924" y="149736"/>
                    <a:pt x="542897" y="167489"/>
                  </a:cubicBezTo>
                  <a:cubicBezTo>
                    <a:pt x="553903" y="173644"/>
                    <a:pt x="545554" y="191444"/>
                    <a:pt x="534359" y="185289"/>
                  </a:cubicBezTo>
                  <a:cubicBezTo>
                    <a:pt x="476674" y="153192"/>
                    <a:pt x="406371" y="144103"/>
                    <a:pt x="349445" y="182544"/>
                  </a:cubicBezTo>
                  <a:cubicBezTo>
                    <a:pt x="338819" y="189739"/>
                    <a:pt x="327529" y="173549"/>
                    <a:pt x="338060" y="166448"/>
                  </a:cubicBezTo>
                  <a:cubicBezTo>
                    <a:pt x="369369" y="145286"/>
                    <a:pt x="404592" y="136670"/>
                    <a:pt x="439981" y="137783"/>
                  </a:cubicBezTo>
                  <a:close/>
                  <a:moveTo>
                    <a:pt x="209117" y="125922"/>
                  </a:moveTo>
                  <a:cubicBezTo>
                    <a:pt x="223089" y="128148"/>
                    <a:pt x="236563" y="133217"/>
                    <a:pt x="249230" y="141507"/>
                  </a:cubicBezTo>
                  <a:cubicBezTo>
                    <a:pt x="259857" y="148423"/>
                    <a:pt x="249989" y="165477"/>
                    <a:pt x="239267" y="158561"/>
                  </a:cubicBezTo>
                  <a:cubicBezTo>
                    <a:pt x="218392" y="144918"/>
                    <a:pt x="195619" y="141223"/>
                    <a:pt x="171234" y="146339"/>
                  </a:cubicBezTo>
                  <a:cubicBezTo>
                    <a:pt x="158804" y="148991"/>
                    <a:pt x="153585" y="130043"/>
                    <a:pt x="166015" y="127390"/>
                  </a:cubicBezTo>
                  <a:cubicBezTo>
                    <a:pt x="180675" y="124311"/>
                    <a:pt x="195145" y="123695"/>
                    <a:pt x="209117" y="125922"/>
                  </a:cubicBezTo>
                  <a:close/>
                  <a:moveTo>
                    <a:pt x="114405" y="101164"/>
                  </a:moveTo>
                  <a:cubicBezTo>
                    <a:pt x="101873" y="102206"/>
                    <a:pt x="90291" y="105901"/>
                    <a:pt x="79658" y="112628"/>
                  </a:cubicBezTo>
                  <a:cubicBezTo>
                    <a:pt x="78519" y="127407"/>
                    <a:pt x="78234" y="142091"/>
                    <a:pt x="78139" y="156871"/>
                  </a:cubicBezTo>
                  <a:cubicBezTo>
                    <a:pt x="89626" y="150523"/>
                    <a:pt x="101684" y="145407"/>
                    <a:pt x="114405" y="142186"/>
                  </a:cubicBezTo>
                  <a:close/>
                  <a:moveTo>
                    <a:pt x="436157" y="91941"/>
                  </a:moveTo>
                  <a:cubicBezTo>
                    <a:pt x="471557" y="93043"/>
                    <a:pt x="507123" y="103872"/>
                    <a:pt x="539058" y="121643"/>
                  </a:cubicBezTo>
                  <a:cubicBezTo>
                    <a:pt x="550162" y="127804"/>
                    <a:pt x="541715" y="145718"/>
                    <a:pt x="530612" y="139462"/>
                  </a:cubicBezTo>
                  <a:cubicBezTo>
                    <a:pt x="472909" y="107426"/>
                    <a:pt x="402584" y="98232"/>
                    <a:pt x="345546" y="136808"/>
                  </a:cubicBezTo>
                  <a:cubicBezTo>
                    <a:pt x="335012" y="143917"/>
                    <a:pt x="323718" y="127804"/>
                    <a:pt x="334252" y="120601"/>
                  </a:cubicBezTo>
                  <a:cubicBezTo>
                    <a:pt x="365524" y="99464"/>
                    <a:pt x="400757" y="90839"/>
                    <a:pt x="436157" y="91941"/>
                  </a:cubicBezTo>
                  <a:close/>
                  <a:moveTo>
                    <a:pt x="120956" y="81080"/>
                  </a:moveTo>
                  <a:cubicBezTo>
                    <a:pt x="122000" y="81080"/>
                    <a:pt x="122855" y="81174"/>
                    <a:pt x="123804" y="81459"/>
                  </a:cubicBezTo>
                  <a:cubicBezTo>
                    <a:pt x="128836" y="81269"/>
                    <a:pt x="134152" y="84396"/>
                    <a:pt x="134152" y="90933"/>
                  </a:cubicBezTo>
                  <a:lnTo>
                    <a:pt x="134152" y="146734"/>
                  </a:lnTo>
                  <a:cubicBezTo>
                    <a:pt x="134152" y="147681"/>
                    <a:pt x="133962" y="148534"/>
                    <a:pt x="133773" y="149292"/>
                  </a:cubicBezTo>
                  <a:cubicBezTo>
                    <a:pt x="134532" y="153744"/>
                    <a:pt x="132633" y="158387"/>
                    <a:pt x="126842" y="159523"/>
                  </a:cubicBezTo>
                  <a:cubicBezTo>
                    <a:pt x="109279" y="163029"/>
                    <a:pt x="93234" y="170134"/>
                    <a:pt x="78234" y="179892"/>
                  </a:cubicBezTo>
                  <a:cubicBezTo>
                    <a:pt x="72348" y="183682"/>
                    <a:pt x="66841" y="180366"/>
                    <a:pt x="64658" y="175439"/>
                  </a:cubicBezTo>
                  <a:cubicBezTo>
                    <a:pt x="61145" y="174208"/>
                    <a:pt x="58392" y="171271"/>
                    <a:pt x="58392" y="166439"/>
                  </a:cubicBezTo>
                  <a:cubicBezTo>
                    <a:pt x="58392" y="147871"/>
                    <a:pt x="58487" y="129207"/>
                    <a:pt x="60101" y="110638"/>
                  </a:cubicBezTo>
                  <a:cubicBezTo>
                    <a:pt x="60196" y="109596"/>
                    <a:pt x="60386" y="108649"/>
                    <a:pt x="60765" y="107796"/>
                  </a:cubicBezTo>
                  <a:cubicBezTo>
                    <a:pt x="60576" y="104575"/>
                    <a:pt x="61715" y="101164"/>
                    <a:pt x="64943" y="98796"/>
                  </a:cubicBezTo>
                  <a:cubicBezTo>
                    <a:pt x="81367" y="86764"/>
                    <a:pt x="100734" y="81459"/>
                    <a:pt x="120956" y="81080"/>
                  </a:cubicBezTo>
                  <a:close/>
                  <a:moveTo>
                    <a:pt x="211133" y="79659"/>
                  </a:moveTo>
                  <a:cubicBezTo>
                    <a:pt x="225465" y="81224"/>
                    <a:pt x="239442" y="85988"/>
                    <a:pt x="252540" y="93858"/>
                  </a:cubicBezTo>
                  <a:cubicBezTo>
                    <a:pt x="263455" y="100495"/>
                    <a:pt x="253489" y="117563"/>
                    <a:pt x="242574" y="110925"/>
                  </a:cubicBezTo>
                  <a:cubicBezTo>
                    <a:pt x="220553" y="97651"/>
                    <a:pt x="197109" y="95375"/>
                    <a:pt x="172811" y="103719"/>
                  </a:cubicBezTo>
                  <a:cubicBezTo>
                    <a:pt x="160756" y="107796"/>
                    <a:pt x="155631" y="88833"/>
                    <a:pt x="167590" y="84661"/>
                  </a:cubicBezTo>
                  <a:cubicBezTo>
                    <a:pt x="182112" y="79730"/>
                    <a:pt x="196800" y="78095"/>
                    <a:pt x="211133" y="79659"/>
                  </a:cubicBezTo>
                  <a:close/>
                  <a:moveTo>
                    <a:pt x="198798" y="22403"/>
                  </a:moveTo>
                  <a:cubicBezTo>
                    <a:pt x="139593" y="17888"/>
                    <a:pt x="76710" y="44314"/>
                    <a:pt x="27245" y="79844"/>
                  </a:cubicBezTo>
                  <a:cubicBezTo>
                    <a:pt x="29238" y="182456"/>
                    <a:pt x="26296" y="284974"/>
                    <a:pt x="26012" y="387586"/>
                  </a:cubicBezTo>
                  <a:cubicBezTo>
                    <a:pt x="118725" y="354898"/>
                    <a:pt x="223111" y="351392"/>
                    <a:pt x="306429" y="408620"/>
                  </a:cubicBezTo>
                  <a:cubicBezTo>
                    <a:pt x="389653" y="351392"/>
                    <a:pt x="494134" y="354898"/>
                    <a:pt x="586847" y="387586"/>
                  </a:cubicBezTo>
                  <a:cubicBezTo>
                    <a:pt x="586563" y="284974"/>
                    <a:pt x="583621" y="182456"/>
                    <a:pt x="585614" y="79844"/>
                  </a:cubicBezTo>
                  <a:cubicBezTo>
                    <a:pt x="506470" y="22995"/>
                    <a:pt x="392975" y="-10545"/>
                    <a:pt x="315160" y="68664"/>
                  </a:cubicBezTo>
                  <a:cubicBezTo>
                    <a:pt x="312503" y="71412"/>
                    <a:pt x="309371" y="72264"/>
                    <a:pt x="306429" y="71791"/>
                  </a:cubicBezTo>
                  <a:cubicBezTo>
                    <a:pt x="303488" y="72264"/>
                    <a:pt x="300356" y="71412"/>
                    <a:pt x="297699" y="68664"/>
                  </a:cubicBezTo>
                  <a:cubicBezTo>
                    <a:pt x="268518" y="38960"/>
                    <a:pt x="234320" y="25112"/>
                    <a:pt x="198798" y="22403"/>
                  </a:cubicBezTo>
                  <a:close/>
                  <a:moveTo>
                    <a:pt x="197678" y="346"/>
                  </a:moveTo>
                  <a:cubicBezTo>
                    <a:pt x="236561" y="2640"/>
                    <a:pt x="274117" y="16470"/>
                    <a:pt x="306429" y="46209"/>
                  </a:cubicBezTo>
                  <a:cubicBezTo>
                    <a:pt x="392595" y="-33095"/>
                    <a:pt x="516055" y="730"/>
                    <a:pt x="602505" y="64779"/>
                  </a:cubicBezTo>
                  <a:cubicBezTo>
                    <a:pt x="604118" y="66011"/>
                    <a:pt x="605257" y="67432"/>
                    <a:pt x="606016" y="68948"/>
                  </a:cubicBezTo>
                  <a:cubicBezTo>
                    <a:pt x="607250" y="70654"/>
                    <a:pt x="608104" y="72833"/>
                    <a:pt x="608009" y="75581"/>
                  </a:cubicBezTo>
                  <a:cubicBezTo>
                    <a:pt x="605827" y="182456"/>
                    <a:pt x="609053" y="289237"/>
                    <a:pt x="609243" y="396113"/>
                  </a:cubicBezTo>
                  <a:cubicBezTo>
                    <a:pt x="609243" y="397913"/>
                    <a:pt x="608863" y="399524"/>
                    <a:pt x="608199" y="400945"/>
                  </a:cubicBezTo>
                  <a:cubicBezTo>
                    <a:pt x="610002" y="408620"/>
                    <a:pt x="604403" y="417810"/>
                    <a:pt x="595103" y="414210"/>
                  </a:cubicBezTo>
                  <a:cubicBezTo>
                    <a:pt x="503813" y="378679"/>
                    <a:pt x="400661" y="370815"/>
                    <a:pt x="317437" y="428043"/>
                  </a:cubicBezTo>
                  <a:cubicBezTo>
                    <a:pt x="315540" y="432591"/>
                    <a:pt x="311269" y="435812"/>
                    <a:pt x="306429" y="434675"/>
                  </a:cubicBezTo>
                  <a:cubicBezTo>
                    <a:pt x="301590" y="435812"/>
                    <a:pt x="297319" y="432591"/>
                    <a:pt x="295422" y="428043"/>
                  </a:cubicBezTo>
                  <a:cubicBezTo>
                    <a:pt x="212198" y="370815"/>
                    <a:pt x="109046" y="378679"/>
                    <a:pt x="17756" y="414210"/>
                  </a:cubicBezTo>
                  <a:cubicBezTo>
                    <a:pt x="8456" y="417810"/>
                    <a:pt x="2857" y="408620"/>
                    <a:pt x="4660" y="400945"/>
                  </a:cubicBezTo>
                  <a:cubicBezTo>
                    <a:pt x="3996" y="399524"/>
                    <a:pt x="3616" y="397913"/>
                    <a:pt x="3616" y="396113"/>
                  </a:cubicBezTo>
                  <a:cubicBezTo>
                    <a:pt x="3806" y="289237"/>
                    <a:pt x="7032" y="182456"/>
                    <a:pt x="4850" y="75581"/>
                  </a:cubicBezTo>
                  <a:cubicBezTo>
                    <a:pt x="4755" y="72833"/>
                    <a:pt x="5514" y="70654"/>
                    <a:pt x="6843" y="68948"/>
                  </a:cubicBezTo>
                  <a:cubicBezTo>
                    <a:pt x="7602" y="67432"/>
                    <a:pt x="8741" y="66011"/>
                    <a:pt x="10354" y="64779"/>
                  </a:cubicBezTo>
                  <a:cubicBezTo>
                    <a:pt x="64385" y="24748"/>
                    <a:pt x="132874" y="-3476"/>
                    <a:pt x="197678" y="346"/>
                  </a:cubicBezTo>
                  <a:close/>
                </a:path>
              </a:pathLst>
            </a:custGeom>
            <a:solidFill>
              <a:schemeClr val="tx1"/>
            </a:solidFill>
            <a:ln>
              <a:noFill/>
            </a:ln>
          </p:spPr>
          <p:txBody>
            <a:bodyPr/>
            <a:lstStyle/>
            <a:p/>
          </p:txBody>
        </p:sp>
        <p:sp>
          <p:nvSpPr>
            <p:cNvPr id="7" name="文本框 6"/>
            <p:cNvSpPr txBox="1"/>
            <p:nvPr/>
          </p:nvSpPr>
          <p:spPr>
            <a:xfrm>
              <a:off x="7976337" y="577598"/>
              <a:ext cx="2990850" cy="457200"/>
            </a:xfrm>
            <a:prstGeom prst="rect">
              <a:avLst/>
            </a:prstGeom>
            <a:noFill/>
          </p:spPr>
          <p:txBody>
            <a:bodyPr rtlCol="0" wrap="square">
              <a:spAutoFit/>
            </a:bodyPr>
            <a:lstStyle/>
            <a:p>
              <a:r>
                <a:rPr altLang="zh-CN" i="1" lang="en-US" spc="600" sz="2400">
                  <a:latin charset="-122" panose="00000500000000000000" pitchFamily="2" typeface="字魂59号-创粗黑"/>
                  <a:ea charset="-122" panose="00000500000000000000" pitchFamily="2" typeface="字魂59号-创粗黑"/>
                </a:rPr>
                <a:t>READ SHARE</a:t>
              </a:r>
            </a:p>
          </p:txBody>
        </p:sp>
      </p:grpSp>
      <p:sp>
        <p:nvSpPr>
          <p:cNvPr id="11" name="矩形 10"/>
          <p:cNvSpPr/>
          <p:nvPr/>
        </p:nvSpPr>
        <p:spPr>
          <a:xfrm>
            <a:off x="1006043" y="4156364"/>
            <a:ext cx="3234580" cy="4548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charset="-122" panose="00000500000000000000" pitchFamily="2" typeface="字魂59号-创粗黑"/>
              <a:ea charset="-122" panose="00000500000000000000" pitchFamily="2" typeface="字魂59号-创粗黑"/>
            </a:endParaRPr>
          </a:p>
        </p:txBody>
      </p:sp>
      <p:sp>
        <p:nvSpPr>
          <p:cNvPr id="12" name="矩形 11"/>
          <p:cNvSpPr/>
          <p:nvPr/>
        </p:nvSpPr>
        <p:spPr>
          <a:xfrm>
            <a:off x="4565411" y="4156364"/>
            <a:ext cx="3222054" cy="4548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charset="-122" panose="00000500000000000000" pitchFamily="2" typeface="字魂59号-创粗黑"/>
              <a:ea charset="-122" panose="00000500000000000000" pitchFamily="2" typeface="字魂59号-创粗黑"/>
            </a:endParaRPr>
          </a:p>
        </p:txBody>
      </p:sp>
      <p:sp>
        <p:nvSpPr>
          <p:cNvPr id="13" name="矩形 12"/>
          <p:cNvSpPr/>
          <p:nvPr/>
        </p:nvSpPr>
        <p:spPr>
          <a:xfrm>
            <a:off x="8110249" y="4147333"/>
            <a:ext cx="3241443" cy="45482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charset="-122" panose="00000500000000000000" pitchFamily="2" typeface="字魂59号-创粗黑"/>
              <a:ea charset="-122" panose="00000500000000000000" pitchFamily="2" typeface="字魂59号-创粗黑"/>
            </a:endParaRPr>
          </a:p>
        </p:txBody>
      </p:sp>
      <p:sp>
        <p:nvSpPr>
          <p:cNvPr id="14" name="矩形 13"/>
          <p:cNvSpPr/>
          <p:nvPr/>
        </p:nvSpPr>
        <p:spPr>
          <a:xfrm>
            <a:off x="1523673" y="4156364"/>
            <a:ext cx="2011680" cy="457200"/>
          </a:xfrm>
          <a:prstGeom prst="rect">
            <a:avLst/>
          </a:prstGeom>
        </p:spPr>
        <p:txBody>
          <a:bodyPr wrap="none">
            <a:spAutoFit/>
          </a:bodyPr>
          <a:lstStyle/>
          <a:p>
            <a:r>
              <a:rPr altLang="en-US" lang="zh-CN" sz="2400">
                <a:solidFill>
                  <a:schemeClr val="bg1"/>
                </a:solidFill>
                <a:latin charset="-122" panose="00000500000000000000" pitchFamily="2" typeface="字魂59号-创粗黑"/>
                <a:ea charset="-122" panose="00000500000000000000" pitchFamily="2" typeface="字魂59号-创粗黑"/>
              </a:rPr>
              <a:t>输入你的标题</a:t>
            </a:r>
          </a:p>
        </p:txBody>
      </p:sp>
      <p:sp>
        <p:nvSpPr>
          <p:cNvPr id="15" name="矩形 14"/>
          <p:cNvSpPr/>
          <p:nvPr/>
        </p:nvSpPr>
        <p:spPr>
          <a:xfrm>
            <a:off x="5075775" y="4156364"/>
            <a:ext cx="2011680" cy="457200"/>
          </a:xfrm>
          <a:prstGeom prst="rect">
            <a:avLst/>
          </a:prstGeom>
        </p:spPr>
        <p:txBody>
          <a:bodyPr wrap="none">
            <a:spAutoFit/>
          </a:bodyPr>
          <a:lstStyle/>
          <a:p>
            <a:r>
              <a:rPr altLang="en-US" lang="zh-CN" sz="2400">
                <a:solidFill>
                  <a:schemeClr val="bg1"/>
                </a:solidFill>
                <a:latin charset="-122" panose="00000500000000000000" pitchFamily="2" typeface="字魂59号-创粗黑"/>
                <a:ea charset="-122" panose="00000500000000000000" pitchFamily="2" typeface="字魂59号-创粗黑"/>
              </a:rPr>
              <a:t>输入你的标题</a:t>
            </a:r>
          </a:p>
        </p:txBody>
      </p:sp>
      <p:sp>
        <p:nvSpPr>
          <p:cNvPr id="16" name="矩形 15"/>
          <p:cNvSpPr/>
          <p:nvPr/>
        </p:nvSpPr>
        <p:spPr>
          <a:xfrm>
            <a:off x="8631310" y="4156364"/>
            <a:ext cx="2011680" cy="457200"/>
          </a:xfrm>
          <a:prstGeom prst="rect">
            <a:avLst/>
          </a:prstGeom>
        </p:spPr>
        <p:txBody>
          <a:bodyPr wrap="none">
            <a:spAutoFit/>
          </a:bodyPr>
          <a:lstStyle/>
          <a:p>
            <a:r>
              <a:rPr altLang="en-US" lang="zh-CN" sz="2400">
                <a:solidFill>
                  <a:schemeClr val="bg1"/>
                </a:solidFill>
                <a:latin charset="-122" panose="00000500000000000000" pitchFamily="2" typeface="字魂59号-创粗黑"/>
                <a:ea charset="-122" panose="00000500000000000000" pitchFamily="2" typeface="字魂59号-创粗黑"/>
              </a:rPr>
              <a:t>输入你的标题</a:t>
            </a:r>
          </a:p>
        </p:txBody>
      </p:sp>
      <p:sp>
        <p:nvSpPr>
          <p:cNvPr id="17" name="矩形 17"/>
          <p:cNvSpPr>
            <a:spLocks noChangeArrowheads="1"/>
          </p:cNvSpPr>
          <p:nvPr/>
        </p:nvSpPr>
        <p:spPr bwMode="auto">
          <a:xfrm>
            <a:off x="1426965" y="4844211"/>
            <a:ext cx="2392736" cy="1798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b0503020204020204" pitchFamily="34" typeface="微软雅黑"/>
              </a:defRPr>
            </a:lvl1pPr>
            <a:lvl2pPr indent="-285750" marL="742950">
              <a:defRPr>
                <a:solidFill>
                  <a:schemeClr val="tx1"/>
                </a:solidFill>
                <a:latin charset="0" panose="020f0502020204030204" pitchFamily="34" typeface="Calibri"/>
                <a:ea charset="-122" panose="020b0503020204020204" pitchFamily="34" typeface="微软雅黑"/>
              </a:defRPr>
            </a:lvl2pPr>
            <a:lvl3pPr indent="-228600" marL="1143000">
              <a:defRPr>
                <a:solidFill>
                  <a:schemeClr val="tx1"/>
                </a:solidFill>
                <a:latin charset="0" panose="020f0502020204030204" pitchFamily="34" typeface="Calibri"/>
                <a:ea charset="-122" panose="020b0503020204020204" pitchFamily="34" typeface="微软雅黑"/>
              </a:defRPr>
            </a:lvl3pPr>
            <a:lvl4pPr indent="-228600" marL="1600200">
              <a:defRPr>
                <a:solidFill>
                  <a:schemeClr val="tx1"/>
                </a:solidFill>
                <a:latin charset="0" panose="020f0502020204030204" pitchFamily="34" typeface="Calibri"/>
                <a:ea charset="-122" panose="020b0503020204020204" pitchFamily="34" typeface="微软雅黑"/>
              </a:defRPr>
            </a:lvl4pPr>
            <a:lvl5pPr indent="-228600" marL="2057400">
              <a:defRPr>
                <a:solidFill>
                  <a:schemeClr val="tx1"/>
                </a:solidFill>
                <a:latin charset="0" panose="020f0502020204030204" pitchFamily="34" typeface="Calibri"/>
                <a:ea charset="-122" panose="020b0503020204020204" pitchFamily="34" typeface="微软雅黑"/>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9pPr>
          </a:lstStyle>
          <a:p>
            <a:pPr algn="ctr" fontAlgn="base">
              <a:spcBef>
                <a:spcPct val="0"/>
              </a:spcBef>
              <a:spcAft>
                <a:spcPct val="0"/>
              </a:spcAft>
            </a:pPr>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Curaeultrices posuere cubilia Curae</a:t>
            </a:r>
          </a:p>
        </p:txBody>
      </p:sp>
      <p:sp>
        <p:nvSpPr>
          <p:cNvPr id="18" name="矩形 17"/>
          <p:cNvSpPr>
            <a:spLocks noChangeArrowheads="1"/>
          </p:cNvSpPr>
          <p:nvPr/>
        </p:nvSpPr>
        <p:spPr bwMode="auto">
          <a:xfrm>
            <a:off x="4979068" y="4844211"/>
            <a:ext cx="2392736" cy="1798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b0503020204020204" pitchFamily="34" typeface="微软雅黑"/>
              </a:defRPr>
            </a:lvl1pPr>
            <a:lvl2pPr indent="-285750" marL="742950">
              <a:defRPr>
                <a:solidFill>
                  <a:schemeClr val="tx1"/>
                </a:solidFill>
                <a:latin charset="0" panose="020f0502020204030204" pitchFamily="34" typeface="Calibri"/>
                <a:ea charset="-122" panose="020b0503020204020204" pitchFamily="34" typeface="微软雅黑"/>
              </a:defRPr>
            </a:lvl2pPr>
            <a:lvl3pPr indent="-228600" marL="1143000">
              <a:defRPr>
                <a:solidFill>
                  <a:schemeClr val="tx1"/>
                </a:solidFill>
                <a:latin charset="0" panose="020f0502020204030204" pitchFamily="34" typeface="Calibri"/>
                <a:ea charset="-122" panose="020b0503020204020204" pitchFamily="34" typeface="微软雅黑"/>
              </a:defRPr>
            </a:lvl3pPr>
            <a:lvl4pPr indent="-228600" marL="1600200">
              <a:defRPr>
                <a:solidFill>
                  <a:schemeClr val="tx1"/>
                </a:solidFill>
                <a:latin charset="0" panose="020f0502020204030204" pitchFamily="34" typeface="Calibri"/>
                <a:ea charset="-122" panose="020b0503020204020204" pitchFamily="34" typeface="微软雅黑"/>
              </a:defRPr>
            </a:lvl4pPr>
            <a:lvl5pPr indent="-228600" marL="2057400">
              <a:defRPr>
                <a:solidFill>
                  <a:schemeClr val="tx1"/>
                </a:solidFill>
                <a:latin charset="0" panose="020f0502020204030204" pitchFamily="34" typeface="Calibri"/>
                <a:ea charset="-122" panose="020b0503020204020204" pitchFamily="34" typeface="微软雅黑"/>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9pPr>
          </a:lstStyle>
          <a:p>
            <a:pPr algn="ctr" fontAlgn="base">
              <a:spcBef>
                <a:spcPct val="0"/>
              </a:spcBef>
              <a:spcAft>
                <a:spcPct val="0"/>
              </a:spcAft>
            </a:pPr>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Curaeultrices posuere cubilia Curae</a:t>
            </a:r>
          </a:p>
        </p:txBody>
      </p:sp>
      <p:sp>
        <p:nvSpPr>
          <p:cNvPr id="19" name="矩形 17"/>
          <p:cNvSpPr>
            <a:spLocks noChangeArrowheads="1"/>
          </p:cNvSpPr>
          <p:nvPr/>
        </p:nvSpPr>
        <p:spPr bwMode="auto">
          <a:xfrm>
            <a:off x="8531171" y="4844211"/>
            <a:ext cx="2392736" cy="179832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square">
            <a:spAutoFit/>
          </a:bodyPr>
          <a:lstStyle>
            <a:lvl1pPr>
              <a:defRPr>
                <a:solidFill>
                  <a:schemeClr val="tx1"/>
                </a:solidFill>
                <a:latin charset="0" panose="020f0502020204030204" pitchFamily="34" typeface="Calibri"/>
                <a:ea charset="-122" panose="020b0503020204020204" pitchFamily="34" typeface="微软雅黑"/>
              </a:defRPr>
            </a:lvl1pPr>
            <a:lvl2pPr indent="-285750" marL="742950">
              <a:defRPr>
                <a:solidFill>
                  <a:schemeClr val="tx1"/>
                </a:solidFill>
                <a:latin charset="0" panose="020f0502020204030204" pitchFamily="34" typeface="Calibri"/>
                <a:ea charset="-122" panose="020b0503020204020204" pitchFamily="34" typeface="微软雅黑"/>
              </a:defRPr>
            </a:lvl2pPr>
            <a:lvl3pPr indent="-228600" marL="1143000">
              <a:defRPr>
                <a:solidFill>
                  <a:schemeClr val="tx1"/>
                </a:solidFill>
                <a:latin charset="0" panose="020f0502020204030204" pitchFamily="34" typeface="Calibri"/>
                <a:ea charset="-122" panose="020b0503020204020204" pitchFamily="34" typeface="微软雅黑"/>
              </a:defRPr>
            </a:lvl3pPr>
            <a:lvl4pPr indent="-228600" marL="1600200">
              <a:defRPr>
                <a:solidFill>
                  <a:schemeClr val="tx1"/>
                </a:solidFill>
                <a:latin charset="0" panose="020f0502020204030204" pitchFamily="34" typeface="Calibri"/>
                <a:ea charset="-122" panose="020b0503020204020204" pitchFamily="34" typeface="微软雅黑"/>
              </a:defRPr>
            </a:lvl4pPr>
            <a:lvl5pPr indent="-228600" marL="2057400">
              <a:defRPr>
                <a:solidFill>
                  <a:schemeClr val="tx1"/>
                </a:solidFill>
                <a:latin charset="0" panose="020f0502020204030204" pitchFamily="34" typeface="Calibri"/>
                <a:ea charset="-122" panose="020b0503020204020204" pitchFamily="34" typeface="微软雅黑"/>
              </a:defRPr>
            </a:lvl5pPr>
            <a:lvl6pPr fontAlgn="base" indent="-228600" marL="25146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6pPr>
            <a:lvl7pPr fontAlgn="base" indent="-228600" marL="29718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7pPr>
            <a:lvl8pPr fontAlgn="base" indent="-228600" marL="34290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8pPr>
            <a:lvl9pPr fontAlgn="base" indent="-228600" marL="3886200">
              <a:spcBef>
                <a:spcPct val="0"/>
              </a:spcBef>
              <a:spcAft>
                <a:spcPct val="0"/>
              </a:spcAft>
              <a:buFont charset="0" panose="020b0604020202020204" pitchFamily="34" typeface="Arial"/>
              <a:defRPr>
                <a:solidFill>
                  <a:schemeClr val="tx1"/>
                </a:solidFill>
                <a:latin charset="0" panose="020f0502020204030204" pitchFamily="34" typeface="Calibri"/>
                <a:ea charset="-122" panose="020b0503020204020204" pitchFamily="34" typeface="微软雅黑"/>
              </a:defRPr>
            </a:lvl9pPr>
          </a:lstStyle>
          <a:p>
            <a:pPr algn="ctr" fontAlgn="base">
              <a:spcBef>
                <a:spcPct val="0"/>
              </a:spcBef>
              <a:spcAft>
                <a:spcPct val="0"/>
              </a:spcAft>
            </a:pPr>
            <a:r>
              <a:rPr altLang="en-US" lang="zh-CN" sz="1400">
                <a:solidFill>
                  <a:schemeClr val="bg1">
                    <a:lumMod val="50000"/>
                  </a:schemeClr>
                </a:solidFill>
                <a:latin charset="-122" panose="00000500000000000000" pitchFamily="2" typeface="字魂59号-创粗黑"/>
                <a:ea charset="-122" panose="00000500000000000000" pitchFamily="2" typeface="字魂59号-创粗黑"/>
              </a:rPr>
              <a:t>Vestibulum ante ipsum primis in faucibus orci luctus et ultrices posuere cubilia Curaeultrices posuere cubilia Curae</a:t>
            </a:r>
          </a:p>
        </p:txBody>
      </p:sp>
    </p:spTree>
    <p:extLst>
      <p:ext uri="{BB962C8B-B14F-4D97-AF65-F5344CB8AC3E}">
        <p14:creationId val="1612523681"/>
      </p:ext>
    </p:extLst>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10" presetSubtype="0">
                                  <p:stCondLst>
                                    <p:cond delay="0"/>
                                  </p:stCondLst>
                                  <p:childTnLst>
                                    <p:set>
                                      <p:cBhvr>
                                        <p:cTn dur="1" fill="hold" id="6">
                                          <p:stCondLst>
                                            <p:cond delay="0"/>
                                          </p:stCondLst>
                                        </p:cTn>
                                        <p:tgtEl>
                                          <p:spTgt spid="26"/>
                                        </p:tgtEl>
                                        <p:attrNameLst>
                                          <p:attrName>style.visibility</p:attrName>
                                        </p:attrNameLst>
                                      </p:cBhvr>
                                      <p:to>
                                        <p:strVal val="visible"/>
                                      </p:to>
                                    </p:set>
                                    <p:animEffect filter="fade" transition="in">
                                      <p:cBhvr>
                                        <p:cTn dur="500" id="7"/>
                                        <p:tgtEl>
                                          <p:spTgt spid="26"/>
                                        </p:tgtEl>
                                      </p:cBhvr>
                                    </p:animEffect>
                                  </p:childTnLst>
                                </p:cTn>
                              </p:par>
                              <p:par>
                                <p:cTn fill="hold" id="8" nodeType="withEffect" presetClass="entr" presetID="10" presetSubtype="0">
                                  <p:stCondLst>
                                    <p:cond delay="0"/>
                                  </p:stCondLst>
                                  <p:childTnLst>
                                    <p:set>
                                      <p:cBhvr>
                                        <p:cTn dur="1" fill="hold" id="9">
                                          <p:stCondLst>
                                            <p:cond delay="0"/>
                                          </p:stCondLst>
                                        </p:cTn>
                                        <p:tgtEl>
                                          <p:spTgt spid="25"/>
                                        </p:tgtEl>
                                        <p:attrNameLst>
                                          <p:attrName>style.visibility</p:attrName>
                                        </p:attrNameLst>
                                      </p:cBhvr>
                                      <p:to>
                                        <p:strVal val="visible"/>
                                      </p:to>
                                    </p:set>
                                    <p:animEffect filter="fade" transition="in">
                                      <p:cBhvr>
                                        <p:cTn dur="500" id="10"/>
                                        <p:tgtEl>
                                          <p:spTgt spid="25"/>
                                        </p:tgtEl>
                                      </p:cBhvr>
                                    </p:animEffect>
                                  </p:childTnLst>
                                </p:cTn>
                              </p:par>
                              <p:par>
                                <p:cTn fill="hold" id="11" nodeType="withEffect" presetClass="entr" presetID="10" presetSubtype="0">
                                  <p:stCondLst>
                                    <p:cond delay="0"/>
                                  </p:stCondLst>
                                  <p:childTnLst>
                                    <p:set>
                                      <p:cBhvr>
                                        <p:cTn dur="1" fill="hold" id="12">
                                          <p:stCondLst>
                                            <p:cond delay="0"/>
                                          </p:stCondLst>
                                        </p:cTn>
                                        <p:tgtEl>
                                          <p:spTgt spid="24"/>
                                        </p:tgtEl>
                                        <p:attrNameLst>
                                          <p:attrName>style.visibility</p:attrName>
                                        </p:attrNameLst>
                                      </p:cBhvr>
                                      <p:to>
                                        <p:strVal val="visible"/>
                                      </p:to>
                                    </p:set>
                                    <p:animEffect filter="fade" transition="in">
                                      <p:cBhvr>
                                        <p:cTn dur="500" id="13"/>
                                        <p:tgtEl>
                                          <p:spTgt spid="24"/>
                                        </p:tgtEl>
                                      </p:cBhvr>
                                    </p:animEffect>
                                  </p:childTnLst>
                                </p:cTn>
                              </p:par>
                              <p:par>
                                <p:cTn fill="hold" grpId="0" id="14" nodeType="withEffect" presetClass="entr" presetID="10" presetSubtype="0">
                                  <p:stCondLst>
                                    <p:cond delay="0"/>
                                  </p:stCondLst>
                                  <p:childTnLst>
                                    <p:set>
                                      <p:cBhvr>
                                        <p:cTn dur="1" fill="hold" id="15">
                                          <p:stCondLst>
                                            <p:cond delay="0"/>
                                          </p:stCondLst>
                                        </p:cTn>
                                        <p:tgtEl>
                                          <p:spTgt spid="11"/>
                                        </p:tgtEl>
                                        <p:attrNameLst>
                                          <p:attrName>style.visibility</p:attrName>
                                        </p:attrNameLst>
                                      </p:cBhvr>
                                      <p:to>
                                        <p:strVal val="visible"/>
                                      </p:to>
                                    </p:set>
                                    <p:animEffect filter="fade" transition="in">
                                      <p:cBhvr>
                                        <p:cTn dur="500" id="16"/>
                                        <p:tgtEl>
                                          <p:spTgt spid="11"/>
                                        </p:tgtEl>
                                      </p:cBhvr>
                                    </p:animEffect>
                                  </p:childTnLst>
                                </p:cTn>
                              </p:par>
                              <p:par>
                                <p:cTn fill="hold" grpId="0" id="17" nodeType="withEffect" presetClass="entr" presetID="10" presetSubtype="0">
                                  <p:stCondLst>
                                    <p:cond delay="0"/>
                                  </p:stCondLst>
                                  <p:childTnLst>
                                    <p:set>
                                      <p:cBhvr>
                                        <p:cTn dur="1" fill="hold" id="18">
                                          <p:stCondLst>
                                            <p:cond delay="0"/>
                                          </p:stCondLst>
                                        </p:cTn>
                                        <p:tgtEl>
                                          <p:spTgt spid="12"/>
                                        </p:tgtEl>
                                        <p:attrNameLst>
                                          <p:attrName>style.visibility</p:attrName>
                                        </p:attrNameLst>
                                      </p:cBhvr>
                                      <p:to>
                                        <p:strVal val="visible"/>
                                      </p:to>
                                    </p:set>
                                    <p:animEffect filter="fade" transition="in">
                                      <p:cBhvr>
                                        <p:cTn dur="500" id="19"/>
                                        <p:tgtEl>
                                          <p:spTgt spid="12"/>
                                        </p:tgtEl>
                                      </p:cBhvr>
                                    </p:animEffect>
                                  </p:childTnLst>
                                </p:cTn>
                              </p:par>
                              <p:par>
                                <p:cTn fill="hold" grpId="0" id="20" nodeType="withEffect" presetClass="entr" presetID="10" presetSubtype="0">
                                  <p:stCondLst>
                                    <p:cond delay="0"/>
                                  </p:stCondLst>
                                  <p:childTnLst>
                                    <p:set>
                                      <p:cBhvr>
                                        <p:cTn dur="1" fill="hold" id="21">
                                          <p:stCondLst>
                                            <p:cond delay="0"/>
                                          </p:stCondLst>
                                        </p:cTn>
                                        <p:tgtEl>
                                          <p:spTgt spid="13"/>
                                        </p:tgtEl>
                                        <p:attrNameLst>
                                          <p:attrName>style.visibility</p:attrName>
                                        </p:attrNameLst>
                                      </p:cBhvr>
                                      <p:to>
                                        <p:strVal val="visible"/>
                                      </p:to>
                                    </p:set>
                                    <p:animEffect filter="fade" transition="in">
                                      <p:cBhvr>
                                        <p:cTn dur="500" id="22"/>
                                        <p:tgtEl>
                                          <p:spTgt spid="13"/>
                                        </p:tgtEl>
                                      </p:cBhvr>
                                    </p:animEffect>
                                  </p:childTnLst>
                                </p:cTn>
                              </p:par>
                              <p:par>
                                <p:cTn fill="hold" grpId="0" id="23" nodeType="withEffect" presetClass="entr" presetID="10" presetSubtype="0">
                                  <p:stCondLst>
                                    <p:cond delay="0"/>
                                  </p:stCondLst>
                                  <p:childTnLst>
                                    <p:set>
                                      <p:cBhvr>
                                        <p:cTn dur="1" fill="hold" id="24">
                                          <p:stCondLst>
                                            <p:cond delay="0"/>
                                          </p:stCondLst>
                                        </p:cTn>
                                        <p:tgtEl>
                                          <p:spTgt spid="14"/>
                                        </p:tgtEl>
                                        <p:attrNameLst>
                                          <p:attrName>style.visibility</p:attrName>
                                        </p:attrNameLst>
                                      </p:cBhvr>
                                      <p:to>
                                        <p:strVal val="visible"/>
                                      </p:to>
                                    </p:set>
                                    <p:animEffect filter="fade" transition="in">
                                      <p:cBhvr>
                                        <p:cTn dur="500" id="25"/>
                                        <p:tgtEl>
                                          <p:spTgt spid="14"/>
                                        </p:tgtEl>
                                      </p:cBhvr>
                                    </p:animEffect>
                                  </p:childTnLst>
                                </p:cTn>
                              </p:par>
                              <p:par>
                                <p:cTn fill="hold" grpId="0" id="26" nodeType="withEffect" presetClass="entr" presetID="10" presetSubtype="0">
                                  <p:stCondLst>
                                    <p:cond delay="0"/>
                                  </p:stCondLst>
                                  <p:childTnLst>
                                    <p:set>
                                      <p:cBhvr>
                                        <p:cTn dur="1" fill="hold" id="27">
                                          <p:stCondLst>
                                            <p:cond delay="0"/>
                                          </p:stCondLst>
                                        </p:cTn>
                                        <p:tgtEl>
                                          <p:spTgt spid="15"/>
                                        </p:tgtEl>
                                        <p:attrNameLst>
                                          <p:attrName>style.visibility</p:attrName>
                                        </p:attrNameLst>
                                      </p:cBhvr>
                                      <p:to>
                                        <p:strVal val="visible"/>
                                      </p:to>
                                    </p:set>
                                    <p:animEffect filter="fade" transition="in">
                                      <p:cBhvr>
                                        <p:cTn dur="500" id="28"/>
                                        <p:tgtEl>
                                          <p:spTgt spid="15"/>
                                        </p:tgtEl>
                                      </p:cBhvr>
                                    </p:animEffect>
                                  </p:childTnLst>
                                </p:cTn>
                              </p:par>
                              <p:par>
                                <p:cTn fill="hold" grpId="0" id="29" nodeType="withEffect" presetClass="entr" presetID="10" presetSubtype="0">
                                  <p:stCondLst>
                                    <p:cond delay="0"/>
                                  </p:stCondLst>
                                  <p:childTnLst>
                                    <p:set>
                                      <p:cBhvr>
                                        <p:cTn dur="1" fill="hold" id="30">
                                          <p:stCondLst>
                                            <p:cond delay="0"/>
                                          </p:stCondLst>
                                        </p:cTn>
                                        <p:tgtEl>
                                          <p:spTgt spid="16"/>
                                        </p:tgtEl>
                                        <p:attrNameLst>
                                          <p:attrName>style.visibility</p:attrName>
                                        </p:attrNameLst>
                                      </p:cBhvr>
                                      <p:to>
                                        <p:strVal val="visible"/>
                                      </p:to>
                                    </p:set>
                                    <p:animEffect filter="fade" transition="in">
                                      <p:cBhvr>
                                        <p:cTn dur="500" id="31"/>
                                        <p:tgtEl>
                                          <p:spTgt spid="16"/>
                                        </p:tgtEl>
                                      </p:cBhvr>
                                    </p:animEffect>
                                  </p:childTnLst>
                                </p:cTn>
                              </p:par>
                              <p:par>
                                <p:cTn fill="hold" grpId="0" id="32" nodeType="withEffect" presetClass="entr" presetID="10" presetSubtype="0">
                                  <p:stCondLst>
                                    <p:cond delay="0"/>
                                  </p:stCondLst>
                                  <p:childTnLst>
                                    <p:set>
                                      <p:cBhvr>
                                        <p:cTn dur="1" fill="hold" id="33">
                                          <p:stCondLst>
                                            <p:cond delay="0"/>
                                          </p:stCondLst>
                                        </p:cTn>
                                        <p:tgtEl>
                                          <p:spTgt spid="17"/>
                                        </p:tgtEl>
                                        <p:attrNameLst>
                                          <p:attrName>style.visibility</p:attrName>
                                        </p:attrNameLst>
                                      </p:cBhvr>
                                      <p:to>
                                        <p:strVal val="visible"/>
                                      </p:to>
                                    </p:set>
                                    <p:animEffect filter="fade" transition="in">
                                      <p:cBhvr>
                                        <p:cTn dur="500" id="34"/>
                                        <p:tgtEl>
                                          <p:spTgt spid="17"/>
                                        </p:tgtEl>
                                      </p:cBhvr>
                                    </p:animEffect>
                                  </p:childTnLst>
                                </p:cTn>
                              </p:par>
                              <p:par>
                                <p:cTn fill="hold" grpId="0" id="35" nodeType="withEffect" presetClass="entr" presetID="10" presetSubtype="0">
                                  <p:stCondLst>
                                    <p:cond delay="0"/>
                                  </p:stCondLst>
                                  <p:childTnLst>
                                    <p:set>
                                      <p:cBhvr>
                                        <p:cTn dur="1" fill="hold" id="36">
                                          <p:stCondLst>
                                            <p:cond delay="0"/>
                                          </p:stCondLst>
                                        </p:cTn>
                                        <p:tgtEl>
                                          <p:spTgt spid="18"/>
                                        </p:tgtEl>
                                        <p:attrNameLst>
                                          <p:attrName>style.visibility</p:attrName>
                                        </p:attrNameLst>
                                      </p:cBhvr>
                                      <p:to>
                                        <p:strVal val="visible"/>
                                      </p:to>
                                    </p:set>
                                    <p:animEffect filter="fade" transition="in">
                                      <p:cBhvr>
                                        <p:cTn dur="500" id="37"/>
                                        <p:tgtEl>
                                          <p:spTgt spid="18"/>
                                        </p:tgtEl>
                                      </p:cBhvr>
                                    </p:animEffect>
                                  </p:childTnLst>
                                </p:cTn>
                              </p:par>
                              <p:par>
                                <p:cTn fill="hold" grpId="0" id="38" nodeType="withEffect" presetClass="entr" presetID="10" presetSubtype="0">
                                  <p:stCondLst>
                                    <p:cond delay="0"/>
                                  </p:stCondLst>
                                  <p:childTnLst>
                                    <p:set>
                                      <p:cBhvr>
                                        <p:cTn dur="1" fill="hold" id="39">
                                          <p:stCondLst>
                                            <p:cond delay="0"/>
                                          </p:stCondLst>
                                        </p:cTn>
                                        <p:tgtEl>
                                          <p:spTgt spid="19"/>
                                        </p:tgtEl>
                                        <p:attrNameLst>
                                          <p:attrName>style.visibility</p:attrName>
                                        </p:attrNameLst>
                                      </p:cBhvr>
                                      <p:to>
                                        <p:strVal val="visible"/>
                                      </p:to>
                                    </p:set>
                                    <p:animEffect filter="fade" transition="in">
                                      <p:cBhvr>
                                        <p:cTn dur="500" id="40"/>
                                        <p:tgtEl>
                                          <p:spTgt spid="19"/>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1"/>
      <p:bldP grpId="0" spid="12"/>
      <p:bldP grpId="0" spid="13"/>
      <p:bldP grpId="0" spid="14"/>
      <p:bldP grpId="0" spid="15"/>
      <p:bldP grpId="0" spid="16"/>
      <p:bldP grpId="0" spid="17"/>
      <p:bldP grpId="0" spid="18"/>
      <p:bldP grpId="0" spid="19"/>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6" name="图片 5"/>
          <p:cNvPicPr>
            <a:picLocks noChangeAspect="1"/>
          </p:cNvPicPr>
          <p:nvPr/>
        </p:nvPicPr>
        <p:blipFill>
          <a:blip r:embed="rId3">
            <a:extLst>
              <a:ext uri="{28A0092B-C50C-407E-A947-70E740481C1C}">
                <a14:useLocalDpi val="0"/>
              </a:ext>
            </a:extLst>
          </a:blip>
          <a:stretch>
            <a:fillRect/>
          </a:stretch>
        </p:blipFill>
        <p:spPr>
          <a:xfrm>
            <a:off x="-76200" y="0"/>
            <a:ext cx="12268200" cy="6858000"/>
          </a:xfrm>
          <a:prstGeom prst="rect">
            <a:avLst/>
          </a:prstGeom>
          <a:solidFill>
            <a:schemeClr val="tx1"/>
          </a:solidFill>
        </p:spPr>
      </p:pic>
      <p:cxnSp>
        <p:nvCxnSpPr>
          <p:cNvPr id="4" name="直接连接符 3"/>
          <p:cNvCxnSpPr/>
          <p:nvPr/>
        </p:nvCxnSpPr>
        <p:spPr>
          <a:xfrm flipH="1">
            <a:off x="7543800" y="495300"/>
            <a:ext cx="0" cy="6362700"/>
          </a:xfrm>
          <a:prstGeom prst="line">
            <a:avLst/>
          </a:prstGeom>
          <a:ln>
            <a:solidFill>
              <a:schemeClr val="tx1">
                <a:alpha val="34000"/>
              </a:schemeClr>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247650" y="4872038"/>
            <a:ext cx="12439650" cy="0"/>
          </a:xfrm>
          <a:prstGeom prst="line">
            <a:avLst/>
          </a:prstGeom>
          <a:ln>
            <a:solidFill>
              <a:schemeClr val="tx1">
                <a:alpha val="34000"/>
              </a:schemeClr>
            </a:solidFill>
          </a:ln>
        </p:spPr>
        <p:style>
          <a:lnRef idx="1">
            <a:schemeClr val="accent1"/>
          </a:lnRef>
          <a:fillRef idx="0">
            <a:schemeClr val="accent1"/>
          </a:fillRef>
          <a:effectRef idx="0">
            <a:schemeClr val="accent1"/>
          </a:effectRef>
          <a:fontRef idx="minor">
            <a:schemeClr val="tx1"/>
          </a:fontRef>
        </p:style>
      </p:cxnSp>
      <p:sp>
        <p:nvSpPr>
          <p:cNvPr id="7" name="标题 3"/>
          <p:cNvSpPr>
            <a:spLocks noGrp="1"/>
          </p:cNvSpPr>
          <p:nvPr>
            <p:ph type="title"/>
          </p:nvPr>
        </p:nvSpPr>
        <p:spPr>
          <a:xfrm>
            <a:off x="914400" y="2103437"/>
            <a:ext cx="7772400" cy="1325563"/>
          </a:xfrm>
        </p:spPr>
        <p:txBody>
          <a:bodyPr>
            <a:normAutofit/>
          </a:bodyPr>
          <a:lstStyle/>
          <a:p>
            <a:r>
              <a:rPr altLang="en-US" lang="zh-CN" sz="4000"/>
              <a:t>第二章节</a:t>
            </a:r>
          </a:p>
        </p:txBody>
      </p:sp>
      <p:grpSp>
        <p:nvGrpSpPr>
          <p:cNvPr id="8" name="组合 7"/>
          <p:cNvGrpSpPr/>
          <p:nvPr/>
        </p:nvGrpSpPr>
        <p:grpSpPr>
          <a:xfrm>
            <a:off x="7976338" y="577598"/>
            <a:ext cx="3181393" cy="497950"/>
            <a:chOff x="7976338" y="577598"/>
            <a:chExt cx="3181393" cy="497950"/>
          </a:xfrm>
        </p:grpSpPr>
        <p:sp>
          <p:nvSpPr>
            <p:cNvPr id="9" name="book-hand-drawn-open-pages_35781"/>
            <p:cNvSpPr>
              <a:spLocks noChangeAspect="1"/>
            </p:cNvSpPr>
            <p:nvPr/>
          </p:nvSpPr>
          <p:spPr bwMode="auto">
            <a:xfrm>
              <a:off x="10548046" y="578873"/>
              <a:ext cx="609685" cy="496675"/>
            </a:xfrm>
            <a:custGeom>
              <a:gdLst>
                <a:gd fmla="*/ 165033 w 609243" name="connsiteX0"/>
                <a:gd fmla="*/ 400904 h 496315" name="connsiteY0"/>
                <a:gd fmla="*/ 303783 w 609243" name="connsiteX1"/>
                <a:gd fmla="*/ 460951 h 496315" name="connsiteY1"/>
                <a:gd fmla="*/ 600145 w 609243" name="connsiteX2"/>
                <a:gd fmla="*/ 431016 h 496315" name="connsiteY2"/>
                <a:gd fmla="*/ 585911 w 609243" name="connsiteX3"/>
                <a:gd fmla="*/ 453751 h 496315" name="connsiteY3"/>
                <a:gd fmla="*/ 316310 w 609243" name="connsiteX4"/>
                <a:gd fmla="*/ 490033 h 496315" name="connsiteY4"/>
                <a:gd fmla="*/ 303783 w 609243" name="connsiteX5"/>
                <a:gd fmla="*/ 496285 h 496315" name="connsiteY5"/>
                <a:gd fmla="*/ 291257 w 609243" name="connsiteX6"/>
                <a:gd fmla="*/ 490033 h 496315" name="connsiteY6"/>
                <a:gd fmla="*/ 21751 w 609243" name="connsiteX7"/>
                <a:gd fmla="*/ 453751 h 496315" name="connsiteY7"/>
                <a:gd fmla="*/ 7422 w 609243" name="connsiteX8"/>
                <a:gd fmla="*/ 431016 h 496315" name="connsiteY8"/>
                <a:gd fmla="*/ 165033 w 609243" name="connsiteX9"/>
                <a:gd fmla="*/ 400904 h 496315" name="connsiteY9"/>
                <a:gd fmla="*/ 155189 w 609243" name="connsiteX10"/>
                <a:gd fmla="*/ 275778 h 496315" name="connsiteY10"/>
                <a:gd fmla="*/ 259126 w 609243" name="connsiteX11"/>
                <a:gd fmla="*/ 295874 h 496315" name="connsiteY11"/>
                <a:gd fmla="*/ 249162 w 609243" name="connsiteX12"/>
                <a:gd fmla="*/ 312936 h 496315" name="connsiteY12"/>
                <a:gd fmla="*/ 65059 w 609243" name="connsiteX13"/>
                <a:gd fmla="*/ 331041 h 496315" name="connsiteY13"/>
                <a:gd fmla="*/ 55095 w 609243" name="connsiteX14"/>
                <a:gd fmla="*/ 313979 h 496315" name="connsiteY14"/>
                <a:gd fmla="*/ 155189 w 609243" name="connsiteX15"/>
                <a:gd fmla="*/ 275778 h 496315" name="connsiteY15"/>
                <a:gd fmla="*/ 443849 w 609243" name="connsiteX16"/>
                <a:gd fmla="*/ 275552 h 496315" name="connsiteY16"/>
                <a:gd fmla="*/ 546751 w 609243" name="connsiteX17"/>
                <a:gd fmla="*/ 305255 h 496315" name="connsiteY17"/>
                <a:gd fmla="*/ 538211 w 609243" name="connsiteX18"/>
                <a:gd fmla="*/ 323074 h 496315" name="connsiteY18"/>
                <a:gd fmla="*/ 353260 w 609243" name="connsiteX19"/>
                <a:gd fmla="*/ 320420 h 496315" name="connsiteY19"/>
                <a:gd fmla="*/ 341872 w 609243" name="connsiteX20"/>
                <a:gd fmla="*/ 304212 h 496315" name="connsiteY20"/>
                <a:gd fmla="*/ 443849 w 609243" name="connsiteX21"/>
                <a:gd fmla="*/ 275552 h 496315" name="connsiteY21"/>
                <a:gd fmla="*/ 155189 w 609243" name="connsiteX22"/>
                <a:gd fmla="*/ 229830 h 496315" name="connsiteY22"/>
                <a:gd fmla="*/ 259126 w 609243" name="connsiteX23"/>
                <a:gd fmla="*/ 249914 h 496315" name="connsiteY23"/>
                <a:gd fmla="*/ 249162 w 609243" name="connsiteX24"/>
                <a:gd fmla="*/ 266966 h 496315" name="connsiteY24"/>
                <a:gd fmla="*/ 65059 w 609243" name="connsiteX25"/>
                <a:gd fmla="*/ 284966 h 496315" name="connsiteY25"/>
                <a:gd fmla="*/ 55095 w 609243" name="connsiteX26"/>
                <a:gd fmla="*/ 268008 h 496315" name="connsiteY26"/>
                <a:gd fmla="*/ 155189 w 609243" name="connsiteX27"/>
                <a:gd fmla="*/ 229830 h 496315" name="connsiteY27"/>
                <a:gd fmla="*/ 439981 w 609243" name="connsiteX28"/>
                <a:gd fmla="*/ 229743 h 496315" name="connsiteY28"/>
                <a:gd fmla="*/ 542897 w 609243" name="connsiteX29"/>
                <a:gd fmla="*/ 259481 h 496315" name="connsiteY29"/>
                <a:gd fmla="*/ 534359 w 609243" name="connsiteX30"/>
                <a:gd fmla="*/ 277206 h 496315" name="connsiteY30"/>
                <a:gd fmla="*/ 349445 w 609243" name="connsiteX31"/>
                <a:gd fmla="*/ 274552 h 496315" name="connsiteY31"/>
                <a:gd fmla="*/ 338060 w 609243" name="connsiteX32"/>
                <a:gd fmla="*/ 258438 h 496315" name="connsiteY32"/>
                <a:gd fmla="*/ 439981 w 609243" name="connsiteX33"/>
                <a:gd fmla="*/ 229743 h 496315" name="connsiteY33"/>
                <a:gd fmla="*/ 436157 w 609243" name="connsiteX34"/>
                <a:gd fmla="*/ 183933 h 496315" name="connsiteY34"/>
                <a:gd fmla="*/ 539058 w 609243" name="connsiteX35"/>
                <a:gd fmla="*/ 213639 h 496315" name="connsiteY35"/>
                <a:gd fmla="*/ 530612 w 609243" name="connsiteX36"/>
                <a:gd fmla="*/ 231439 h 496315" name="connsiteY36"/>
                <a:gd fmla="*/ 345546 w 609243" name="connsiteX37"/>
                <a:gd fmla="*/ 228694 h 496315" name="connsiteY37"/>
                <a:gd fmla="*/ 334252 w 609243" name="connsiteX38"/>
                <a:gd fmla="*/ 212598 h 496315" name="connsiteY38"/>
                <a:gd fmla="*/ 436157 w 609243" name="connsiteX39"/>
                <a:gd fmla="*/ 183933 h 496315" name="connsiteY39"/>
                <a:gd fmla="*/ 155189 w 609243" name="connsiteX40"/>
                <a:gd fmla="*/ 183880 h 496315" name="connsiteY40"/>
                <a:gd fmla="*/ 259126 w 609243" name="connsiteX41"/>
                <a:gd fmla="*/ 203976 h 496315" name="connsiteY41"/>
                <a:gd fmla="*/ 249162 w 609243" name="connsiteX42"/>
                <a:gd fmla="*/ 220933 h 496315" name="connsiteY42"/>
                <a:gd fmla="*/ 65059 w 609243" name="connsiteX43"/>
                <a:gd fmla="*/ 239028 h 496315" name="connsiteY43"/>
                <a:gd fmla="*/ 55095 w 609243" name="connsiteX44"/>
                <a:gd fmla="*/ 221975 h 496315" name="connsiteY44"/>
                <a:gd fmla="*/ 155189 w 609243" name="connsiteX45"/>
                <a:gd fmla="*/ 183880 h 496315" name="connsiteY45"/>
                <a:gd fmla="*/ 439981 w 609243" name="connsiteX46"/>
                <a:gd fmla="*/ 137783 h 496315" name="connsiteY46"/>
                <a:gd fmla="*/ 542897 w 609243" name="connsiteX47"/>
                <a:gd fmla="*/ 167489 h 496315" name="connsiteY47"/>
                <a:gd fmla="*/ 534359 w 609243" name="connsiteX48"/>
                <a:gd fmla="*/ 185289 h 496315" name="connsiteY48"/>
                <a:gd fmla="*/ 349445 w 609243" name="connsiteX49"/>
                <a:gd fmla="*/ 182544 h 496315" name="connsiteY49"/>
                <a:gd fmla="*/ 338060 w 609243" name="connsiteX50"/>
                <a:gd fmla="*/ 166448 h 496315" name="connsiteY50"/>
                <a:gd fmla="*/ 439981 w 609243" name="connsiteX51"/>
                <a:gd fmla="*/ 137783 h 496315" name="connsiteY51"/>
                <a:gd fmla="*/ 209117 w 609243" name="connsiteX52"/>
                <a:gd fmla="*/ 125922 h 496315" name="connsiteY52"/>
                <a:gd fmla="*/ 249230 w 609243" name="connsiteX53"/>
                <a:gd fmla="*/ 141507 h 496315" name="connsiteY53"/>
                <a:gd fmla="*/ 239267 w 609243" name="connsiteX54"/>
                <a:gd fmla="*/ 158561 h 496315" name="connsiteY54"/>
                <a:gd fmla="*/ 171234 w 609243" name="connsiteX55"/>
                <a:gd fmla="*/ 146339 h 496315" name="connsiteY55"/>
                <a:gd fmla="*/ 166015 w 609243" name="connsiteX56"/>
                <a:gd fmla="*/ 127390 h 496315" name="connsiteY56"/>
                <a:gd fmla="*/ 209117 w 609243" name="connsiteX57"/>
                <a:gd fmla="*/ 125922 h 496315" name="connsiteY57"/>
                <a:gd fmla="*/ 114405 w 609243" name="connsiteX58"/>
                <a:gd fmla="*/ 101164 h 496315" name="connsiteY58"/>
                <a:gd fmla="*/ 79658 w 609243" name="connsiteX59"/>
                <a:gd fmla="*/ 112628 h 496315" name="connsiteY59"/>
                <a:gd fmla="*/ 78139 w 609243" name="connsiteX60"/>
                <a:gd fmla="*/ 156871 h 496315" name="connsiteY60"/>
                <a:gd fmla="*/ 114405 w 609243" name="connsiteX61"/>
                <a:gd fmla="*/ 142186 h 496315" name="connsiteY61"/>
                <a:gd fmla="*/ 436157 w 609243" name="connsiteX62"/>
                <a:gd fmla="*/ 91941 h 496315" name="connsiteY62"/>
                <a:gd fmla="*/ 539058 w 609243" name="connsiteX63"/>
                <a:gd fmla="*/ 121643 h 496315" name="connsiteY63"/>
                <a:gd fmla="*/ 530612 w 609243" name="connsiteX64"/>
                <a:gd fmla="*/ 139462 h 496315" name="connsiteY64"/>
                <a:gd fmla="*/ 345546 w 609243" name="connsiteX65"/>
                <a:gd fmla="*/ 136808 h 496315" name="connsiteY65"/>
                <a:gd fmla="*/ 334252 w 609243" name="connsiteX66"/>
                <a:gd fmla="*/ 120601 h 496315" name="connsiteY66"/>
                <a:gd fmla="*/ 436157 w 609243" name="connsiteX67"/>
                <a:gd fmla="*/ 91941 h 496315" name="connsiteY67"/>
                <a:gd fmla="*/ 120956 w 609243" name="connsiteX68"/>
                <a:gd fmla="*/ 81080 h 496315" name="connsiteY68"/>
                <a:gd fmla="*/ 123804 w 609243" name="connsiteX69"/>
                <a:gd fmla="*/ 81459 h 496315" name="connsiteY69"/>
                <a:gd fmla="*/ 134152 w 609243" name="connsiteX70"/>
                <a:gd fmla="*/ 90933 h 496315" name="connsiteY70"/>
                <a:gd fmla="*/ 134152 w 609243" name="connsiteX71"/>
                <a:gd fmla="*/ 146734 h 496315" name="connsiteY71"/>
                <a:gd fmla="*/ 133773 w 609243" name="connsiteX72"/>
                <a:gd fmla="*/ 149292 h 496315" name="connsiteY72"/>
                <a:gd fmla="*/ 126842 w 609243" name="connsiteX73"/>
                <a:gd fmla="*/ 159523 h 496315" name="connsiteY73"/>
                <a:gd fmla="*/ 78234 w 609243" name="connsiteX74"/>
                <a:gd fmla="*/ 179892 h 496315" name="connsiteY74"/>
                <a:gd fmla="*/ 64658 w 609243" name="connsiteX75"/>
                <a:gd fmla="*/ 175439 h 496315" name="connsiteY75"/>
                <a:gd fmla="*/ 58392 w 609243" name="connsiteX76"/>
                <a:gd fmla="*/ 166439 h 496315" name="connsiteY76"/>
                <a:gd fmla="*/ 60101 w 609243" name="connsiteX77"/>
                <a:gd fmla="*/ 110638 h 496315" name="connsiteY77"/>
                <a:gd fmla="*/ 60765 w 609243" name="connsiteX78"/>
                <a:gd fmla="*/ 107796 h 496315" name="connsiteY78"/>
                <a:gd fmla="*/ 64943 w 609243" name="connsiteX79"/>
                <a:gd fmla="*/ 98796 h 496315" name="connsiteY79"/>
                <a:gd fmla="*/ 120956 w 609243" name="connsiteX80"/>
                <a:gd fmla="*/ 81080 h 496315" name="connsiteY80"/>
                <a:gd fmla="*/ 211133 w 609243" name="connsiteX81"/>
                <a:gd fmla="*/ 79659 h 496315" name="connsiteY81"/>
                <a:gd fmla="*/ 252540 w 609243" name="connsiteX82"/>
                <a:gd fmla="*/ 93858 h 496315" name="connsiteY82"/>
                <a:gd fmla="*/ 242574 w 609243" name="connsiteX83"/>
                <a:gd fmla="*/ 110925 h 496315" name="connsiteY83"/>
                <a:gd fmla="*/ 172811 w 609243" name="connsiteX84"/>
                <a:gd fmla="*/ 103719 h 496315" name="connsiteY84"/>
                <a:gd fmla="*/ 167590 w 609243" name="connsiteX85"/>
                <a:gd fmla="*/ 84661 h 496315" name="connsiteY85"/>
                <a:gd fmla="*/ 211133 w 609243" name="connsiteX86"/>
                <a:gd fmla="*/ 79659 h 496315" name="connsiteY86"/>
                <a:gd fmla="*/ 198798 w 609243" name="connsiteX87"/>
                <a:gd fmla="*/ 22403 h 496315" name="connsiteY87"/>
                <a:gd fmla="*/ 27245 w 609243" name="connsiteX88"/>
                <a:gd fmla="*/ 79844 h 496315" name="connsiteY88"/>
                <a:gd fmla="*/ 26012 w 609243" name="connsiteX89"/>
                <a:gd fmla="*/ 387586 h 496315" name="connsiteY89"/>
                <a:gd fmla="*/ 306429 w 609243" name="connsiteX90"/>
                <a:gd fmla="*/ 408620 h 496315" name="connsiteY90"/>
                <a:gd fmla="*/ 586847 w 609243" name="connsiteX91"/>
                <a:gd fmla="*/ 387586 h 496315" name="connsiteY91"/>
                <a:gd fmla="*/ 585614 w 609243" name="connsiteX92"/>
                <a:gd fmla="*/ 79844 h 496315" name="connsiteY92"/>
                <a:gd fmla="*/ 315160 w 609243" name="connsiteX93"/>
                <a:gd fmla="*/ 68664 h 496315" name="connsiteY93"/>
                <a:gd fmla="*/ 306429 w 609243" name="connsiteX94"/>
                <a:gd fmla="*/ 71791 h 496315" name="connsiteY94"/>
                <a:gd fmla="*/ 297699 w 609243" name="connsiteX95"/>
                <a:gd fmla="*/ 68664 h 496315" name="connsiteY95"/>
                <a:gd fmla="*/ 198798 w 609243" name="connsiteX96"/>
                <a:gd fmla="*/ 22403 h 496315" name="connsiteY96"/>
                <a:gd fmla="*/ 197678 w 609243" name="connsiteX97"/>
                <a:gd fmla="*/ 346 h 496315" name="connsiteY97"/>
                <a:gd fmla="*/ 306429 w 609243" name="connsiteX98"/>
                <a:gd fmla="*/ 46209 h 496315" name="connsiteY98"/>
                <a:gd fmla="*/ 602505 w 609243" name="connsiteX99"/>
                <a:gd fmla="*/ 64779 h 496315" name="connsiteY99"/>
                <a:gd fmla="*/ 606016 w 609243" name="connsiteX100"/>
                <a:gd fmla="*/ 68948 h 496315" name="connsiteY100"/>
                <a:gd fmla="*/ 608009 w 609243" name="connsiteX101"/>
                <a:gd fmla="*/ 75581 h 496315" name="connsiteY101"/>
                <a:gd fmla="*/ 609243 w 609243" name="connsiteX102"/>
                <a:gd fmla="*/ 396113 h 496315" name="connsiteY102"/>
                <a:gd fmla="*/ 608199 w 609243" name="connsiteX103"/>
                <a:gd fmla="*/ 400945 h 496315" name="connsiteY103"/>
                <a:gd fmla="*/ 595103 w 609243" name="connsiteX104"/>
                <a:gd fmla="*/ 414210 h 496315" name="connsiteY104"/>
                <a:gd fmla="*/ 317437 w 609243" name="connsiteX105"/>
                <a:gd fmla="*/ 428043 h 496315" name="connsiteY105"/>
                <a:gd fmla="*/ 306429 w 609243" name="connsiteX106"/>
                <a:gd fmla="*/ 434675 h 496315" name="connsiteY106"/>
                <a:gd fmla="*/ 295422 w 609243" name="connsiteX107"/>
                <a:gd fmla="*/ 428043 h 496315" name="connsiteY107"/>
                <a:gd fmla="*/ 17756 w 609243" name="connsiteX108"/>
                <a:gd fmla="*/ 414210 h 496315" name="connsiteY108"/>
                <a:gd fmla="*/ 4660 w 609243" name="connsiteX109"/>
                <a:gd fmla="*/ 400945 h 496315" name="connsiteY109"/>
                <a:gd fmla="*/ 3616 w 609243" name="connsiteX110"/>
                <a:gd fmla="*/ 396113 h 496315" name="connsiteY110"/>
                <a:gd fmla="*/ 4850 w 609243" name="connsiteX111"/>
                <a:gd fmla="*/ 75581 h 496315" name="connsiteY111"/>
                <a:gd fmla="*/ 6843 w 609243" name="connsiteX112"/>
                <a:gd fmla="*/ 68948 h 496315" name="connsiteY112"/>
                <a:gd fmla="*/ 10354 w 609243" name="connsiteX113"/>
                <a:gd fmla="*/ 64779 h 496315" name="connsiteY113"/>
                <a:gd fmla="*/ 197678 w 609243" name="connsiteX114"/>
                <a:gd fmla="*/ 346 h 496315" name="connsiteY114"/>
              </a:gd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Lst>
              <a:rect b="b" l="l" r="r" t="t"/>
              <a:pathLst>
                <a:path h="496315" w="609243">
                  <a:moveTo>
                    <a:pt x="165033" y="400904"/>
                  </a:moveTo>
                  <a:cubicBezTo>
                    <a:pt x="218614" y="402858"/>
                    <a:pt x="269051" y="419838"/>
                    <a:pt x="303783" y="460951"/>
                  </a:cubicBezTo>
                  <a:cubicBezTo>
                    <a:pt x="373248" y="378725"/>
                    <a:pt x="505628" y="393029"/>
                    <a:pt x="600145" y="431016"/>
                  </a:cubicBezTo>
                  <a:cubicBezTo>
                    <a:pt x="616847" y="437742"/>
                    <a:pt x="602423" y="460382"/>
                    <a:pt x="585911" y="453751"/>
                  </a:cubicBezTo>
                  <a:cubicBezTo>
                    <a:pt x="500314" y="419364"/>
                    <a:pt x="372583" y="404018"/>
                    <a:pt x="316310" y="490033"/>
                  </a:cubicBezTo>
                  <a:cubicBezTo>
                    <a:pt x="313178" y="494864"/>
                    <a:pt x="308433" y="496569"/>
                    <a:pt x="303783" y="496285"/>
                  </a:cubicBezTo>
                  <a:cubicBezTo>
                    <a:pt x="299134" y="496569"/>
                    <a:pt x="294389" y="494864"/>
                    <a:pt x="291257" y="490033"/>
                  </a:cubicBezTo>
                  <a:cubicBezTo>
                    <a:pt x="234984" y="404018"/>
                    <a:pt x="107253" y="419364"/>
                    <a:pt x="21751" y="453751"/>
                  </a:cubicBezTo>
                  <a:cubicBezTo>
                    <a:pt x="5144" y="460382"/>
                    <a:pt x="-9280" y="437742"/>
                    <a:pt x="7422" y="431016"/>
                  </a:cubicBezTo>
                  <a:cubicBezTo>
                    <a:pt x="54728" y="412023"/>
                    <a:pt x="111452" y="398950"/>
                    <a:pt x="165033" y="400904"/>
                  </a:cubicBezTo>
                  <a:close/>
                  <a:moveTo>
                    <a:pt x="155189" y="275778"/>
                  </a:moveTo>
                  <a:cubicBezTo>
                    <a:pt x="190373" y="271726"/>
                    <a:pt x="226197" y="277389"/>
                    <a:pt x="259126" y="295874"/>
                  </a:cubicBezTo>
                  <a:cubicBezTo>
                    <a:pt x="270229" y="302130"/>
                    <a:pt x="260265" y="319192"/>
                    <a:pt x="249162" y="312936"/>
                  </a:cubicBezTo>
                  <a:cubicBezTo>
                    <a:pt x="189186" y="279285"/>
                    <a:pt x="119815" y="294262"/>
                    <a:pt x="65059" y="331041"/>
                  </a:cubicBezTo>
                  <a:cubicBezTo>
                    <a:pt x="54430" y="338150"/>
                    <a:pt x="44561" y="320993"/>
                    <a:pt x="55095" y="313979"/>
                  </a:cubicBezTo>
                  <a:cubicBezTo>
                    <a:pt x="85463" y="293599"/>
                    <a:pt x="120006" y="279830"/>
                    <a:pt x="155189" y="275778"/>
                  </a:cubicBezTo>
                  <a:close/>
                  <a:moveTo>
                    <a:pt x="443849" y="275552"/>
                  </a:moveTo>
                  <a:cubicBezTo>
                    <a:pt x="479257" y="276654"/>
                    <a:pt x="514819" y="287483"/>
                    <a:pt x="546751" y="305255"/>
                  </a:cubicBezTo>
                  <a:cubicBezTo>
                    <a:pt x="557854" y="311415"/>
                    <a:pt x="549408" y="329329"/>
                    <a:pt x="538211" y="323074"/>
                  </a:cubicBezTo>
                  <a:cubicBezTo>
                    <a:pt x="480609" y="291037"/>
                    <a:pt x="410197" y="281843"/>
                    <a:pt x="353260" y="320420"/>
                  </a:cubicBezTo>
                  <a:cubicBezTo>
                    <a:pt x="342726" y="327528"/>
                    <a:pt x="331339" y="311415"/>
                    <a:pt x="341872" y="304212"/>
                  </a:cubicBezTo>
                  <a:cubicBezTo>
                    <a:pt x="373188" y="283076"/>
                    <a:pt x="408441" y="274451"/>
                    <a:pt x="443849" y="275552"/>
                  </a:cubicBezTo>
                  <a:close/>
                  <a:moveTo>
                    <a:pt x="155189" y="229830"/>
                  </a:moveTo>
                  <a:cubicBezTo>
                    <a:pt x="190373" y="225780"/>
                    <a:pt x="226197" y="231440"/>
                    <a:pt x="259126" y="249914"/>
                  </a:cubicBezTo>
                  <a:cubicBezTo>
                    <a:pt x="270229" y="256166"/>
                    <a:pt x="260265" y="273124"/>
                    <a:pt x="249162" y="266966"/>
                  </a:cubicBezTo>
                  <a:cubicBezTo>
                    <a:pt x="189186" y="233335"/>
                    <a:pt x="119815" y="248303"/>
                    <a:pt x="65059" y="284966"/>
                  </a:cubicBezTo>
                  <a:cubicBezTo>
                    <a:pt x="54430" y="292071"/>
                    <a:pt x="44561" y="275019"/>
                    <a:pt x="55095" y="268008"/>
                  </a:cubicBezTo>
                  <a:cubicBezTo>
                    <a:pt x="85463" y="247640"/>
                    <a:pt x="120006" y="233880"/>
                    <a:pt x="155189" y="229830"/>
                  </a:cubicBezTo>
                  <a:close/>
                  <a:moveTo>
                    <a:pt x="439981" y="229743"/>
                  </a:moveTo>
                  <a:cubicBezTo>
                    <a:pt x="475369" y="230857"/>
                    <a:pt x="510924" y="241709"/>
                    <a:pt x="542897" y="259481"/>
                  </a:cubicBezTo>
                  <a:cubicBezTo>
                    <a:pt x="553903" y="265642"/>
                    <a:pt x="545554" y="283461"/>
                    <a:pt x="534359" y="277206"/>
                  </a:cubicBezTo>
                  <a:cubicBezTo>
                    <a:pt x="476674" y="245169"/>
                    <a:pt x="406371" y="235975"/>
                    <a:pt x="349445" y="274552"/>
                  </a:cubicBezTo>
                  <a:cubicBezTo>
                    <a:pt x="338819" y="281660"/>
                    <a:pt x="327529" y="265547"/>
                    <a:pt x="338060" y="258438"/>
                  </a:cubicBezTo>
                  <a:cubicBezTo>
                    <a:pt x="369369" y="237255"/>
                    <a:pt x="404592" y="228629"/>
                    <a:pt x="439981" y="229743"/>
                  </a:cubicBezTo>
                  <a:close/>
                  <a:moveTo>
                    <a:pt x="436157" y="183933"/>
                  </a:moveTo>
                  <a:cubicBezTo>
                    <a:pt x="471557" y="185045"/>
                    <a:pt x="507123" y="195886"/>
                    <a:pt x="539058" y="213639"/>
                  </a:cubicBezTo>
                  <a:cubicBezTo>
                    <a:pt x="550162" y="219794"/>
                    <a:pt x="541715" y="237594"/>
                    <a:pt x="530612" y="231439"/>
                  </a:cubicBezTo>
                  <a:cubicBezTo>
                    <a:pt x="472909" y="199342"/>
                    <a:pt x="402584" y="190253"/>
                    <a:pt x="345546" y="228694"/>
                  </a:cubicBezTo>
                  <a:cubicBezTo>
                    <a:pt x="335012" y="235889"/>
                    <a:pt x="323718" y="219699"/>
                    <a:pt x="334252" y="212598"/>
                  </a:cubicBezTo>
                  <a:cubicBezTo>
                    <a:pt x="365524" y="191436"/>
                    <a:pt x="400757" y="182820"/>
                    <a:pt x="436157" y="183933"/>
                  </a:cubicBezTo>
                  <a:close/>
                  <a:moveTo>
                    <a:pt x="155189" y="183880"/>
                  </a:moveTo>
                  <a:cubicBezTo>
                    <a:pt x="190373" y="179842"/>
                    <a:pt x="226197" y="185502"/>
                    <a:pt x="259126" y="203976"/>
                  </a:cubicBezTo>
                  <a:cubicBezTo>
                    <a:pt x="270229" y="210133"/>
                    <a:pt x="260265" y="227186"/>
                    <a:pt x="249162" y="220933"/>
                  </a:cubicBezTo>
                  <a:cubicBezTo>
                    <a:pt x="189186" y="187302"/>
                    <a:pt x="119815" y="202270"/>
                    <a:pt x="65059" y="239028"/>
                  </a:cubicBezTo>
                  <a:cubicBezTo>
                    <a:pt x="54430" y="246133"/>
                    <a:pt x="44561" y="229080"/>
                    <a:pt x="55095" y="221975"/>
                  </a:cubicBezTo>
                  <a:cubicBezTo>
                    <a:pt x="85463" y="201655"/>
                    <a:pt x="120006" y="187918"/>
                    <a:pt x="155189" y="183880"/>
                  </a:cubicBezTo>
                  <a:close/>
                  <a:moveTo>
                    <a:pt x="439981" y="137783"/>
                  </a:moveTo>
                  <a:cubicBezTo>
                    <a:pt x="475369" y="138895"/>
                    <a:pt x="510924" y="149736"/>
                    <a:pt x="542897" y="167489"/>
                  </a:cubicBezTo>
                  <a:cubicBezTo>
                    <a:pt x="553903" y="173644"/>
                    <a:pt x="545554" y="191444"/>
                    <a:pt x="534359" y="185289"/>
                  </a:cubicBezTo>
                  <a:cubicBezTo>
                    <a:pt x="476674" y="153192"/>
                    <a:pt x="406371" y="144103"/>
                    <a:pt x="349445" y="182544"/>
                  </a:cubicBezTo>
                  <a:cubicBezTo>
                    <a:pt x="338819" y="189739"/>
                    <a:pt x="327529" y="173549"/>
                    <a:pt x="338060" y="166448"/>
                  </a:cubicBezTo>
                  <a:cubicBezTo>
                    <a:pt x="369369" y="145286"/>
                    <a:pt x="404592" y="136670"/>
                    <a:pt x="439981" y="137783"/>
                  </a:cubicBezTo>
                  <a:close/>
                  <a:moveTo>
                    <a:pt x="209117" y="125922"/>
                  </a:moveTo>
                  <a:cubicBezTo>
                    <a:pt x="223089" y="128148"/>
                    <a:pt x="236563" y="133217"/>
                    <a:pt x="249230" y="141507"/>
                  </a:cubicBezTo>
                  <a:cubicBezTo>
                    <a:pt x="259857" y="148423"/>
                    <a:pt x="249989" y="165477"/>
                    <a:pt x="239267" y="158561"/>
                  </a:cubicBezTo>
                  <a:cubicBezTo>
                    <a:pt x="218392" y="144918"/>
                    <a:pt x="195619" y="141223"/>
                    <a:pt x="171234" y="146339"/>
                  </a:cubicBezTo>
                  <a:cubicBezTo>
                    <a:pt x="158804" y="148991"/>
                    <a:pt x="153585" y="130043"/>
                    <a:pt x="166015" y="127390"/>
                  </a:cubicBezTo>
                  <a:cubicBezTo>
                    <a:pt x="180675" y="124311"/>
                    <a:pt x="195145" y="123695"/>
                    <a:pt x="209117" y="125922"/>
                  </a:cubicBezTo>
                  <a:close/>
                  <a:moveTo>
                    <a:pt x="114405" y="101164"/>
                  </a:moveTo>
                  <a:cubicBezTo>
                    <a:pt x="101873" y="102206"/>
                    <a:pt x="90291" y="105901"/>
                    <a:pt x="79658" y="112628"/>
                  </a:cubicBezTo>
                  <a:cubicBezTo>
                    <a:pt x="78519" y="127407"/>
                    <a:pt x="78234" y="142091"/>
                    <a:pt x="78139" y="156871"/>
                  </a:cubicBezTo>
                  <a:cubicBezTo>
                    <a:pt x="89626" y="150523"/>
                    <a:pt x="101684" y="145407"/>
                    <a:pt x="114405" y="142186"/>
                  </a:cubicBezTo>
                  <a:close/>
                  <a:moveTo>
                    <a:pt x="436157" y="91941"/>
                  </a:moveTo>
                  <a:cubicBezTo>
                    <a:pt x="471557" y="93043"/>
                    <a:pt x="507123" y="103872"/>
                    <a:pt x="539058" y="121643"/>
                  </a:cubicBezTo>
                  <a:cubicBezTo>
                    <a:pt x="550162" y="127804"/>
                    <a:pt x="541715" y="145718"/>
                    <a:pt x="530612" y="139462"/>
                  </a:cubicBezTo>
                  <a:cubicBezTo>
                    <a:pt x="472909" y="107426"/>
                    <a:pt x="402584" y="98232"/>
                    <a:pt x="345546" y="136808"/>
                  </a:cubicBezTo>
                  <a:cubicBezTo>
                    <a:pt x="335012" y="143917"/>
                    <a:pt x="323718" y="127804"/>
                    <a:pt x="334252" y="120601"/>
                  </a:cubicBezTo>
                  <a:cubicBezTo>
                    <a:pt x="365524" y="99464"/>
                    <a:pt x="400757" y="90839"/>
                    <a:pt x="436157" y="91941"/>
                  </a:cubicBezTo>
                  <a:close/>
                  <a:moveTo>
                    <a:pt x="120956" y="81080"/>
                  </a:moveTo>
                  <a:cubicBezTo>
                    <a:pt x="122000" y="81080"/>
                    <a:pt x="122855" y="81174"/>
                    <a:pt x="123804" y="81459"/>
                  </a:cubicBezTo>
                  <a:cubicBezTo>
                    <a:pt x="128836" y="81269"/>
                    <a:pt x="134152" y="84396"/>
                    <a:pt x="134152" y="90933"/>
                  </a:cubicBezTo>
                  <a:lnTo>
                    <a:pt x="134152" y="146734"/>
                  </a:lnTo>
                  <a:cubicBezTo>
                    <a:pt x="134152" y="147681"/>
                    <a:pt x="133962" y="148534"/>
                    <a:pt x="133773" y="149292"/>
                  </a:cubicBezTo>
                  <a:cubicBezTo>
                    <a:pt x="134532" y="153744"/>
                    <a:pt x="132633" y="158387"/>
                    <a:pt x="126842" y="159523"/>
                  </a:cubicBezTo>
                  <a:cubicBezTo>
                    <a:pt x="109279" y="163029"/>
                    <a:pt x="93234" y="170134"/>
                    <a:pt x="78234" y="179892"/>
                  </a:cubicBezTo>
                  <a:cubicBezTo>
                    <a:pt x="72348" y="183682"/>
                    <a:pt x="66841" y="180366"/>
                    <a:pt x="64658" y="175439"/>
                  </a:cubicBezTo>
                  <a:cubicBezTo>
                    <a:pt x="61145" y="174208"/>
                    <a:pt x="58392" y="171271"/>
                    <a:pt x="58392" y="166439"/>
                  </a:cubicBezTo>
                  <a:cubicBezTo>
                    <a:pt x="58392" y="147871"/>
                    <a:pt x="58487" y="129207"/>
                    <a:pt x="60101" y="110638"/>
                  </a:cubicBezTo>
                  <a:cubicBezTo>
                    <a:pt x="60196" y="109596"/>
                    <a:pt x="60386" y="108649"/>
                    <a:pt x="60765" y="107796"/>
                  </a:cubicBezTo>
                  <a:cubicBezTo>
                    <a:pt x="60576" y="104575"/>
                    <a:pt x="61715" y="101164"/>
                    <a:pt x="64943" y="98796"/>
                  </a:cubicBezTo>
                  <a:cubicBezTo>
                    <a:pt x="81367" y="86764"/>
                    <a:pt x="100734" y="81459"/>
                    <a:pt x="120956" y="81080"/>
                  </a:cubicBezTo>
                  <a:close/>
                  <a:moveTo>
                    <a:pt x="211133" y="79659"/>
                  </a:moveTo>
                  <a:cubicBezTo>
                    <a:pt x="225465" y="81224"/>
                    <a:pt x="239442" y="85988"/>
                    <a:pt x="252540" y="93858"/>
                  </a:cubicBezTo>
                  <a:cubicBezTo>
                    <a:pt x="263455" y="100495"/>
                    <a:pt x="253489" y="117563"/>
                    <a:pt x="242574" y="110925"/>
                  </a:cubicBezTo>
                  <a:cubicBezTo>
                    <a:pt x="220553" y="97651"/>
                    <a:pt x="197109" y="95375"/>
                    <a:pt x="172811" y="103719"/>
                  </a:cubicBezTo>
                  <a:cubicBezTo>
                    <a:pt x="160756" y="107796"/>
                    <a:pt x="155631" y="88833"/>
                    <a:pt x="167590" y="84661"/>
                  </a:cubicBezTo>
                  <a:cubicBezTo>
                    <a:pt x="182112" y="79730"/>
                    <a:pt x="196800" y="78095"/>
                    <a:pt x="211133" y="79659"/>
                  </a:cubicBezTo>
                  <a:close/>
                  <a:moveTo>
                    <a:pt x="198798" y="22403"/>
                  </a:moveTo>
                  <a:cubicBezTo>
                    <a:pt x="139593" y="17888"/>
                    <a:pt x="76710" y="44314"/>
                    <a:pt x="27245" y="79844"/>
                  </a:cubicBezTo>
                  <a:cubicBezTo>
                    <a:pt x="29238" y="182456"/>
                    <a:pt x="26296" y="284974"/>
                    <a:pt x="26012" y="387586"/>
                  </a:cubicBezTo>
                  <a:cubicBezTo>
                    <a:pt x="118725" y="354898"/>
                    <a:pt x="223111" y="351392"/>
                    <a:pt x="306429" y="408620"/>
                  </a:cubicBezTo>
                  <a:cubicBezTo>
                    <a:pt x="389653" y="351392"/>
                    <a:pt x="494134" y="354898"/>
                    <a:pt x="586847" y="387586"/>
                  </a:cubicBezTo>
                  <a:cubicBezTo>
                    <a:pt x="586563" y="284974"/>
                    <a:pt x="583621" y="182456"/>
                    <a:pt x="585614" y="79844"/>
                  </a:cubicBezTo>
                  <a:cubicBezTo>
                    <a:pt x="506470" y="22995"/>
                    <a:pt x="392975" y="-10545"/>
                    <a:pt x="315160" y="68664"/>
                  </a:cubicBezTo>
                  <a:cubicBezTo>
                    <a:pt x="312503" y="71412"/>
                    <a:pt x="309371" y="72264"/>
                    <a:pt x="306429" y="71791"/>
                  </a:cubicBezTo>
                  <a:cubicBezTo>
                    <a:pt x="303488" y="72264"/>
                    <a:pt x="300356" y="71412"/>
                    <a:pt x="297699" y="68664"/>
                  </a:cubicBezTo>
                  <a:cubicBezTo>
                    <a:pt x="268518" y="38960"/>
                    <a:pt x="234320" y="25112"/>
                    <a:pt x="198798" y="22403"/>
                  </a:cubicBezTo>
                  <a:close/>
                  <a:moveTo>
                    <a:pt x="197678" y="346"/>
                  </a:moveTo>
                  <a:cubicBezTo>
                    <a:pt x="236561" y="2640"/>
                    <a:pt x="274117" y="16470"/>
                    <a:pt x="306429" y="46209"/>
                  </a:cubicBezTo>
                  <a:cubicBezTo>
                    <a:pt x="392595" y="-33095"/>
                    <a:pt x="516055" y="730"/>
                    <a:pt x="602505" y="64779"/>
                  </a:cubicBezTo>
                  <a:cubicBezTo>
                    <a:pt x="604118" y="66011"/>
                    <a:pt x="605257" y="67432"/>
                    <a:pt x="606016" y="68948"/>
                  </a:cubicBezTo>
                  <a:cubicBezTo>
                    <a:pt x="607250" y="70654"/>
                    <a:pt x="608104" y="72833"/>
                    <a:pt x="608009" y="75581"/>
                  </a:cubicBezTo>
                  <a:cubicBezTo>
                    <a:pt x="605827" y="182456"/>
                    <a:pt x="609053" y="289237"/>
                    <a:pt x="609243" y="396113"/>
                  </a:cubicBezTo>
                  <a:cubicBezTo>
                    <a:pt x="609243" y="397913"/>
                    <a:pt x="608863" y="399524"/>
                    <a:pt x="608199" y="400945"/>
                  </a:cubicBezTo>
                  <a:cubicBezTo>
                    <a:pt x="610002" y="408620"/>
                    <a:pt x="604403" y="417810"/>
                    <a:pt x="595103" y="414210"/>
                  </a:cubicBezTo>
                  <a:cubicBezTo>
                    <a:pt x="503813" y="378679"/>
                    <a:pt x="400661" y="370815"/>
                    <a:pt x="317437" y="428043"/>
                  </a:cubicBezTo>
                  <a:cubicBezTo>
                    <a:pt x="315540" y="432591"/>
                    <a:pt x="311269" y="435812"/>
                    <a:pt x="306429" y="434675"/>
                  </a:cubicBezTo>
                  <a:cubicBezTo>
                    <a:pt x="301590" y="435812"/>
                    <a:pt x="297319" y="432591"/>
                    <a:pt x="295422" y="428043"/>
                  </a:cubicBezTo>
                  <a:cubicBezTo>
                    <a:pt x="212198" y="370815"/>
                    <a:pt x="109046" y="378679"/>
                    <a:pt x="17756" y="414210"/>
                  </a:cubicBezTo>
                  <a:cubicBezTo>
                    <a:pt x="8456" y="417810"/>
                    <a:pt x="2857" y="408620"/>
                    <a:pt x="4660" y="400945"/>
                  </a:cubicBezTo>
                  <a:cubicBezTo>
                    <a:pt x="3996" y="399524"/>
                    <a:pt x="3616" y="397913"/>
                    <a:pt x="3616" y="396113"/>
                  </a:cubicBezTo>
                  <a:cubicBezTo>
                    <a:pt x="3806" y="289237"/>
                    <a:pt x="7032" y="182456"/>
                    <a:pt x="4850" y="75581"/>
                  </a:cubicBezTo>
                  <a:cubicBezTo>
                    <a:pt x="4755" y="72833"/>
                    <a:pt x="5514" y="70654"/>
                    <a:pt x="6843" y="68948"/>
                  </a:cubicBezTo>
                  <a:cubicBezTo>
                    <a:pt x="7602" y="67432"/>
                    <a:pt x="8741" y="66011"/>
                    <a:pt x="10354" y="64779"/>
                  </a:cubicBezTo>
                  <a:cubicBezTo>
                    <a:pt x="64385" y="24748"/>
                    <a:pt x="132874" y="-3476"/>
                    <a:pt x="197678" y="346"/>
                  </a:cubicBezTo>
                  <a:close/>
                </a:path>
              </a:pathLst>
            </a:custGeom>
            <a:solidFill>
              <a:schemeClr val="tx1"/>
            </a:solidFill>
            <a:ln>
              <a:noFill/>
            </a:ln>
          </p:spPr>
          <p:txBody>
            <a:bodyPr/>
            <a:lstStyle/>
            <a:p/>
          </p:txBody>
        </p:sp>
        <p:sp>
          <p:nvSpPr>
            <p:cNvPr id="10" name="文本框 9"/>
            <p:cNvSpPr txBox="1"/>
            <p:nvPr/>
          </p:nvSpPr>
          <p:spPr>
            <a:xfrm>
              <a:off x="7976337" y="577598"/>
              <a:ext cx="2990850" cy="457200"/>
            </a:xfrm>
            <a:prstGeom prst="rect">
              <a:avLst/>
            </a:prstGeom>
            <a:noFill/>
          </p:spPr>
          <p:txBody>
            <a:bodyPr rtlCol="0" wrap="square">
              <a:spAutoFit/>
            </a:bodyPr>
            <a:lstStyle/>
            <a:p>
              <a:r>
                <a:rPr altLang="zh-CN" i="1" lang="en-US" spc="600" sz="2400">
                  <a:latin charset="-122" panose="00000500000000000000" pitchFamily="2" typeface="字魂59号-创粗黑"/>
                  <a:ea charset="-122" panose="00000500000000000000" pitchFamily="2" typeface="字魂59号-创粗黑"/>
                </a:rPr>
                <a:t>READ SHARE</a:t>
              </a:r>
            </a:p>
          </p:txBody>
        </p:sp>
      </p:grpSp>
      <p:cxnSp>
        <p:nvCxnSpPr>
          <p:cNvPr id="11" name="直接连接符 10"/>
          <p:cNvCxnSpPr/>
          <p:nvPr/>
        </p:nvCxnSpPr>
        <p:spPr>
          <a:xfrm>
            <a:off x="1028700" y="3214688"/>
            <a:ext cx="971550" cy="0"/>
          </a:xfrm>
          <a:prstGeom prst="line">
            <a:avLst/>
          </a:prstGeom>
          <a:ln>
            <a:solidFill>
              <a:schemeClr val="tx1">
                <a:alpha val="34000"/>
              </a:schemeClr>
            </a:solidFill>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933451" y="3429000"/>
            <a:ext cx="6177812" cy="1188720"/>
          </a:xfrm>
          <a:prstGeom prst="rect">
            <a:avLst/>
          </a:prstGeom>
        </p:spPr>
        <p:txBody>
          <a:bodyPr wrap="square">
            <a:spAutoFit/>
          </a:bodyPr>
          <a:lstStyle/>
          <a:p>
            <a:pPr>
              <a:lnSpc>
                <a:spcPct val="150000"/>
              </a:lnSpc>
            </a:pPr>
            <a:r>
              <a:rPr altLang="zh-CN" lang="en-US" noProof="1" sz="1600">
                <a:latin charset="-122" panose="00000500000000000000" pitchFamily="2" typeface="字魂59号-创粗黑"/>
                <a:ea charset="-122" panose="00000500000000000000" pitchFamily="2" typeface="字魂59号-创粗黑"/>
              </a:rPr>
              <a:t>Lorem ipsum dolor sit er elit ltest,onsectetaur cillium adipisicing pecu, sed do eius  dolor sit er elit ltest,onse ur cillium adi pisicing</a:t>
            </a:r>
          </a:p>
        </p:txBody>
      </p:sp>
    </p:spTree>
    <p:extLst>
      <p:ext uri="{BB962C8B-B14F-4D97-AF65-F5344CB8AC3E}">
        <p14:creationId val="3293192678"/>
      </p:ext>
    </p:extLst>
  </p:cSld>
  <p:clrMapOvr>
    <a:masterClrMapping/>
  </p:clrMapOvr>
  <p:transition spd="slow">
    <p:wipe/>
  </p:transition>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22" presetSubtype="4">
                                  <p:stCondLst>
                                    <p:cond delay="0"/>
                                  </p:stCondLst>
                                  <p:childTnLst>
                                    <p:set>
                                      <p:cBhvr>
                                        <p:cTn dur="1" fill="hold" id="6">
                                          <p:stCondLst>
                                            <p:cond delay="0"/>
                                          </p:stCondLst>
                                        </p:cTn>
                                        <p:tgtEl>
                                          <p:spTgt spid="4"/>
                                        </p:tgtEl>
                                        <p:attrNameLst>
                                          <p:attrName>style.visibility</p:attrName>
                                        </p:attrNameLst>
                                      </p:cBhvr>
                                      <p:to>
                                        <p:strVal val="visible"/>
                                      </p:to>
                                    </p:set>
                                    <p:animEffect filter="wipe(down)" transition="in">
                                      <p:cBhvr>
                                        <p:cTn dur="500" id="7"/>
                                        <p:tgtEl>
                                          <p:spTgt spid="4"/>
                                        </p:tgtEl>
                                      </p:cBhvr>
                                    </p:animEffect>
                                  </p:childTnLst>
                                </p:cTn>
                              </p:par>
                            </p:childTnLst>
                          </p:cTn>
                        </p:par>
                        <p:par>
                          <p:cTn fill="hold" id="8" nodeType="afterGroup">
                            <p:stCondLst>
                              <p:cond delay="500"/>
                            </p:stCondLst>
                            <p:childTnLst>
                              <p:par>
                                <p:cTn fill="hold" id="9" nodeType="afterEffect" presetClass="entr" presetID="22" presetSubtype="8">
                                  <p:stCondLst>
                                    <p:cond delay="0"/>
                                  </p:stCondLst>
                                  <p:childTnLst>
                                    <p:set>
                                      <p:cBhvr>
                                        <p:cTn dur="1" fill="hold" id="10">
                                          <p:stCondLst>
                                            <p:cond delay="0"/>
                                          </p:stCondLst>
                                        </p:cTn>
                                        <p:tgtEl>
                                          <p:spTgt spid="5"/>
                                        </p:tgtEl>
                                        <p:attrNameLst>
                                          <p:attrName>style.visibility</p:attrName>
                                        </p:attrNameLst>
                                      </p:cBhvr>
                                      <p:to>
                                        <p:strVal val="visible"/>
                                      </p:to>
                                    </p:set>
                                    <p:animEffect filter="wipe(left)" transition="in">
                                      <p:cBhvr>
                                        <p:cTn dur="500" id="11"/>
                                        <p:tgtEl>
                                          <p:spTgt spid="5"/>
                                        </p:tgtEl>
                                      </p:cBhvr>
                                    </p:animEffect>
                                  </p:childTnLst>
                                </p:cTn>
                              </p:par>
                            </p:childTnLst>
                          </p:cTn>
                        </p:par>
                        <p:par>
                          <p:cTn fill="hold" id="12" nodeType="afterGroup">
                            <p:stCondLst>
                              <p:cond delay="1000"/>
                            </p:stCondLst>
                            <p:childTnLst>
                              <p:par>
                                <p:cTn fill="hold" id="13" nodeType="afterEffect" presetClass="entr" presetID="42" presetSubtype="0">
                                  <p:stCondLst>
                                    <p:cond delay="0"/>
                                  </p:stCondLst>
                                  <p:childTnLst>
                                    <p:set>
                                      <p:cBhvr>
                                        <p:cTn dur="1" fill="hold" id="14">
                                          <p:stCondLst>
                                            <p:cond delay="0"/>
                                          </p:stCondLst>
                                        </p:cTn>
                                        <p:tgtEl>
                                          <p:spTgt spid="11"/>
                                        </p:tgtEl>
                                        <p:attrNameLst>
                                          <p:attrName>style.visibility</p:attrName>
                                        </p:attrNameLst>
                                      </p:cBhvr>
                                      <p:to>
                                        <p:strVal val="visible"/>
                                      </p:to>
                                    </p:set>
                                    <p:animEffect filter="fade" transition="in">
                                      <p:cBhvr>
                                        <p:cTn dur="1000" id="15"/>
                                        <p:tgtEl>
                                          <p:spTgt spid="11"/>
                                        </p:tgtEl>
                                      </p:cBhvr>
                                    </p:animEffect>
                                    <p:anim calcmode="lin" valueType="num">
                                      <p:cBhvr>
                                        <p:cTn dur="1000" fill="hold" id="16"/>
                                        <p:tgtEl>
                                          <p:spTgt spid="11"/>
                                        </p:tgtEl>
                                        <p:attrNameLst>
                                          <p:attrName>ppt_x</p:attrName>
                                        </p:attrNameLst>
                                      </p:cBhvr>
                                      <p:tavLst>
                                        <p:tav tm="0">
                                          <p:val>
                                            <p:strVal val="#ppt_x"/>
                                          </p:val>
                                        </p:tav>
                                        <p:tav tm="100000">
                                          <p:val>
                                            <p:strVal val="#ppt_x"/>
                                          </p:val>
                                        </p:tav>
                                      </p:tavLst>
                                    </p:anim>
                                    <p:anim calcmode="lin" valueType="num">
                                      <p:cBhvr>
                                        <p:cTn dur="1000" fill="hold" id="17"/>
                                        <p:tgtEl>
                                          <p:spTgt spid="11"/>
                                        </p:tgtEl>
                                        <p:attrNameLst>
                                          <p:attrName>ppt_y</p:attrName>
                                        </p:attrNameLst>
                                      </p:cBhvr>
                                      <p:tavLst>
                                        <p:tav tm="0">
                                          <p:val>
                                            <p:strVal val="#ppt_y+.1"/>
                                          </p:val>
                                        </p:tav>
                                        <p:tav tm="100000">
                                          <p:val>
                                            <p:strVal val="#ppt_y"/>
                                          </p:val>
                                        </p:tav>
                                      </p:tavLst>
                                    </p:anim>
                                  </p:childTnLst>
                                </p:cTn>
                              </p:par>
                              <p:par>
                                <p:cTn fill="hold" grpId="0" id="18" nodeType="withEffect" presetClass="entr" presetID="42" presetSubtype="0">
                                  <p:stCondLst>
                                    <p:cond delay="0"/>
                                  </p:stCondLst>
                                  <p:childTnLst>
                                    <p:set>
                                      <p:cBhvr>
                                        <p:cTn dur="1" fill="hold" id="19">
                                          <p:stCondLst>
                                            <p:cond delay="0"/>
                                          </p:stCondLst>
                                        </p:cTn>
                                        <p:tgtEl>
                                          <p:spTgt spid="13"/>
                                        </p:tgtEl>
                                        <p:attrNameLst>
                                          <p:attrName>style.visibility</p:attrName>
                                        </p:attrNameLst>
                                      </p:cBhvr>
                                      <p:to>
                                        <p:strVal val="visible"/>
                                      </p:to>
                                    </p:set>
                                    <p:animEffect filter="fade" transition="in">
                                      <p:cBhvr>
                                        <p:cTn dur="1000" id="20"/>
                                        <p:tgtEl>
                                          <p:spTgt spid="13"/>
                                        </p:tgtEl>
                                      </p:cBhvr>
                                    </p:animEffect>
                                    <p:anim calcmode="lin" valueType="num">
                                      <p:cBhvr>
                                        <p:cTn dur="1000" fill="hold" id="21"/>
                                        <p:tgtEl>
                                          <p:spTgt spid="13"/>
                                        </p:tgtEl>
                                        <p:attrNameLst>
                                          <p:attrName>ppt_x</p:attrName>
                                        </p:attrNameLst>
                                      </p:cBhvr>
                                      <p:tavLst>
                                        <p:tav tm="0">
                                          <p:val>
                                            <p:strVal val="#ppt_x"/>
                                          </p:val>
                                        </p:tav>
                                        <p:tav tm="100000">
                                          <p:val>
                                            <p:strVal val="#ppt_x"/>
                                          </p:val>
                                        </p:tav>
                                      </p:tavLst>
                                    </p:anim>
                                    <p:anim calcmode="lin" valueType="num">
                                      <p:cBhvr>
                                        <p:cTn dur="1000" fill="hold" id="22"/>
                                        <p:tgtEl>
                                          <p:spTgt spid="13"/>
                                        </p:tgtEl>
                                        <p:attrNameLst>
                                          <p:attrName>ppt_y</p:attrName>
                                        </p:attrNameLst>
                                      </p:cBhvr>
                                      <p:tavLst>
                                        <p:tav tm="0">
                                          <p:val>
                                            <p:strVal val="#ppt_y+.1"/>
                                          </p:val>
                                        </p:tav>
                                        <p:tav tm="100000">
                                          <p:val>
                                            <p:strVal val="#ppt_y"/>
                                          </p:val>
                                        </p:tav>
                                      </p:tavLst>
                                    </p:anim>
                                  </p:childTnLst>
                                </p:cTn>
                              </p:par>
                              <p:par>
                                <p:cTn fill="hold" grpId="0" id="23" nodeType="withEffect" presetClass="entr" presetID="42" presetSubtype="0">
                                  <p:stCondLst>
                                    <p:cond delay="0"/>
                                  </p:stCondLst>
                                  <p:childTnLst>
                                    <p:set>
                                      <p:cBhvr>
                                        <p:cTn dur="1" fill="hold" id="24">
                                          <p:stCondLst>
                                            <p:cond delay="0"/>
                                          </p:stCondLst>
                                        </p:cTn>
                                        <p:tgtEl>
                                          <p:spTgt spid="7"/>
                                        </p:tgtEl>
                                        <p:attrNameLst>
                                          <p:attrName>style.visibility</p:attrName>
                                        </p:attrNameLst>
                                      </p:cBhvr>
                                      <p:to>
                                        <p:strVal val="visible"/>
                                      </p:to>
                                    </p:set>
                                    <p:animEffect filter="fade" transition="in">
                                      <p:cBhvr>
                                        <p:cTn dur="1000" id="25"/>
                                        <p:tgtEl>
                                          <p:spTgt spid="7"/>
                                        </p:tgtEl>
                                      </p:cBhvr>
                                    </p:animEffect>
                                    <p:anim calcmode="lin" valueType="num">
                                      <p:cBhvr>
                                        <p:cTn dur="1000" fill="hold" id="26"/>
                                        <p:tgtEl>
                                          <p:spTgt spid="7"/>
                                        </p:tgtEl>
                                        <p:attrNameLst>
                                          <p:attrName>ppt_x</p:attrName>
                                        </p:attrNameLst>
                                      </p:cBhvr>
                                      <p:tavLst>
                                        <p:tav tm="0">
                                          <p:val>
                                            <p:strVal val="#ppt_x"/>
                                          </p:val>
                                        </p:tav>
                                        <p:tav tm="100000">
                                          <p:val>
                                            <p:strVal val="#ppt_x"/>
                                          </p:val>
                                        </p:tav>
                                      </p:tavLst>
                                    </p:anim>
                                    <p:anim calcmode="lin" valueType="num">
                                      <p:cBhvr>
                                        <p:cTn dur="1000" fill="hold" id="27"/>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
      <p:bldP grpId="0" spid="13"/>
    </p:bldLst>
  </p:timing>
</p:sld>
</file>

<file path=ppt/tags/tag1.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 name="ISPRING_PRESENTATION_TITLE" val="082302"/>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aragraphs>183</Paragraphs>
  <Slides>24</Slides>
  <Notes>24</Notes>
  <TotalTime>0</TotalTime>
  <HiddenSlides>0</HiddenSlides>
  <MMClips>0</MMClips>
  <ScaleCrop>0</ScaleCrop>
  <HeadingPairs>
    <vt:vector baseType="variant" size="6">
      <vt:variant>
        <vt:lpstr>Fonts used</vt:lpstr>
      </vt:variant>
      <vt:variant>
        <vt:i4>8</vt:i4>
      </vt:variant>
      <vt:variant>
        <vt:lpstr>Theme</vt:lpstr>
      </vt:variant>
      <vt:variant>
        <vt:i4>1</vt:i4>
      </vt:variant>
      <vt:variant>
        <vt:lpstr>Slide Titles</vt:lpstr>
      </vt:variant>
      <vt:variant>
        <vt:i4>24</vt:i4>
      </vt:variant>
    </vt:vector>
  </HeadingPairs>
  <TitlesOfParts>
    <vt:vector baseType="lpstr" size="33">
      <vt:lpstr>Arial</vt:lpstr>
      <vt:lpstr>等线 Light</vt:lpstr>
      <vt:lpstr>等线</vt:lpstr>
      <vt:lpstr>字魂59号-创粗黑</vt:lpstr>
      <vt:lpstr>Calibri Light</vt:lpstr>
      <vt:lpstr>Calibri</vt:lpstr>
      <vt:lpstr>微软雅黑</vt:lpstr>
      <vt:lpstr>宋体</vt:lpstr>
      <vt:lpstr>Office 主题​​</vt:lpstr>
      <vt:lpstr>PowerPoint Presentation</vt:lpstr>
      <vt:lpstr>目录</vt:lpstr>
      <vt:lpstr>第一章节</vt:lpstr>
      <vt:lpstr>PowerPoint Presentation</vt:lpstr>
      <vt:lpstr>PowerPoint Presentation</vt:lpstr>
      <vt:lpstr>PowerPoint Presentation</vt:lpstr>
      <vt:lpstr>PowerPoint Presentation</vt:lpstr>
      <vt:lpstr>PowerPoint Presentation</vt:lpstr>
      <vt:lpstr>第二章节</vt:lpstr>
      <vt:lpstr>PowerPoint Presentation</vt:lpstr>
      <vt:lpstr>PowerPoint Presentation</vt:lpstr>
      <vt:lpstr>PowerPoint Presentation</vt:lpstr>
      <vt:lpstr>PowerPoint Presentation</vt:lpstr>
      <vt:lpstr>PowerPoint Presentation</vt:lpstr>
      <vt:lpstr>第三章节</vt:lpstr>
      <vt:lpstr>PowerPoint Presentation</vt:lpstr>
      <vt:lpstr>PowerPoint Presentation</vt:lpstr>
      <vt:lpstr>PowerPoint Presentation</vt:lpstr>
      <vt:lpstr>PowerPoint Presentation</vt:lpstr>
      <vt:lpstr>第四章节</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2021-08-22T11:51:49Z</dcterms:created>
  <cp:lastPrinted>2021-08-22T11:51:49Z</cp:lastPrinted>
  <dcterms:modified xsi:type="dcterms:W3CDTF">2021-08-22T05:38:23Z</dcterms:modified>
  <cp:revision>1</cp:revision>
</cp:coreProperties>
</file>