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6" r:id="rId4"/>
    <p:sldId id="257" r:id="rId5"/>
    <p:sldId id="258" r:id="rId6"/>
    <p:sldId id="261" r:id="rId7"/>
    <p:sldId id="262" r:id="rId8"/>
    <p:sldId id="263" r:id="rId9"/>
    <p:sldId id="264" r:id="rId10"/>
    <p:sldId id="265" r:id="rId11"/>
    <p:sldId id="278" r:id="rId12"/>
    <p:sldId id="259" r:id="rId13"/>
    <p:sldId id="277" r:id="rId14"/>
    <p:sldId id="266" r:id="rId15"/>
    <p:sldId id="267" r:id="rId16"/>
    <p:sldId id="268" r:id="rId17"/>
    <p:sldId id="269" r:id="rId18"/>
    <p:sldId id="270" r:id="rId19"/>
    <p:sldId id="260" r:id="rId20"/>
    <p:sldId id="271" r:id="rId21"/>
    <p:sldId id="272" r:id="rId22"/>
    <p:sldId id="273" r:id="rId23"/>
    <p:sldId id="274" r:id="rId24"/>
    <p:sldId id="275" r:id="rId25"/>
    <p:sldId id="276" r:id="rId26"/>
    <p:sldId id="279" r:id="rId27"/>
  </p:sldIdLst>
  <p:sldSz cx="9144000" cy="5143500" type="screen16x9"/>
  <p:notesSz cx="6858000" cy="9144000"/>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4" autoAdjust="0"/>
    <p:restoredTop sz="94660"/>
  </p:normalViewPr>
  <p:slideViewPr>
    <p:cSldViewPr snapToGrid="0">
      <p:cViewPr varScale="1">
        <p:scale>
          <a:sx n="117" d="100"/>
          <a:sy n="117" d="100"/>
        </p:scale>
        <p:origin x="26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DDD66-91AC-4942-A6E5-4BB866E8D1B7}" type="datetimeFigureOut">
              <a:rPr lang="zh-CN" altLang="en-US" smtClean="0"/>
              <a:t>2017/10/9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D8FD0-34C5-4A18-AD3F-D0459C10590A}" type="slidenum">
              <a:rPr lang="zh-CN" altLang="en-US" smtClean="0"/>
              <a:t>‹#›</a:t>
            </a:fld>
            <a:endParaRPr lang="zh-CN" altLang="en-US"/>
          </a:p>
        </p:txBody>
      </p:sp>
    </p:spTree>
    <p:extLst>
      <p:ext uri="{BB962C8B-B14F-4D97-AF65-F5344CB8AC3E}">
        <p14:creationId val="321852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171995605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315145469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148101341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675441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90105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624526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932784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824677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189475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53031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205339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332934846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472359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259703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92846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24656642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176204093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401333612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1903148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127531555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421441803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4DF5964-A30F-497B-92EC-23C803A9D73F}" type="datetimeFigureOut">
              <a:rPr lang="zh-CN" altLang="en-US" smtClean="0"/>
              <a:t>2017/10/9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t>‹#›</a:t>
            </a:fld>
            <a:endParaRPr lang="zh-CN" altLang="en-US"/>
          </a:p>
        </p:txBody>
      </p:sp>
    </p:spTree>
    <p:extLst>
      <p:ext uri="{BB962C8B-B14F-4D97-AF65-F5344CB8AC3E}">
        <p14:creationId val="386434040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2F2F2"/>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84DF5964-A30F-497B-92EC-23C803A9D73F}" type="datetimeFigureOut">
              <a:rPr lang="zh-CN" altLang="en-US" smtClean="0"/>
              <a:t>2017/10/9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E821DDFF-E586-42CF-9B46-DA71C53CF424}" type="slidenum">
              <a:rPr lang="zh-CN" altLang="en-US" smtClean="0"/>
              <a:t>‹#›</a:t>
            </a:fld>
            <a:endParaRPr lang="zh-CN" altLang="en-US"/>
          </a:p>
        </p:txBody>
      </p:sp>
    </p:spTree>
    <p:extLst>
      <p:ext uri="{BB962C8B-B14F-4D97-AF65-F5344CB8AC3E}">
        <p14:creationId val="1435520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2017/10/9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1334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http://www.rapidesign.cn/"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3.png" Type="http://schemas.openxmlformats.org/officeDocument/2006/relationships/image"/><Relationship Id="rId4" Target="../media/image1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等腰三角形 7"/>
          <p:cNvSpPr/>
          <p:nvPr/>
        </p:nvSpPr>
        <p:spPr>
          <a:xfrm rot="900000">
            <a:off x="1356941"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sp>
        <p:nvSpPr>
          <p:cNvPr id="9" name="等腰三角形 8"/>
          <p:cNvSpPr/>
          <p:nvPr/>
        </p:nvSpPr>
        <p:spPr>
          <a:xfrm rot="18900000">
            <a:off x="476376"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sp>
        <p:nvSpPr>
          <p:cNvPr id="10" name="文本框 9"/>
          <p:cNvSpPr txBox="1"/>
          <p:nvPr/>
        </p:nvSpPr>
        <p:spPr>
          <a:xfrm>
            <a:off x="3162300" y="2748298"/>
            <a:ext cx="2828380" cy="228600"/>
          </a:xfrm>
          <a:prstGeom prst="rect">
            <a:avLst/>
          </a:prstGeom>
          <a:noFill/>
        </p:spPr>
        <p:txBody>
          <a:bodyPr rtlCol="0" wrap="square">
            <a:spAutoFit/>
          </a:bodyPr>
          <a:lstStyle/>
          <a:p>
            <a:pPr algn="dist"/>
            <a:r>
              <a:rPr altLang="en-US" lang="zh-CN" smtClean="0" sz="900">
                <a:latin charset="-122" panose="020b0503020204020204" pitchFamily="34" typeface="微软雅黑"/>
                <a:ea charset="-122" panose="020b0503020204020204" pitchFamily="34" typeface="微软雅黑"/>
              </a:rPr>
              <a:t>工作总结计划      BUSINESS REPORT</a:t>
            </a:r>
          </a:p>
        </p:txBody>
      </p:sp>
      <p:pic>
        <p:nvPicPr>
          <p:cNvPr id="11" name="图片 10"/>
          <p:cNvPicPr>
            <a:picLocks noChangeAspect="1"/>
          </p:cNvPicPr>
          <p:nvPr/>
        </p:nvPicPr>
        <p:blipFill>
          <a:blip r:embed="rId2">
            <a:extLst>
              <a:ext uri="{28A0092B-C50C-407E-A947-70E740481C1C}">
                <a14:useLocalDpi val="0"/>
              </a:ext>
            </a:extLst>
          </a:blip>
          <a:stretch>
            <a:fillRect/>
          </a:stretch>
        </p:blipFill>
        <p:spPr>
          <a:xfrm>
            <a:off x="3561724" y="3407690"/>
            <a:ext cx="441256" cy="633467"/>
          </a:xfrm>
          <a:prstGeom prst="rect">
            <a:avLst/>
          </a:prstGeom>
        </p:spPr>
      </p:pic>
      <p:sp>
        <p:nvSpPr>
          <p:cNvPr id="12" name="文本框 11"/>
          <p:cNvSpPr txBox="1"/>
          <p:nvPr/>
        </p:nvSpPr>
        <p:spPr>
          <a:xfrm>
            <a:off x="4215827" y="3386610"/>
            <a:ext cx="1382514" cy="571500"/>
          </a:xfrm>
          <a:prstGeom prst="rect">
            <a:avLst/>
          </a:prstGeom>
          <a:noFill/>
        </p:spPr>
        <p:txBody>
          <a:bodyPr rtlCol="0" wrap="square">
            <a:spAutoFit/>
          </a:bodyPr>
          <a:lstStyle/>
          <a:p>
            <a:pPr algn="just">
              <a:lnSpc>
                <a:spcPct val="150000"/>
              </a:lnSpc>
            </a:pPr>
            <a:r>
              <a:rPr altLang="en-US" lang="zh-CN" smtClean="0" sz="1050">
                <a:latin charset="-122" panose="020b0503020204020204" pitchFamily="34" typeface="微软雅黑"/>
                <a:ea charset="-122" panose="020b0503020204020204" pitchFamily="34" typeface="微软雅黑"/>
              </a:rPr>
              <a:t>单击此处添加您的公司名称 </a:t>
            </a:r>
          </a:p>
        </p:txBody>
      </p:sp>
      <p:sp>
        <p:nvSpPr>
          <p:cNvPr id="14" name="文本框 13"/>
          <p:cNvSpPr txBox="1"/>
          <p:nvPr/>
        </p:nvSpPr>
        <p:spPr>
          <a:xfrm>
            <a:off x="3209987" y="1350570"/>
            <a:ext cx="3094897" cy="1432560"/>
          </a:xfrm>
          <a:prstGeom prst="rect">
            <a:avLst/>
          </a:prstGeom>
          <a:noFill/>
        </p:spPr>
        <p:txBody>
          <a:bodyPr rtlCol="0" wrap="square">
            <a:spAutoFit/>
          </a:bodyPr>
          <a:lstStyle/>
          <a:p>
            <a:r>
              <a:rPr altLang="zh-CN" lang="en-US" smtClean="0" sz="8800">
                <a:latin charset="-122" panose="02000000000000000000" pitchFamily="2" typeface="方正兰亭超细黑简体"/>
                <a:ea charset="-122" panose="02000000000000000000" pitchFamily="2" typeface="方正兰亭超细黑简体"/>
              </a:rPr>
              <a:t>2017</a:t>
            </a:r>
          </a:p>
        </p:txBody>
      </p:sp>
    </p:spTree>
    <p:extLst>
      <p:ext uri="{BB962C8B-B14F-4D97-AF65-F5344CB8AC3E}">
        <p14:creationId val="227446624"/>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fill="hold" grpId="0" id="5" nodeType="clickEffect" presetClass="entr" presetID="38" presetSubtype="0">
                                  <p:stCondLst>
                                    <p:cond delay="0"/>
                                  </p:stCondLst>
                                  <p:iterate type="lt">
                                    <p:tmPct val="50000"/>
                                  </p:iterate>
                                  <p:childTnLst>
                                    <p:set>
                                      <p:cBhvr>
                                        <p:cTn dur="1" fill="hold" id="6">
                                          <p:stCondLst>
                                            <p:cond delay="0"/>
                                          </p:stCondLst>
                                        </p:cTn>
                                        <p:tgtEl>
                                          <p:spTgt spid="14"/>
                                        </p:tgtEl>
                                        <p:attrNameLst>
                                          <p:attrName>style.visibility</p:attrName>
                                        </p:attrNameLst>
                                      </p:cBhvr>
                                      <p:to>
                                        <p:strVal val="visible"/>
                                      </p:to>
                                    </p:set>
                                    <p:set>
                                      <p:cBhvr>
                                        <p:cTn dur="455" fill="hold" id="7">
                                          <p:stCondLst>
                                            <p:cond delay="0"/>
                                          </p:stCondLst>
                                        </p:cTn>
                                        <p:tgtEl>
                                          <p:spTgt spid="14"/>
                                        </p:tgtEl>
                                        <p:attrNameLst>
                                          <p:attrName>style.rotation</p:attrName>
                                        </p:attrNameLst>
                                      </p:cBhvr>
                                      <p:to>
                                        <p:strVal val="-45.0"/>
                                      </p:to>
                                    </p:set>
                                    <p:anim calcmode="lin" valueType="num">
                                      <p:cBhvr>
                                        <p:cTn dur="455" fill="hold" id="8">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dur="455" fill="hold" id="9">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fill="hold" grpId="0" id="12" nodeType="withEffect" presetClass="entr" presetID="2" presetSubtype="1">
                                  <p:stCondLst>
                                    <p:cond delay="1000"/>
                                  </p:stCondLst>
                                  <p:iterate type="lt">
                                    <p:tmPct val="10000"/>
                                  </p:iterate>
                                  <p:childTnLst>
                                    <p:set>
                                      <p:cBhvr>
                                        <p:cTn dur="1" fill="hold" id="13">
                                          <p:stCondLst>
                                            <p:cond delay="0"/>
                                          </p:stCondLst>
                                        </p:cTn>
                                        <p:tgtEl>
                                          <p:spTgt spid="10">
                                            <p:txEl>
                                              <p:pRg end="0" st="0"/>
                                            </p:txEl>
                                          </p:spTgt>
                                        </p:tgtEl>
                                        <p:attrNameLst>
                                          <p:attrName>style.visibility</p:attrName>
                                        </p:attrNameLst>
                                      </p:cBhvr>
                                      <p:to>
                                        <p:strVal val="visible"/>
                                      </p:to>
                                    </p:set>
                                    <p:anim calcmode="lin" valueType="num">
                                      <p:cBhvr additive="base">
                                        <p:cTn dur="500" fill="hold" id="14"/>
                                        <p:tgtEl>
                                          <p:spTgt spid="10">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5"/>
                                        <p:tgtEl>
                                          <p:spTgt spid="10">
                                            <p:txEl>
                                              <p:pRg end="0" st="0"/>
                                            </p:txEl>
                                          </p:spTgt>
                                        </p:tgtEl>
                                        <p:attrNameLst>
                                          <p:attrName>ppt_y</p:attrName>
                                        </p:attrNameLst>
                                      </p:cBhvr>
                                      <p:tavLst>
                                        <p:tav tm="0">
                                          <p:val>
                                            <p:strVal val="0-#ppt_h/2"/>
                                          </p:val>
                                        </p:tav>
                                        <p:tav tm="100000">
                                          <p:val>
                                            <p:strVal val="#ppt_y"/>
                                          </p:val>
                                        </p:tav>
                                      </p:tavLst>
                                    </p:anim>
                                  </p:childTnLst>
                                </p:cTn>
                              </p:par>
                              <p:par>
                                <p:cTn fill="hold" grpId="0" id="16" nodeType="withEffect" presetClass="entr" presetID="10" presetSubtype="0">
                                  <p:stCondLst>
                                    <p:cond delay="150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par>
                                <p:cTn fill="hold" grpId="1" id="19" nodeType="withEffect" presetClass="emph" presetID="8" presetSubtype="0">
                                  <p:stCondLst>
                                    <p:cond delay="1500"/>
                                  </p:stCondLst>
                                  <p:childTnLst>
                                    <p:animRot by="21600000">
                                      <p:cBhvr>
                                        <p:cTn dur="1750" fill="hold" id="20"/>
                                        <p:tgtEl>
                                          <p:spTgt spid="9"/>
                                        </p:tgtEl>
                                        <p:attrNameLst>
                                          <p:attrName>r</p:attrName>
                                        </p:attrNameLst>
                                      </p:cBhvr>
                                    </p:animRot>
                                  </p:childTnLst>
                                </p:cTn>
                              </p:par>
                              <p:par>
                                <p:cTn fill="hold" grpId="0" id="21" nodeType="withEffect" presetClass="entr" presetID="10" presetSubtype="0">
                                  <p:stCondLst>
                                    <p:cond delay="200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childTnLst>
                                </p:cTn>
                              </p:par>
                              <p:par>
                                <p:cTn fill="hold" grpId="1" id="24" nodeType="withEffect" presetClass="emph" presetID="8" presetSubtype="0">
                                  <p:stCondLst>
                                    <p:cond delay="2000"/>
                                  </p:stCondLst>
                                  <p:childTnLst>
                                    <p:animRot by="-21600000">
                                      <p:cBhvr>
                                        <p:cTn dur="1750" fill="hold" id="25"/>
                                        <p:tgtEl>
                                          <p:spTgt spid="8"/>
                                        </p:tgtEl>
                                        <p:attrNameLst>
                                          <p:attrName>r</p:attrName>
                                        </p:attrNameLst>
                                      </p:cBhvr>
                                    </p:animRot>
                                  </p:childTnLst>
                                </p:cTn>
                              </p:par>
                              <p:par>
                                <p:cTn fill="hold" id="26" nodeType="withEffect" presetClass="entr" presetID="2" presetSubtype="2">
                                  <p:stCondLst>
                                    <p:cond delay="2750"/>
                                  </p:stCondLst>
                                  <p:childTnLst>
                                    <p:set>
                                      <p:cBhvr>
                                        <p:cTn dur="1" fill="hold" id="27">
                                          <p:stCondLst>
                                            <p:cond delay="0"/>
                                          </p:stCondLst>
                                        </p:cTn>
                                        <p:tgtEl>
                                          <p:spTgt spid="11"/>
                                        </p:tgtEl>
                                        <p:attrNameLst>
                                          <p:attrName>style.visibility</p:attrName>
                                        </p:attrNameLst>
                                      </p:cBhvr>
                                      <p:to>
                                        <p:strVal val="visible"/>
                                      </p:to>
                                    </p:set>
                                    <p:anim calcmode="lin" valueType="num">
                                      <p:cBhvr additive="base">
                                        <p:cTn dur="750" fill="hold" id="28"/>
                                        <p:tgtEl>
                                          <p:spTgt spid="11"/>
                                        </p:tgtEl>
                                        <p:attrNameLst>
                                          <p:attrName>ppt_x</p:attrName>
                                        </p:attrNameLst>
                                      </p:cBhvr>
                                      <p:tavLst>
                                        <p:tav tm="0">
                                          <p:val>
                                            <p:strVal val="1+#ppt_w/2"/>
                                          </p:val>
                                        </p:tav>
                                        <p:tav tm="100000">
                                          <p:val>
                                            <p:strVal val="#ppt_x"/>
                                          </p:val>
                                        </p:tav>
                                      </p:tavLst>
                                    </p:anim>
                                    <p:anim calcmode="lin" valueType="num">
                                      <p:cBhvr additive="base">
                                        <p:cTn dur="750" fill="hold" id="29"/>
                                        <p:tgtEl>
                                          <p:spTgt spid="1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3250"/>
                                  </p:stCondLst>
                                  <p:childTnLst>
                                    <p:set>
                                      <p:cBhvr>
                                        <p:cTn dur="1" fill="hold" id="31">
                                          <p:stCondLst>
                                            <p:cond delay="0"/>
                                          </p:stCondLst>
                                        </p:cTn>
                                        <p:tgtEl>
                                          <p:spTgt spid="12">
                                            <p:txEl>
                                              <p:pRg end="0" st="0"/>
                                            </p:txEl>
                                          </p:spTgt>
                                        </p:tgtEl>
                                        <p:attrNameLst>
                                          <p:attrName>style.visibility</p:attrName>
                                        </p:attrNameLst>
                                      </p:cBhvr>
                                      <p:to>
                                        <p:strVal val="visible"/>
                                      </p:to>
                                    </p:set>
                                    <p:anim calcmode="lin" valueType="num">
                                      <p:cBhvr additive="base">
                                        <p:cTn dur="750" fill="hold" id="32"/>
                                        <p:tgtEl>
                                          <p:spTgt spid="12">
                                            <p:txEl>
                                              <p:pRg end="0" st="0"/>
                                            </p:txEl>
                                          </p:spTgt>
                                        </p:tgtEl>
                                        <p:attrNameLst>
                                          <p:attrName>ppt_x</p:attrName>
                                        </p:attrNameLst>
                                      </p:cBhvr>
                                      <p:tavLst>
                                        <p:tav tm="0">
                                          <p:val>
                                            <p:strVal val="1+#ppt_w/2"/>
                                          </p:val>
                                        </p:tav>
                                        <p:tav tm="100000">
                                          <p:val>
                                            <p:strVal val="#ppt_x"/>
                                          </p:val>
                                        </p:tav>
                                      </p:tavLst>
                                    </p:anim>
                                    <p:anim calcmode="lin" valueType="num">
                                      <p:cBhvr additive="base">
                                        <p:cTn dur="750" fill="hold" id="33"/>
                                        <p:tgtEl>
                                          <p:spTgt spid="12">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1" spid="9"/>
      <p:bldP build="p" grpId="0" spid="10"/>
      <p:bldP build="p" grpId="0" spid="12"/>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484811" y="-901796"/>
            <a:ext cx="3376749" cy="6263641"/>
          </a:xfrm>
          <a:prstGeom prst="rect">
            <a:avLst/>
          </a:prstGeom>
          <a:noFill/>
        </p:spPr>
        <p:txBody>
          <a:bodyPr anchor="ctr" rtlCol="0" wrap="square">
            <a:spAutoFit/>
          </a:bodyPr>
          <a:lstStyle/>
          <a:p>
            <a:pPr algn="ctr">
              <a:lnSpc>
                <a:spcPct val="150000"/>
              </a:lnSpc>
            </a:pPr>
            <a:r>
              <a:rPr altLang="zh-CN" lang="en-US" sz="27000">
                <a:latin charset="-122" panose="020b0503020204020204" pitchFamily="34" typeface="微软雅黑"/>
                <a:ea charset="-122" panose="020b0503020204020204" pitchFamily="34" typeface="微软雅黑"/>
              </a:rPr>
              <a:t>2</a:t>
            </a:r>
          </a:p>
        </p:txBody>
      </p:sp>
      <p:sp>
        <p:nvSpPr>
          <p:cNvPr id="5" name="椭圆 4"/>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sp>
        <p:nvSpPr>
          <p:cNvPr id="6" name="文本框 5"/>
          <p:cNvSpPr txBox="1"/>
          <p:nvPr/>
        </p:nvSpPr>
        <p:spPr>
          <a:xfrm>
            <a:off x="4661117" y="1854340"/>
            <a:ext cx="2653952" cy="8412478"/>
          </a:xfrm>
          <a:prstGeom prst="rect">
            <a:avLst/>
          </a:prstGeom>
          <a:noFill/>
        </p:spPr>
        <p:txBody>
          <a:bodyPr rtlCol="0" wrap="square">
            <a:spAutoFit/>
          </a:bodyPr>
          <a:lstStyle/>
          <a:p>
            <a:pPr algn="just">
              <a:lnSpc>
                <a:spcPct val="150000"/>
              </a:lnSpc>
            </a:pPr>
            <a:r>
              <a:rPr altLang="en-US" lang="zh-CN" sz="2800">
                <a:latin charset="-122" panose="020b0503020204020204" pitchFamily="34" typeface="微软雅黑"/>
                <a:ea charset="-122" panose="020b0503020204020204" pitchFamily="34" typeface="微软雅黑"/>
              </a:rPr>
              <a:t>单击添加标题   Click to add the contents of the title you wanClick to add the contents of the title you wanClick to add the contents of the title you wan</a:t>
            </a:r>
          </a:p>
        </p:txBody>
      </p:sp>
      <p:pic>
        <p:nvPicPr>
          <p:cNvPr id="7" name="图片 6"/>
          <p:cNvPicPr>
            <a:picLocks noChangeAspect="1"/>
          </p:cNvPicPr>
          <p:nvPr/>
        </p:nvPicPr>
        <p:blipFill>
          <a:blip r:embed="rId2">
            <a:extLst>
              <a:ext uri="{28A0092B-C50C-407E-A947-70E740481C1C}">
                <a14:useLocalDpi val="0"/>
              </a:ext>
            </a:extLst>
          </a:blip>
          <a:stretch>
            <a:fillRect/>
          </a:stretch>
        </p:blipFill>
        <p:spPr>
          <a:xfrm>
            <a:off x="6587896" y="3248840"/>
            <a:ext cx="388620" cy="388620"/>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5793784" y="3248840"/>
            <a:ext cx="388620" cy="388620"/>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4999672" y="3252651"/>
            <a:ext cx="388620" cy="388620"/>
          </a:xfrm>
          <a:prstGeom prst="rect">
            <a:avLst/>
          </a:prstGeom>
        </p:spPr>
      </p:pic>
      <p:pic>
        <p:nvPicPr>
          <p:cNvPr id="10" name="图片 9"/>
          <p:cNvPicPr>
            <a:picLocks noChangeAspect="1"/>
          </p:cNvPicPr>
          <p:nvPr/>
        </p:nvPicPr>
        <p:blipFill>
          <a:blip r:embed="rId5"/>
          <a:stretch>
            <a:fillRect/>
          </a:stretch>
        </p:blipFill>
        <p:spPr>
          <a:xfrm>
            <a:off x="2090685" y="2302949"/>
            <a:ext cx="2272481" cy="749873"/>
          </a:xfrm>
          <a:prstGeom prst="rect">
            <a:avLst/>
          </a:prstGeom>
        </p:spPr>
      </p:pic>
    </p:spTree>
    <p:extLst>
      <p:ext uri="{BB962C8B-B14F-4D97-AF65-F5344CB8AC3E}">
        <p14:creationId val="225068891"/>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1500" id="7"/>
                                        <p:tgtEl>
                                          <p:spTgt spid="4"/>
                                        </p:tgtEl>
                                      </p:cBhvr>
                                    </p:animEffect>
                                  </p:childTnLst>
                                </p:cTn>
                              </p:par>
                              <p:par>
                                <p:cTn fill="hold" grpId="0" id="8" nodeType="withEffect" presetClass="entr" presetID="21" presetSubtype="1">
                                  <p:stCondLst>
                                    <p:cond delay="750"/>
                                  </p:stCondLst>
                                  <p:childTnLst>
                                    <p:set>
                                      <p:cBhvr>
                                        <p:cTn dur="1" fill="hold" id="9">
                                          <p:stCondLst>
                                            <p:cond delay="0"/>
                                          </p:stCondLst>
                                        </p:cTn>
                                        <p:tgtEl>
                                          <p:spTgt spid="5"/>
                                        </p:tgtEl>
                                        <p:attrNameLst>
                                          <p:attrName>style.visibility</p:attrName>
                                        </p:attrNameLst>
                                      </p:cBhvr>
                                      <p:to>
                                        <p:strVal val="visible"/>
                                      </p:to>
                                    </p:set>
                                    <p:animEffect filter="wheel(1)" transition="in">
                                      <p:cBhvr>
                                        <p:cTn dur="1500" id="10"/>
                                        <p:tgtEl>
                                          <p:spTgt spid="5"/>
                                        </p:tgtEl>
                                      </p:cBhvr>
                                    </p:animEffect>
                                  </p:childTnLst>
                                </p:cTn>
                              </p:par>
                              <p:par>
                                <p:cTn fill="hold" grpId="0" id="11" nodeType="withEffect" presetClass="entr" presetID="22" presetSubtype="1">
                                  <p:stCondLst>
                                    <p:cond delay="1250"/>
                                  </p:stCondLst>
                                  <p:childTnLst>
                                    <p:set>
                                      <p:cBhvr>
                                        <p:cTn dur="1" fill="hold" id="12">
                                          <p:stCondLst>
                                            <p:cond delay="0"/>
                                          </p:stCondLst>
                                        </p:cTn>
                                        <p:tgtEl>
                                          <p:spTgt spid="6"/>
                                        </p:tgtEl>
                                        <p:attrNameLst>
                                          <p:attrName>style.visibility</p:attrName>
                                        </p:attrNameLst>
                                      </p:cBhvr>
                                      <p:to>
                                        <p:strVal val="visible"/>
                                      </p:to>
                                    </p:set>
                                    <p:animEffect filter="wipe(up)" transition="in">
                                      <p:cBhvr>
                                        <p:cTn dur="1000" id="13"/>
                                        <p:tgtEl>
                                          <p:spTgt spid="6"/>
                                        </p:tgtEl>
                                      </p:cBhvr>
                                    </p:animEffect>
                                  </p:childTnLst>
                                </p:cTn>
                              </p:par>
                              <p:par>
                                <p:cTn fill="hold" id="14" nodeType="withEffect" presetClass="entr" presetID="42" presetSubtype="0">
                                  <p:stCondLst>
                                    <p:cond delay="1750"/>
                                  </p:stCondLst>
                                  <p:childTnLst>
                                    <p:set>
                                      <p:cBhvr>
                                        <p:cTn dur="1" fill="hold" id="15">
                                          <p:stCondLst>
                                            <p:cond delay="0"/>
                                          </p:stCondLst>
                                        </p:cTn>
                                        <p:tgtEl>
                                          <p:spTgt spid="9"/>
                                        </p:tgtEl>
                                        <p:attrNameLst>
                                          <p:attrName>style.visibility</p:attrName>
                                        </p:attrNameLst>
                                      </p:cBhvr>
                                      <p:to>
                                        <p:strVal val="visible"/>
                                      </p:to>
                                    </p:set>
                                    <p:animEffect filter="fade" transition="in">
                                      <p:cBhvr>
                                        <p:cTn dur="750" id="16"/>
                                        <p:tgtEl>
                                          <p:spTgt spid="9"/>
                                        </p:tgtEl>
                                      </p:cBhvr>
                                    </p:animEffect>
                                    <p:anim calcmode="lin" valueType="num">
                                      <p:cBhvr>
                                        <p:cTn dur="750" fill="hold" id="17"/>
                                        <p:tgtEl>
                                          <p:spTgt spid="9"/>
                                        </p:tgtEl>
                                        <p:attrNameLst>
                                          <p:attrName>ppt_x</p:attrName>
                                        </p:attrNameLst>
                                      </p:cBhvr>
                                      <p:tavLst>
                                        <p:tav tm="0">
                                          <p:val>
                                            <p:strVal val="#ppt_x"/>
                                          </p:val>
                                        </p:tav>
                                        <p:tav tm="100000">
                                          <p:val>
                                            <p:strVal val="#ppt_x"/>
                                          </p:val>
                                        </p:tav>
                                      </p:tavLst>
                                    </p:anim>
                                    <p:anim calcmode="lin" valueType="num">
                                      <p:cBhvr>
                                        <p:cTn dur="750" fill="hold" id="18"/>
                                        <p:tgtEl>
                                          <p:spTgt spid="9"/>
                                        </p:tgtEl>
                                        <p:attrNameLst>
                                          <p:attrName>ppt_y</p:attrName>
                                        </p:attrNameLst>
                                      </p:cBhvr>
                                      <p:tavLst>
                                        <p:tav tm="0">
                                          <p:val>
                                            <p:strVal val="#ppt_y+.1"/>
                                          </p:val>
                                        </p:tav>
                                        <p:tav tm="100000">
                                          <p:val>
                                            <p:strVal val="#ppt_y"/>
                                          </p:val>
                                        </p:tav>
                                      </p:tavLst>
                                    </p:anim>
                                  </p:childTnLst>
                                </p:cTn>
                              </p:par>
                              <p:par>
                                <p:cTn fill="hold" id="19" nodeType="withEffect" presetClass="emph" presetID="8" presetSubtype="0">
                                  <p:stCondLst>
                                    <p:cond delay="1750"/>
                                  </p:stCondLst>
                                  <p:childTnLst>
                                    <p:animRot by="21600000">
                                      <p:cBhvr>
                                        <p:cTn dur="750" fill="hold" id="20"/>
                                        <p:tgtEl>
                                          <p:spTgt spid="9"/>
                                        </p:tgtEl>
                                        <p:attrNameLst>
                                          <p:attrName>r</p:attrName>
                                        </p:attrNameLst>
                                      </p:cBhvr>
                                    </p:animRot>
                                  </p:childTnLst>
                                </p:cTn>
                              </p:par>
                              <p:par>
                                <p:cTn fill="hold" id="21" nodeType="withEffect" presetClass="entr" presetID="42" presetSubtype="0">
                                  <p:stCondLst>
                                    <p:cond delay="2250"/>
                                  </p:stCondLst>
                                  <p:childTnLst>
                                    <p:set>
                                      <p:cBhvr>
                                        <p:cTn dur="1" fill="hold" id="22">
                                          <p:stCondLst>
                                            <p:cond delay="0"/>
                                          </p:stCondLst>
                                        </p:cTn>
                                        <p:tgtEl>
                                          <p:spTgt spid="8"/>
                                        </p:tgtEl>
                                        <p:attrNameLst>
                                          <p:attrName>style.visibility</p:attrName>
                                        </p:attrNameLst>
                                      </p:cBhvr>
                                      <p:to>
                                        <p:strVal val="visible"/>
                                      </p:to>
                                    </p:set>
                                    <p:animEffect filter="fade" transition="in">
                                      <p:cBhvr>
                                        <p:cTn dur="750" id="23"/>
                                        <p:tgtEl>
                                          <p:spTgt spid="8"/>
                                        </p:tgtEl>
                                      </p:cBhvr>
                                    </p:animEffect>
                                    <p:anim calcmode="lin" valueType="num">
                                      <p:cBhvr>
                                        <p:cTn dur="750" fill="hold" id="24"/>
                                        <p:tgtEl>
                                          <p:spTgt spid="8"/>
                                        </p:tgtEl>
                                        <p:attrNameLst>
                                          <p:attrName>ppt_x</p:attrName>
                                        </p:attrNameLst>
                                      </p:cBhvr>
                                      <p:tavLst>
                                        <p:tav tm="0">
                                          <p:val>
                                            <p:strVal val="#ppt_x"/>
                                          </p:val>
                                        </p:tav>
                                        <p:tav tm="100000">
                                          <p:val>
                                            <p:strVal val="#ppt_x"/>
                                          </p:val>
                                        </p:tav>
                                      </p:tavLst>
                                    </p:anim>
                                    <p:anim calcmode="lin" valueType="num">
                                      <p:cBhvr>
                                        <p:cTn dur="750" fill="hold" id="25"/>
                                        <p:tgtEl>
                                          <p:spTgt spid="8"/>
                                        </p:tgtEl>
                                        <p:attrNameLst>
                                          <p:attrName>ppt_y</p:attrName>
                                        </p:attrNameLst>
                                      </p:cBhvr>
                                      <p:tavLst>
                                        <p:tav tm="0">
                                          <p:val>
                                            <p:strVal val="#ppt_y+.1"/>
                                          </p:val>
                                        </p:tav>
                                        <p:tav tm="100000">
                                          <p:val>
                                            <p:strVal val="#ppt_y"/>
                                          </p:val>
                                        </p:tav>
                                      </p:tavLst>
                                    </p:anim>
                                  </p:childTnLst>
                                </p:cTn>
                              </p:par>
                              <p:par>
                                <p:cTn fill="hold" id="26" nodeType="withEffect" presetClass="emph" presetID="8" presetSubtype="0">
                                  <p:stCondLst>
                                    <p:cond delay="2250"/>
                                  </p:stCondLst>
                                  <p:childTnLst>
                                    <p:animRot by="21600000">
                                      <p:cBhvr>
                                        <p:cTn dur="750" fill="hold" id="27"/>
                                        <p:tgtEl>
                                          <p:spTgt spid="8"/>
                                        </p:tgtEl>
                                        <p:attrNameLst>
                                          <p:attrName>r</p:attrName>
                                        </p:attrNameLst>
                                      </p:cBhvr>
                                    </p:animRot>
                                  </p:childTnLst>
                                </p:cTn>
                              </p:par>
                              <p:par>
                                <p:cTn fill="hold" id="28" nodeType="withEffect" presetClass="entr" presetID="42" presetSubtype="0">
                                  <p:stCondLst>
                                    <p:cond delay="2750"/>
                                  </p:stCondLst>
                                  <p:childTnLst>
                                    <p:set>
                                      <p:cBhvr>
                                        <p:cTn dur="1" fill="hold" id="29">
                                          <p:stCondLst>
                                            <p:cond delay="0"/>
                                          </p:stCondLst>
                                        </p:cTn>
                                        <p:tgtEl>
                                          <p:spTgt spid="7"/>
                                        </p:tgtEl>
                                        <p:attrNameLst>
                                          <p:attrName>style.visibility</p:attrName>
                                        </p:attrNameLst>
                                      </p:cBhvr>
                                      <p:to>
                                        <p:strVal val="visible"/>
                                      </p:to>
                                    </p:set>
                                    <p:animEffect filter="fade" transition="in">
                                      <p:cBhvr>
                                        <p:cTn dur="750" id="30"/>
                                        <p:tgtEl>
                                          <p:spTgt spid="7"/>
                                        </p:tgtEl>
                                      </p:cBhvr>
                                    </p:animEffect>
                                    <p:anim calcmode="lin" valueType="num">
                                      <p:cBhvr>
                                        <p:cTn dur="750" fill="hold" id="31"/>
                                        <p:tgtEl>
                                          <p:spTgt spid="7"/>
                                        </p:tgtEl>
                                        <p:attrNameLst>
                                          <p:attrName>ppt_x</p:attrName>
                                        </p:attrNameLst>
                                      </p:cBhvr>
                                      <p:tavLst>
                                        <p:tav tm="0">
                                          <p:val>
                                            <p:strVal val="#ppt_x"/>
                                          </p:val>
                                        </p:tav>
                                        <p:tav tm="100000">
                                          <p:val>
                                            <p:strVal val="#ppt_x"/>
                                          </p:val>
                                        </p:tav>
                                      </p:tavLst>
                                    </p:anim>
                                    <p:anim calcmode="lin" valueType="num">
                                      <p:cBhvr>
                                        <p:cTn dur="750" fill="hold" id="32"/>
                                        <p:tgtEl>
                                          <p:spTgt spid="7"/>
                                        </p:tgtEl>
                                        <p:attrNameLst>
                                          <p:attrName>ppt_y</p:attrName>
                                        </p:attrNameLst>
                                      </p:cBhvr>
                                      <p:tavLst>
                                        <p:tav tm="0">
                                          <p:val>
                                            <p:strVal val="#ppt_y+.1"/>
                                          </p:val>
                                        </p:tav>
                                        <p:tav tm="100000">
                                          <p:val>
                                            <p:strVal val="#ppt_y"/>
                                          </p:val>
                                        </p:tav>
                                      </p:tavLst>
                                    </p:anim>
                                  </p:childTnLst>
                                </p:cTn>
                              </p:par>
                              <p:par>
                                <p:cTn fill="hold" id="33" nodeType="withEffect" presetClass="emph" presetID="8" presetSubtype="0">
                                  <p:stCondLst>
                                    <p:cond delay="2750"/>
                                  </p:stCondLst>
                                  <p:childTnLst>
                                    <p:animRot by="21600000">
                                      <p:cBhvr>
                                        <p:cTn dur="750" fill="hold" id="34"/>
                                        <p:tgtEl>
                                          <p:spTgt spid="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pic>
        <p:nvPicPr>
          <p:cNvPr id="15" name="Picture 2"/>
          <p:cNvPicPr>
            <a:picLocks noChangeArrowheads="1" noChangeAspect="1"/>
          </p:cNvPicPr>
          <p:nvPr/>
        </p:nvPicPr>
        <p:blipFill>
          <a:blip r:embed="rId3">
            <a:extLst>
              <a:ext uri="{28A0092B-C50C-407E-A947-70E740481C1C}">
                <a14:useLocalDpi val="0"/>
              </a:ext>
            </a:extLst>
          </a:blip>
          <a:srcRect l="11065" r="14118"/>
          <a:stretch>
            <a:fillRect/>
          </a:stretch>
        </p:blipFill>
        <p:spPr bwMode="auto">
          <a:xfrm>
            <a:off x="553475" y="1865331"/>
            <a:ext cx="2583716" cy="2449698"/>
          </a:xfrm>
          <a:prstGeom prst="rect">
            <a:avLst/>
          </a:prstGeom>
          <a:noFill/>
          <a:ln w="38100">
            <a:noFill/>
            <a:miter lim="800000"/>
          </a:ln>
          <a:effectLst>
            <a:outerShdw algn="tl" dir="2700000" dist="38100" rotWithShape="0">
              <a:srgbClr val="000000">
                <a:alpha val="39999"/>
              </a:srgbClr>
            </a:outerShdw>
          </a:effectLst>
          <a:extLst>
            <a:ext uri="{909E8E84-426E-40DD-AFC4-6F175D3DCCD1}">
              <a14:hiddenFill>
                <a:solidFill>
                  <a:srgbClr val="FFFFFF"/>
                </a:solidFill>
              </a14:hiddenFill>
            </a:ext>
          </a:extLst>
        </p:spPr>
      </p:pic>
      <p:cxnSp>
        <p:nvCxnSpPr>
          <p:cNvPr id="16" name="直接连接符 15"/>
          <p:cNvCxnSpPr/>
          <p:nvPr/>
        </p:nvCxnSpPr>
        <p:spPr>
          <a:xfrm>
            <a:off x="3616146" y="2469321"/>
            <a:ext cx="4854729" cy="1191"/>
          </a:xfrm>
          <a:prstGeom prst="line">
            <a:avLst/>
          </a:prstGeom>
          <a:ln w="12700">
            <a:solidFill>
              <a:srgbClr val="404040"/>
            </a:solidFill>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16146" y="3559649"/>
            <a:ext cx="4854729" cy="1191"/>
          </a:xfrm>
          <a:prstGeom prst="line">
            <a:avLst/>
          </a:prstGeom>
          <a:ln w="12700">
            <a:solidFill>
              <a:srgbClr val="404040"/>
            </a:solidFill>
          </a:ln>
          <a:effectLst/>
        </p:spPr>
        <p:style>
          <a:lnRef idx="1">
            <a:schemeClr val="accent1"/>
          </a:lnRef>
          <a:fillRef idx="0">
            <a:schemeClr val="accent1"/>
          </a:fillRef>
          <a:effectRef idx="0">
            <a:schemeClr val="accent1"/>
          </a:effectRef>
          <a:fontRef idx="minor">
            <a:schemeClr val="tx1"/>
          </a:fontRef>
        </p:style>
      </p:cxnSp>
      <p:sp>
        <p:nvSpPr>
          <p:cNvPr id="18" name="TextBox 9"/>
          <p:cNvSpPr txBox="1"/>
          <p:nvPr/>
        </p:nvSpPr>
        <p:spPr>
          <a:xfrm>
            <a:off x="3616146" y="1990251"/>
            <a:ext cx="4416187" cy="421338"/>
          </a:xfrm>
          <a:prstGeom prst="rect">
            <a:avLst/>
          </a:prstGeom>
          <a:noFill/>
        </p:spPr>
        <p:txBody>
          <a:bodyPr bIns="45696" lIns="91393" rIns="91393" rtlCol="0" tIns="45696" wrap="square">
            <a:spAutoFit/>
          </a:bodyPr>
          <a:lstStyle/>
          <a:p>
            <a:pPr algn="just">
              <a:lnSpc>
                <a:spcPts val="1299"/>
              </a:lnSpc>
            </a:pPr>
            <a:r>
              <a:rPr altLang="en-US" lang="zh-CN" sz="1012">
                <a:latin charset="-122" pitchFamily="65" typeface="方正兰亭纤黑简体"/>
                <a:ea charset="-122" pitchFamily="65" typeface="方正兰亭纤黑简体"/>
              </a:rPr>
              <a:t>点击输入简要文字内容，文字内容需概括精炼，不用多余的文字修饰，言简意赅的说明分项内容。</a:t>
            </a:r>
          </a:p>
        </p:txBody>
      </p:sp>
      <p:sp>
        <p:nvSpPr>
          <p:cNvPr id="19" name="TextBox 10"/>
          <p:cNvSpPr txBox="1"/>
          <p:nvPr/>
        </p:nvSpPr>
        <p:spPr>
          <a:xfrm>
            <a:off x="3616146" y="3090181"/>
            <a:ext cx="4416187" cy="421338"/>
          </a:xfrm>
          <a:prstGeom prst="rect">
            <a:avLst/>
          </a:prstGeom>
          <a:noFill/>
        </p:spPr>
        <p:txBody>
          <a:bodyPr bIns="45696" lIns="91393" rIns="91393" rtlCol="0" tIns="45696" wrap="square">
            <a:spAutoFit/>
          </a:bodyPr>
          <a:lstStyle/>
          <a:p>
            <a:pPr algn="just">
              <a:lnSpc>
                <a:spcPts val="1299"/>
              </a:lnSpc>
            </a:pPr>
            <a:r>
              <a:rPr altLang="en-US" lang="zh-CN" sz="1012">
                <a:latin charset="-122" pitchFamily="65" typeface="方正兰亭纤黑简体"/>
                <a:ea charset="-122" pitchFamily="65" typeface="方正兰亭纤黑简体"/>
              </a:rPr>
              <a:t>点击输入简要文字内容，文字内容需概括精炼，不用多余的文字修饰，言简意赅的说明分项内容。</a:t>
            </a:r>
          </a:p>
        </p:txBody>
      </p:sp>
    </p:spTree>
    <p:extLst>
      <p:ext uri="{BB962C8B-B14F-4D97-AF65-F5344CB8AC3E}">
        <p14:creationId val="8819285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42"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1000" id="27"/>
                                        <p:tgtEl>
                                          <p:spTgt spid="15"/>
                                        </p:tgtEl>
                                      </p:cBhvr>
                                    </p:animEffect>
                                    <p:anim calcmode="lin" valueType="num">
                                      <p:cBhvr>
                                        <p:cTn dur="1000" fill="hold" id="28"/>
                                        <p:tgtEl>
                                          <p:spTgt spid="15"/>
                                        </p:tgtEl>
                                        <p:attrNameLst>
                                          <p:attrName>ppt_x</p:attrName>
                                        </p:attrNameLst>
                                      </p:cBhvr>
                                      <p:tavLst>
                                        <p:tav tm="0">
                                          <p:val>
                                            <p:strVal val="#ppt_x"/>
                                          </p:val>
                                        </p:tav>
                                        <p:tav tm="100000">
                                          <p:val>
                                            <p:strVal val="#ppt_x"/>
                                          </p:val>
                                        </p:tav>
                                      </p:tavLst>
                                    </p:anim>
                                    <p:anim calcmode="lin" valueType="num">
                                      <p:cBhvr>
                                        <p:cTn dur="1000" fill="hold" id="29"/>
                                        <p:tgtEl>
                                          <p:spTgt spid="15"/>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000"/>
                            </p:stCondLst>
                            <p:childTnLst>
                              <p:par>
                                <p:cTn fill="hold" id="31" nodeType="afterEffect" presetClass="entr" presetID="2" presetSubtype="2">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additive="base">
                                        <p:cTn dur="500" fill="hold" id="33"/>
                                        <p:tgtEl>
                                          <p:spTgt spid="16"/>
                                        </p:tgtEl>
                                        <p:attrNameLst>
                                          <p:attrName>ppt_x</p:attrName>
                                        </p:attrNameLst>
                                      </p:cBhvr>
                                      <p:tavLst>
                                        <p:tav tm="0">
                                          <p:val>
                                            <p:strVal val="1+#ppt_w/2"/>
                                          </p:val>
                                        </p:tav>
                                        <p:tav tm="100000">
                                          <p:val>
                                            <p:strVal val="#ppt_x"/>
                                          </p:val>
                                        </p:tav>
                                      </p:tavLst>
                                    </p:anim>
                                    <p:anim calcmode="lin" valueType="num">
                                      <p:cBhvr additive="base">
                                        <p:cTn dur="500" fill="hold" id="34"/>
                                        <p:tgtEl>
                                          <p:spTgt spid="16"/>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additive="base">
                                        <p:cTn dur="500" fill="hold" id="37"/>
                                        <p:tgtEl>
                                          <p:spTgt spid="17"/>
                                        </p:tgtEl>
                                        <p:attrNameLst>
                                          <p:attrName>ppt_x</p:attrName>
                                        </p:attrNameLst>
                                      </p:cBhvr>
                                      <p:tavLst>
                                        <p:tav tm="0">
                                          <p:val>
                                            <p:strVal val="1+#ppt_w/2"/>
                                          </p:val>
                                        </p:tav>
                                        <p:tav tm="100000">
                                          <p:val>
                                            <p:strVal val="#ppt_x"/>
                                          </p:val>
                                        </p:tav>
                                      </p:tavLst>
                                    </p:anim>
                                    <p:anim calcmode="lin" valueType="num">
                                      <p:cBhvr additive="base">
                                        <p:cTn dur="500" fill="hold" id="38"/>
                                        <p:tgtEl>
                                          <p:spTgt spid="17"/>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2" presetSubtype="2">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additive="base">
                                        <p:cTn dur="300" fill="hold" id="42"/>
                                        <p:tgtEl>
                                          <p:spTgt spid="18"/>
                                        </p:tgtEl>
                                        <p:attrNameLst>
                                          <p:attrName>ppt_x</p:attrName>
                                        </p:attrNameLst>
                                      </p:cBhvr>
                                      <p:tavLst>
                                        <p:tav tm="0">
                                          <p:val>
                                            <p:strVal val="1+#ppt_w/2"/>
                                          </p:val>
                                        </p:tav>
                                        <p:tav tm="100000">
                                          <p:val>
                                            <p:strVal val="#ppt_x"/>
                                          </p:val>
                                        </p:tav>
                                      </p:tavLst>
                                    </p:anim>
                                    <p:anim calcmode="lin" valueType="num">
                                      <p:cBhvr additive="base">
                                        <p:cTn dur="300" fill="hold" id="43"/>
                                        <p:tgtEl>
                                          <p:spTgt spid="18"/>
                                        </p:tgtEl>
                                        <p:attrNameLst>
                                          <p:attrName>ppt_y</p:attrName>
                                        </p:attrNameLst>
                                      </p:cBhvr>
                                      <p:tavLst>
                                        <p:tav tm="0">
                                          <p:val>
                                            <p:strVal val="#ppt_y"/>
                                          </p:val>
                                        </p:tav>
                                        <p:tav tm="100000">
                                          <p:val>
                                            <p:strVal val="#ppt_y"/>
                                          </p:val>
                                        </p:tav>
                                      </p:tavLst>
                                    </p:anim>
                                  </p:childTnLst>
                                </p:cTn>
                              </p:par>
                              <p:par>
                                <p:cTn fill="hold" grpId="1" id="44" nodeType="withEffect" presetClass="emph" presetID="26" presetSubtype="0">
                                  <p:stCondLst>
                                    <p:cond delay="0"/>
                                  </p:stCondLst>
                                  <p:childTnLst>
                                    <p:animEffect filter="fade" transition="out">
                                      <p:cBhvr>
                                        <p:cTn dur="500" id="45" tmFilter="0, 0; .2, .5; .8, .5; 1, 0"/>
                                        <p:tgtEl>
                                          <p:spTgt spid="18"/>
                                        </p:tgtEl>
                                      </p:cBhvr>
                                    </p:animEffect>
                                    <p:animScale>
                                      <p:cBhvr>
                                        <p:cTn autoRev="1" dur="250" fill="hold" id="46"/>
                                        <p:tgtEl>
                                          <p:spTgt spid="18"/>
                                        </p:tgtEl>
                                      </p:cBhvr>
                                      <p:by x="105000" y="105000"/>
                                    </p:animScale>
                                  </p:childTnLst>
                                </p:cTn>
                              </p:par>
                            </p:childTnLst>
                          </p:cTn>
                        </p:par>
                        <p:par>
                          <p:cTn fill="hold" id="47" nodeType="afterGroup">
                            <p:stCondLst>
                              <p:cond delay="3000"/>
                            </p:stCondLst>
                            <p:childTnLst>
                              <p:par>
                                <p:cTn fill="hold" grpId="0" id="48" nodeType="afterEffect" presetClass="entr" presetID="2" presetSubtype="2">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300" fill="hold" id="50"/>
                                        <p:tgtEl>
                                          <p:spTgt spid="19"/>
                                        </p:tgtEl>
                                        <p:attrNameLst>
                                          <p:attrName>ppt_x</p:attrName>
                                        </p:attrNameLst>
                                      </p:cBhvr>
                                      <p:tavLst>
                                        <p:tav tm="0">
                                          <p:val>
                                            <p:strVal val="1+#ppt_w/2"/>
                                          </p:val>
                                        </p:tav>
                                        <p:tav tm="100000">
                                          <p:val>
                                            <p:strVal val="#ppt_x"/>
                                          </p:val>
                                        </p:tav>
                                      </p:tavLst>
                                    </p:anim>
                                    <p:anim calcmode="lin" valueType="num">
                                      <p:cBhvr additive="base">
                                        <p:cTn dur="300" fill="hold" id="51"/>
                                        <p:tgtEl>
                                          <p:spTgt spid="19"/>
                                        </p:tgtEl>
                                        <p:attrNameLst>
                                          <p:attrName>ppt_y</p:attrName>
                                        </p:attrNameLst>
                                      </p:cBhvr>
                                      <p:tavLst>
                                        <p:tav tm="0">
                                          <p:val>
                                            <p:strVal val="#ppt_y"/>
                                          </p:val>
                                        </p:tav>
                                        <p:tav tm="100000">
                                          <p:val>
                                            <p:strVal val="#ppt_y"/>
                                          </p:val>
                                        </p:tav>
                                      </p:tavLst>
                                    </p:anim>
                                  </p:childTnLst>
                                </p:cTn>
                              </p:par>
                              <p:par>
                                <p:cTn fill="hold" grpId="1" id="52" nodeType="withEffect" presetClass="emph" presetID="26" presetSubtype="0">
                                  <p:stCondLst>
                                    <p:cond delay="0"/>
                                  </p:stCondLst>
                                  <p:childTnLst>
                                    <p:animEffect filter="fade" transition="out">
                                      <p:cBhvr>
                                        <p:cTn dur="500" id="53" tmFilter="0, 0; .2, .5; .8, .5; 1, 0"/>
                                        <p:tgtEl>
                                          <p:spTgt spid="19"/>
                                        </p:tgtEl>
                                      </p:cBhvr>
                                    </p:animEffect>
                                    <p:animScale>
                                      <p:cBhvr>
                                        <p:cTn autoRev="1" dur="250" fill="hold" id="54"/>
                                        <p:tgtEl>
                                          <p:spTgt spid="19"/>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8"/>
      <p:bldP grpId="1" spid="18"/>
      <p:bldP grpId="0" spid="19"/>
      <p:bldP grpId="1"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15" name="组合 14"/>
          <p:cNvGrpSpPr/>
          <p:nvPr/>
        </p:nvGrpSpPr>
        <p:grpSpPr>
          <a:xfrm>
            <a:off x="1763727" y="1550536"/>
            <a:ext cx="863063" cy="863375"/>
            <a:chOff x="2136775" y="1708150"/>
            <a:chExt cx="1176338" cy="1176338"/>
          </a:xfrm>
        </p:grpSpPr>
        <p:sp>
          <p:nvSpPr>
            <p:cNvPr id="16" name="Freeform 8"/>
            <p:cNvSpPr/>
            <p:nvPr/>
          </p:nvSpPr>
          <p:spPr bwMode="auto">
            <a:xfrm>
              <a:off x="2136775" y="1708150"/>
              <a:ext cx="1176338" cy="1176338"/>
            </a:xfrm>
            <a:custGeom>
              <a:gdLst>
                <a:gd fmla="*/ 1481 w 1482" name="T0"/>
                <a:gd fmla="*/ 780 h 1482" name="T1"/>
                <a:gd fmla="*/ 1467 w 1482" name="T2"/>
                <a:gd fmla="*/ 890 h 1482" name="T3"/>
                <a:gd fmla="*/ 1436 w 1482" name="T4"/>
                <a:gd fmla="*/ 997 h 1482" name="T5"/>
                <a:gd fmla="*/ 1392 w 1482" name="T6"/>
                <a:gd fmla="*/ 1094 h 1482" name="T7"/>
                <a:gd fmla="*/ 1334 w 1482" name="T8"/>
                <a:gd fmla="*/ 1185 h 1482" name="T9"/>
                <a:gd fmla="*/ 1265 w 1482" name="T10"/>
                <a:gd fmla="*/ 1265 h 1482" name="T11"/>
                <a:gd fmla="*/ 1184 w 1482" name="T12"/>
                <a:gd fmla="*/ 1335 h 1482" name="T13"/>
                <a:gd fmla="*/ 1094 w 1482" name="T14"/>
                <a:gd fmla="*/ 1393 h 1482" name="T15"/>
                <a:gd fmla="*/ 995 w 1482" name="T16"/>
                <a:gd fmla="*/ 1437 h 1482" name="T17"/>
                <a:gd fmla="*/ 890 w 1482" name="T18"/>
                <a:gd fmla="*/ 1467 h 1482" name="T19"/>
                <a:gd fmla="*/ 778 w 1482" name="T20"/>
                <a:gd fmla="*/ 1481 h 1482" name="T21"/>
                <a:gd fmla="*/ 702 w 1482" name="T22"/>
                <a:gd fmla="*/ 1481 h 1482" name="T23"/>
                <a:gd fmla="*/ 592 w 1482" name="T24"/>
                <a:gd fmla="*/ 1467 h 1482" name="T25"/>
                <a:gd fmla="*/ 486 w 1482" name="T26"/>
                <a:gd fmla="*/ 1437 h 1482" name="T27"/>
                <a:gd fmla="*/ 388 w 1482" name="T28"/>
                <a:gd fmla="*/ 1393 h 1482" name="T29"/>
                <a:gd fmla="*/ 297 w 1482" name="T30"/>
                <a:gd fmla="*/ 1335 h 1482" name="T31"/>
                <a:gd fmla="*/ 217 w 1482" name="T32"/>
                <a:gd fmla="*/ 1265 h 1482" name="T33"/>
                <a:gd fmla="*/ 147 w 1482" name="T34"/>
                <a:gd fmla="*/ 1185 h 1482" name="T35"/>
                <a:gd fmla="*/ 89 w 1482" name="T36"/>
                <a:gd fmla="*/ 1094 h 1482" name="T37"/>
                <a:gd fmla="*/ 45 w 1482" name="T38"/>
                <a:gd fmla="*/ 997 h 1482" name="T39"/>
                <a:gd fmla="*/ 15 w 1482" name="T40"/>
                <a:gd fmla="*/ 890 h 1482" name="T41"/>
                <a:gd fmla="*/ 1 w 1482" name="T42"/>
                <a:gd fmla="*/ 780 h 1482" name="T43"/>
                <a:gd fmla="*/ 1 w 1482" name="T44"/>
                <a:gd fmla="*/ 704 h 1482" name="T45"/>
                <a:gd fmla="*/ 15 w 1482" name="T46"/>
                <a:gd fmla="*/ 592 h 1482" name="T47"/>
                <a:gd fmla="*/ 45 w 1482" name="T48"/>
                <a:gd fmla="*/ 486 h 1482" name="T49"/>
                <a:gd fmla="*/ 89 w 1482" name="T50"/>
                <a:gd fmla="*/ 389 h 1482" name="T51"/>
                <a:gd fmla="*/ 147 w 1482" name="T52"/>
                <a:gd fmla="*/ 299 h 1482" name="T53"/>
                <a:gd fmla="*/ 217 w 1482" name="T54"/>
                <a:gd fmla="*/ 217 h 1482" name="T55"/>
                <a:gd fmla="*/ 297 w 1482" name="T56"/>
                <a:gd fmla="*/ 148 h 1482" name="T57"/>
                <a:gd fmla="*/ 388 w 1482" name="T58"/>
                <a:gd fmla="*/ 90 h 1482" name="T59"/>
                <a:gd fmla="*/ 486 w 1482" name="T60"/>
                <a:gd fmla="*/ 46 h 1482" name="T61"/>
                <a:gd fmla="*/ 592 w 1482" name="T62"/>
                <a:gd fmla="*/ 15 h 1482" name="T63"/>
                <a:gd fmla="*/ 702 w 1482" name="T64"/>
                <a:gd fmla="*/ 1 h 1482" name="T65"/>
                <a:gd fmla="*/ 778 w 1482" name="T66"/>
                <a:gd fmla="*/ 1 h 1482" name="T67"/>
                <a:gd fmla="*/ 890 w 1482" name="T68"/>
                <a:gd fmla="*/ 15 h 1482" name="T69"/>
                <a:gd fmla="*/ 995 w 1482" name="T70"/>
                <a:gd fmla="*/ 46 h 1482" name="T71"/>
                <a:gd fmla="*/ 1094 w 1482" name="T72"/>
                <a:gd fmla="*/ 90 h 1482" name="T73"/>
                <a:gd fmla="*/ 1184 w 1482" name="T74"/>
                <a:gd fmla="*/ 148 h 1482" name="T75"/>
                <a:gd fmla="*/ 1265 w 1482" name="T76"/>
                <a:gd fmla="*/ 217 h 1482" name="T77"/>
                <a:gd fmla="*/ 1334 w 1482" name="T78"/>
                <a:gd fmla="*/ 299 h 1482" name="T79"/>
                <a:gd fmla="*/ 1392 w 1482" name="T80"/>
                <a:gd fmla="*/ 389 h 1482" name="T81"/>
                <a:gd fmla="*/ 1436 w 1482" name="T82"/>
                <a:gd fmla="*/ 486 h 1482" name="T83"/>
                <a:gd fmla="*/ 1467 w 1482" name="T84"/>
                <a:gd fmla="*/ 592 h 1482" name="T85"/>
                <a:gd fmla="*/ 1481 w 1482" name="T86"/>
                <a:gd fmla="*/ 704 h 14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2" w="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anchor="t" anchorCtr="0" bIns="34273" compatLnSpc="1" lIns="68546" numCol="1" rIns="68546" tIns="34273" vert="horz" wrap="square">
              <a:prstTxWarp prst="textNoShape">
                <a:avLst/>
              </a:prstTxWarp>
            </a:bodyPr>
            <a:lstStyle/>
            <a:p>
              <a:endParaRPr altLang="en-US" lang="zh-CN" sz="1012">
                <a:ea charset="-122" panose="020b0503020204020204" pitchFamily="34" typeface="微软雅黑"/>
              </a:endParaRPr>
            </a:p>
          </p:txBody>
        </p:sp>
        <p:sp>
          <p:nvSpPr>
            <p:cNvPr id="17" name="Freeform 9"/>
            <p:cNvSpPr>
              <a:spLocks noEditPoints="1"/>
            </p:cNvSpPr>
            <p:nvPr/>
          </p:nvSpPr>
          <p:spPr bwMode="auto">
            <a:xfrm>
              <a:off x="2332038" y="1985963"/>
              <a:ext cx="784225" cy="719138"/>
            </a:xfrm>
            <a:custGeom>
              <a:gdLst>
                <a:gd fmla="*/ 388 w 988" name="T0"/>
                <a:gd fmla="*/ 819 h 905" name="T1"/>
                <a:gd fmla="*/ 432 w 988" name="T2"/>
                <a:gd fmla="*/ 697 h 905" name="T3"/>
                <a:gd fmla="*/ 412 w 988" name="T4"/>
                <a:gd fmla="*/ 664 h 905" name="T5"/>
                <a:gd fmla="*/ 391 w 988" name="T6"/>
                <a:gd fmla="*/ 639 h 905" name="T7"/>
                <a:gd fmla="*/ 393 w 988" name="T8"/>
                <a:gd fmla="*/ 620 h 905" name="T9"/>
                <a:gd fmla="*/ 418 w 988" name="T10"/>
                <a:gd fmla="*/ 599 h 905" name="T11"/>
                <a:gd fmla="*/ 393 w 988" name="T12"/>
                <a:gd fmla="*/ 546 h 905" name="T13"/>
                <a:gd fmla="*/ 277 w 988" name="T14"/>
                <a:gd fmla="*/ 476 h 905" name="T15"/>
                <a:gd fmla="*/ 138 w 988" name="T16"/>
                <a:gd fmla="*/ 371 h 905" name="T17"/>
                <a:gd fmla="*/ 92 w 988" name="T18"/>
                <a:gd fmla="*/ 317 h 905" name="T19"/>
                <a:gd fmla="*/ 44 w 988" name="T20"/>
                <a:gd fmla="*/ 234 h 905" name="T21"/>
                <a:gd fmla="*/ 13 w 988" name="T22"/>
                <a:gd fmla="*/ 132 h 905" name="T23"/>
                <a:gd fmla="*/ 0 w 988" name="T24"/>
                <a:gd fmla="*/ 0 h 905" name="T25"/>
                <a:gd fmla="*/ 256 w 988" name="T26"/>
                <a:gd fmla="*/ 23 h 905" name="T27"/>
                <a:gd fmla="*/ 740 w 988" name="T28"/>
                <a:gd fmla="*/ 57 h 905" name="T29"/>
                <a:gd fmla="*/ 987 w 988" name="T30"/>
                <a:gd fmla="*/ 33 h 905" name="T31"/>
                <a:gd fmla="*/ 971 w 988" name="T32"/>
                <a:gd fmla="*/ 154 h 905" name="T33"/>
                <a:gd fmla="*/ 936 w 988" name="T34"/>
                <a:gd fmla="*/ 251 h 905" name="T35"/>
                <a:gd fmla="*/ 886 w 988" name="T36"/>
                <a:gd fmla="*/ 331 h 905" name="T37"/>
                <a:gd fmla="*/ 825 w 988" name="T38"/>
                <a:gd fmla="*/ 395 h 905" name="T39"/>
                <a:gd fmla="*/ 653 w 988" name="T40"/>
                <a:gd fmla="*/ 512 h 905" name="T41"/>
                <a:gd fmla="*/ 576 w 988" name="T42"/>
                <a:gd fmla="*/ 574 h 905" name="T43"/>
                <a:gd fmla="*/ 580 w 988" name="T44"/>
                <a:gd fmla="*/ 601 h 905" name="T45"/>
                <a:gd fmla="*/ 601 w 988" name="T46"/>
                <a:gd fmla="*/ 625 h 905" name="T47"/>
                <a:gd fmla="*/ 599 w 988" name="T48"/>
                <a:gd fmla="*/ 646 h 905" name="T49"/>
                <a:gd fmla="*/ 574 w 988" name="T50"/>
                <a:gd fmla="*/ 666 h 905" name="T51"/>
                <a:gd fmla="*/ 565 w 988" name="T52"/>
                <a:gd fmla="*/ 725 h 905" name="T53"/>
                <a:gd fmla="*/ 619 w 988" name="T54"/>
                <a:gd fmla="*/ 838 h 905" name="T55"/>
                <a:gd fmla="*/ 298 w 988" name="T56"/>
                <a:gd fmla="*/ 855 h 905" name="T57"/>
                <a:gd fmla="*/ 737 w 988" name="T58"/>
                <a:gd fmla="*/ 203 h 905" name="T59"/>
                <a:gd fmla="*/ 707 w 988" name="T60"/>
                <a:gd fmla="*/ 350 h 905" name="T61"/>
                <a:gd fmla="*/ 669 w 988" name="T62"/>
                <a:gd fmla="*/ 443 h 905" name="T63"/>
                <a:gd fmla="*/ 779 w 988" name="T64"/>
                <a:gd fmla="*/ 367 h 905" name="T65"/>
                <a:gd fmla="*/ 855 w 988" name="T66"/>
                <a:gd fmla="*/ 288 h 905" name="T67"/>
                <a:gd fmla="*/ 906 w 988" name="T68"/>
                <a:gd fmla="*/ 192 h 905" name="T69"/>
                <a:gd fmla="*/ 929 w 988" name="T70"/>
                <a:gd fmla="*/ 105 h 905" name="T71"/>
                <a:gd fmla="*/ 761 w 988" name="T72"/>
                <a:gd fmla="*/ 152 h 905" name="T73"/>
                <a:gd fmla="*/ 316 w 988" name="T74"/>
                <a:gd fmla="*/ 428 h 905" name="T75"/>
                <a:gd fmla="*/ 279 w 988" name="T76"/>
                <a:gd fmla="*/ 331 h 905" name="T77"/>
                <a:gd fmla="*/ 258 w 988" name="T78"/>
                <a:gd fmla="*/ 221 h 905" name="T79"/>
                <a:gd fmla="*/ 228 w 988" name="T80"/>
                <a:gd fmla="*/ 152 h 905" name="T81"/>
                <a:gd fmla="*/ 58 w 988" name="T82"/>
                <a:gd fmla="*/ 85 h 905" name="T83"/>
                <a:gd fmla="*/ 77 w 988" name="T84"/>
                <a:gd fmla="*/ 177 h 905" name="T85"/>
                <a:gd fmla="*/ 118 w 988" name="T86"/>
                <a:gd fmla="*/ 263 h 905" name="T87"/>
                <a:gd fmla="*/ 191 w 988" name="T88"/>
                <a:gd fmla="*/ 350 h 905" name="T89"/>
                <a:gd fmla="*/ 326 w 988" name="T90"/>
                <a:gd fmla="*/ 446 h 905" name="T91"/>
                <a:gd fmla="*/ 307 w 988" name="T92"/>
                <a:gd fmla="*/ 170 h 905" name="T93"/>
                <a:gd fmla="*/ 320 w 988" name="T94"/>
                <a:gd fmla="*/ 266 h 905" name="T95"/>
                <a:gd fmla="*/ 358 w 988" name="T96"/>
                <a:gd fmla="*/ 380 h 905" name="T97"/>
                <a:gd fmla="*/ 398 w 988" name="T98"/>
                <a:gd fmla="*/ 448 h 905" name="T99"/>
                <a:gd fmla="*/ 416 w 988" name="T100"/>
                <a:gd fmla="*/ 453 h 905" name="T101"/>
                <a:gd fmla="*/ 429 w 988" name="T102"/>
                <a:gd fmla="*/ 444 h 905" name="T103"/>
                <a:gd fmla="*/ 430 w 988" name="T104"/>
                <a:gd fmla="*/ 425 h 905" name="T105"/>
                <a:gd fmla="*/ 394 w 988" name="T106"/>
                <a:gd fmla="*/ 362 h 905" name="T107"/>
                <a:gd fmla="*/ 360 w 988" name="T108"/>
                <a:gd fmla="*/ 257 h 905" name="T109"/>
                <a:gd fmla="*/ 348 w 988" name="T110"/>
                <a:gd fmla="*/ 166 h 905" name="T111"/>
                <a:gd fmla="*/ 343 w 988" name="T112"/>
                <a:gd fmla="*/ 63 h 905" name="T113"/>
                <a:gd fmla="*/ 329 w 988" name="T114"/>
                <a:gd fmla="*/ 51 h 905" name="T115"/>
                <a:gd fmla="*/ 313 w 988" name="T116"/>
                <a:gd fmla="*/ 53 h 905" name="T117"/>
                <a:gd fmla="*/ 304 w 988" name="T118"/>
                <a:gd fmla="*/ 70 h 90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05" w="987">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t" anchorCtr="0" bIns="34273" compatLnSpc="1" lIns="68546" numCol="1" rIns="68546" tIns="34273" vert="horz" wrap="square">
              <a:prstTxWarp prst="textNoShape">
                <a:avLst/>
              </a:prstTxWarp>
            </a:bodyPr>
            <a:lstStyle/>
            <a:p>
              <a:endParaRPr altLang="en-US" lang="zh-CN" sz="1012">
                <a:ea charset="-122" panose="020b0503020204020204" pitchFamily="34" typeface="微软雅黑"/>
              </a:endParaRPr>
            </a:p>
          </p:txBody>
        </p:sp>
      </p:grpSp>
      <p:grpSp>
        <p:nvGrpSpPr>
          <p:cNvPr id="18" name="组合 17"/>
          <p:cNvGrpSpPr/>
          <p:nvPr/>
        </p:nvGrpSpPr>
        <p:grpSpPr>
          <a:xfrm>
            <a:off x="6705747" y="1550536"/>
            <a:ext cx="863063" cy="863375"/>
            <a:chOff x="5030788" y="1708150"/>
            <a:chExt cx="1176338" cy="1176338"/>
          </a:xfrm>
        </p:grpSpPr>
        <p:sp>
          <p:nvSpPr>
            <p:cNvPr id="19" name="Freeform 6"/>
            <p:cNvSpPr/>
            <p:nvPr/>
          </p:nvSpPr>
          <p:spPr bwMode="auto">
            <a:xfrm>
              <a:off x="5030788" y="1708150"/>
              <a:ext cx="1176338" cy="1176338"/>
            </a:xfrm>
            <a:custGeom>
              <a:gdLst>
                <a:gd fmla="*/ 1481 w 1482" name="T0"/>
                <a:gd fmla="*/ 780 h 1482" name="T1"/>
                <a:gd fmla="*/ 1467 w 1482" name="T2"/>
                <a:gd fmla="*/ 890 h 1482" name="T3"/>
                <a:gd fmla="*/ 1436 w 1482" name="T4"/>
                <a:gd fmla="*/ 997 h 1482" name="T5"/>
                <a:gd fmla="*/ 1392 w 1482" name="T6"/>
                <a:gd fmla="*/ 1094 h 1482" name="T7"/>
                <a:gd fmla="*/ 1334 w 1482" name="T8"/>
                <a:gd fmla="*/ 1185 h 1482" name="T9"/>
                <a:gd fmla="*/ 1265 w 1482" name="T10"/>
                <a:gd fmla="*/ 1265 h 1482" name="T11"/>
                <a:gd fmla="*/ 1185 w 1482" name="T12"/>
                <a:gd fmla="*/ 1335 h 1482" name="T13"/>
                <a:gd fmla="*/ 1094 w 1482" name="T14"/>
                <a:gd fmla="*/ 1393 h 1482" name="T15"/>
                <a:gd fmla="*/ 996 w 1482" name="T16"/>
                <a:gd fmla="*/ 1437 h 1482" name="T17"/>
                <a:gd fmla="*/ 890 w 1482" name="T18"/>
                <a:gd fmla="*/ 1467 h 1482" name="T19"/>
                <a:gd fmla="*/ 779 w 1482" name="T20"/>
                <a:gd fmla="*/ 1481 h 1482" name="T21"/>
                <a:gd fmla="*/ 703 w 1482" name="T22"/>
                <a:gd fmla="*/ 1481 h 1482" name="T23"/>
                <a:gd fmla="*/ 592 w 1482" name="T24"/>
                <a:gd fmla="*/ 1467 h 1482" name="T25"/>
                <a:gd fmla="*/ 487 w 1482" name="T26"/>
                <a:gd fmla="*/ 1437 h 1482" name="T27"/>
                <a:gd fmla="*/ 388 w 1482" name="T28"/>
                <a:gd fmla="*/ 1393 h 1482" name="T29"/>
                <a:gd fmla="*/ 298 w 1482" name="T30"/>
                <a:gd fmla="*/ 1335 h 1482" name="T31"/>
                <a:gd fmla="*/ 217 w 1482" name="T32"/>
                <a:gd fmla="*/ 1265 h 1482" name="T33"/>
                <a:gd fmla="*/ 147 w 1482" name="T34"/>
                <a:gd fmla="*/ 1185 h 1482" name="T35"/>
                <a:gd fmla="*/ 89 w 1482" name="T36"/>
                <a:gd fmla="*/ 1094 h 1482" name="T37"/>
                <a:gd fmla="*/ 45 w 1482" name="T38"/>
                <a:gd fmla="*/ 997 h 1482" name="T39"/>
                <a:gd fmla="*/ 15 w 1482" name="T40"/>
                <a:gd fmla="*/ 890 h 1482" name="T41"/>
                <a:gd fmla="*/ 1 w 1482" name="T42"/>
                <a:gd fmla="*/ 780 h 1482" name="T43"/>
                <a:gd fmla="*/ 1 w 1482" name="T44"/>
                <a:gd fmla="*/ 704 h 1482" name="T45"/>
                <a:gd fmla="*/ 15 w 1482" name="T46"/>
                <a:gd fmla="*/ 592 h 1482" name="T47"/>
                <a:gd fmla="*/ 45 w 1482" name="T48"/>
                <a:gd fmla="*/ 486 h 1482" name="T49"/>
                <a:gd fmla="*/ 89 w 1482" name="T50"/>
                <a:gd fmla="*/ 389 h 1482" name="T51"/>
                <a:gd fmla="*/ 147 w 1482" name="T52"/>
                <a:gd fmla="*/ 299 h 1482" name="T53"/>
                <a:gd fmla="*/ 217 w 1482" name="T54"/>
                <a:gd fmla="*/ 217 h 1482" name="T55"/>
                <a:gd fmla="*/ 298 w 1482" name="T56"/>
                <a:gd fmla="*/ 148 h 1482" name="T57"/>
                <a:gd fmla="*/ 388 w 1482" name="T58"/>
                <a:gd fmla="*/ 90 h 1482" name="T59"/>
                <a:gd fmla="*/ 487 w 1482" name="T60"/>
                <a:gd fmla="*/ 46 h 1482" name="T61"/>
                <a:gd fmla="*/ 592 w 1482" name="T62"/>
                <a:gd fmla="*/ 15 h 1482" name="T63"/>
                <a:gd fmla="*/ 703 w 1482" name="T64"/>
                <a:gd fmla="*/ 1 h 1482" name="T65"/>
                <a:gd fmla="*/ 779 w 1482" name="T66"/>
                <a:gd fmla="*/ 1 h 1482" name="T67"/>
                <a:gd fmla="*/ 890 w 1482" name="T68"/>
                <a:gd fmla="*/ 15 h 1482" name="T69"/>
                <a:gd fmla="*/ 996 w 1482" name="T70"/>
                <a:gd fmla="*/ 46 h 1482" name="T71"/>
                <a:gd fmla="*/ 1094 w 1482" name="T72"/>
                <a:gd fmla="*/ 90 h 1482" name="T73"/>
                <a:gd fmla="*/ 1185 w 1482" name="T74"/>
                <a:gd fmla="*/ 148 h 1482" name="T75"/>
                <a:gd fmla="*/ 1265 w 1482" name="T76"/>
                <a:gd fmla="*/ 217 h 1482" name="T77"/>
                <a:gd fmla="*/ 1334 w 1482" name="T78"/>
                <a:gd fmla="*/ 299 h 1482" name="T79"/>
                <a:gd fmla="*/ 1392 w 1482" name="T80"/>
                <a:gd fmla="*/ 389 h 1482" name="T81"/>
                <a:gd fmla="*/ 1436 w 1482" name="T82"/>
                <a:gd fmla="*/ 486 h 1482" name="T83"/>
                <a:gd fmla="*/ 1467 w 1482" name="T84"/>
                <a:gd fmla="*/ 592 h 1482" name="T85"/>
                <a:gd fmla="*/ 1481 w 1482" name="T86"/>
                <a:gd fmla="*/ 704 h 14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2" w="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chemeClr val="bg1"/>
            </a:solidFill>
            <a:ln>
              <a:noFill/>
            </a:ln>
          </p:spPr>
          <p:txBody>
            <a:bodyPr anchor="t" anchorCtr="0" bIns="34273" compatLnSpc="1" lIns="68546" numCol="1" rIns="68546" tIns="34273" vert="horz" wrap="square">
              <a:prstTxWarp prst="textNoShape">
                <a:avLst/>
              </a:prstTxWarp>
            </a:bodyPr>
            <a:lstStyle/>
            <a:p>
              <a:endParaRPr altLang="en-US" lang="zh-CN" sz="1012">
                <a:ea charset="-122" panose="020b0503020204020204" pitchFamily="34" typeface="微软雅黑"/>
              </a:endParaRPr>
            </a:p>
          </p:txBody>
        </p:sp>
        <p:sp>
          <p:nvSpPr>
            <p:cNvPr id="20" name="Freeform 10"/>
            <p:cNvSpPr>
              <a:spLocks noEditPoints="1"/>
            </p:cNvSpPr>
            <p:nvPr/>
          </p:nvSpPr>
          <p:spPr bwMode="auto">
            <a:xfrm>
              <a:off x="5280025" y="1862138"/>
              <a:ext cx="701675" cy="965200"/>
            </a:xfrm>
            <a:custGeom>
              <a:gdLst>
                <a:gd fmla="*/ 117 w 885" name="T0"/>
                <a:gd fmla="*/ 744 h 1217" name="T1"/>
                <a:gd fmla="*/ 34 w 885" name="T2"/>
                <a:gd fmla="*/ 538 h 1217" name="T3"/>
                <a:gd fmla="*/ 22 w 885" name="T4"/>
                <a:gd fmla="*/ 365 h 1217" name="T5"/>
                <a:gd fmla="*/ 109 w 885" name="T6"/>
                <a:gd fmla="*/ 162 h 1217" name="T7"/>
                <a:gd fmla="*/ 291 w 885" name="T8"/>
                <a:gd fmla="*/ 61 h 1217" name="T9"/>
                <a:gd fmla="*/ 459 w 885" name="T10"/>
                <a:gd fmla="*/ 0 h 1217" name="T11"/>
                <a:gd fmla="*/ 663 w 885" name="T12"/>
                <a:gd fmla="*/ 87 h 1217" name="T13"/>
                <a:gd fmla="*/ 795 w 885" name="T14"/>
                <a:gd fmla="*/ 200 h 1217" name="T15"/>
                <a:gd fmla="*/ 876 w 885" name="T16"/>
                <a:gd fmla="*/ 405 h 1217" name="T17"/>
                <a:gd fmla="*/ 818 w 885" name="T18"/>
                <a:gd fmla="*/ 606 h 1217" name="T19"/>
                <a:gd fmla="*/ 745 w 885" name="T20"/>
                <a:gd fmla="*/ 766 h 1217" name="T21"/>
                <a:gd fmla="*/ 506 w 885" name="T22"/>
                <a:gd fmla="*/ 867 h 1217" name="T23"/>
                <a:gd fmla="*/ 432 w 885" name="T24"/>
                <a:gd fmla="*/ 885 h 1217" name="T25"/>
                <a:gd fmla="*/ 411 w 885" name="T26"/>
                <a:gd fmla="*/ 208 h 1217" name="T27"/>
                <a:gd fmla="*/ 398 w 885" name="T28"/>
                <a:gd fmla="*/ 327 h 1217" name="T29"/>
                <a:gd fmla="*/ 643 w 885" name="T30"/>
                <a:gd fmla="*/ 211 h 1217" name="T31"/>
                <a:gd fmla="*/ 727 w 885" name="T32"/>
                <a:gd fmla="*/ 455 h 1217" name="T33"/>
                <a:gd fmla="*/ 659 w 885" name="T34"/>
                <a:gd fmla="*/ 618 h 1217" name="T35"/>
                <a:gd fmla="*/ 513 w 885" name="T36"/>
                <a:gd fmla="*/ 716 h 1217" name="T37"/>
                <a:gd fmla="*/ 306 w 885" name="T38"/>
                <a:gd fmla="*/ 706 h 1217" name="T39"/>
                <a:gd fmla="*/ 135 w 885" name="T40"/>
                <a:gd fmla="*/ 526 h 1217" name="T41"/>
                <a:gd fmla="*/ 338 w 885" name="T42"/>
                <a:gd fmla="*/ 742 h 1217" name="T43"/>
                <a:gd fmla="*/ 553 w 885" name="T44"/>
                <a:gd fmla="*/ 741 h 1217" name="T45"/>
                <a:gd fmla="*/ 698 w 885" name="T46"/>
                <a:gd fmla="*/ 632 h 1217" name="T47"/>
                <a:gd fmla="*/ 761 w 885" name="T48"/>
                <a:gd fmla="*/ 457 h 1217" name="T49"/>
                <a:gd fmla="*/ 715 w 885" name="T50"/>
                <a:gd fmla="*/ 275 h 1217" name="T51"/>
                <a:gd fmla="*/ 486 w 885" name="T52"/>
                <a:gd fmla="*/ 124 h 1217" name="T53"/>
                <a:gd fmla="*/ 224 w 885" name="T54"/>
                <a:gd fmla="*/ 703 h 1217" name="T55"/>
                <a:gd fmla="*/ 243 w 885" name="T56"/>
                <a:gd fmla="*/ 718 h 1217" name="T57"/>
                <a:gd fmla="*/ 270 w 885" name="T58"/>
                <a:gd fmla="*/ 735 h 1217" name="T59"/>
                <a:gd fmla="*/ 304 w 885" name="T60"/>
                <a:gd fmla="*/ 753 h 1217" name="T61"/>
                <a:gd fmla="*/ 334 w 885" name="T62"/>
                <a:gd fmla="*/ 765 h 1217" name="T63"/>
                <a:gd fmla="*/ 366 w 885" name="T64"/>
                <a:gd fmla="*/ 773 h 1217" name="T65"/>
                <a:gd fmla="*/ 399 w 885" name="T66"/>
                <a:gd fmla="*/ 780 h 1217" name="T67"/>
                <a:gd fmla="*/ 443 w 885" name="T68"/>
                <a:gd fmla="*/ 782 h 1217" name="T69"/>
                <a:gd fmla="*/ 454 w 885" name="T70"/>
                <a:gd fmla="*/ 782 h 1217" name="T71"/>
                <a:gd fmla="*/ 457 w 885" name="T72"/>
                <a:gd fmla="*/ 782 h 1217" name="T73"/>
                <a:gd fmla="*/ 458 w 885" name="T74"/>
                <a:gd fmla="*/ 782 h 1217" name="T75"/>
                <a:gd fmla="*/ 459 w 885" name="T76"/>
                <a:gd fmla="*/ 782 h 1217" name="T77"/>
                <a:gd fmla="*/ 461 w 885" name="T78"/>
                <a:gd fmla="*/ 782 h 1217" name="T79"/>
                <a:gd fmla="*/ 462 w 885" name="T80"/>
                <a:gd fmla="*/ 782 h 1217" name="T81"/>
                <a:gd fmla="*/ 463 w 885" name="T82"/>
                <a:gd fmla="*/ 782 h 1217" name="T83"/>
                <a:gd fmla="*/ 466 w 885" name="T84"/>
                <a:gd fmla="*/ 781 h 1217" name="T85"/>
                <a:gd fmla="*/ 472 w 885" name="T86"/>
                <a:gd fmla="*/ 781 h 1217" name="T87"/>
                <a:gd fmla="*/ 485 w 885" name="T88"/>
                <a:gd fmla="*/ 780 h 1217" name="T89"/>
                <a:gd fmla="*/ 512 w 885" name="T90"/>
                <a:gd fmla="*/ 775 h 1217" name="T91"/>
                <a:gd fmla="*/ 545 w 885" name="T92"/>
                <a:gd fmla="*/ 767 h 1217" name="T93"/>
                <a:gd fmla="*/ 576 w 885" name="T94"/>
                <a:gd fmla="*/ 755 h 1217" name="T95"/>
                <a:gd fmla="*/ 606 w 885" name="T96"/>
                <a:gd fmla="*/ 741 h 1217" name="T97"/>
                <a:gd fmla="*/ 638 w 885" name="T98"/>
                <a:gd fmla="*/ 720 h 1217" name="T99"/>
                <a:gd fmla="*/ 668 w 885" name="T100"/>
                <a:gd fmla="*/ 697 h 1217" name="T101"/>
                <a:gd fmla="*/ 685 w 885" name="T102"/>
                <a:gd fmla="*/ 681 h 1217" name="T103"/>
                <a:gd fmla="*/ 695 w 885" name="T104"/>
                <a:gd fmla="*/ 670 h 1217" name="T105"/>
                <a:gd fmla="*/ 771 w 885" name="T106"/>
                <a:gd fmla="*/ 536 h 1217" name="T107"/>
                <a:gd fmla="*/ 773 w 885" name="T108"/>
                <a:gd fmla="*/ 355 h 1217" name="T109"/>
                <a:gd fmla="*/ 672 w 885" name="T110"/>
                <a:gd fmla="*/ 188 h 1217" name="T111"/>
                <a:gd fmla="*/ 495 w 885" name="T112"/>
                <a:gd fmla="*/ 103 h 1217" name="T113"/>
                <a:gd fmla="*/ 309 w 885" name="T114"/>
                <a:gd fmla="*/ 126 h 1217" name="T115"/>
                <a:gd fmla="*/ 160 w 885" name="T116"/>
                <a:gd fmla="*/ 250 h 1217" name="T117"/>
                <a:gd fmla="*/ 101 w 885" name="T118"/>
                <a:gd fmla="*/ 441 h 1217" name="T119"/>
                <a:gd fmla="*/ 158 w 885" name="T120"/>
                <a:gd fmla="*/ 630 h 121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17" w="885">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t" anchorCtr="0" bIns="34273" compatLnSpc="1" lIns="68546" numCol="1" rIns="68546" tIns="34273" vert="horz" wrap="square">
              <a:prstTxWarp prst="textNoShape">
                <a:avLst/>
              </a:prstTxWarp>
            </a:bodyPr>
            <a:lstStyle/>
            <a:p>
              <a:endParaRPr altLang="en-US" lang="zh-CN" sz="1012">
                <a:ea charset="-122" panose="020b0503020204020204" pitchFamily="34" typeface="微软雅黑"/>
              </a:endParaRPr>
            </a:p>
          </p:txBody>
        </p:sp>
      </p:grpSp>
      <p:grpSp>
        <p:nvGrpSpPr>
          <p:cNvPr id="21" name="组合 20"/>
          <p:cNvGrpSpPr/>
          <p:nvPr/>
        </p:nvGrpSpPr>
        <p:grpSpPr>
          <a:xfrm>
            <a:off x="4235642" y="1550536"/>
            <a:ext cx="863063" cy="863375"/>
            <a:chOff x="3568700" y="1708150"/>
            <a:chExt cx="1176338" cy="1176338"/>
          </a:xfrm>
        </p:grpSpPr>
        <p:sp>
          <p:nvSpPr>
            <p:cNvPr id="22" name="Freeform 7"/>
            <p:cNvSpPr/>
            <p:nvPr/>
          </p:nvSpPr>
          <p:spPr bwMode="auto">
            <a:xfrm>
              <a:off x="3568700" y="1708150"/>
              <a:ext cx="1176338" cy="1176338"/>
            </a:xfrm>
            <a:custGeom>
              <a:gdLst>
                <a:gd fmla="*/ 1481 w 1482" name="T0"/>
                <a:gd fmla="*/ 780 h 1482" name="T1"/>
                <a:gd fmla="*/ 1467 w 1482" name="T2"/>
                <a:gd fmla="*/ 890 h 1482" name="T3"/>
                <a:gd fmla="*/ 1437 w 1482" name="T4"/>
                <a:gd fmla="*/ 997 h 1482" name="T5"/>
                <a:gd fmla="*/ 1393 w 1482" name="T6"/>
                <a:gd fmla="*/ 1094 h 1482" name="T7"/>
                <a:gd fmla="*/ 1335 w 1482" name="T8"/>
                <a:gd fmla="*/ 1185 h 1482" name="T9"/>
                <a:gd fmla="*/ 1265 w 1482" name="T10"/>
                <a:gd fmla="*/ 1265 h 1482" name="T11"/>
                <a:gd fmla="*/ 1184 w 1482" name="T12"/>
                <a:gd fmla="*/ 1335 h 1482" name="T13"/>
                <a:gd fmla="*/ 1094 w 1482" name="T14"/>
                <a:gd fmla="*/ 1393 h 1482" name="T15"/>
                <a:gd fmla="*/ 996 w 1482" name="T16"/>
                <a:gd fmla="*/ 1437 h 1482" name="T17"/>
                <a:gd fmla="*/ 890 w 1482" name="T18"/>
                <a:gd fmla="*/ 1467 h 1482" name="T19"/>
                <a:gd fmla="*/ 780 w 1482" name="T20"/>
                <a:gd fmla="*/ 1481 h 1482" name="T21"/>
                <a:gd fmla="*/ 704 w 1482" name="T22"/>
                <a:gd fmla="*/ 1481 h 1482" name="T23"/>
                <a:gd fmla="*/ 592 w 1482" name="T24"/>
                <a:gd fmla="*/ 1467 h 1482" name="T25"/>
                <a:gd fmla="*/ 486 w 1482" name="T26"/>
                <a:gd fmla="*/ 1437 h 1482" name="T27"/>
                <a:gd fmla="*/ 388 w 1482" name="T28"/>
                <a:gd fmla="*/ 1393 h 1482" name="T29"/>
                <a:gd fmla="*/ 298 w 1482" name="T30"/>
                <a:gd fmla="*/ 1335 h 1482" name="T31"/>
                <a:gd fmla="*/ 217 w 1482" name="T32"/>
                <a:gd fmla="*/ 1265 h 1482" name="T33"/>
                <a:gd fmla="*/ 148 w 1482" name="T34"/>
                <a:gd fmla="*/ 1185 h 1482" name="T35"/>
                <a:gd fmla="*/ 90 w 1482" name="T36"/>
                <a:gd fmla="*/ 1094 h 1482" name="T37"/>
                <a:gd fmla="*/ 46 w 1482" name="T38"/>
                <a:gd fmla="*/ 997 h 1482" name="T39"/>
                <a:gd fmla="*/ 15 w 1482" name="T40"/>
                <a:gd fmla="*/ 890 h 1482" name="T41"/>
                <a:gd fmla="*/ 1 w 1482" name="T42"/>
                <a:gd fmla="*/ 780 h 1482" name="T43"/>
                <a:gd fmla="*/ 1 w 1482" name="T44"/>
                <a:gd fmla="*/ 704 h 1482" name="T45"/>
                <a:gd fmla="*/ 15 w 1482" name="T46"/>
                <a:gd fmla="*/ 592 h 1482" name="T47"/>
                <a:gd fmla="*/ 46 w 1482" name="T48"/>
                <a:gd fmla="*/ 486 h 1482" name="T49"/>
                <a:gd fmla="*/ 90 w 1482" name="T50"/>
                <a:gd fmla="*/ 389 h 1482" name="T51"/>
                <a:gd fmla="*/ 148 w 1482" name="T52"/>
                <a:gd fmla="*/ 299 h 1482" name="T53"/>
                <a:gd fmla="*/ 217 w 1482" name="T54"/>
                <a:gd fmla="*/ 217 h 1482" name="T55"/>
                <a:gd fmla="*/ 298 w 1482" name="T56"/>
                <a:gd fmla="*/ 148 h 1482" name="T57"/>
                <a:gd fmla="*/ 388 w 1482" name="T58"/>
                <a:gd fmla="*/ 90 h 1482" name="T59"/>
                <a:gd fmla="*/ 486 w 1482" name="T60"/>
                <a:gd fmla="*/ 46 h 1482" name="T61"/>
                <a:gd fmla="*/ 592 w 1482" name="T62"/>
                <a:gd fmla="*/ 15 h 1482" name="T63"/>
                <a:gd fmla="*/ 704 w 1482" name="T64"/>
                <a:gd fmla="*/ 1 h 1482" name="T65"/>
                <a:gd fmla="*/ 780 w 1482" name="T66"/>
                <a:gd fmla="*/ 1 h 1482" name="T67"/>
                <a:gd fmla="*/ 890 w 1482" name="T68"/>
                <a:gd fmla="*/ 15 h 1482" name="T69"/>
                <a:gd fmla="*/ 996 w 1482" name="T70"/>
                <a:gd fmla="*/ 46 h 1482" name="T71"/>
                <a:gd fmla="*/ 1094 w 1482" name="T72"/>
                <a:gd fmla="*/ 90 h 1482" name="T73"/>
                <a:gd fmla="*/ 1184 w 1482" name="T74"/>
                <a:gd fmla="*/ 148 h 1482" name="T75"/>
                <a:gd fmla="*/ 1265 w 1482" name="T76"/>
                <a:gd fmla="*/ 217 h 1482" name="T77"/>
                <a:gd fmla="*/ 1335 w 1482" name="T78"/>
                <a:gd fmla="*/ 299 h 1482" name="T79"/>
                <a:gd fmla="*/ 1393 w 1482" name="T80"/>
                <a:gd fmla="*/ 389 h 1482" name="T81"/>
                <a:gd fmla="*/ 1437 w 1482" name="T82"/>
                <a:gd fmla="*/ 486 h 1482" name="T83"/>
                <a:gd fmla="*/ 1467 w 1482" name="T84"/>
                <a:gd fmla="*/ 592 h 1482" name="T85"/>
                <a:gd fmla="*/ 1481 w 1482" name="T86"/>
                <a:gd fmla="*/ 704 h 14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2" w="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chemeClr val="bg1"/>
            </a:solidFill>
            <a:ln>
              <a:noFill/>
            </a:ln>
          </p:spPr>
          <p:txBody>
            <a:bodyPr anchor="t" anchorCtr="0" bIns="34273" compatLnSpc="1" lIns="68546" numCol="1" rIns="68546" tIns="34273" vert="horz" wrap="square">
              <a:prstTxWarp prst="textNoShape">
                <a:avLst/>
              </a:prstTxWarp>
            </a:bodyPr>
            <a:lstStyle/>
            <a:p>
              <a:endParaRPr altLang="en-US" lang="zh-CN" sz="1012">
                <a:ea charset="-122" panose="020b0503020204020204" pitchFamily="34" typeface="微软雅黑"/>
              </a:endParaRPr>
            </a:p>
          </p:txBody>
        </p:sp>
        <p:sp>
          <p:nvSpPr>
            <p:cNvPr id="23" name="Freeform 11"/>
            <p:cNvSpPr>
              <a:spLocks noEditPoints="1"/>
            </p:cNvSpPr>
            <p:nvPr/>
          </p:nvSpPr>
          <p:spPr bwMode="auto">
            <a:xfrm>
              <a:off x="3802063" y="1922463"/>
              <a:ext cx="704850" cy="844550"/>
            </a:xfrm>
            <a:custGeom>
              <a:gdLst>
                <a:gd fmla="*/ 525 w 889" name="T0"/>
                <a:gd fmla="*/ 410 h 1065" name="T1"/>
                <a:gd fmla="*/ 629 w 889" name="T2"/>
                <a:gd fmla="*/ 452 h 1065" name="T3"/>
                <a:gd fmla="*/ 889 w 889" name="T4"/>
                <a:gd fmla="*/ 0 h 1065" name="T5"/>
                <a:gd fmla="*/ 659 w 889" name="T6"/>
                <a:gd fmla="*/ 473 h 1065" name="T7"/>
                <a:gd fmla="*/ 700 w 889" name="T8"/>
                <a:gd fmla="*/ 512 h 1065" name="T9"/>
                <a:gd fmla="*/ 747 w 889" name="T10"/>
                <a:gd fmla="*/ 576 h 1065" name="T11"/>
                <a:gd fmla="*/ 776 w 889" name="T12"/>
                <a:gd fmla="*/ 652 h 1065" name="T13"/>
                <a:gd fmla="*/ 787 w 889" name="T14"/>
                <a:gd fmla="*/ 734 h 1065" name="T15"/>
                <a:gd fmla="*/ 780 w 889" name="T16"/>
                <a:gd fmla="*/ 800 h 1065" name="T17"/>
                <a:gd fmla="*/ 754 w 889" name="T18"/>
                <a:gd fmla="*/ 878 h 1065" name="T19"/>
                <a:gd fmla="*/ 711 w 889" name="T20"/>
                <a:gd fmla="*/ 945 h 1065" name="T21"/>
                <a:gd fmla="*/ 666 w 889" name="T22"/>
                <a:gd fmla="*/ 989 h 1065" name="T23"/>
                <a:gd fmla="*/ 599 w 889" name="T24"/>
                <a:gd fmla="*/ 1033 h 1065" name="T25"/>
                <a:gd fmla="*/ 522 w 889" name="T26"/>
                <a:gd fmla="*/ 1059 h 1065" name="T27"/>
                <a:gd fmla="*/ 455 w 889" name="T28"/>
                <a:gd fmla="*/ 1065 h 1065" name="T29"/>
                <a:gd fmla="*/ 373 w 889" name="T30"/>
                <a:gd fmla="*/ 1054 h 1065" name="T31"/>
                <a:gd fmla="*/ 298 w 889" name="T32"/>
                <a:gd fmla="*/ 1025 h 1065" name="T33"/>
                <a:gd fmla="*/ 233 w 889" name="T34"/>
                <a:gd fmla="*/ 980 h 1065" name="T35"/>
                <a:gd fmla="*/ 190 w 889" name="T36"/>
                <a:gd fmla="*/ 932 h 1065" name="T37"/>
                <a:gd fmla="*/ 150 w 889" name="T38"/>
                <a:gd fmla="*/ 863 h 1065" name="T39"/>
                <a:gd fmla="*/ 128 w 889" name="T40"/>
                <a:gd fmla="*/ 784 h 1065" name="T41"/>
                <a:gd fmla="*/ 125 w 889" name="T42"/>
                <a:gd fmla="*/ 717 h 1065" name="T43"/>
                <a:gd fmla="*/ 139 w 889" name="T44"/>
                <a:gd fmla="*/ 635 h 1065" name="T45"/>
                <a:gd fmla="*/ 172 w 889" name="T46"/>
                <a:gd fmla="*/ 563 h 1065" name="T47"/>
                <a:gd fmla="*/ 222 w 889" name="T48"/>
                <a:gd fmla="*/ 500 h 1065" name="T49"/>
                <a:gd fmla="*/ 256 w 889" name="T50"/>
                <a:gd fmla="*/ 393 h 1065" name="T51"/>
                <a:gd fmla="*/ 317 w 889" name="T52"/>
                <a:gd fmla="*/ 433 h 1065" name="T53"/>
                <a:gd fmla="*/ 431 w 889" name="T54"/>
                <a:gd fmla="*/ 404 h 1065" name="T55"/>
                <a:gd fmla="*/ 752 w 889" name="T56"/>
                <a:gd fmla="*/ 0 h 1065" name="T57"/>
                <a:gd fmla="*/ 729 w 889" name="T58"/>
                <a:gd fmla="*/ 0 h 1065" name="T59"/>
                <a:gd fmla="*/ 491 w 889" name="T60"/>
                <a:gd fmla="*/ 240 h 1065" name="T61"/>
                <a:gd fmla="*/ 491 w 889" name="T62"/>
                <a:gd fmla="*/ 240 h 1065" name="T63"/>
                <a:gd fmla="*/ 0 w 889" name="T64"/>
                <a:gd fmla="*/ 0 h 1065" name="T65"/>
                <a:gd fmla="*/ 439 w 889" name="T66"/>
                <a:gd fmla="*/ 550 h 1065" name="T67"/>
                <a:gd fmla="*/ 427 w 889" name="T68"/>
                <a:gd fmla="*/ 580 h 1065" name="T69"/>
                <a:gd fmla="*/ 396 w 889" name="T70"/>
                <a:gd fmla="*/ 648 h 1065" name="T71"/>
                <a:gd fmla="*/ 646 w 889" name="T72"/>
                <a:gd fmla="*/ 543 h 1065" name="T73"/>
                <a:gd fmla="*/ 560 w 889" name="T74"/>
                <a:gd fmla="*/ 486 h 1065" name="T75"/>
                <a:gd fmla="*/ 496 w 889" name="T76"/>
                <a:gd fmla="*/ 467 h 1065" name="T77"/>
                <a:gd fmla="*/ 442 w 889" name="T78"/>
                <a:gd fmla="*/ 465 h 1065" name="T79"/>
                <a:gd fmla="*/ 375 w 889" name="T80"/>
                <a:gd fmla="*/ 476 h 1065" name="T81"/>
                <a:gd fmla="*/ 284 w 889" name="T82"/>
                <a:gd fmla="*/ 526 h 1065" name="T83"/>
                <a:gd fmla="*/ 218 w 889" name="T84"/>
                <a:gd fmla="*/ 605 h 1065" name="T85"/>
                <a:gd fmla="*/ 191 w 889" name="T86"/>
                <a:gd fmla="*/ 680 h 1065" name="T87"/>
                <a:gd fmla="*/ 186 w 889" name="T88"/>
                <a:gd fmla="*/ 734 h 1065" name="T89"/>
                <a:gd fmla="*/ 195 w 889" name="T90"/>
                <a:gd fmla="*/ 802 h 1065" name="T91"/>
                <a:gd fmla="*/ 231 w 889" name="T92"/>
                <a:gd fmla="*/ 885 h 1065" name="T93"/>
                <a:gd fmla="*/ 304 w 889" name="T94"/>
                <a:gd fmla="*/ 958 h 1065" name="T95"/>
                <a:gd fmla="*/ 388 w 889" name="T96"/>
                <a:gd fmla="*/ 996 h 1065" name="T97"/>
                <a:gd fmla="*/ 455 w 889" name="T98"/>
                <a:gd fmla="*/ 1003 h 1065" name="T99"/>
                <a:gd fmla="*/ 509 w 889" name="T100"/>
                <a:gd fmla="*/ 998 h 1065" name="T101"/>
                <a:gd fmla="*/ 584 w 889" name="T102"/>
                <a:gd fmla="*/ 971 h 1065" name="T103"/>
                <a:gd fmla="*/ 663 w 889" name="T104"/>
                <a:gd fmla="*/ 906 h 1065" name="T105"/>
                <a:gd fmla="*/ 713 w 889" name="T106"/>
                <a:gd fmla="*/ 815 h 1065" name="T107"/>
                <a:gd fmla="*/ 725 w 889" name="T108"/>
                <a:gd fmla="*/ 748 h 1065" name="T109"/>
                <a:gd fmla="*/ 722 w 889" name="T110"/>
                <a:gd fmla="*/ 693 h 1065" name="T111"/>
                <a:gd fmla="*/ 704 w 889" name="T112"/>
                <a:gd fmla="*/ 629 h 1065" name="T113"/>
                <a:gd fmla="*/ 646 w 889" name="T114"/>
                <a:gd fmla="*/ 543 h 106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65" w="889">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404040"/>
            </a:solidFill>
            <a:ln>
              <a:noFill/>
            </a:ln>
            <a:extLst>
              <a:ext uri="{91240B29-F687-4F45-9708-019B960494DF}">
                <a14:hiddenLine w="9525">
                  <a:solidFill>
                    <a:srgbClr val="000000"/>
                  </a:solidFill>
                  <a:round/>
                  <a:headEnd/>
                  <a:tailEnd/>
                </a14:hiddenLine>
              </a:ext>
            </a:extLst>
          </p:spPr>
          <p:txBody>
            <a:bodyPr anchor="t" anchorCtr="0" bIns="34273" compatLnSpc="1" lIns="68546" numCol="1" rIns="68546" tIns="34273" vert="horz" wrap="square">
              <a:prstTxWarp prst="textNoShape">
                <a:avLst/>
              </a:prstTxWarp>
            </a:bodyPr>
            <a:lstStyle/>
            <a:p>
              <a:endParaRPr altLang="en-US" lang="zh-CN" sz="1012">
                <a:ea charset="-122" panose="020b0503020204020204" pitchFamily="34" typeface="微软雅黑"/>
              </a:endParaRPr>
            </a:p>
          </p:txBody>
        </p:sp>
      </p:grpSp>
      <p:sp>
        <p:nvSpPr>
          <p:cNvPr id="24" name="TextBox 10"/>
          <p:cNvSpPr txBox="1"/>
          <p:nvPr/>
        </p:nvSpPr>
        <p:spPr>
          <a:xfrm>
            <a:off x="1349691" y="3133804"/>
            <a:ext cx="1691136" cy="1411176"/>
          </a:xfrm>
          <a:prstGeom prst="rect">
            <a:avLst/>
          </a:prstGeom>
          <a:noFill/>
        </p:spPr>
        <p:txBody>
          <a:bodyPr bIns="45696" lIns="91393" rIns="91393" rtlCol="0" tIns="45696" wrap="square">
            <a:spAutoFit/>
          </a:bodyPr>
          <a:lstStyle/>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点击输入简要文字内容，文字内容需概括精炼，不用多余的文字修饰，言简意赅的说明分项内容。</a:t>
            </a:r>
          </a:p>
          <a:p>
            <a:pPr algn="just">
              <a:lnSpc>
                <a:spcPts val="1299"/>
              </a:lnSpc>
            </a:pPr>
            <a:endParaRPr altLang="en-US" lang="zh-CN" sz="900">
              <a:latin charset="-122" pitchFamily="65" typeface="方正兰亭纤黑简体"/>
              <a:ea charset="-122" pitchFamily="65" typeface="方正兰亭纤黑简体"/>
            </a:endParaRPr>
          </a:p>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a:t>
            </a:r>
          </a:p>
        </p:txBody>
      </p:sp>
      <p:sp>
        <p:nvSpPr>
          <p:cNvPr id="25" name="TextBox 11"/>
          <p:cNvSpPr txBox="1"/>
          <p:nvPr/>
        </p:nvSpPr>
        <p:spPr>
          <a:xfrm>
            <a:off x="1346583" y="2598529"/>
            <a:ext cx="1697353" cy="365712"/>
          </a:xfrm>
          <a:prstGeom prst="rect">
            <a:avLst/>
          </a:prstGeom>
          <a:noFill/>
          <a:ln>
            <a:noFill/>
          </a:ln>
        </p:spPr>
        <p:txBody>
          <a:bodyPr bIns="45696" lIns="91393" rIns="91393" tIns="45696" wrap="square">
            <a:spAutoFit/>
          </a:bodyPr>
          <a:lstStyle>
            <a:defPPr>
              <a:defRPr lang="zh-CN"/>
            </a:defPPr>
            <a:lvl1pPr algn="ctr">
              <a:defRPr sz="1600">
                <a:solidFill>
                  <a:srgbClr val="BCE8F2"/>
                </a:solidFill>
                <a:latin charset="-122" pitchFamily="2" typeface="方正兰亭黑_GBK"/>
                <a:ea charset="-122" pitchFamily="2" typeface="方正兰亭黑_GBK"/>
              </a:defRPr>
            </a:lvl1pPr>
            <a:lvl2pPr>
              <a:defRPr sz="2800">
                <a:latin charset="0" pitchFamily="34" typeface="Calibri"/>
              </a:defRPr>
            </a:lvl2pPr>
            <a:lvl3pPr>
              <a:defRPr sz="2400">
                <a:latin charset="0" pitchFamily="34" typeface="Calibri"/>
              </a:defRPr>
            </a:lvl3pPr>
            <a:lvl4pPr>
              <a:defRPr sz="2000">
                <a:latin charset="0" pitchFamily="34" typeface="Calibri"/>
              </a:defRPr>
            </a:lvl4pPr>
            <a:lvl5pPr>
              <a:defRPr sz="2000">
                <a:latin charset="0" pitchFamily="34" typeface="Calibri"/>
              </a:defRPr>
            </a:lvl5pPr>
            <a:lvl6pPr>
              <a:buFont typeface="Arial"/>
              <a:defRPr sz="2000">
                <a:latin charset="0" pitchFamily="34" typeface="Calibri"/>
              </a:defRPr>
            </a:lvl6pPr>
            <a:lvl7pPr>
              <a:buFont typeface="Arial"/>
              <a:defRPr sz="2000">
                <a:latin charset="0" pitchFamily="34" typeface="Calibri"/>
              </a:defRPr>
            </a:lvl7pPr>
            <a:lvl8pPr>
              <a:buFont typeface="Arial"/>
              <a:defRPr sz="2000">
                <a:latin charset="0" pitchFamily="34" typeface="Calibri"/>
              </a:defRPr>
            </a:lvl8pPr>
            <a:lvl9pPr>
              <a:buFont typeface="Arial"/>
              <a:defRPr sz="2000">
                <a:latin charset="0" pitchFamily="34" typeface="Calibri"/>
              </a:defRPr>
            </a:lvl9pPr>
          </a:lstStyle>
          <a:p>
            <a:r>
              <a:rPr altLang="en-US" lang="zh-CN" sz="1800">
                <a:solidFill>
                  <a:schemeClr val="tx1"/>
                </a:solidFill>
                <a:latin charset="-122" panose="020b0503020204020204" pitchFamily="34" typeface="微软雅黑"/>
                <a:ea charset="-122" panose="020b0503020204020204" pitchFamily="34" typeface="微软雅黑"/>
              </a:rPr>
              <a:t>添加标题文本</a:t>
            </a:r>
          </a:p>
        </p:txBody>
      </p:sp>
      <p:sp>
        <p:nvSpPr>
          <p:cNvPr id="26" name="TextBox 12"/>
          <p:cNvSpPr txBox="1"/>
          <p:nvPr/>
        </p:nvSpPr>
        <p:spPr>
          <a:xfrm>
            <a:off x="3821606" y="3133804"/>
            <a:ext cx="1691136" cy="1411176"/>
          </a:xfrm>
          <a:prstGeom prst="rect">
            <a:avLst/>
          </a:prstGeom>
          <a:noFill/>
        </p:spPr>
        <p:txBody>
          <a:bodyPr bIns="45696" lIns="91393" rIns="91393" rtlCol="0" tIns="45696" wrap="square">
            <a:spAutoFit/>
          </a:bodyPr>
          <a:lstStyle/>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点击输入简要文字内容，文字内容需概括精炼，不用多余的文字修饰，言简意赅的说明分项内容。</a:t>
            </a:r>
          </a:p>
          <a:p>
            <a:pPr algn="just">
              <a:lnSpc>
                <a:spcPts val="1299"/>
              </a:lnSpc>
            </a:pPr>
            <a:endParaRPr altLang="en-US" lang="zh-CN" sz="900">
              <a:latin charset="-122" pitchFamily="65" typeface="方正兰亭纤黑简体"/>
              <a:ea charset="-122" pitchFamily="65" typeface="方正兰亭纤黑简体"/>
            </a:endParaRPr>
          </a:p>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a:t>
            </a:r>
          </a:p>
        </p:txBody>
      </p:sp>
      <p:sp>
        <p:nvSpPr>
          <p:cNvPr id="27" name="TextBox 13"/>
          <p:cNvSpPr txBox="1"/>
          <p:nvPr/>
        </p:nvSpPr>
        <p:spPr>
          <a:xfrm>
            <a:off x="3818498" y="2598529"/>
            <a:ext cx="1697353" cy="365712"/>
          </a:xfrm>
          <a:prstGeom prst="rect">
            <a:avLst/>
          </a:prstGeom>
          <a:noFill/>
          <a:ln>
            <a:noFill/>
          </a:ln>
        </p:spPr>
        <p:txBody>
          <a:bodyPr bIns="45696" lIns="91393" rIns="91393" tIns="45696" wrap="square">
            <a:spAutoFit/>
          </a:bodyPr>
          <a:lstStyle>
            <a:defPPr>
              <a:defRPr lang="zh-CN"/>
            </a:defPPr>
            <a:lvl1pPr algn="ctr">
              <a:defRPr sz="1600">
                <a:solidFill>
                  <a:srgbClr val="BCE8F2"/>
                </a:solidFill>
                <a:latin charset="-122" pitchFamily="2" typeface="方正兰亭黑_GBK"/>
                <a:ea charset="-122" pitchFamily="2" typeface="方正兰亭黑_GBK"/>
              </a:defRPr>
            </a:lvl1pPr>
            <a:lvl2pPr>
              <a:defRPr sz="2800">
                <a:latin charset="0" pitchFamily="34" typeface="Calibri"/>
              </a:defRPr>
            </a:lvl2pPr>
            <a:lvl3pPr>
              <a:defRPr sz="2400">
                <a:latin charset="0" pitchFamily="34" typeface="Calibri"/>
              </a:defRPr>
            </a:lvl3pPr>
            <a:lvl4pPr>
              <a:defRPr sz="2000">
                <a:latin charset="0" pitchFamily="34" typeface="Calibri"/>
              </a:defRPr>
            </a:lvl4pPr>
            <a:lvl5pPr>
              <a:defRPr sz="2000">
                <a:latin charset="0" pitchFamily="34" typeface="Calibri"/>
              </a:defRPr>
            </a:lvl5pPr>
            <a:lvl6pPr>
              <a:buFont typeface="Arial"/>
              <a:defRPr sz="2000">
                <a:latin charset="0" pitchFamily="34" typeface="Calibri"/>
              </a:defRPr>
            </a:lvl6pPr>
            <a:lvl7pPr>
              <a:buFont typeface="Arial"/>
              <a:defRPr sz="2000">
                <a:latin charset="0" pitchFamily="34" typeface="Calibri"/>
              </a:defRPr>
            </a:lvl7pPr>
            <a:lvl8pPr>
              <a:buFont typeface="Arial"/>
              <a:defRPr sz="2000">
                <a:latin charset="0" pitchFamily="34" typeface="Calibri"/>
              </a:defRPr>
            </a:lvl8pPr>
            <a:lvl9pPr>
              <a:buFont typeface="Arial"/>
              <a:defRPr sz="2000">
                <a:latin charset="0" pitchFamily="34" typeface="Calibri"/>
              </a:defRPr>
            </a:lvl9pPr>
          </a:lstStyle>
          <a:p>
            <a:r>
              <a:rPr altLang="en-US" lang="zh-CN" sz="1800">
                <a:solidFill>
                  <a:schemeClr val="tx1"/>
                </a:solidFill>
                <a:latin charset="-122" panose="020b0503020204020204" pitchFamily="34" typeface="微软雅黑"/>
                <a:ea charset="-122" panose="020b0503020204020204" pitchFamily="34" typeface="微软雅黑"/>
              </a:rPr>
              <a:t>添加标题文本</a:t>
            </a:r>
          </a:p>
        </p:txBody>
      </p:sp>
      <p:sp>
        <p:nvSpPr>
          <p:cNvPr id="28" name="TextBox 14"/>
          <p:cNvSpPr txBox="1"/>
          <p:nvPr/>
        </p:nvSpPr>
        <p:spPr>
          <a:xfrm>
            <a:off x="6291710" y="3133804"/>
            <a:ext cx="1691136" cy="1411176"/>
          </a:xfrm>
          <a:prstGeom prst="rect">
            <a:avLst/>
          </a:prstGeom>
          <a:noFill/>
        </p:spPr>
        <p:txBody>
          <a:bodyPr bIns="45696" lIns="91393" rIns="91393" rtlCol="0" tIns="45696" wrap="square">
            <a:spAutoFit/>
          </a:bodyPr>
          <a:lstStyle/>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点击输入简要文字内容，文字内容需概括精炼，不用多余的文字修饰，言简意赅的说明分项内容。</a:t>
            </a:r>
          </a:p>
          <a:p>
            <a:pPr algn="just">
              <a:lnSpc>
                <a:spcPts val="1299"/>
              </a:lnSpc>
            </a:pPr>
            <a:endParaRPr altLang="en-US" lang="zh-CN" sz="900">
              <a:latin charset="-122" pitchFamily="65" typeface="方正兰亭纤黑简体"/>
              <a:ea charset="-122" pitchFamily="65" typeface="方正兰亭纤黑简体"/>
            </a:endParaRPr>
          </a:p>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a:t>
            </a:r>
          </a:p>
        </p:txBody>
      </p:sp>
      <p:sp>
        <p:nvSpPr>
          <p:cNvPr id="29" name="TextBox 15"/>
          <p:cNvSpPr txBox="1"/>
          <p:nvPr/>
        </p:nvSpPr>
        <p:spPr>
          <a:xfrm>
            <a:off x="6288603" y="2598529"/>
            <a:ext cx="1697353" cy="365712"/>
          </a:xfrm>
          <a:prstGeom prst="rect">
            <a:avLst/>
          </a:prstGeom>
          <a:noFill/>
          <a:ln>
            <a:noFill/>
          </a:ln>
        </p:spPr>
        <p:txBody>
          <a:bodyPr bIns="45696" lIns="91393" rIns="91393" tIns="45696" wrap="square">
            <a:spAutoFit/>
          </a:bodyPr>
          <a:lstStyle>
            <a:defPPr>
              <a:defRPr lang="zh-CN"/>
            </a:defPPr>
            <a:lvl1pPr algn="ctr">
              <a:defRPr sz="1600">
                <a:solidFill>
                  <a:srgbClr val="BCE8F2"/>
                </a:solidFill>
                <a:latin charset="-122" pitchFamily="2" typeface="方正兰亭黑_GBK"/>
                <a:ea charset="-122" pitchFamily="2" typeface="方正兰亭黑_GBK"/>
              </a:defRPr>
            </a:lvl1pPr>
            <a:lvl2pPr>
              <a:defRPr sz="2800">
                <a:latin charset="0" pitchFamily="34" typeface="Calibri"/>
              </a:defRPr>
            </a:lvl2pPr>
            <a:lvl3pPr>
              <a:defRPr sz="2400">
                <a:latin charset="0" pitchFamily="34" typeface="Calibri"/>
              </a:defRPr>
            </a:lvl3pPr>
            <a:lvl4pPr>
              <a:defRPr sz="2000">
                <a:latin charset="0" pitchFamily="34" typeface="Calibri"/>
              </a:defRPr>
            </a:lvl4pPr>
            <a:lvl5pPr>
              <a:defRPr sz="2000">
                <a:latin charset="0" pitchFamily="34" typeface="Calibri"/>
              </a:defRPr>
            </a:lvl5pPr>
            <a:lvl6pPr>
              <a:buFont typeface="Arial"/>
              <a:defRPr sz="2000">
                <a:latin charset="0" pitchFamily="34" typeface="Calibri"/>
              </a:defRPr>
            </a:lvl6pPr>
            <a:lvl7pPr>
              <a:buFont typeface="Arial"/>
              <a:defRPr sz="2000">
                <a:latin charset="0" pitchFamily="34" typeface="Calibri"/>
              </a:defRPr>
            </a:lvl7pPr>
            <a:lvl8pPr>
              <a:buFont typeface="Arial"/>
              <a:defRPr sz="2000">
                <a:latin charset="0" pitchFamily="34" typeface="Calibri"/>
              </a:defRPr>
            </a:lvl8pPr>
            <a:lvl9pPr>
              <a:buFont typeface="Arial"/>
              <a:defRPr sz="2000">
                <a:latin charset="0" pitchFamily="34" typeface="Calibri"/>
              </a:defRPr>
            </a:lvl9pPr>
          </a:lstStyle>
          <a:p>
            <a:r>
              <a:rPr altLang="en-US" lang="zh-CN" sz="1800">
                <a:solidFill>
                  <a:schemeClr val="tx1"/>
                </a:solidFill>
                <a:latin charset="-122" panose="020b0503020204020204" pitchFamily="34" typeface="微软雅黑"/>
                <a:ea charset="-122" panose="020b0503020204020204" pitchFamily="34" typeface="微软雅黑"/>
              </a:rPr>
              <a:t>添加标题文本</a:t>
            </a:r>
          </a:p>
        </p:txBody>
      </p:sp>
    </p:spTree>
    <p:extLst>
      <p:ext uri="{BB962C8B-B14F-4D97-AF65-F5344CB8AC3E}">
        <p14:creationId val="369945956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25" presetSubtype="0">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ecel="50000" dur="500" fill="hold" id="27">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30"/>
                                        <p:tgtEl>
                                          <p:spTgt spid="15"/>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15"/>
                                        </p:tgtEl>
                                      </p:cBhvr>
                                    </p:animEffect>
                                  </p:childTnLst>
                                </p:cTn>
                              </p:par>
                            </p:childTnLst>
                          </p:cTn>
                        </p:par>
                        <p:par>
                          <p:cTn fill="hold" id="35" nodeType="afterGroup">
                            <p:stCondLst>
                              <p:cond delay="2000"/>
                            </p:stCondLst>
                            <p:childTnLst>
                              <p:par>
                                <p:cTn fill="hold" grpId="0" id="36" nodeType="afterEffect" presetClass="entr" presetID="52" presetSubtype="0">
                                  <p:stCondLst>
                                    <p:cond delay="0"/>
                                  </p:stCondLst>
                                  <p:iterate type="lt">
                                    <p:tmPct val="10000"/>
                                  </p:iterate>
                                  <p:childTnLst>
                                    <p:set>
                                      <p:cBhvr>
                                        <p:cTn dur="1" fill="hold" id="37">
                                          <p:stCondLst>
                                            <p:cond delay="0"/>
                                          </p:stCondLst>
                                        </p:cTn>
                                        <p:tgtEl>
                                          <p:spTgt spid="25"/>
                                        </p:tgtEl>
                                        <p:attrNameLst>
                                          <p:attrName>style.visibility</p:attrName>
                                        </p:attrNameLst>
                                      </p:cBhvr>
                                      <p:to>
                                        <p:strVal val="visible"/>
                                      </p:to>
                                    </p:set>
                                    <p:animScale>
                                      <p:cBhvr>
                                        <p:cTn decel="50000" dur="1000" fill="hold" id="38">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25"/>
                                        </p:tgtEl>
                                        <p:attrNameLst>
                                          <p:attrName>ppt_x</p:attrName>
                                          <p:attrName>ppt_y</p:attrName>
                                        </p:attrNameLst>
                                      </p:cBhvr>
                                    </p:animMotion>
                                    <p:animEffect filter="fade" transition="in">
                                      <p:cBhvr>
                                        <p:cTn dur="1000" id="40"/>
                                        <p:tgtEl>
                                          <p:spTgt spid="25"/>
                                        </p:tgtEl>
                                      </p:cBhvr>
                                    </p:animEffect>
                                  </p:childTnLst>
                                </p:cTn>
                              </p:par>
                            </p:childTnLst>
                          </p:cTn>
                        </p:par>
                        <p:par>
                          <p:cTn fill="hold" id="41" nodeType="afterGroup">
                            <p:stCondLst>
                              <p:cond delay="3000"/>
                            </p:stCondLst>
                            <p:childTnLst>
                              <p:par>
                                <p:cTn fill="hold" grpId="0" id="42" nodeType="afterEffect" presetClass="entr" presetID="2" presetSubtype="4">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additive="base">
                                        <p:cTn dur="500" fill="hold" id="44"/>
                                        <p:tgtEl>
                                          <p:spTgt spid="24"/>
                                        </p:tgtEl>
                                        <p:attrNameLst>
                                          <p:attrName>ppt_x</p:attrName>
                                        </p:attrNameLst>
                                      </p:cBhvr>
                                      <p:tavLst>
                                        <p:tav tm="0">
                                          <p:val>
                                            <p:strVal val="#ppt_x"/>
                                          </p:val>
                                        </p:tav>
                                        <p:tav tm="100000">
                                          <p:val>
                                            <p:strVal val="#ppt_x"/>
                                          </p:val>
                                        </p:tav>
                                      </p:tavLst>
                                    </p:anim>
                                    <p:anim calcmode="lin" valueType="num">
                                      <p:cBhvr additive="base">
                                        <p:cTn dur="500" fill="hold" id="45"/>
                                        <p:tgtEl>
                                          <p:spTgt spid="24"/>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3500"/>
                            </p:stCondLst>
                            <p:childTnLst>
                              <p:par>
                                <p:cTn fill="hold" id="47" nodeType="afterEffect" presetClass="entr" presetID="25" presetSubtype="0">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p:cTn decel="50000" dur="500" fill="hold" id="49">
                                          <p:stCondLst>
                                            <p:cond delay="0"/>
                                          </p:stCondLst>
                                        </p:cTn>
                                        <p:tgtEl>
                                          <p:spTgt spid="21"/>
                                        </p:tgtEl>
                                        <p:attrNameLst>
                                          <p:attrName>style.rotation</p:attrName>
                                        </p:attrNameLst>
                                      </p:cBhvr>
                                      <p:tavLst>
                                        <p:tav tm="0">
                                          <p:val>
                                            <p:fltVal val="-90"/>
                                          </p:val>
                                        </p:tav>
                                        <p:tav tm="100000">
                                          <p:val>
                                            <p:fltVal val="0"/>
                                          </p:val>
                                        </p:tav>
                                      </p:tavLst>
                                    </p:anim>
                                    <p:anim calcmode="lin" valueType="num">
                                      <p:cBhvr>
                                        <p:cTn decel="50000" dur="500" fill="hold" id="50">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accel="50000" dur="500" fill="hold" id="51">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dur="1000" fill="hold" id="52"/>
                                        <p:tgtEl>
                                          <p:spTgt spid="21"/>
                                        </p:tgtEl>
                                        <p:attrNameLst>
                                          <p:attrName>ppt_h</p:attrName>
                                        </p:attrNameLst>
                                      </p:cBhvr>
                                      <p:tavLst>
                                        <p:tav tm="0">
                                          <p:val>
                                            <p:strVal val="#ppt_h"/>
                                          </p:val>
                                        </p:tav>
                                        <p:tav tm="100000">
                                          <p:val>
                                            <p:strVal val="#ppt_h"/>
                                          </p:val>
                                        </p:tav>
                                      </p:tavLst>
                                    </p:anim>
                                    <p:anim calcmode="lin" valueType="num">
                                      <p:cBhvr>
                                        <p:cTn decel="50000" dur="500" fill="hold" id="53">
                                          <p:stCondLst>
                                            <p:cond delay="0"/>
                                          </p:stCondLst>
                                        </p:cTn>
                                        <p:tgtEl>
                                          <p:spTgt spid="21"/>
                                        </p:tgtEl>
                                        <p:attrNameLst>
                                          <p:attrName>ppt_x</p:attrName>
                                        </p:attrNameLst>
                                      </p:cBhvr>
                                      <p:tavLst>
                                        <p:tav tm="0">
                                          <p:val>
                                            <p:strVal val="#ppt_x+.4"/>
                                          </p:val>
                                        </p:tav>
                                        <p:tav tm="100000">
                                          <p:val>
                                            <p:strVal val="#ppt_x"/>
                                          </p:val>
                                        </p:tav>
                                      </p:tavLst>
                                    </p:anim>
                                    <p:anim calcmode="lin" valueType="num">
                                      <p:cBhvr>
                                        <p:cTn decel="50000" dur="500" fill="hold" id="54">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accel="50000" dur="500" fill="hold" id="55">
                                          <p:stCondLst>
                                            <p:cond delay="500"/>
                                          </p:stCondLst>
                                        </p:cTn>
                                        <p:tgtEl>
                                          <p:spTgt spid="21"/>
                                        </p:tgtEl>
                                        <p:attrNameLst>
                                          <p:attrName>ppt_y</p:attrName>
                                        </p:attrNameLst>
                                      </p:cBhvr>
                                      <p:tavLst>
                                        <p:tav tm="0">
                                          <p:val>
                                            <p:strVal val="#ppt_y+.1"/>
                                          </p:val>
                                        </p:tav>
                                        <p:tav tm="100000">
                                          <p:val>
                                            <p:strVal val="#ppt_y"/>
                                          </p:val>
                                        </p:tav>
                                      </p:tavLst>
                                    </p:anim>
                                    <p:animEffect filter="fade" transition="in">
                                      <p:cBhvr>
                                        <p:cTn decel="50000" dur="1000" id="56">
                                          <p:stCondLst>
                                            <p:cond delay="0"/>
                                          </p:stCondLst>
                                        </p:cTn>
                                        <p:tgtEl>
                                          <p:spTgt spid="21"/>
                                        </p:tgtEl>
                                      </p:cBhvr>
                                    </p:animEffect>
                                  </p:childTnLst>
                                </p:cTn>
                              </p:par>
                            </p:childTnLst>
                          </p:cTn>
                        </p:par>
                        <p:par>
                          <p:cTn fill="hold" id="57" nodeType="afterGroup">
                            <p:stCondLst>
                              <p:cond delay="4500"/>
                            </p:stCondLst>
                            <p:childTnLst>
                              <p:par>
                                <p:cTn fill="hold" grpId="0" id="58" nodeType="afterEffect" presetClass="entr" presetID="52" presetSubtype="0">
                                  <p:stCondLst>
                                    <p:cond delay="0"/>
                                  </p:stCondLst>
                                  <p:iterate type="lt">
                                    <p:tmPct val="10000"/>
                                  </p:iterate>
                                  <p:childTnLst>
                                    <p:set>
                                      <p:cBhvr>
                                        <p:cTn dur="1" fill="hold" id="59">
                                          <p:stCondLst>
                                            <p:cond delay="0"/>
                                          </p:stCondLst>
                                        </p:cTn>
                                        <p:tgtEl>
                                          <p:spTgt spid="27"/>
                                        </p:tgtEl>
                                        <p:attrNameLst>
                                          <p:attrName>style.visibility</p:attrName>
                                        </p:attrNameLst>
                                      </p:cBhvr>
                                      <p:to>
                                        <p:strVal val="visible"/>
                                      </p:to>
                                    </p:set>
                                    <p:animScale>
                                      <p:cBhvr>
                                        <p:cTn decel="50000" dur="1000" fill="hold" id="60">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1">
                                          <p:stCondLst>
                                            <p:cond delay="0"/>
                                          </p:stCondLst>
                                        </p:cTn>
                                        <p:tgtEl>
                                          <p:spTgt spid="27"/>
                                        </p:tgtEl>
                                        <p:attrNameLst>
                                          <p:attrName>ppt_x</p:attrName>
                                          <p:attrName>ppt_y</p:attrName>
                                        </p:attrNameLst>
                                      </p:cBhvr>
                                    </p:animMotion>
                                    <p:animEffect filter="fade" transition="in">
                                      <p:cBhvr>
                                        <p:cTn dur="1000" id="62"/>
                                        <p:tgtEl>
                                          <p:spTgt spid="27"/>
                                        </p:tgtEl>
                                      </p:cBhvr>
                                    </p:animEffect>
                                  </p:childTnLst>
                                </p:cTn>
                              </p:par>
                            </p:childTnLst>
                          </p:cTn>
                        </p:par>
                        <p:par>
                          <p:cTn fill="hold" id="63" nodeType="afterGroup">
                            <p:stCondLst>
                              <p:cond delay="5500"/>
                            </p:stCondLst>
                            <p:childTnLst>
                              <p:par>
                                <p:cTn fill="hold" grpId="0" id="64" nodeType="afterEffect" presetClass="entr" presetID="2" presetSubtype="4">
                                  <p:stCondLst>
                                    <p:cond delay="0"/>
                                  </p:stCondLst>
                                  <p:childTnLst>
                                    <p:set>
                                      <p:cBhvr>
                                        <p:cTn dur="1" fill="hold" id="65">
                                          <p:stCondLst>
                                            <p:cond delay="0"/>
                                          </p:stCondLst>
                                        </p:cTn>
                                        <p:tgtEl>
                                          <p:spTgt spid="26"/>
                                        </p:tgtEl>
                                        <p:attrNameLst>
                                          <p:attrName>style.visibility</p:attrName>
                                        </p:attrNameLst>
                                      </p:cBhvr>
                                      <p:to>
                                        <p:strVal val="visible"/>
                                      </p:to>
                                    </p:set>
                                    <p:anim calcmode="lin" valueType="num">
                                      <p:cBhvr additive="base">
                                        <p:cTn dur="500" fill="hold" id="66"/>
                                        <p:tgtEl>
                                          <p:spTgt spid="26"/>
                                        </p:tgtEl>
                                        <p:attrNameLst>
                                          <p:attrName>ppt_x</p:attrName>
                                        </p:attrNameLst>
                                      </p:cBhvr>
                                      <p:tavLst>
                                        <p:tav tm="0">
                                          <p:val>
                                            <p:strVal val="#ppt_x"/>
                                          </p:val>
                                        </p:tav>
                                        <p:tav tm="100000">
                                          <p:val>
                                            <p:strVal val="#ppt_x"/>
                                          </p:val>
                                        </p:tav>
                                      </p:tavLst>
                                    </p:anim>
                                    <p:anim calcmode="lin" valueType="num">
                                      <p:cBhvr additive="base">
                                        <p:cTn dur="500" fill="hold" id="67"/>
                                        <p:tgtEl>
                                          <p:spTgt spid="26"/>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6000"/>
                            </p:stCondLst>
                            <p:childTnLst>
                              <p:par>
                                <p:cTn fill="hold" id="69" nodeType="afterEffect" presetClass="entr" presetID="25" presetSubtype="0">
                                  <p:stCondLst>
                                    <p:cond delay="0"/>
                                  </p:stCondLst>
                                  <p:childTnLst>
                                    <p:set>
                                      <p:cBhvr>
                                        <p:cTn dur="1" fill="hold" id="70">
                                          <p:stCondLst>
                                            <p:cond delay="0"/>
                                          </p:stCondLst>
                                        </p:cTn>
                                        <p:tgtEl>
                                          <p:spTgt spid="18"/>
                                        </p:tgtEl>
                                        <p:attrNameLst>
                                          <p:attrName>style.visibility</p:attrName>
                                        </p:attrNameLst>
                                      </p:cBhvr>
                                      <p:to>
                                        <p:strVal val="visible"/>
                                      </p:to>
                                    </p:set>
                                    <p:anim calcmode="lin" valueType="num">
                                      <p:cBhvr>
                                        <p:cTn decel="50000" dur="500" fill="hold" id="71">
                                          <p:stCondLst>
                                            <p:cond delay="0"/>
                                          </p:stCondLst>
                                        </p:cTn>
                                        <p:tgtEl>
                                          <p:spTgt spid="18"/>
                                        </p:tgtEl>
                                        <p:attrNameLst>
                                          <p:attrName>style.rotation</p:attrName>
                                        </p:attrNameLst>
                                      </p:cBhvr>
                                      <p:tavLst>
                                        <p:tav tm="0">
                                          <p:val>
                                            <p:fltVal val="-90"/>
                                          </p:val>
                                        </p:tav>
                                        <p:tav tm="100000">
                                          <p:val>
                                            <p:fltVal val="0"/>
                                          </p:val>
                                        </p:tav>
                                      </p:tavLst>
                                    </p:anim>
                                    <p:anim calcmode="lin" valueType="num">
                                      <p:cBhvr>
                                        <p:cTn decel="50000" dur="500" fill="hold" id="72">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accel="50000" dur="500" fill="hold" id="73">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dur="1000" fill="hold" id="74"/>
                                        <p:tgtEl>
                                          <p:spTgt spid="18"/>
                                        </p:tgtEl>
                                        <p:attrNameLst>
                                          <p:attrName>ppt_h</p:attrName>
                                        </p:attrNameLst>
                                      </p:cBhvr>
                                      <p:tavLst>
                                        <p:tav tm="0">
                                          <p:val>
                                            <p:strVal val="#ppt_h"/>
                                          </p:val>
                                        </p:tav>
                                        <p:tav tm="100000">
                                          <p:val>
                                            <p:strVal val="#ppt_h"/>
                                          </p:val>
                                        </p:tav>
                                      </p:tavLst>
                                    </p:anim>
                                    <p:anim calcmode="lin" valueType="num">
                                      <p:cBhvr>
                                        <p:cTn decel="50000" dur="500" fill="hold" id="75">
                                          <p:stCondLst>
                                            <p:cond delay="0"/>
                                          </p:stCondLst>
                                        </p:cTn>
                                        <p:tgtEl>
                                          <p:spTgt spid="18"/>
                                        </p:tgtEl>
                                        <p:attrNameLst>
                                          <p:attrName>ppt_x</p:attrName>
                                        </p:attrNameLst>
                                      </p:cBhvr>
                                      <p:tavLst>
                                        <p:tav tm="0">
                                          <p:val>
                                            <p:strVal val="#ppt_x+.4"/>
                                          </p:val>
                                        </p:tav>
                                        <p:tav tm="100000">
                                          <p:val>
                                            <p:strVal val="#ppt_x"/>
                                          </p:val>
                                        </p:tav>
                                      </p:tavLst>
                                    </p:anim>
                                    <p:anim calcmode="lin" valueType="num">
                                      <p:cBhvr>
                                        <p:cTn decel="50000" dur="500" fill="hold" id="76">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accel="50000" dur="500" fill="hold" id="77">
                                          <p:stCondLst>
                                            <p:cond delay="500"/>
                                          </p:stCondLst>
                                        </p:cTn>
                                        <p:tgtEl>
                                          <p:spTgt spid="18"/>
                                        </p:tgtEl>
                                        <p:attrNameLst>
                                          <p:attrName>ppt_y</p:attrName>
                                        </p:attrNameLst>
                                      </p:cBhvr>
                                      <p:tavLst>
                                        <p:tav tm="0">
                                          <p:val>
                                            <p:strVal val="#ppt_y+.1"/>
                                          </p:val>
                                        </p:tav>
                                        <p:tav tm="100000">
                                          <p:val>
                                            <p:strVal val="#ppt_y"/>
                                          </p:val>
                                        </p:tav>
                                      </p:tavLst>
                                    </p:anim>
                                    <p:animEffect filter="fade" transition="in">
                                      <p:cBhvr>
                                        <p:cTn decel="50000" dur="1000" id="78">
                                          <p:stCondLst>
                                            <p:cond delay="0"/>
                                          </p:stCondLst>
                                        </p:cTn>
                                        <p:tgtEl>
                                          <p:spTgt spid="18"/>
                                        </p:tgtEl>
                                      </p:cBhvr>
                                    </p:animEffect>
                                  </p:childTnLst>
                                </p:cTn>
                              </p:par>
                            </p:childTnLst>
                          </p:cTn>
                        </p:par>
                        <p:par>
                          <p:cTn fill="hold" id="79" nodeType="afterGroup">
                            <p:stCondLst>
                              <p:cond delay="7000"/>
                            </p:stCondLst>
                            <p:childTnLst>
                              <p:par>
                                <p:cTn fill="hold" grpId="0" id="80" nodeType="afterEffect" presetClass="entr" presetID="52" presetSubtype="0">
                                  <p:stCondLst>
                                    <p:cond delay="0"/>
                                  </p:stCondLst>
                                  <p:iterate type="lt">
                                    <p:tmPct val="10000"/>
                                  </p:iterate>
                                  <p:childTnLst>
                                    <p:set>
                                      <p:cBhvr>
                                        <p:cTn dur="1" fill="hold" id="81">
                                          <p:stCondLst>
                                            <p:cond delay="0"/>
                                          </p:stCondLst>
                                        </p:cTn>
                                        <p:tgtEl>
                                          <p:spTgt spid="29"/>
                                        </p:tgtEl>
                                        <p:attrNameLst>
                                          <p:attrName>style.visibility</p:attrName>
                                        </p:attrNameLst>
                                      </p:cBhvr>
                                      <p:to>
                                        <p:strVal val="visible"/>
                                      </p:to>
                                    </p:set>
                                    <p:animScale>
                                      <p:cBhvr>
                                        <p:cTn decel="50000" dur="1000" fill="hold" id="82">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3">
                                          <p:stCondLst>
                                            <p:cond delay="0"/>
                                          </p:stCondLst>
                                        </p:cTn>
                                        <p:tgtEl>
                                          <p:spTgt spid="29"/>
                                        </p:tgtEl>
                                        <p:attrNameLst>
                                          <p:attrName>ppt_x</p:attrName>
                                          <p:attrName>ppt_y</p:attrName>
                                        </p:attrNameLst>
                                      </p:cBhvr>
                                    </p:animMotion>
                                    <p:animEffect filter="fade" transition="in">
                                      <p:cBhvr>
                                        <p:cTn dur="1000" id="84"/>
                                        <p:tgtEl>
                                          <p:spTgt spid="29"/>
                                        </p:tgtEl>
                                      </p:cBhvr>
                                    </p:animEffect>
                                  </p:childTnLst>
                                </p:cTn>
                              </p:par>
                            </p:childTnLst>
                          </p:cTn>
                        </p:par>
                        <p:par>
                          <p:cTn fill="hold" id="85" nodeType="afterGroup">
                            <p:stCondLst>
                              <p:cond delay="8000"/>
                            </p:stCondLst>
                            <p:childTnLst>
                              <p:par>
                                <p:cTn fill="hold" grpId="0" id="86" nodeType="afterEffect" presetClass="entr" presetID="2" presetSubtype="4">
                                  <p:stCondLst>
                                    <p:cond delay="0"/>
                                  </p:stCondLst>
                                  <p:childTnLst>
                                    <p:set>
                                      <p:cBhvr>
                                        <p:cTn dur="1" fill="hold" id="87">
                                          <p:stCondLst>
                                            <p:cond delay="0"/>
                                          </p:stCondLst>
                                        </p:cTn>
                                        <p:tgtEl>
                                          <p:spTgt spid="28"/>
                                        </p:tgtEl>
                                        <p:attrNameLst>
                                          <p:attrName>style.visibility</p:attrName>
                                        </p:attrNameLst>
                                      </p:cBhvr>
                                      <p:to>
                                        <p:strVal val="visible"/>
                                      </p:to>
                                    </p:set>
                                    <p:anim calcmode="lin" valueType="num">
                                      <p:cBhvr additive="base">
                                        <p:cTn dur="500" fill="hold" id="88"/>
                                        <p:tgtEl>
                                          <p:spTgt spid="28"/>
                                        </p:tgtEl>
                                        <p:attrNameLst>
                                          <p:attrName>ppt_x</p:attrName>
                                        </p:attrNameLst>
                                      </p:cBhvr>
                                      <p:tavLst>
                                        <p:tav tm="0">
                                          <p:val>
                                            <p:strVal val="#ppt_x"/>
                                          </p:val>
                                        </p:tav>
                                        <p:tav tm="100000">
                                          <p:val>
                                            <p:strVal val="#ppt_x"/>
                                          </p:val>
                                        </p:tav>
                                      </p:tavLst>
                                    </p:anim>
                                    <p:anim calcmode="lin" valueType="num">
                                      <p:cBhvr additive="base">
                                        <p:cTn dur="500" fill="hold" id="89"/>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24"/>
      <p:bldP grpId="0" spid="25"/>
      <p:bldP grpId="0" spid="26"/>
      <p:bldP grpId="0" spid="27"/>
      <p:bldP grpId="0" spid="28"/>
      <p:bldP grpId="0" spid="2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15" name="组合 14"/>
          <p:cNvGrpSpPr/>
          <p:nvPr/>
        </p:nvGrpSpPr>
        <p:grpSpPr>
          <a:xfrm>
            <a:off x="5538813" y="1536444"/>
            <a:ext cx="2796076" cy="2835506"/>
            <a:chOff x="1331640" y="1707654"/>
            <a:chExt cx="2796076" cy="2835506"/>
          </a:xfrm>
          <a:solidFill>
            <a:srgbClr val="404040"/>
          </a:solidFill>
        </p:grpSpPr>
        <p:sp>
          <p:nvSpPr>
            <p:cNvPr id="16" name="等腰三角形 5"/>
            <p:cNvSpPr/>
            <p:nvPr/>
          </p:nvSpPr>
          <p:spPr>
            <a:xfrm>
              <a:off x="1608861" y="1707654"/>
              <a:ext cx="1247249" cy="1186339"/>
            </a:xfrm>
            <a:custGeom>
              <a:gdLst>
                <a:gd fmla="*/ 0 w 1247249" name="connsiteX0"/>
                <a:gd fmla="*/ 1186339 h 1186339" name="connsiteY0"/>
                <a:gd fmla="*/ 1247249 w 1247249" name="connsiteX1"/>
                <a:gd fmla="*/ 0 h 1186339" name="connsiteY1"/>
                <a:gd fmla="*/ 1231416 w 1247249" name="connsiteX2"/>
                <a:gd fmla="*/ 638411 h 1186339" name="connsiteY2"/>
                <a:gd fmla="*/ 0 w 1247249" name="connsiteX3"/>
                <a:gd fmla="*/ 1186339 h 1186339" name="connsiteY3"/>
              </a:gdLst>
              <a:cxnLst>
                <a:cxn ang="0">
                  <a:pos x="connsiteX0" y="connsiteY0"/>
                </a:cxn>
                <a:cxn ang="0">
                  <a:pos x="connsiteX1" y="connsiteY1"/>
                </a:cxn>
                <a:cxn ang="0">
                  <a:pos x="connsiteX2" y="connsiteY2"/>
                </a:cxn>
                <a:cxn ang="0">
                  <a:pos x="connsiteX3" y="connsiteY3"/>
                </a:cxn>
              </a:cxnLst>
              <a:rect b="b" l="l" r="r" t="t"/>
              <a:pathLst>
                <a:path h="1186339" w="124724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17" name="等腰三角形 5"/>
            <p:cNvSpPr/>
            <p:nvPr/>
          </p:nvSpPr>
          <p:spPr>
            <a:xfrm>
              <a:off x="1619672" y="2445005"/>
              <a:ext cx="1234974" cy="634853"/>
            </a:xfrm>
            <a:custGeom>
              <a:gdLst>
                <a:gd fmla="*/ 0 w 1234974" name="connsiteX0"/>
                <a:gd fmla="*/ 634853 h 634853" name="connsiteY0"/>
                <a:gd fmla="*/ 1233017 w 1234974" name="connsiteX1"/>
                <a:gd fmla="*/ 0 h 634853" name="connsiteY1"/>
                <a:gd fmla="*/ 1234974 w 1234974" name="connsiteX2"/>
                <a:gd fmla="*/ 634853 h 634853" name="connsiteY2"/>
                <a:gd fmla="*/ 0 w 1234974" name="connsiteX3"/>
                <a:gd fmla="*/ 634853 h 634853" name="connsiteY3"/>
              </a:gdLst>
              <a:cxnLst>
                <a:cxn ang="0">
                  <a:pos x="connsiteX0" y="connsiteY0"/>
                </a:cxn>
                <a:cxn ang="0">
                  <a:pos x="connsiteX1" y="connsiteY1"/>
                </a:cxn>
                <a:cxn ang="0">
                  <a:pos x="connsiteX2" y="connsiteY2"/>
                </a:cxn>
                <a:cxn ang="0">
                  <a:pos x="connsiteX3" y="connsiteY3"/>
                </a:cxn>
              </a:cxnLst>
              <a:rect b="b" l="l" r="r" t="t"/>
              <a:pathLst>
                <a:path h="634853" w="1234974">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18" name="等腰三角形 5"/>
            <p:cNvSpPr/>
            <p:nvPr/>
          </p:nvSpPr>
          <p:spPr>
            <a:xfrm flipV="1">
              <a:off x="1608861" y="3167482"/>
              <a:ext cx="1234974" cy="634853"/>
            </a:xfrm>
            <a:custGeom>
              <a:gdLst>
                <a:gd fmla="*/ 0 w 1234974" name="connsiteX0"/>
                <a:gd fmla="*/ 634853 h 634853" name="connsiteY0"/>
                <a:gd fmla="*/ 1233017 w 1234974" name="connsiteX1"/>
                <a:gd fmla="*/ 0 h 634853" name="connsiteY1"/>
                <a:gd fmla="*/ 1234974 w 1234974" name="connsiteX2"/>
                <a:gd fmla="*/ 634853 h 634853" name="connsiteY2"/>
                <a:gd fmla="*/ 0 w 1234974" name="connsiteX3"/>
                <a:gd fmla="*/ 634853 h 634853" name="connsiteY3"/>
              </a:gdLst>
              <a:cxnLst>
                <a:cxn ang="0">
                  <a:pos x="connsiteX0" y="connsiteY0"/>
                </a:cxn>
                <a:cxn ang="0">
                  <a:pos x="connsiteX1" y="connsiteY1"/>
                </a:cxn>
                <a:cxn ang="0">
                  <a:pos x="connsiteX2" y="connsiteY2"/>
                </a:cxn>
                <a:cxn ang="0">
                  <a:pos x="connsiteX3" y="connsiteY3"/>
                </a:cxn>
              </a:cxnLst>
              <a:rect b="b" l="l" r="r" t="t"/>
              <a:pathLst>
                <a:path h="634853" w="1234974">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19" name="等腰三角形 5"/>
            <p:cNvSpPr/>
            <p:nvPr/>
          </p:nvSpPr>
          <p:spPr>
            <a:xfrm flipV="1">
              <a:off x="1619672" y="3356821"/>
              <a:ext cx="1247249" cy="1186339"/>
            </a:xfrm>
            <a:custGeom>
              <a:gdLst>
                <a:gd fmla="*/ 0 w 1247249" name="connsiteX0"/>
                <a:gd fmla="*/ 1186339 h 1186339" name="connsiteY0"/>
                <a:gd fmla="*/ 1247249 w 1247249" name="connsiteX1"/>
                <a:gd fmla="*/ 0 h 1186339" name="connsiteY1"/>
                <a:gd fmla="*/ 1231416 w 1247249" name="connsiteX2"/>
                <a:gd fmla="*/ 638411 h 1186339" name="connsiteY2"/>
                <a:gd fmla="*/ 0 w 1247249" name="connsiteX3"/>
                <a:gd fmla="*/ 1186339 h 1186339" name="connsiteY3"/>
              </a:gdLst>
              <a:cxnLst>
                <a:cxn ang="0">
                  <a:pos x="connsiteX0" y="connsiteY0"/>
                </a:cxn>
                <a:cxn ang="0">
                  <a:pos x="connsiteX1" y="connsiteY1"/>
                </a:cxn>
                <a:cxn ang="0">
                  <a:pos x="connsiteX2" y="connsiteY2"/>
                </a:cxn>
                <a:cxn ang="0">
                  <a:pos x="connsiteX3" y="connsiteY3"/>
                </a:cxn>
              </a:cxnLst>
              <a:rect b="b" l="l" r="r" t="t"/>
              <a:pathLst>
                <a:path h="1186339" w="124724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20" name="圆角矩形 11"/>
            <p:cNvSpPr/>
            <p:nvPr/>
          </p:nvSpPr>
          <p:spPr>
            <a:xfrm>
              <a:off x="1331640" y="3079858"/>
              <a:ext cx="198918" cy="87624"/>
            </a:xfrm>
            <a:custGeom>
              <a:rect b="b" l="l" r="r" t="t"/>
              <a:pathLst>
                <a:path h="87624" w="198918">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21" name="空心弧 15"/>
            <p:cNvSpPr/>
            <p:nvPr/>
          </p:nvSpPr>
          <p:spPr>
            <a:xfrm rot="5400000">
              <a:off x="3312321" y="2346812"/>
              <a:ext cx="509372" cy="1121419"/>
            </a:xfrm>
            <a:custGeom>
              <a:rect b="b" l="l" r="r" t="t"/>
              <a:pathLst>
                <a:path h="1121419" w="509372">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grpSp>
      <p:sp>
        <p:nvSpPr>
          <p:cNvPr id="22" name="矩形 1"/>
          <p:cNvSpPr>
            <a:spLocks noChangeArrowheads="1"/>
          </p:cNvSpPr>
          <p:nvPr/>
        </p:nvSpPr>
        <p:spPr bwMode="auto">
          <a:xfrm>
            <a:off x="1043608" y="1682322"/>
            <a:ext cx="3528392" cy="4002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a:t>
            </a:r>
          </a:p>
        </p:txBody>
      </p:sp>
      <p:sp>
        <p:nvSpPr>
          <p:cNvPr id="23" name="矩形 1"/>
          <p:cNvSpPr>
            <a:spLocks noChangeArrowheads="1"/>
          </p:cNvSpPr>
          <p:nvPr/>
        </p:nvSpPr>
        <p:spPr bwMode="auto">
          <a:xfrm>
            <a:off x="1043608" y="2414417"/>
            <a:ext cx="35283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ts val="1200"/>
              </a:lnSpc>
            </a:pPr>
            <a:r>
              <a:rPr altLang="en-US" lang="zh-CN" smtClean="0" sz="1000">
                <a:solidFill>
                  <a:schemeClr val="tx1">
                    <a:lumMod val="65000"/>
                    <a:lumOff val="3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a:t>
            </a:r>
          </a:p>
        </p:txBody>
      </p:sp>
      <p:sp>
        <p:nvSpPr>
          <p:cNvPr id="24" name="矩形 1"/>
          <p:cNvSpPr>
            <a:spLocks noChangeArrowheads="1"/>
          </p:cNvSpPr>
          <p:nvPr/>
        </p:nvSpPr>
        <p:spPr bwMode="auto">
          <a:xfrm>
            <a:off x="1043608" y="3146512"/>
            <a:ext cx="35283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ts val="1200"/>
              </a:lnSpc>
            </a:pPr>
            <a:r>
              <a:rPr altLang="en-US" lang="zh-CN" smtClean="0" sz="1000">
                <a:solidFill>
                  <a:schemeClr val="tx1">
                    <a:lumMod val="65000"/>
                    <a:lumOff val="3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a:t>
            </a:r>
          </a:p>
        </p:txBody>
      </p:sp>
      <p:sp>
        <p:nvSpPr>
          <p:cNvPr id="25" name="矩形 1"/>
          <p:cNvSpPr>
            <a:spLocks noChangeArrowheads="1"/>
          </p:cNvSpPr>
          <p:nvPr/>
        </p:nvSpPr>
        <p:spPr bwMode="auto">
          <a:xfrm>
            <a:off x="1043608" y="3878608"/>
            <a:ext cx="352839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ts val="1200"/>
              </a:lnSpc>
            </a:pPr>
            <a:r>
              <a:rPr altLang="en-US" lang="zh-CN" smtClean="0" sz="1000">
                <a:solidFill>
                  <a:schemeClr val="tx1">
                    <a:lumMod val="65000"/>
                    <a:lumOff val="3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a:t>
            </a:r>
          </a:p>
        </p:txBody>
      </p:sp>
      <p:cxnSp>
        <p:nvCxnSpPr>
          <p:cNvPr id="26" name="直接连接符 25"/>
          <p:cNvCxnSpPr/>
          <p:nvPr/>
        </p:nvCxnSpPr>
        <p:spPr>
          <a:xfrm flipH="1">
            <a:off x="4662482" y="1897626"/>
            <a:ext cx="792087" cy="0"/>
          </a:xfrm>
          <a:prstGeom prst="line">
            <a:avLst/>
          </a:prstGeom>
          <a:ln w="6350">
            <a:solidFill>
              <a:srgbClr val="404040"/>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662482" y="2624638"/>
            <a:ext cx="792087" cy="0"/>
          </a:xfrm>
          <a:prstGeom prst="line">
            <a:avLst/>
          </a:prstGeom>
          <a:ln w="6350">
            <a:solidFill>
              <a:srgbClr val="404040"/>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662482" y="3351650"/>
            <a:ext cx="792087" cy="0"/>
          </a:xfrm>
          <a:prstGeom prst="line">
            <a:avLst/>
          </a:prstGeom>
          <a:ln w="6350">
            <a:solidFill>
              <a:srgbClr val="404040"/>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662482" y="4078663"/>
            <a:ext cx="792087" cy="0"/>
          </a:xfrm>
          <a:prstGeom prst="line">
            <a:avLst/>
          </a:prstGeom>
          <a:ln w="6350">
            <a:solidFill>
              <a:srgbClr val="404040"/>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4514406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2" presetSubtype="2">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1+#ppt_w/2"/>
                                          </p:val>
                                        </p:tav>
                                        <p:tav tm="100000">
                                          <p:val>
                                            <p:strVal val="#ppt_x"/>
                                          </p:val>
                                        </p:tav>
                                      </p:tavLst>
                                    </p:anim>
                                    <p:anim calcmode="lin" valueType="num">
                                      <p:cBhvr additive="base">
                                        <p:cTn dur="500" fill="hold" id="28"/>
                                        <p:tgtEl>
                                          <p:spTgt spid="1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id="30" nodeType="afterEffect" presetClass="entr" presetID="22" presetSubtype="2">
                                  <p:stCondLst>
                                    <p:cond delay="0"/>
                                  </p:stCondLst>
                                  <p:childTnLst>
                                    <p:set>
                                      <p:cBhvr>
                                        <p:cTn dur="1" fill="hold" id="31">
                                          <p:stCondLst>
                                            <p:cond delay="0"/>
                                          </p:stCondLst>
                                        </p:cTn>
                                        <p:tgtEl>
                                          <p:spTgt spid="26"/>
                                        </p:tgtEl>
                                        <p:attrNameLst>
                                          <p:attrName>style.visibility</p:attrName>
                                        </p:attrNameLst>
                                      </p:cBhvr>
                                      <p:to>
                                        <p:strVal val="visible"/>
                                      </p:to>
                                    </p:set>
                                    <p:animEffect filter="wipe(right)" transition="in">
                                      <p:cBhvr>
                                        <p:cTn dur="500" id="32"/>
                                        <p:tgtEl>
                                          <p:spTgt spid="26"/>
                                        </p:tgtEl>
                                      </p:cBhvr>
                                    </p:animEffect>
                                  </p:childTnLst>
                                </p:cTn>
                              </p:par>
                              <p:par>
                                <p:cTn fill="hold" grpId="0" id="33" nodeType="withEffect" presetClass="entr" presetID="2" presetSubtype="8">
                                  <p:stCondLst>
                                    <p:cond delay="300"/>
                                  </p:stCondLst>
                                  <p:childTnLst>
                                    <p:set>
                                      <p:cBhvr>
                                        <p:cTn dur="1" fill="hold" id="34">
                                          <p:stCondLst>
                                            <p:cond delay="0"/>
                                          </p:stCondLst>
                                        </p:cTn>
                                        <p:tgtEl>
                                          <p:spTgt spid="22"/>
                                        </p:tgtEl>
                                        <p:attrNameLst>
                                          <p:attrName>style.visibility</p:attrName>
                                        </p:attrNameLst>
                                      </p:cBhvr>
                                      <p:to>
                                        <p:strVal val="visible"/>
                                      </p:to>
                                    </p:set>
                                    <p:anim calcmode="lin" valueType="num">
                                      <p:cBhvr additive="base">
                                        <p:cTn dur="300" fill="hold" id="35"/>
                                        <p:tgtEl>
                                          <p:spTgt spid="22"/>
                                        </p:tgtEl>
                                        <p:attrNameLst>
                                          <p:attrName>ppt_x</p:attrName>
                                        </p:attrNameLst>
                                      </p:cBhvr>
                                      <p:tavLst>
                                        <p:tav tm="0">
                                          <p:val>
                                            <p:strVal val="0-#ppt_w/2"/>
                                          </p:val>
                                        </p:tav>
                                        <p:tav tm="100000">
                                          <p:val>
                                            <p:strVal val="#ppt_x"/>
                                          </p:val>
                                        </p:tav>
                                      </p:tavLst>
                                    </p:anim>
                                    <p:anim calcmode="lin" valueType="num">
                                      <p:cBhvr additive="base">
                                        <p:cTn dur="300" fill="hold" id="36"/>
                                        <p:tgtEl>
                                          <p:spTgt spid="22"/>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100"/>
                            </p:stCondLst>
                            <p:childTnLst>
                              <p:par>
                                <p:cTn fill="hold" id="38" nodeType="afterEffect" presetClass="entr" presetID="22" presetSubtype="2">
                                  <p:stCondLst>
                                    <p:cond delay="0"/>
                                  </p:stCondLst>
                                  <p:childTnLst>
                                    <p:set>
                                      <p:cBhvr>
                                        <p:cTn dur="1" fill="hold" id="39">
                                          <p:stCondLst>
                                            <p:cond delay="0"/>
                                          </p:stCondLst>
                                        </p:cTn>
                                        <p:tgtEl>
                                          <p:spTgt spid="27"/>
                                        </p:tgtEl>
                                        <p:attrNameLst>
                                          <p:attrName>style.visibility</p:attrName>
                                        </p:attrNameLst>
                                      </p:cBhvr>
                                      <p:to>
                                        <p:strVal val="visible"/>
                                      </p:to>
                                    </p:set>
                                    <p:animEffect filter="wipe(right)" transition="in">
                                      <p:cBhvr>
                                        <p:cTn dur="500" id="40"/>
                                        <p:tgtEl>
                                          <p:spTgt spid="27"/>
                                        </p:tgtEl>
                                      </p:cBhvr>
                                    </p:animEffect>
                                  </p:childTnLst>
                                </p:cTn>
                              </p:par>
                              <p:par>
                                <p:cTn fill="hold" grpId="0" id="41" nodeType="withEffect" presetClass="entr" presetID="2" presetSubtype="8">
                                  <p:stCondLst>
                                    <p:cond delay="300"/>
                                  </p:stCondLst>
                                  <p:childTnLst>
                                    <p:set>
                                      <p:cBhvr>
                                        <p:cTn dur="1" fill="hold" id="42">
                                          <p:stCondLst>
                                            <p:cond delay="0"/>
                                          </p:stCondLst>
                                        </p:cTn>
                                        <p:tgtEl>
                                          <p:spTgt spid="23"/>
                                        </p:tgtEl>
                                        <p:attrNameLst>
                                          <p:attrName>style.visibility</p:attrName>
                                        </p:attrNameLst>
                                      </p:cBhvr>
                                      <p:to>
                                        <p:strVal val="visible"/>
                                      </p:to>
                                    </p:set>
                                    <p:anim calcmode="lin" valueType="num">
                                      <p:cBhvr additive="base">
                                        <p:cTn dur="300" fill="hold" id="43"/>
                                        <p:tgtEl>
                                          <p:spTgt spid="23"/>
                                        </p:tgtEl>
                                        <p:attrNameLst>
                                          <p:attrName>ppt_x</p:attrName>
                                        </p:attrNameLst>
                                      </p:cBhvr>
                                      <p:tavLst>
                                        <p:tav tm="0">
                                          <p:val>
                                            <p:strVal val="0-#ppt_w/2"/>
                                          </p:val>
                                        </p:tav>
                                        <p:tav tm="100000">
                                          <p:val>
                                            <p:strVal val="#ppt_x"/>
                                          </p:val>
                                        </p:tav>
                                      </p:tavLst>
                                    </p:anim>
                                    <p:anim calcmode="lin" valueType="num">
                                      <p:cBhvr additive="base">
                                        <p:cTn dur="300" fill="hold" id="44"/>
                                        <p:tgtEl>
                                          <p:spTgt spid="23"/>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2700"/>
                            </p:stCondLst>
                            <p:childTnLst>
                              <p:par>
                                <p:cTn fill="hold" id="46" nodeType="afterEffect" presetClass="entr" presetID="22" presetSubtype="2">
                                  <p:stCondLst>
                                    <p:cond delay="0"/>
                                  </p:stCondLst>
                                  <p:childTnLst>
                                    <p:set>
                                      <p:cBhvr>
                                        <p:cTn dur="1" fill="hold" id="47">
                                          <p:stCondLst>
                                            <p:cond delay="0"/>
                                          </p:stCondLst>
                                        </p:cTn>
                                        <p:tgtEl>
                                          <p:spTgt spid="28"/>
                                        </p:tgtEl>
                                        <p:attrNameLst>
                                          <p:attrName>style.visibility</p:attrName>
                                        </p:attrNameLst>
                                      </p:cBhvr>
                                      <p:to>
                                        <p:strVal val="visible"/>
                                      </p:to>
                                    </p:set>
                                    <p:animEffect filter="wipe(right)" transition="in">
                                      <p:cBhvr>
                                        <p:cTn dur="500" id="48"/>
                                        <p:tgtEl>
                                          <p:spTgt spid="28"/>
                                        </p:tgtEl>
                                      </p:cBhvr>
                                    </p:animEffect>
                                  </p:childTnLst>
                                </p:cTn>
                              </p:par>
                              <p:par>
                                <p:cTn fill="hold" grpId="0" id="49" nodeType="withEffect" presetClass="entr" presetID="2" presetSubtype="8">
                                  <p:stCondLst>
                                    <p:cond delay="300"/>
                                  </p:stCondLst>
                                  <p:childTnLst>
                                    <p:set>
                                      <p:cBhvr>
                                        <p:cTn dur="1" fill="hold" id="50">
                                          <p:stCondLst>
                                            <p:cond delay="0"/>
                                          </p:stCondLst>
                                        </p:cTn>
                                        <p:tgtEl>
                                          <p:spTgt spid="24"/>
                                        </p:tgtEl>
                                        <p:attrNameLst>
                                          <p:attrName>style.visibility</p:attrName>
                                        </p:attrNameLst>
                                      </p:cBhvr>
                                      <p:to>
                                        <p:strVal val="visible"/>
                                      </p:to>
                                    </p:set>
                                    <p:anim calcmode="lin" valueType="num">
                                      <p:cBhvr additive="base">
                                        <p:cTn dur="300" fill="hold" id="51"/>
                                        <p:tgtEl>
                                          <p:spTgt spid="24"/>
                                        </p:tgtEl>
                                        <p:attrNameLst>
                                          <p:attrName>ppt_x</p:attrName>
                                        </p:attrNameLst>
                                      </p:cBhvr>
                                      <p:tavLst>
                                        <p:tav tm="0">
                                          <p:val>
                                            <p:strVal val="0-#ppt_w/2"/>
                                          </p:val>
                                        </p:tav>
                                        <p:tav tm="100000">
                                          <p:val>
                                            <p:strVal val="#ppt_x"/>
                                          </p:val>
                                        </p:tav>
                                      </p:tavLst>
                                    </p:anim>
                                    <p:anim calcmode="lin" valueType="num">
                                      <p:cBhvr additive="base">
                                        <p:cTn dur="300" fill="hold" id="52"/>
                                        <p:tgtEl>
                                          <p:spTgt spid="24"/>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300"/>
                            </p:stCondLst>
                            <p:childTnLst>
                              <p:par>
                                <p:cTn fill="hold" id="54" nodeType="afterEffect" presetClass="entr" presetID="22" presetSubtype="2">
                                  <p:stCondLst>
                                    <p:cond delay="0"/>
                                  </p:stCondLst>
                                  <p:childTnLst>
                                    <p:set>
                                      <p:cBhvr>
                                        <p:cTn dur="1" fill="hold" id="55">
                                          <p:stCondLst>
                                            <p:cond delay="0"/>
                                          </p:stCondLst>
                                        </p:cTn>
                                        <p:tgtEl>
                                          <p:spTgt spid="29"/>
                                        </p:tgtEl>
                                        <p:attrNameLst>
                                          <p:attrName>style.visibility</p:attrName>
                                        </p:attrNameLst>
                                      </p:cBhvr>
                                      <p:to>
                                        <p:strVal val="visible"/>
                                      </p:to>
                                    </p:set>
                                    <p:animEffect filter="wipe(right)" transition="in">
                                      <p:cBhvr>
                                        <p:cTn dur="500" id="56"/>
                                        <p:tgtEl>
                                          <p:spTgt spid="29"/>
                                        </p:tgtEl>
                                      </p:cBhvr>
                                    </p:animEffect>
                                  </p:childTnLst>
                                </p:cTn>
                              </p:par>
                              <p:par>
                                <p:cTn fill="hold" grpId="0" id="57" nodeType="withEffect" presetClass="entr" presetID="2" presetSubtype="8">
                                  <p:stCondLst>
                                    <p:cond delay="300"/>
                                  </p:stCondLst>
                                  <p:childTnLst>
                                    <p:set>
                                      <p:cBhvr>
                                        <p:cTn dur="1" fill="hold" id="58">
                                          <p:stCondLst>
                                            <p:cond delay="0"/>
                                          </p:stCondLst>
                                        </p:cTn>
                                        <p:tgtEl>
                                          <p:spTgt spid="25"/>
                                        </p:tgtEl>
                                        <p:attrNameLst>
                                          <p:attrName>style.visibility</p:attrName>
                                        </p:attrNameLst>
                                      </p:cBhvr>
                                      <p:to>
                                        <p:strVal val="visible"/>
                                      </p:to>
                                    </p:set>
                                    <p:anim calcmode="lin" valueType="num">
                                      <p:cBhvr additive="base">
                                        <p:cTn dur="300" fill="hold" id="59"/>
                                        <p:tgtEl>
                                          <p:spTgt spid="25"/>
                                        </p:tgtEl>
                                        <p:attrNameLst>
                                          <p:attrName>ppt_x</p:attrName>
                                        </p:attrNameLst>
                                      </p:cBhvr>
                                      <p:tavLst>
                                        <p:tav tm="0">
                                          <p:val>
                                            <p:strVal val="0-#ppt_w/2"/>
                                          </p:val>
                                        </p:tav>
                                        <p:tav tm="100000">
                                          <p:val>
                                            <p:strVal val="#ppt_x"/>
                                          </p:val>
                                        </p:tav>
                                      </p:tavLst>
                                    </p:anim>
                                    <p:anim calcmode="lin" valueType="num">
                                      <p:cBhvr additive="base">
                                        <p:cTn dur="300" fill="hold" id="60"/>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22"/>
      <p:bldP grpId="0" spid="23"/>
      <p:bldP grpId="0" spid="24"/>
      <p:bldP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sp>
        <p:nvSpPr>
          <p:cNvPr id="15" name="任意多边形 4"/>
          <p:cNvSpPr/>
          <p:nvPr/>
        </p:nvSpPr>
        <p:spPr bwMode="auto">
          <a:xfrm>
            <a:off x="831905" y="2324734"/>
            <a:ext cx="6861570" cy="1190"/>
          </a:xfrm>
          <a:custGeom>
            <a:gdLst>
              <a:gd fmla="*/ 0 w 8374743" name="T0"/>
              <a:gd fmla="*/ 0 h 1349828" name="T1"/>
              <a:gd fmla="*/ 0 w 8374743" name="T2"/>
              <a:gd fmla="*/ 2 h 1349828" name="T3"/>
              <a:gd fmla="*/ 10004727 w 8374743" name="T4"/>
              <a:gd fmla="*/ 2 h 1349828" name="T5"/>
              <a:gd fmla="*/ 0 60000 65536" name="T6"/>
              <a:gd fmla="*/ 0 60000 65536" name="T7"/>
              <a:gd fmla="*/ 0 60000 65536" name="T8"/>
              <a:gd fmla="*/ 0 w 8374743" name="T9"/>
              <a:gd fmla="*/ 0 h 1349828" name="T10"/>
              <a:gd fmla="*/ 8374743 w 8374743" name="T11"/>
              <a:gd fmla="*/ 1349828 h 1349828" name="T12"/>
            </a:gdLst>
            <a:cxnLst>
              <a:cxn ang="T6">
                <a:pos x="T0" y="T1"/>
              </a:cxn>
              <a:cxn ang="T7">
                <a:pos x="T2" y="T3"/>
              </a:cxn>
              <a:cxn ang="T8">
                <a:pos x="T4" y="T5"/>
              </a:cxn>
            </a:cxnLst>
            <a:rect b="T12" l="T9" r="T11" t="T10"/>
            <a:pathLst>
              <a:path h="1349828" w="8374742">
                <a:moveTo>
                  <a:pt x="0" y="0"/>
                </a:moveTo>
                <a:lnTo>
                  <a:pt x="0" y="1349828"/>
                </a:lnTo>
                <a:lnTo>
                  <a:pt x="8374743" y="1349828"/>
                </a:lnTo>
              </a:path>
            </a:pathLst>
          </a:custGeom>
          <a:solidFill>
            <a:srgbClr val="00CCCC"/>
          </a:solidFill>
          <a:ln cap="flat" cmpd="sng" w="25400">
            <a:solidFill>
              <a:srgbClr val="404040"/>
            </a:solidFill>
            <a:bevel/>
            <a:headEnd len="med" type="oval" w="med"/>
            <a:tailEnd len="med" type="oval" w="med"/>
          </a:ln>
        </p:spPr>
        <p:txBody>
          <a:bodyPr anchor="ctr"/>
          <a:lstStyle/>
          <a:p>
            <a:endParaRPr altLang="en-US" lang="zh-CN" sz="1180">
              <a:ea charset="-122" panose="020b0503020204020204" pitchFamily="34" typeface="微软雅黑"/>
            </a:endParaRPr>
          </a:p>
        </p:txBody>
      </p:sp>
      <p:grpSp>
        <p:nvGrpSpPr>
          <p:cNvPr id="16" name="组合 5"/>
          <p:cNvGrpSpPr/>
          <p:nvPr/>
        </p:nvGrpSpPr>
        <p:grpSpPr>
          <a:xfrm>
            <a:off x="1246026" y="1690460"/>
            <a:ext cx="1330426" cy="2814363"/>
            <a:chExt cx="1774825" cy="3754438"/>
          </a:xfrm>
          <a:solidFill>
            <a:srgbClr val="404040"/>
          </a:solidFill>
        </p:grpSpPr>
        <p:sp>
          <p:nvSpPr>
            <p:cNvPr id="17"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974">
                <a:solidFill>
                  <a:srgbClr val="FFFFFF"/>
                </a:solidFill>
                <a:latin charset="0" pitchFamily="34" typeface="Calibri"/>
                <a:ea charset="-122" panose="020b0503020204020204" pitchFamily="34" typeface="微软雅黑"/>
                <a:sym charset="0" pitchFamily="34" typeface="Calibri"/>
              </a:endParaRPr>
            </a:p>
          </p:txBody>
        </p:sp>
        <p:sp>
          <p:nvSpPr>
            <p:cNvPr id="18" name="椭圆形标注 7"/>
            <p:cNvSpPr>
              <a:spLocks noChangeArrowheads="1"/>
            </p:cNvSpPr>
            <p:nvPr/>
          </p:nvSpPr>
          <p:spPr bwMode="auto">
            <a:xfrm flipH="1">
              <a:off x="527050" y="0"/>
              <a:ext cx="720725" cy="493713"/>
            </a:xfrm>
            <a:prstGeom prst="wedgeEllipseCallout">
              <a:avLst>
                <a:gd fmla="val -27065" name="adj1"/>
                <a:gd fmla="val 71625" name="adj2"/>
              </a:avLst>
            </a:prstGeom>
            <a:grpFill/>
            <a:ln>
              <a:noFill/>
            </a:ln>
            <a:extLst>
              <a:ext uri="{91240B29-F687-4F45-9708-019B960494DF}">
                <a14:hiddenLine w="25400">
                  <a:solidFill>
                    <a:srgbClr val="000000"/>
                  </a:solidFill>
                  <a:bevel/>
                  <a:headEnd/>
                  <a:tailEnd/>
                </a14:hiddenLine>
              </a:ext>
            </a:extLst>
          </p:spPr>
          <p:txBody>
            <a:bodyPr anchor="ctr" bIns="0" lIns="0" rIns="0" tIns="0"/>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1799">
                  <a:solidFill>
                    <a:srgbClr val="FFFFFF"/>
                  </a:solidFill>
                  <a:latin charset="0" panose="020b0503020202020204" pitchFamily="34" typeface="Agency FB"/>
                  <a:ea charset="-122" panose="020b0503020204020204" pitchFamily="34" typeface="微软雅黑"/>
                  <a:sym charset="0" panose="02020603050405020304" pitchFamily="18" typeface="Times New Roman"/>
                </a:rPr>
                <a:t>01</a:t>
              </a:r>
            </a:p>
          </p:txBody>
        </p:sp>
        <p:sp>
          <p:nvSpPr>
            <p:cNvPr id="19" name="任意多边形 8"/>
            <p:cNvSpPr>
              <a:spLocks noChangeArrowheads="1"/>
            </p:cNvSpPr>
            <p:nvPr/>
          </p:nvSpPr>
          <p:spPr bwMode="auto">
            <a:xfrm>
              <a:off x="0" y="1006475"/>
              <a:ext cx="1774825" cy="2747963"/>
            </a:xfrm>
            <a:custGeom>
              <a:gdLst>
                <a:gd fmla="*/ 1570696 w 1293018" name="T0"/>
                <a:gd fmla="*/ 0 h 2000700" name="T1"/>
                <a:gd fmla="*/ 1714058 w 1293018" name="T2"/>
                <a:gd fmla="*/ 247494 h 2000700" name="T3"/>
                <a:gd fmla="*/ 2189331 w 1293018" name="T4"/>
                <a:gd fmla="*/ 247494 h 2000700" name="T5"/>
                <a:gd fmla="*/ 2436164 w 1293018" name="T6"/>
                <a:gd fmla="*/ 494643 h 2000700" name="T7"/>
                <a:gd fmla="*/ 2436164 w 1293018" name="T8"/>
                <a:gd fmla="*/ 3527180 h 2000700" name="T9"/>
                <a:gd fmla="*/ 2189331 w 1293018" name="T10"/>
                <a:gd fmla="*/ 3774329 h 2000700" name="T11"/>
                <a:gd fmla="*/ 246833 w 1293018" name="T12"/>
                <a:gd fmla="*/ 3774329 h 2000700" name="T13"/>
                <a:gd fmla="*/ 0 w 1293018" name="T14"/>
                <a:gd fmla="*/ 3527180 h 2000700" name="T15"/>
                <a:gd fmla="*/ 0 w 1293018" name="T16"/>
                <a:gd fmla="*/ 494643 h 2000700" name="T17"/>
                <a:gd fmla="*/ 246833 w 1293018" name="T18"/>
                <a:gd fmla="*/ 247494 h 2000700" name="T19"/>
                <a:gd fmla="*/ 1427331 w 1293018" name="T20"/>
                <a:gd fmla="*/ 247494 h 20007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93018" name="T33"/>
                <a:gd fmla="*/ 0 h 2000700" name="T34"/>
                <a:gd fmla="*/ 1293018 w 1293018" name="T35"/>
                <a:gd fmla="*/ 2000700 h 20007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00700" w="1293018">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p:txBody>
        </p:sp>
      </p:grpSp>
      <p:grpSp>
        <p:nvGrpSpPr>
          <p:cNvPr id="20" name="组合 9"/>
          <p:cNvGrpSpPr/>
          <p:nvPr/>
        </p:nvGrpSpPr>
        <p:grpSpPr>
          <a:xfrm>
            <a:off x="2858483" y="1690460"/>
            <a:ext cx="1330426" cy="2814363"/>
            <a:chExt cx="1774825" cy="3754438"/>
          </a:xfrm>
          <a:solidFill>
            <a:srgbClr val="404040"/>
          </a:solidFill>
        </p:grpSpPr>
        <p:sp>
          <p:nvSpPr>
            <p:cNvPr id="21"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974">
                <a:solidFill>
                  <a:srgbClr val="FFFFFF"/>
                </a:solidFill>
                <a:latin charset="0" pitchFamily="34" typeface="Calibri"/>
                <a:ea charset="-122" panose="020b0503020204020204" pitchFamily="34" typeface="微软雅黑"/>
                <a:sym charset="0" pitchFamily="34" typeface="Calibri"/>
              </a:endParaRPr>
            </a:p>
          </p:txBody>
        </p:sp>
        <p:sp>
          <p:nvSpPr>
            <p:cNvPr id="22" name="椭圆形标注 11"/>
            <p:cNvSpPr>
              <a:spLocks noChangeArrowheads="1"/>
            </p:cNvSpPr>
            <p:nvPr/>
          </p:nvSpPr>
          <p:spPr bwMode="auto">
            <a:xfrm flipH="1">
              <a:off x="527050" y="0"/>
              <a:ext cx="720725" cy="493713"/>
            </a:xfrm>
            <a:prstGeom prst="wedgeEllipseCallout">
              <a:avLst>
                <a:gd fmla="val -27065" name="adj1"/>
                <a:gd fmla="val 71625" name="adj2"/>
              </a:avLst>
            </a:prstGeom>
            <a:grpFill/>
            <a:ln>
              <a:noFill/>
            </a:ln>
            <a:extLst>
              <a:ext uri="{91240B29-F687-4F45-9708-019B960494DF}">
                <a14:hiddenLine w="25400">
                  <a:solidFill>
                    <a:srgbClr val="000000"/>
                  </a:solidFill>
                  <a:bevel/>
                  <a:headEnd/>
                  <a:tailEnd/>
                </a14:hiddenLine>
              </a:ext>
            </a:extLst>
          </p:spPr>
          <p:txBody>
            <a:bodyPr anchor="ctr" bIns="0" lIns="0" rIns="0" tIns="0"/>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1799">
                  <a:solidFill>
                    <a:srgbClr val="FFFFFF"/>
                  </a:solidFill>
                  <a:latin charset="0" panose="020b0503020202020204" pitchFamily="34" typeface="Agency FB"/>
                  <a:ea charset="-122" panose="020b0503020204020204" pitchFamily="34" typeface="微软雅黑"/>
                  <a:sym charset="0" panose="02020603050405020304" pitchFamily="18" typeface="Times New Roman"/>
                </a:rPr>
                <a:t>02</a:t>
              </a:r>
            </a:p>
          </p:txBody>
        </p:sp>
        <p:sp>
          <p:nvSpPr>
            <p:cNvPr id="23" name="任意多边形 12"/>
            <p:cNvSpPr>
              <a:spLocks noChangeArrowheads="1"/>
            </p:cNvSpPr>
            <p:nvPr/>
          </p:nvSpPr>
          <p:spPr bwMode="auto">
            <a:xfrm>
              <a:off x="0" y="1006475"/>
              <a:ext cx="1774825" cy="2747963"/>
            </a:xfrm>
            <a:custGeom>
              <a:gdLst>
                <a:gd fmla="*/ 1570696 w 1293018" name="T0"/>
                <a:gd fmla="*/ 0 h 2000700" name="T1"/>
                <a:gd fmla="*/ 1714058 w 1293018" name="T2"/>
                <a:gd fmla="*/ 247494 h 2000700" name="T3"/>
                <a:gd fmla="*/ 2189331 w 1293018" name="T4"/>
                <a:gd fmla="*/ 247494 h 2000700" name="T5"/>
                <a:gd fmla="*/ 2436164 w 1293018" name="T6"/>
                <a:gd fmla="*/ 494643 h 2000700" name="T7"/>
                <a:gd fmla="*/ 2436164 w 1293018" name="T8"/>
                <a:gd fmla="*/ 3527180 h 2000700" name="T9"/>
                <a:gd fmla="*/ 2189331 w 1293018" name="T10"/>
                <a:gd fmla="*/ 3774329 h 2000700" name="T11"/>
                <a:gd fmla="*/ 246833 w 1293018" name="T12"/>
                <a:gd fmla="*/ 3774329 h 2000700" name="T13"/>
                <a:gd fmla="*/ 0 w 1293018" name="T14"/>
                <a:gd fmla="*/ 3527180 h 2000700" name="T15"/>
                <a:gd fmla="*/ 0 w 1293018" name="T16"/>
                <a:gd fmla="*/ 494643 h 2000700" name="T17"/>
                <a:gd fmla="*/ 246833 w 1293018" name="T18"/>
                <a:gd fmla="*/ 247494 h 2000700" name="T19"/>
                <a:gd fmla="*/ 1427331 w 1293018" name="T20"/>
                <a:gd fmla="*/ 247494 h 20007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93018" name="T33"/>
                <a:gd fmla="*/ 0 h 2000700" name="T34"/>
                <a:gd fmla="*/ 1293018 w 1293018" name="T35"/>
                <a:gd fmla="*/ 2000700 h 20007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00700" w="1293018">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p:txBody>
        </p:sp>
      </p:grpSp>
      <p:grpSp>
        <p:nvGrpSpPr>
          <p:cNvPr id="24" name="组合 13"/>
          <p:cNvGrpSpPr/>
          <p:nvPr/>
        </p:nvGrpSpPr>
        <p:grpSpPr>
          <a:xfrm>
            <a:off x="4455470" y="1690460"/>
            <a:ext cx="1331616" cy="2814363"/>
            <a:chExt cx="1776413" cy="3754438"/>
          </a:xfrm>
          <a:solidFill>
            <a:srgbClr val="404040"/>
          </a:solidFill>
        </p:grpSpPr>
        <p:sp>
          <p:nvSpPr>
            <p:cNvPr id="25"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974">
                <a:solidFill>
                  <a:srgbClr val="FFFFFF"/>
                </a:solidFill>
                <a:latin charset="0" pitchFamily="34" typeface="Calibri"/>
                <a:ea charset="-122" panose="020b0503020204020204" pitchFamily="34" typeface="微软雅黑"/>
                <a:sym charset="0" pitchFamily="34" typeface="Calibri"/>
              </a:endParaRPr>
            </a:p>
          </p:txBody>
        </p:sp>
        <p:sp>
          <p:nvSpPr>
            <p:cNvPr id="26" name="椭圆形标注 15"/>
            <p:cNvSpPr>
              <a:spLocks noChangeArrowheads="1"/>
            </p:cNvSpPr>
            <p:nvPr/>
          </p:nvSpPr>
          <p:spPr bwMode="auto">
            <a:xfrm flipH="1">
              <a:off x="528638" y="0"/>
              <a:ext cx="719137" cy="493713"/>
            </a:xfrm>
            <a:prstGeom prst="wedgeEllipseCallout">
              <a:avLst>
                <a:gd fmla="val -27065" name="adj1"/>
                <a:gd fmla="val 71625" name="adj2"/>
              </a:avLst>
            </a:prstGeom>
            <a:grpFill/>
            <a:ln>
              <a:noFill/>
            </a:ln>
            <a:extLst>
              <a:ext uri="{91240B29-F687-4F45-9708-019B960494DF}">
                <a14:hiddenLine w="25400">
                  <a:solidFill>
                    <a:srgbClr val="000000"/>
                  </a:solidFill>
                  <a:bevel/>
                  <a:headEnd/>
                  <a:tailEnd/>
                </a14:hiddenLine>
              </a:ext>
            </a:extLst>
          </p:spPr>
          <p:txBody>
            <a:bodyPr anchor="ctr" bIns="0" lIns="0" rIns="0" tIns="0"/>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1799">
                  <a:solidFill>
                    <a:srgbClr val="FFFFFF"/>
                  </a:solidFill>
                  <a:latin charset="0" panose="020b0503020202020204" pitchFamily="34" typeface="Agency FB"/>
                  <a:ea charset="-122" panose="020b0503020204020204" pitchFamily="34" typeface="微软雅黑"/>
                  <a:sym charset="0" panose="02020603050405020304" pitchFamily="18" typeface="Times New Roman"/>
                </a:rPr>
                <a:t>03</a:t>
              </a:r>
            </a:p>
          </p:txBody>
        </p:sp>
        <p:sp>
          <p:nvSpPr>
            <p:cNvPr id="27" name="任意多边形 16"/>
            <p:cNvSpPr>
              <a:spLocks noChangeArrowheads="1"/>
            </p:cNvSpPr>
            <p:nvPr/>
          </p:nvSpPr>
          <p:spPr bwMode="auto">
            <a:xfrm>
              <a:off x="0" y="1006475"/>
              <a:ext cx="1776413" cy="2747963"/>
            </a:xfrm>
            <a:custGeom>
              <a:gdLst>
                <a:gd fmla="*/ 1573508 w 1293018" name="T0"/>
                <a:gd fmla="*/ 0 h 2000700" name="T1"/>
                <a:gd fmla="*/ 1717126 w 1293018" name="T2"/>
                <a:gd fmla="*/ 247494 h 2000700" name="T3"/>
                <a:gd fmla="*/ 2193250 w 1293018" name="T4"/>
                <a:gd fmla="*/ 247494 h 2000700" name="T5"/>
                <a:gd fmla="*/ 2440525 w 1293018" name="T6"/>
                <a:gd fmla="*/ 494643 h 2000700" name="T7"/>
                <a:gd fmla="*/ 2440525 w 1293018" name="T8"/>
                <a:gd fmla="*/ 3527180 h 2000700" name="T9"/>
                <a:gd fmla="*/ 2193250 w 1293018" name="T10"/>
                <a:gd fmla="*/ 3774329 h 2000700" name="T11"/>
                <a:gd fmla="*/ 247275 w 1293018" name="T12"/>
                <a:gd fmla="*/ 3774329 h 2000700" name="T13"/>
                <a:gd fmla="*/ 0 w 1293018" name="T14"/>
                <a:gd fmla="*/ 3527180 h 2000700" name="T15"/>
                <a:gd fmla="*/ 0 w 1293018" name="T16"/>
                <a:gd fmla="*/ 494643 h 2000700" name="T17"/>
                <a:gd fmla="*/ 247275 w 1293018" name="T18"/>
                <a:gd fmla="*/ 247494 h 2000700" name="T19"/>
                <a:gd fmla="*/ 1429887 w 1293018" name="T20"/>
                <a:gd fmla="*/ 247494 h 20007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93018" name="T33"/>
                <a:gd fmla="*/ 0 h 2000700" name="T34"/>
                <a:gd fmla="*/ 1293018 w 1293018" name="T35"/>
                <a:gd fmla="*/ 2000700 h 20007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00700" w="1293018">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p:txBody>
        </p:sp>
      </p:grpSp>
      <p:grpSp>
        <p:nvGrpSpPr>
          <p:cNvPr id="28" name="组合 17"/>
          <p:cNvGrpSpPr/>
          <p:nvPr/>
        </p:nvGrpSpPr>
        <p:grpSpPr>
          <a:xfrm>
            <a:off x="6053647" y="1690460"/>
            <a:ext cx="1330426" cy="2814363"/>
            <a:chExt cx="1774825" cy="3754438"/>
          </a:xfrm>
          <a:solidFill>
            <a:srgbClr val="404040"/>
          </a:solidFill>
        </p:grpSpPr>
        <p:sp>
          <p:nvSpPr>
            <p:cNvPr id="29"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974">
                <a:solidFill>
                  <a:srgbClr val="FFFFFF"/>
                </a:solidFill>
                <a:latin charset="0" pitchFamily="34" typeface="Calibri"/>
                <a:ea charset="-122" panose="020b0503020204020204" pitchFamily="34" typeface="微软雅黑"/>
                <a:sym charset="0" pitchFamily="34" typeface="Calibri"/>
              </a:endParaRPr>
            </a:p>
          </p:txBody>
        </p:sp>
        <p:sp>
          <p:nvSpPr>
            <p:cNvPr id="30" name="椭圆形标注 19"/>
            <p:cNvSpPr>
              <a:spLocks noChangeArrowheads="1"/>
            </p:cNvSpPr>
            <p:nvPr/>
          </p:nvSpPr>
          <p:spPr bwMode="auto">
            <a:xfrm flipH="1">
              <a:off x="533400" y="0"/>
              <a:ext cx="720725" cy="493713"/>
            </a:xfrm>
            <a:prstGeom prst="wedgeEllipseCallout">
              <a:avLst>
                <a:gd fmla="val -27065" name="adj1"/>
                <a:gd fmla="val 71625" name="adj2"/>
              </a:avLst>
            </a:prstGeom>
            <a:grpFill/>
            <a:ln>
              <a:noFill/>
            </a:ln>
            <a:extLst>
              <a:ext uri="{91240B29-F687-4F45-9708-019B960494DF}">
                <a14:hiddenLine w="25400">
                  <a:solidFill>
                    <a:srgbClr val="000000"/>
                  </a:solidFill>
                  <a:bevel/>
                  <a:headEnd/>
                  <a:tailEnd/>
                </a14:hiddenLine>
              </a:ext>
            </a:extLst>
          </p:spPr>
          <p:txBody>
            <a:bodyPr anchor="ctr" bIns="0" lIns="0" rIns="0" tIns="0"/>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1799">
                  <a:solidFill>
                    <a:srgbClr val="FFFFFF"/>
                  </a:solidFill>
                  <a:latin charset="0" panose="020b0503020202020204" pitchFamily="34" typeface="Agency FB"/>
                  <a:ea charset="-122" panose="020b0503020204020204" pitchFamily="34" typeface="微软雅黑"/>
                  <a:sym charset="0" panose="02020603050405020304" pitchFamily="18" typeface="Times New Roman"/>
                </a:rPr>
                <a:t>04</a:t>
              </a:r>
            </a:p>
          </p:txBody>
        </p:sp>
        <p:sp>
          <p:nvSpPr>
            <p:cNvPr id="31" name="任意多边形 20"/>
            <p:cNvSpPr>
              <a:spLocks noChangeArrowheads="1"/>
            </p:cNvSpPr>
            <p:nvPr/>
          </p:nvSpPr>
          <p:spPr bwMode="auto">
            <a:xfrm>
              <a:off x="0" y="1006475"/>
              <a:ext cx="1774825" cy="2747963"/>
            </a:xfrm>
            <a:custGeom>
              <a:gdLst>
                <a:gd fmla="*/ 1570696 w 1293018" name="T0"/>
                <a:gd fmla="*/ 0 h 2000700" name="T1"/>
                <a:gd fmla="*/ 1714058 w 1293018" name="T2"/>
                <a:gd fmla="*/ 247494 h 2000700" name="T3"/>
                <a:gd fmla="*/ 2189331 w 1293018" name="T4"/>
                <a:gd fmla="*/ 247494 h 2000700" name="T5"/>
                <a:gd fmla="*/ 2436164 w 1293018" name="T6"/>
                <a:gd fmla="*/ 494643 h 2000700" name="T7"/>
                <a:gd fmla="*/ 2436164 w 1293018" name="T8"/>
                <a:gd fmla="*/ 3527180 h 2000700" name="T9"/>
                <a:gd fmla="*/ 2189331 w 1293018" name="T10"/>
                <a:gd fmla="*/ 3774329 h 2000700" name="T11"/>
                <a:gd fmla="*/ 246833 w 1293018" name="T12"/>
                <a:gd fmla="*/ 3774329 h 2000700" name="T13"/>
                <a:gd fmla="*/ 0 w 1293018" name="T14"/>
                <a:gd fmla="*/ 3527180 h 2000700" name="T15"/>
                <a:gd fmla="*/ 0 w 1293018" name="T16"/>
                <a:gd fmla="*/ 494643 h 2000700" name="T17"/>
                <a:gd fmla="*/ 246833 w 1293018" name="T18"/>
                <a:gd fmla="*/ 247494 h 2000700" name="T19"/>
                <a:gd fmla="*/ 1427331 w 1293018" name="T20"/>
                <a:gd fmla="*/ 247494 h 20007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93018" name="T33"/>
                <a:gd fmla="*/ 0 h 2000700" name="T34"/>
                <a:gd fmla="*/ 1293018 w 1293018" name="T35"/>
                <a:gd fmla="*/ 2000700 h 20007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00700" w="1293018">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charset="0" panose="020b0604020202020204" pitchFamily="34" typeface="Arial"/>
                  <a:ea charset="-122" panose="02010600030101010101" pitchFamily="2" typeface="宋体"/>
                </a:defRPr>
              </a:lvl1pPr>
              <a:lvl2pPr eaLnBrk="0" hangingPunct="0" indent="-285750" marL="742950">
                <a:defRPr sz="2100">
                  <a:solidFill>
                    <a:schemeClr val="tx1"/>
                  </a:solidFill>
                  <a:latin charset="0" panose="020b0604020202020204" pitchFamily="34" typeface="Arial"/>
                  <a:ea charset="-122" panose="02010600030101010101" pitchFamily="2" typeface="宋体"/>
                </a:defRPr>
              </a:lvl2pPr>
              <a:lvl3pPr eaLnBrk="0" hangingPunct="0" indent="-228600" marL="1143000">
                <a:defRPr sz="2100">
                  <a:solidFill>
                    <a:schemeClr val="tx1"/>
                  </a:solidFill>
                  <a:latin charset="0" panose="020b0604020202020204" pitchFamily="34" typeface="Arial"/>
                  <a:ea charset="-122" panose="02010600030101010101" pitchFamily="2" typeface="宋体"/>
                </a:defRPr>
              </a:lvl3pPr>
              <a:lvl4pPr eaLnBrk="0" hangingPunct="0" indent="-228600" marL="1600200">
                <a:defRPr sz="2100">
                  <a:solidFill>
                    <a:schemeClr val="tx1"/>
                  </a:solidFill>
                  <a:latin charset="0" panose="020b0604020202020204" pitchFamily="34" typeface="Arial"/>
                  <a:ea charset="-122" panose="02010600030101010101" pitchFamily="2" typeface="宋体"/>
                </a:defRPr>
              </a:lvl4pPr>
              <a:lvl5pPr eaLnBrk="0" hangingPunct="0" indent="-228600" marL="2057400">
                <a:defRPr sz="2100">
                  <a:solidFill>
                    <a:schemeClr val="tx1"/>
                  </a:solidFill>
                  <a:latin charset="0" panose="020b0604020202020204" pitchFamily="34" typeface="Arial"/>
                  <a:ea charset="-122" panose="02010600030101010101"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p:txBody>
        </p:sp>
      </p:grpSp>
    </p:spTree>
    <p:extLst>
      <p:ext uri="{BB962C8B-B14F-4D97-AF65-F5344CB8AC3E}">
        <p14:creationId val="140515888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 presetSubtype="8">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p:cTn dur="500" fill="hold" id="28"/>
                                        <p:tgtEl>
                                          <p:spTgt spid="15"/>
                                        </p:tgtEl>
                                        <p:attrNameLst>
                                          <p:attrName>ppt_x</p:attrName>
                                        </p:attrNameLst>
                                      </p:cBhvr>
                                      <p:tavLst>
                                        <p:tav tm="0">
                                          <p:val>
                                            <p:strVal val="0-#ppt_w/2"/>
                                          </p:val>
                                        </p:tav>
                                        <p:tav tm="100000">
                                          <p:val>
                                            <p:strVal val="#ppt_x"/>
                                          </p:val>
                                        </p:tav>
                                      </p:tavLst>
                                    </p:anim>
                                    <p:anim calcmode="lin" valueType="num">
                                      <p:cBhvr>
                                        <p:cTn dur="500" fill="hold" id="29"/>
                                        <p:tgtEl>
                                          <p:spTgt spid="15"/>
                                        </p:tgtEl>
                                        <p:attrNameLst>
                                          <p:attrName>ppt_y</p:attrName>
                                        </p:attrNameLst>
                                      </p:cBhvr>
                                      <p:tavLst>
                                        <p:tav tm="0">
                                          <p:val>
                                            <p:strVal val="#ppt_y"/>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8">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1000" fill="hold" id="34"/>
                                        <p:tgtEl>
                                          <p:spTgt spid="16"/>
                                        </p:tgtEl>
                                        <p:attrNameLst>
                                          <p:attrName>ppt_x</p:attrName>
                                        </p:attrNameLst>
                                      </p:cBhvr>
                                      <p:tavLst>
                                        <p:tav tm="0">
                                          <p:val>
                                            <p:strVal val="0-#ppt_w/2"/>
                                          </p:val>
                                        </p:tav>
                                        <p:tav tm="100000">
                                          <p:val>
                                            <p:strVal val="#ppt_x"/>
                                          </p:val>
                                        </p:tav>
                                      </p:tavLst>
                                    </p:anim>
                                    <p:anim calcmode="lin" valueType="num">
                                      <p:cBhvr>
                                        <p:cTn dur="1000" fill="hold" id="35"/>
                                        <p:tgtEl>
                                          <p:spTgt spid="16"/>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1000"/>
                            </p:stCondLst>
                            <p:childTnLst>
                              <p:par>
                                <p:cTn fill="hold" id="37" nodeType="afterEffect" presetClass="entr" presetID="2" presetSubtype="8">
                                  <p:stCondLst>
                                    <p:cond delay="0"/>
                                  </p:stCondLst>
                                  <p:childTnLst>
                                    <p:set>
                                      <p:cBhvr>
                                        <p:cTn dur="1" fill="hold" id="38">
                                          <p:stCondLst>
                                            <p:cond delay="0"/>
                                          </p:stCondLst>
                                        </p:cTn>
                                        <p:tgtEl>
                                          <p:spTgt spid="20"/>
                                        </p:tgtEl>
                                        <p:attrNameLst>
                                          <p:attrName>style.visibility</p:attrName>
                                        </p:attrNameLst>
                                      </p:cBhvr>
                                      <p:to>
                                        <p:strVal val="visible"/>
                                      </p:to>
                                    </p:set>
                                    <p:anim calcmode="lin" valueType="num">
                                      <p:cBhvr>
                                        <p:cTn dur="1000" fill="hold" id="39"/>
                                        <p:tgtEl>
                                          <p:spTgt spid="20"/>
                                        </p:tgtEl>
                                        <p:attrNameLst>
                                          <p:attrName>ppt_x</p:attrName>
                                        </p:attrNameLst>
                                      </p:cBhvr>
                                      <p:tavLst>
                                        <p:tav tm="0">
                                          <p:val>
                                            <p:strVal val="0-#ppt_w/2"/>
                                          </p:val>
                                        </p:tav>
                                        <p:tav tm="100000">
                                          <p:val>
                                            <p:strVal val="#ppt_x"/>
                                          </p:val>
                                        </p:tav>
                                      </p:tavLst>
                                    </p:anim>
                                    <p:anim calcmode="lin" valueType="num">
                                      <p:cBhvr>
                                        <p:cTn dur="1000" fill="hold" id="40"/>
                                        <p:tgtEl>
                                          <p:spTgt spid="20"/>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000"/>
                            </p:stCondLst>
                            <p:childTnLst>
                              <p:par>
                                <p:cTn fill="hold" id="42" nodeType="afterEffect" presetClass="entr" presetID="2" presetSubtype="8">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p:cTn dur="1000" fill="hold" id="44"/>
                                        <p:tgtEl>
                                          <p:spTgt spid="24"/>
                                        </p:tgtEl>
                                        <p:attrNameLst>
                                          <p:attrName>ppt_x</p:attrName>
                                        </p:attrNameLst>
                                      </p:cBhvr>
                                      <p:tavLst>
                                        <p:tav tm="0">
                                          <p:val>
                                            <p:strVal val="0-#ppt_w/2"/>
                                          </p:val>
                                        </p:tav>
                                        <p:tav tm="100000">
                                          <p:val>
                                            <p:strVal val="#ppt_x"/>
                                          </p:val>
                                        </p:tav>
                                      </p:tavLst>
                                    </p:anim>
                                    <p:anim calcmode="lin" valueType="num">
                                      <p:cBhvr>
                                        <p:cTn dur="1000" fill="hold" id="45"/>
                                        <p:tgtEl>
                                          <p:spTgt spid="24"/>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000"/>
                            </p:stCondLst>
                            <p:childTnLst>
                              <p:par>
                                <p:cTn fill="hold" id="47" nodeType="afterEffect" presetClass="entr" presetID="2" presetSubtype="8">
                                  <p:stCondLst>
                                    <p:cond delay="0"/>
                                  </p:stCondLst>
                                  <p:childTnLst>
                                    <p:set>
                                      <p:cBhvr>
                                        <p:cTn dur="1" fill="hold" id="48">
                                          <p:stCondLst>
                                            <p:cond delay="0"/>
                                          </p:stCondLst>
                                        </p:cTn>
                                        <p:tgtEl>
                                          <p:spTgt spid="28"/>
                                        </p:tgtEl>
                                        <p:attrNameLst>
                                          <p:attrName>style.visibility</p:attrName>
                                        </p:attrNameLst>
                                      </p:cBhvr>
                                      <p:to>
                                        <p:strVal val="visible"/>
                                      </p:to>
                                    </p:set>
                                    <p:anim calcmode="lin" valueType="num">
                                      <p:cBhvr>
                                        <p:cTn dur="1000" fill="hold" id="49"/>
                                        <p:tgtEl>
                                          <p:spTgt spid="28"/>
                                        </p:tgtEl>
                                        <p:attrNameLst>
                                          <p:attrName>ppt_x</p:attrName>
                                        </p:attrNameLst>
                                      </p:cBhvr>
                                      <p:tavLst>
                                        <p:tav tm="0">
                                          <p:val>
                                            <p:strVal val="0-#ppt_w/2"/>
                                          </p:val>
                                        </p:tav>
                                        <p:tav tm="100000">
                                          <p:val>
                                            <p:strVal val="#ppt_x"/>
                                          </p:val>
                                        </p:tav>
                                      </p:tavLst>
                                    </p:anim>
                                    <p:anim calcmode="lin" valueType="num">
                                      <p:cBhvr>
                                        <p:cTn dur="1000" fill="hold" id="50"/>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15" name="Group 2"/>
          <p:cNvGrpSpPr>
            <a:grpSpLocks noChangeAspect="1"/>
          </p:cNvGrpSpPr>
          <p:nvPr/>
        </p:nvGrpSpPr>
        <p:grpSpPr>
          <a:xfrm>
            <a:off x="1957431" y="2182501"/>
            <a:ext cx="4686300" cy="1943100"/>
            <a:chOff x="3962400" y="3409950"/>
            <a:chExt cx="3124200" cy="1295400"/>
          </a:xfrm>
          <a:solidFill>
            <a:schemeClr val="tx1">
              <a:lumMod val="85000"/>
              <a:lumOff val="15000"/>
            </a:schemeClr>
          </a:solidFill>
          <a:effectLst>
            <a:outerShdw algn="bl" blurRad="76200" dir="18900000" kx="-1200000" rotWithShape="0" sy="23000">
              <a:prstClr val="black">
                <a:alpha val="20000"/>
              </a:prstClr>
            </a:outerShdw>
          </a:effectLst>
        </p:grpSpPr>
        <p:sp>
          <p:nvSpPr>
            <p:cNvPr id="16" name="Freeform 208"/>
            <p:cNvSpPr/>
            <p:nvPr/>
          </p:nvSpPr>
          <p:spPr bwMode="auto">
            <a:xfrm>
              <a:off x="3981382" y="3824784"/>
              <a:ext cx="3082442" cy="880566"/>
            </a:xfrm>
            <a:custGeom>
              <a:cxnLst>
                <a:cxn ang="0">
                  <a:pos x="817" y="22"/>
                </a:cxn>
                <a:cxn ang="0">
                  <a:pos x="817" y="25"/>
                </a:cxn>
                <a:cxn ang="0">
                  <a:pos x="816" y="28"/>
                </a:cxn>
                <a:cxn ang="0">
                  <a:pos x="815" y="31"/>
                </a:cxn>
                <a:cxn ang="0">
                  <a:pos x="813" y="34"/>
                </a:cxn>
                <a:cxn ang="0">
                  <a:pos x="811" y="36"/>
                </a:cxn>
                <a:cxn ang="0">
                  <a:pos x="807" y="40"/>
                </a:cxn>
                <a:cxn ang="0">
                  <a:pos x="803" y="43"/>
                </a:cxn>
                <a:cxn ang="0">
                  <a:pos x="317" y="326"/>
                </a:cxn>
                <a:cxn ang="0">
                  <a:pos x="298" y="336"/>
                </a:cxn>
                <a:cxn ang="0">
                  <a:pos x="292" y="338"/>
                </a:cxn>
                <a:cxn ang="0">
                  <a:pos x="284" y="340"/>
                </a:cxn>
                <a:cxn ang="0">
                  <a:pos x="276" y="341"/>
                </a:cxn>
                <a:cxn ang="0">
                  <a:pos x="271" y="342"/>
                </a:cxn>
                <a:cxn ang="0">
                  <a:pos x="269" y="342"/>
                </a:cxn>
                <a:cxn ang="0">
                  <a:pos x="266" y="342"/>
                </a:cxn>
                <a:cxn ang="0">
                  <a:pos x="265" y="342"/>
                </a:cxn>
                <a:cxn ang="0">
                  <a:pos x="263" y="342"/>
                </a:cxn>
                <a:cxn ang="0">
                  <a:pos x="258" y="341"/>
                </a:cxn>
                <a:cxn ang="0">
                  <a:pos x="253" y="341"/>
                </a:cxn>
                <a:cxn ang="0">
                  <a:pos x="248" y="340"/>
                </a:cxn>
                <a:cxn ang="0">
                  <a:pos x="243" y="339"/>
                </a:cxn>
                <a:cxn ang="0">
                  <a:pos x="234" y="336"/>
                </a:cxn>
                <a:cxn ang="0">
                  <a:pos x="16" y="210"/>
                </a:cxn>
                <a:cxn ang="0">
                  <a:pos x="16" y="217"/>
                </a:cxn>
                <a:cxn ang="0">
                  <a:pos x="234" y="343"/>
                </a:cxn>
                <a:cxn ang="0">
                  <a:pos x="243" y="346"/>
                </a:cxn>
                <a:cxn ang="0">
                  <a:pos x="248" y="347"/>
                </a:cxn>
                <a:cxn ang="0">
                  <a:pos x="253" y="348"/>
                </a:cxn>
                <a:cxn ang="0">
                  <a:pos x="258" y="349"/>
                </a:cxn>
                <a:cxn ang="0">
                  <a:pos x="263" y="349"/>
                </a:cxn>
                <a:cxn ang="0">
                  <a:pos x="265" y="349"/>
                </a:cxn>
                <a:cxn ang="0">
                  <a:pos x="266" y="349"/>
                </a:cxn>
                <a:cxn ang="0">
                  <a:pos x="269" y="349"/>
                </a:cxn>
                <a:cxn ang="0">
                  <a:pos x="271" y="349"/>
                </a:cxn>
                <a:cxn ang="0">
                  <a:pos x="276" y="349"/>
                </a:cxn>
                <a:cxn ang="0">
                  <a:pos x="284" y="347"/>
                </a:cxn>
                <a:cxn ang="0">
                  <a:pos x="292" y="345"/>
                </a:cxn>
                <a:cxn ang="0">
                  <a:pos x="298" y="343"/>
                </a:cxn>
                <a:cxn ang="0">
                  <a:pos x="317" y="333"/>
                </a:cxn>
                <a:cxn ang="0">
                  <a:pos x="803" y="50"/>
                </a:cxn>
                <a:cxn ang="0">
                  <a:pos x="807" y="47"/>
                </a:cxn>
                <a:cxn ang="0">
                  <a:pos x="811" y="43"/>
                </a:cxn>
                <a:cxn ang="0">
                  <a:pos x="813" y="41"/>
                </a:cxn>
                <a:cxn ang="0">
                  <a:pos x="815" y="38"/>
                </a:cxn>
                <a:cxn ang="0">
                  <a:pos x="816" y="35"/>
                </a:cxn>
                <a:cxn ang="0">
                  <a:pos x="817" y="32"/>
                </a:cxn>
                <a:cxn ang="0">
                  <a:pos x="817" y="29"/>
                </a:cxn>
              </a:cxnLst>
              <a:rect b="b" l="0" r="r" t="0"/>
              <a:pathLst>
                <a:path h="349" w="817">
                  <a:moveTo>
                    <a:pt x="817" y="0"/>
                  </a:moveTo>
                  <a:cubicBezTo>
                    <a:pt x="817" y="0"/>
                    <a:pt x="817" y="1"/>
                    <a:pt x="817" y="1"/>
                  </a:cubicBezTo>
                  <a:cubicBezTo>
                    <a:pt x="817" y="8"/>
                    <a:pt x="817" y="15"/>
                    <a:pt x="817" y="22"/>
                  </a:cubicBezTo>
                  <a:cubicBezTo>
                    <a:pt x="817" y="22"/>
                    <a:pt x="817" y="22"/>
                    <a:pt x="817" y="22"/>
                  </a:cubicBezTo>
                  <a:cubicBezTo>
                    <a:pt x="817" y="23"/>
                    <a:pt x="817" y="23"/>
                    <a:pt x="817" y="24"/>
                  </a:cubicBezTo>
                  <a:cubicBezTo>
                    <a:pt x="817" y="24"/>
                    <a:pt x="817" y="25"/>
                    <a:pt x="817" y="25"/>
                  </a:cubicBezTo>
                  <a:cubicBezTo>
                    <a:pt x="817" y="26"/>
                    <a:pt x="817" y="26"/>
                    <a:pt x="817" y="26"/>
                  </a:cubicBezTo>
                  <a:cubicBezTo>
                    <a:pt x="817" y="27"/>
                    <a:pt x="817" y="27"/>
                    <a:pt x="817" y="27"/>
                  </a:cubicBezTo>
                  <a:cubicBezTo>
                    <a:pt x="817" y="27"/>
                    <a:pt x="816" y="28"/>
                    <a:pt x="816" y="28"/>
                  </a:cubicBezTo>
                  <a:cubicBezTo>
                    <a:pt x="816" y="29"/>
                    <a:pt x="816" y="29"/>
                    <a:pt x="816" y="29"/>
                  </a:cubicBezTo>
                  <a:cubicBezTo>
                    <a:pt x="816" y="30"/>
                    <a:pt x="816" y="30"/>
                    <a:pt x="816" y="30"/>
                  </a:cubicBezTo>
                  <a:cubicBezTo>
                    <a:pt x="816" y="30"/>
                    <a:pt x="815" y="31"/>
                    <a:pt x="815" y="31"/>
                  </a:cubicBezTo>
                  <a:cubicBezTo>
                    <a:pt x="815" y="32"/>
                    <a:pt x="815" y="32"/>
                    <a:pt x="815" y="32"/>
                  </a:cubicBezTo>
                  <a:cubicBezTo>
                    <a:pt x="814" y="32"/>
                    <a:pt x="814" y="32"/>
                    <a:pt x="814" y="32"/>
                  </a:cubicBezTo>
                  <a:cubicBezTo>
                    <a:pt x="814" y="33"/>
                    <a:pt x="813" y="34"/>
                    <a:pt x="813" y="34"/>
                  </a:cubicBezTo>
                  <a:cubicBezTo>
                    <a:pt x="813" y="35"/>
                    <a:pt x="813" y="35"/>
                    <a:pt x="813" y="35"/>
                  </a:cubicBezTo>
                  <a:cubicBezTo>
                    <a:pt x="812" y="35"/>
                    <a:pt x="812" y="36"/>
                    <a:pt x="812" y="36"/>
                  </a:cubicBezTo>
                  <a:cubicBezTo>
                    <a:pt x="811" y="36"/>
                    <a:pt x="811" y="36"/>
                    <a:pt x="811" y="36"/>
                  </a:cubicBezTo>
                  <a:cubicBezTo>
                    <a:pt x="811" y="37"/>
                    <a:pt x="810" y="38"/>
                    <a:pt x="809" y="38"/>
                  </a:cubicBezTo>
                  <a:cubicBezTo>
                    <a:pt x="809" y="39"/>
                    <a:pt x="809" y="39"/>
                    <a:pt x="809" y="39"/>
                  </a:cubicBezTo>
                  <a:cubicBezTo>
                    <a:pt x="809" y="39"/>
                    <a:pt x="808" y="39"/>
                    <a:pt x="807" y="40"/>
                  </a:cubicBezTo>
                  <a:cubicBezTo>
                    <a:pt x="807" y="40"/>
                    <a:pt x="806" y="41"/>
                    <a:pt x="806" y="41"/>
                  </a:cubicBezTo>
                  <a:cubicBezTo>
                    <a:pt x="805" y="41"/>
                    <a:pt x="805" y="42"/>
                    <a:pt x="804" y="42"/>
                  </a:cubicBezTo>
                  <a:cubicBezTo>
                    <a:pt x="804" y="43"/>
                    <a:pt x="803" y="43"/>
                    <a:pt x="803" y="43"/>
                  </a:cubicBezTo>
                  <a:cubicBezTo>
                    <a:pt x="802" y="44"/>
                    <a:pt x="802" y="44"/>
                    <a:pt x="802" y="44"/>
                  </a:cubicBezTo>
                  <a:cubicBezTo>
                    <a:pt x="777" y="58"/>
                    <a:pt x="777" y="58"/>
                    <a:pt x="777" y="58"/>
                  </a:cubicBezTo>
                  <a:cubicBezTo>
                    <a:pt x="317" y="326"/>
                    <a:pt x="317" y="326"/>
                    <a:pt x="317" y="326"/>
                  </a:cubicBezTo>
                  <a:cubicBezTo>
                    <a:pt x="304" y="333"/>
                    <a:pt x="304" y="333"/>
                    <a:pt x="304" y="333"/>
                  </a:cubicBezTo>
                  <a:cubicBezTo>
                    <a:pt x="303" y="334"/>
                    <a:pt x="301" y="335"/>
                    <a:pt x="299" y="335"/>
                  </a:cubicBezTo>
                  <a:cubicBezTo>
                    <a:pt x="299" y="336"/>
                    <a:pt x="298" y="336"/>
                    <a:pt x="298" y="336"/>
                  </a:cubicBezTo>
                  <a:cubicBezTo>
                    <a:pt x="296" y="337"/>
                    <a:pt x="295" y="337"/>
                    <a:pt x="293" y="338"/>
                  </a:cubicBezTo>
                  <a:cubicBezTo>
                    <a:pt x="293" y="338"/>
                    <a:pt x="293" y="338"/>
                    <a:pt x="293" y="338"/>
                  </a:cubicBezTo>
                  <a:cubicBezTo>
                    <a:pt x="292" y="338"/>
                    <a:pt x="292" y="338"/>
                    <a:pt x="292" y="338"/>
                  </a:cubicBezTo>
                  <a:cubicBezTo>
                    <a:pt x="291" y="339"/>
                    <a:pt x="290" y="339"/>
                    <a:pt x="289" y="339"/>
                  </a:cubicBezTo>
                  <a:cubicBezTo>
                    <a:pt x="289" y="339"/>
                    <a:pt x="288" y="339"/>
                    <a:pt x="287" y="340"/>
                  </a:cubicBezTo>
                  <a:cubicBezTo>
                    <a:pt x="286" y="340"/>
                    <a:pt x="285" y="340"/>
                    <a:pt x="284" y="340"/>
                  </a:cubicBezTo>
                  <a:cubicBezTo>
                    <a:pt x="284" y="340"/>
                    <a:pt x="283" y="340"/>
                    <a:pt x="283" y="341"/>
                  </a:cubicBezTo>
                  <a:cubicBezTo>
                    <a:pt x="282" y="341"/>
                    <a:pt x="282" y="341"/>
                    <a:pt x="282" y="341"/>
                  </a:cubicBezTo>
                  <a:cubicBezTo>
                    <a:pt x="280" y="341"/>
                    <a:pt x="278" y="341"/>
                    <a:pt x="276" y="341"/>
                  </a:cubicBezTo>
                  <a:cubicBezTo>
                    <a:pt x="276" y="341"/>
                    <a:pt x="276" y="341"/>
                    <a:pt x="276" y="341"/>
                  </a:cubicBezTo>
                  <a:cubicBezTo>
                    <a:pt x="275" y="342"/>
                    <a:pt x="275" y="342"/>
                    <a:pt x="274" y="342"/>
                  </a:cubicBezTo>
                  <a:cubicBezTo>
                    <a:pt x="273" y="342"/>
                    <a:pt x="272" y="342"/>
                    <a:pt x="271" y="342"/>
                  </a:cubicBezTo>
                  <a:cubicBezTo>
                    <a:pt x="270" y="342"/>
                    <a:pt x="270" y="342"/>
                    <a:pt x="270" y="342"/>
                  </a:cubicBezTo>
                  <a:cubicBezTo>
                    <a:pt x="270" y="342"/>
                    <a:pt x="269" y="342"/>
                    <a:pt x="269" y="342"/>
                  </a:cubicBezTo>
                  <a:cubicBezTo>
                    <a:pt x="269" y="342"/>
                    <a:pt x="269" y="342"/>
                    <a:pt x="269" y="342"/>
                  </a:cubicBezTo>
                  <a:cubicBezTo>
                    <a:pt x="269" y="342"/>
                    <a:pt x="269" y="342"/>
                    <a:pt x="269" y="342"/>
                  </a:cubicBezTo>
                  <a:cubicBezTo>
                    <a:pt x="269" y="342"/>
                    <a:pt x="268" y="342"/>
                    <a:pt x="268" y="342"/>
                  </a:cubicBezTo>
                  <a:cubicBezTo>
                    <a:pt x="268" y="342"/>
                    <a:pt x="267" y="342"/>
                    <a:pt x="266" y="342"/>
                  </a:cubicBezTo>
                  <a:cubicBezTo>
                    <a:pt x="266" y="342"/>
                    <a:pt x="266" y="342"/>
                    <a:pt x="265" y="342"/>
                  </a:cubicBezTo>
                  <a:cubicBezTo>
                    <a:pt x="265" y="342"/>
                    <a:pt x="265" y="342"/>
                    <a:pt x="265" y="342"/>
                  </a:cubicBezTo>
                  <a:cubicBezTo>
                    <a:pt x="265" y="342"/>
                    <a:pt x="265" y="342"/>
                    <a:pt x="265" y="342"/>
                  </a:cubicBezTo>
                  <a:cubicBezTo>
                    <a:pt x="265" y="342"/>
                    <a:pt x="265" y="342"/>
                    <a:pt x="264" y="342"/>
                  </a:cubicBezTo>
                  <a:cubicBezTo>
                    <a:pt x="264" y="342"/>
                    <a:pt x="264" y="342"/>
                    <a:pt x="264" y="342"/>
                  </a:cubicBezTo>
                  <a:cubicBezTo>
                    <a:pt x="264" y="342"/>
                    <a:pt x="263" y="342"/>
                    <a:pt x="263" y="342"/>
                  </a:cubicBezTo>
                  <a:cubicBezTo>
                    <a:pt x="262" y="342"/>
                    <a:pt x="261" y="342"/>
                    <a:pt x="260" y="342"/>
                  </a:cubicBezTo>
                  <a:cubicBezTo>
                    <a:pt x="260" y="342"/>
                    <a:pt x="259" y="342"/>
                    <a:pt x="259" y="342"/>
                  </a:cubicBezTo>
                  <a:cubicBezTo>
                    <a:pt x="259" y="342"/>
                    <a:pt x="258" y="342"/>
                    <a:pt x="258" y="341"/>
                  </a:cubicBezTo>
                  <a:cubicBezTo>
                    <a:pt x="257" y="341"/>
                    <a:pt x="256" y="341"/>
                    <a:pt x="255" y="341"/>
                  </a:cubicBezTo>
                  <a:cubicBezTo>
                    <a:pt x="255" y="341"/>
                    <a:pt x="254" y="341"/>
                    <a:pt x="254" y="341"/>
                  </a:cubicBezTo>
                  <a:cubicBezTo>
                    <a:pt x="254" y="341"/>
                    <a:pt x="253" y="341"/>
                    <a:pt x="253" y="341"/>
                  </a:cubicBezTo>
                  <a:cubicBezTo>
                    <a:pt x="252" y="341"/>
                    <a:pt x="251" y="341"/>
                    <a:pt x="250" y="340"/>
                  </a:cubicBezTo>
                  <a:cubicBezTo>
                    <a:pt x="250" y="340"/>
                    <a:pt x="249" y="340"/>
                    <a:pt x="249" y="340"/>
                  </a:cubicBezTo>
                  <a:cubicBezTo>
                    <a:pt x="248" y="340"/>
                    <a:pt x="248" y="340"/>
                    <a:pt x="248" y="340"/>
                  </a:cubicBezTo>
                  <a:cubicBezTo>
                    <a:pt x="247" y="340"/>
                    <a:pt x="246" y="339"/>
                    <a:pt x="244" y="339"/>
                  </a:cubicBezTo>
                  <a:cubicBezTo>
                    <a:pt x="244" y="339"/>
                    <a:pt x="244" y="339"/>
                    <a:pt x="243" y="339"/>
                  </a:cubicBezTo>
                  <a:cubicBezTo>
                    <a:pt x="243" y="339"/>
                    <a:pt x="243" y="339"/>
                    <a:pt x="243" y="339"/>
                  </a:cubicBezTo>
                  <a:cubicBezTo>
                    <a:pt x="241" y="338"/>
                    <a:pt x="239" y="337"/>
                    <a:pt x="237" y="337"/>
                  </a:cubicBezTo>
                  <a:cubicBezTo>
                    <a:pt x="237" y="337"/>
                    <a:pt x="237" y="337"/>
                    <a:pt x="237" y="337"/>
                  </a:cubicBezTo>
                  <a:cubicBezTo>
                    <a:pt x="236" y="336"/>
                    <a:pt x="235" y="336"/>
                    <a:pt x="234" y="336"/>
                  </a:cubicBezTo>
                  <a:cubicBezTo>
                    <a:pt x="234" y="335"/>
                    <a:pt x="233" y="335"/>
                    <a:pt x="233" y="335"/>
                  </a:cubicBezTo>
                  <a:cubicBezTo>
                    <a:pt x="232" y="334"/>
                    <a:pt x="230" y="334"/>
                    <a:pt x="229" y="333"/>
                  </a:cubicBezTo>
                  <a:cubicBezTo>
                    <a:pt x="16" y="210"/>
                    <a:pt x="16" y="210"/>
                    <a:pt x="16" y="210"/>
                  </a:cubicBezTo>
                  <a:cubicBezTo>
                    <a:pt x="6" y="204"/>
                    <a:pt x="1" y="197"/>
                    <a:pt x="1" y="189"/>
                  </a:cubicBezTo>
                  <a:cubicBezTo>
                    <a:pt x="1" y="195"/>
                    <a:pt x="1" y="195"/>
                    <a:pt x="1" y="195"/>
                  </a:cubicBezTo>
                  <a:cubicBezTo>
                    <a:pt x="0" y="203"/>
                    <a:pt x="6" y="211"/>
                    <a:pt x="16" y="217"/>
                  </a:cubicBezTo>
                  <a:cubicBezTo>
                    <a:pt x="229" y="340"/>
                    <a:pt x="229" y="340"/>
                    <a:pt x="229" y="340"/>
                  </a:cubicBezTo>
                  <a:cubicBezTo>
                    <a:pt x="230" y="341"/>
                    <a:pt x="232" y="341"/>
                    <a:pt x="233" y="342"/>
                  </a:cubicBezTo>
                  <a:cubicBezTo>
                    <a:pt x="233" y="342"/>
                    <a:pt x="234" y="342"/>
                    <a:pt x="234" y="343"/>
                  </a:cubicBezTo>
                  <a:cubicBezTo>
                    <a:pt x="235" y="343"/>
                    <a:pt x="236" y="343"/>
                    <a:pt x="237" y="344"/>
                  </a:cubicBezTo>
                  <a:cubicBezTo>
                    <a:pt x="237" y="344"/>
                    <a:pt x="237" y="344"/>
                    <a:pt x="237" y="344"/>
                  </a:cubicBezTo>
                  <a:cubicBezTo>
                    <a:pt x="239" y="345"/>
                    <a:pt x="241" y="345"/>
                    <a:pt x="243" y="346"/>
                  </a:cubicBezTo>
                  <a:cubicBezTo>
                    <a:pt x="243" y="346"/>
                    <a:pt x="243" y="346"/>
                    <a:pt x="243" y="346"/>
                  </a:cubicBezTo>
                  <a:cubicBezTo>
                    <a:pt x="244" y="346"/>
                    <a:pt x="244" y="346"/>
                    <a:pt x="244" y="346"/>
                  </a:cubicBezTo>
                  <a:cubicBezTo>
                    <a:pt x="246" y="346"/>
                    <a:pt x="247" y="347"/>
                    <a:pt x="248" y="347"/>
                  </a:cubicBezTo>
                  <a:cubicBezTo>
                    <a:pt x="249" y="347"/>
                    <a:pt x="249" y="347"/>
                    <a:pt x="249" y="347"/>
                  </a:cubicBezTo>
                  <a:cubicBezTo>
                    <a:pt x="249" y="347"/>
                    <a:pt x="250" y="347"/>
                    <a:pt x="250" y="347"/>
                  </a:cubicBezTo>
                  <a:cubicBezTo>
                    <a:pt x="251" y="348"/>
                    <a:pt x="252" y="348"/>
                    <a:pt x="253" y="348"/>
                  </a:cubicBezTo>
                  <a:cubicBezTo>
                    <a:pt x="253" y="348"/>
                    <a:pt x="254" y="348"/>
                    <a:pt x="254" y="348"/>
                  </a:cubicBezTo>
                  <a:cubicBezTo>
                    <a:pt x="254" y="348"/>
                    <a:pt x="255" y="348"/>
                    <a:pt x="255" y="348"/>
                  </a:cubicBezTo>
                  <a:cubicBezTo>
                    <a:pt x="256" y="348"/>
                    <a:pt x="257" y="348"/>
                    <a:pt x="258" y="349"/>
                  </a:cubicBezTo>
                  <a:cubicBezTo>
                    <a:pt x="258" y="349"/>
                    <a:pt x="259" y="349"/>
                    <a:pt x="259" y="349"/>
                  </a:cubicBezTo>
                  <a:cubicBezTo>
                    <a:pt x="259" y="349"/>
                    <a:pt x="260" y="349"/>
                    <a:pt x="260" y="349"/>
                  </a:cubicBezTo>
                  <a:cubicBezTo>
                    <a:pt x="261" y="349"/>
                    <a:pt x="262" y="349"/>
                    <a:pt x="263" y="349"/>
                  </a:cubicBezTo>
                  <a:cubicBezTo>
                    <a:pt x="263" y="349"/>
                    <a:pt x="264" y="349"/>
                    <a:pt x="264" y="349"/>
                  </a:cubicBezTo>
                  <a:cubicBezTo>
                    <a:pt x="264" y="349"/>
                    <a:pt x="264" y="349"/>
                    <a:pt x="265" y="349"/>
                  </a:cubicBezTo>
                  <a:cubicBezTo>
                    <a:pt x="265" y="349"/>
                    <a:pt x="265" y="349"/>
                    <a:pt x="265" y="349"/>
                  </a:cubicBezTo>
                  <a:cubicBezTo>
                    <a:pt x="265" y="349"/>
                    <a:pt x="265" y="349"/>
                    <a:pt x="265" y="349"/>
                  </a:cubicBezTo>
                  <a:cubicBezTo>
                    <a:pt x="265" y="349"/>
                    <a:pt x="265" y="349"/>
                    <a:pt x="265" y="349"/>
                  </a:cubicBezTo>
                  <a:cubicBezTo>
                    <a:pt x="266" y="349"/>
                    <a:pt x="266" y="349"/>
                    <a:pt x="266" y="349"/>
                  </a:cubicBezTo>
                  <a:cubicBezTo>
                    <a:pt x="267" y="349"/>
                    <a:pt x="268" y="349"/>
                    <a:pt x="268" y="349"/>
                  </a:cubicBezTo>
                  <a:cubicBezTo>
                    <a:pt x="268" y="349"/>
                    <a:pt x="269" y="349"/>
                    <a:pt x="269" y="349"/>
                  </a:cubicBezTo>
                  <a:cubicBezTo>
                    <a:pt x="269" y="349"/>
                    <a:pt x="269" y="349"/>
                    <a:pt x="269" y="349"/>
                  </a:cubicBezTo>
                  <a:cubicBezTo>
                    <a:pt x="269" y="349"/>
                    <a:pt x="269" y="349"/>
                    <a:pt x="269" y="349"/>
                  </a:cubicBezTo>
                  <a:cubicBezTo>
                    <a:pt x="269" y="349"/>
                    <a:pt x="270" y="349"/>
                    <a:pt x="270" y="349"/>
                  </a:cubicBezTo>
                  <a:cubicBezTo>
                    <a:pt x="271" y="349"/>
                    <a:pt x="271" y="349"/>
                    <a:pt x="271" y="349"/>
                  </a:cubicBezTo>
                  <a:cubicBezTo>
                    <a:pt x="272" y="349"/>
                    <a:pt x="273" y="349"/>
                    <a:pt x="274" y="349"/>
                  </a:cubicBezTo>
                  <a:cubicBezTo>
                    <a:pt x="275" y="349"/>
                    <a:pt x="275" y="349"/>
                    <a:pt x="276" y="349"/>
                  </a:cubicBezTo>
                  <a:cubicBezTo>
                    <a:pt x="276" y="349"/>
                    <a:pt x="276" y="349"/>
                    <a:pt x="276" y="349"/>
                  </a:cubicBezTo>
                  <a:cubicBezTo>
                    <a:pt x="278" y="348"/>
                    <a:pt x="280" y="348"/>
                    <a:pt x="282" y="348"/>
                  </a:cubicBezTo>
                  <a:cubicBezTo>
                    <a:pt x="283" y="348"/>
                    <a:pt x="283" y="348"/>
                    <a:pt x="283" y="348"/>
                  </a:cubicBezTo>
                  <a:cubicBezTo>
                    <a:pt x="283" y="348"/>
                    <a:pt x="284" y="347"/>
                    <a:pt x="284" y="347"/>
                  </a:cubicBezTo>
                  <a:cubicBezTo>
                    <a:pt x="285" y="347"/>
                    <a:pt x="286" y="347"/>
                    <a:pt x="287" y="347"/>
                  </a:cubicBezTo>
                  <a:cubicBezTo>
                    <a:pt x="288" y="346"/>
                    <a:pt x="289" y="346"/>
                    <a:pt x="289" y="346"/>
                  </a:cubicBezTo>
                  <a:cubicBezTo>
                    <a:pt x="290" y="346"/>
                    <a:pt x="291" y="346"/>
                    <a:pt x="292" y="345"/>
                  </a:cubicBezTo>
                  <a:cubicBezTo>
                    <a:pt x="293" y="345"/>
                    <a:pt x="293" y="345"/>
                    <a:pt x="293" y="345"/>
                  </a:cubicBezTo>
                  <a:cubicBezTo>
                    <a:pt x="293" y="345"/>
                    <a:pt x="293" y="345"/>
                    <a:pt x="293" y="345"/>
                  </a:cubicBezTo>
                  <a:cubicBezTo>
                    <a:pt x="295" y="344"/>
                    <a:pt x="296" y="344"/>
                    <a:pt x="298" y="343"/>
                  </a:cubicBezTo>
                  <a:cubicBezTo>
                    <a:pt x="298" y="343"/>
                    <a:pt x="299" y="343"/>
                    <a:pt x="299" y="343"/>
                  </a:cubicBezTo>
                  <a:cubicBezTo>
                    <a:pt x="301" y="342"/>
                    <a:pt x="303" y="341"/>
                    <a:pt x="304" y="340"/>
                  </a:cubicBezTo>
                  <a:cubicBezTo>
                    <a:pt x="317" y="333"/>
                    <a:pt x="317" y="333"/>
                    <a:pt x="317" y="333"/>
                  </a:cubicBezTo>
                  <a:cubicBezTo>
                    <a:pt x="777" y="65"/>
                    <a:pt x="777" y="65"/>
                    <a:pt x="777" y="65"/>
                  </a:cubicBezTo>
                  <a:cubicBezTo>
                    <a:pt x="802" y="51"/>
                    <a:pt x="802" y="51"/>
                    <a:pt x="802" y="51"/>
                  </a:cubicBezTo>
                  <a:cubicBezTo>
                    <a:pt x="803" y="50"/>
                    <a:pt x="803" y="50"/>
                    <a:pt x="803" y="50"/>
                  </a:cubicBezTo>
                  <a:cubicBezTo>
                    <a:pt x="803" y="50"/>
                    <a:pt x="804" y="50"/>
                    <a:pt x="804" y="49"/>
                  </a:cubicBezTo>
                  <a:cubicBezTo>
                    <a:pt x="805" y="49"/>
                    <a:pt x="805" y="49"/>
                    <a:pt x="806" y="48"/>
                  </a:cubicBezTo>
                  <a:cubicBezTo>
                    <a:pt x="806" y="48"/>
                    <a:pt x="807" y="47"/>
                    <a:pt x="807" y="47"/>
                  </a:cubicBezTo>
                  <a:cubicBezTo>
                    <a:pt x="808" y="46"/>
                    <a:pt x="809" y="46"/>
                    <a:pt x="809" y="46"/>
                  </a:cubicBezTo>
                  <a:cubicBezTo>
                    <a:pt x="809" y="45"/>
                    <a:pt x="809" y="45"/>
                    <a:pt x="809" y="45"/>
                  </a:cubicBezTo>
                  <a:cubicBezTo>
                    <a:pt x="810" y="45"/>
                    <a:pt x="811" y="44"/>
                    <a:pt x="811" y="43"/>
                  </a:cubicBezTo>
                  <a:cubicBezTo>
                    <a:pt x="812" y="43"/>
                    <a:pt x="812" y="43"/>
                    <a:pt x="812" y="43"/>
                  </a:cubicBezTo>
                  <a:cubicBezTo>
                    <a:pt x="812" y="43"/>
                    <a:pt x="812" y="42"/>
                    <a:pt x="813" y="42"/>
                  </a:cubicBezTo>
                  <a:cubicBezTo>
                    <a:pt x="813" y="41"/>
                    <a:pt x="813" y="41"/>
                    <a:pt x="813" y="41"/>
                  </a:cubicBezTo>
                  <a:cubicBezTo>
                    <a:pt x="813" y="41"/>
                    <a:pt x="814" y="40"/>
                    <a:pt x="814" y="39"/>
                  </a:cubicBezTo>
                  <a:cubicBezTo>
                    <a:pt x="815" y="39"/>
                    <a:pt x="815" y="39"/>
                    <a:pt x="815" y="39"/>
                  </a:cubicBezTo>
                  <a:cubicBezTo>
                    <a:pt x="815" y="38"/>
                    <a:pt x="815" y="38"/>
                    <a:pt x="815" y="38"/>
                  </a:cubicBezTo>
                  <a:cubicBezTo>
                    <a:pt x="815" y="38"/>
                    <a:pt x="816" y="37"/>
                    <a:pt x="816" y="37"/>
                  </a:cubicBezTo>
                  <a:cubicBezTo>
                    <a:pt x="816" y="36"/>
                    <a:pt x="816" y="36"/>
                    <a:pt x="816" y="36"/>
                  </a:cubicBezTo>
                  <a:cubicBezTo>
                    <a:pt x="816" y="35"/>
                    <a:pt x="816" y="35"/>
                    <a:pt x="816" y="35"/>
                  </a:cubicBezTo>
                  <a:cubicBezTo>
                    <a:pt x="816" y="35"/>
                    <a:pt x="817" y="34"/>
                    <a:pt x="817" y="34"/>
                  </a:cubicBezTo>
                  <a:cubicBezTo>
                    <a:pt x="817" y="33"/>
                    <a:pt x="817" y="33"/>
                    <a:pt x="817" y="33"/>
                  </a:cubicBezTo>
                  <a:cubicBezTo>
                    <a:pt x="817" y="32"/>
                    <a:pt x="817" y="32"/>
                    <a:pt x="817" y="32"/>
                  </a:cubicBezTo>
                  <a:cubicBezTo>
                    <a:pt x="817" y="32"/>
                    <a:pt x="817" y="31"/>
                    <a:pt x="817" y="31"/>
                  </a:cubicBezTo>
                  <a:cubicBezTo>
                    <a:pt x="817" y="30"/>
                    <a:pt x="817" y="30"/>
                    <a:pt x="817" y="30"/>
                  </a:cubicBezTo>
                  <a:cubicBezTo>
                    <a:pt x="817" y="29"/>
                    <a:pt x="817" y="29"/>
                    <a:pt x="817" y="29"/>
                  </a:cubicBezTo>
                  <a:cubicBezTo>
                    <a:pt x="817" y="19"/>
                    <a:pt x="817" y="10"/>
                    <a:pt x="817" y="0"/>
                  </a:cubicBezTo>
                </a:path>
              </a:pathLst>
            </a:custGeom>
            <a:solidFill>
              <a:schemeClr val="tx1">
                <a:lumMod val="85000"/>
                <a:lumOff val="15000"/>
              </a:schemeClr>
            </a:solidFill>
            <a:ln w="9525">
              <a:noFill/>
              <a:round/>
            </a:ln>
          </p:spPr>
          <p:txBody>
            <a:bodyPr/>
            <a:lstStyle/>
            <a:p>
              <a:pPr defTabSz="685754" eaLnBrk="1" fontAlgn="auto" hangingPunct="1">
                <a:spcBef>
                  <a:spcPct val="0"/>
                </a:spcBef>
                <a:spcAft>
                  <a:spcPct val="0"/>
                </a:spcAft>
                <a:defRPr/>
              </a:pPr>
              <a:endParaRPr lang="en-US" sz="2400">
                <a:latin typeface="+mn-lt"/>
                <a:ea typeface="+mn-ea"/>
              </a:endParaRPr>
            </a:p>
          </p:txBody>
        </p:sp>
        <p:sp>
          <p:nvSpPr>
            <p:cNvPr id="17" name="Freeform 209"/>
            <p:cNvSpPr/>
            <p:nvPr/>
          </p:nvSpPr>
          <p:spPr bwMode="auto">
            <a:xfrm>
              <a:off x="4127156" y="3492328"/>
              <a:ext cx="2729405" cy="1063805"/>
            </a:xfrm>
            <a:custGeom>
              <a:cxnLst>
                <a:cxn ang="0">
                  <a:pos x="458" y="0"/>
                </a:cxn>
                <a:cxn ang="0">
                  <a:pos x="0" y="267"/>
                </a:cxn>
                <a:cxn ang="0">
                  <a:pos x="261" y="418"/>
                </a:cxn>
                <a:cxn ang="0">
                  <a:pos x="719" y="151"/>
                </a:cxn>
                <a:cxn ang="0">
                  <a:pos x="458" y="0"/>
                </a:cxn>
              </a:cxnLst>
              <a:rect b="b" l="0" r="r" t="0"/>
              <a:pathLst>
                <a:path h="418" w="719">
                  <a:moveTo>
                    <a:pt x="458" y="0"/>
                  </a:moveTo>
                  <a:lnTo>
                    <a:pt x="0" y="267"/>
                  </a:lnTo>
                  <a:lnTo>
                    <a:pt x="261" y="418"/>
                  </a:lnTo>
                  <a:lnTo>
                    <a:pt x="719" y="151"/>
                  </a:lnTo>
                  <a:lnTo>
                    <a:pt x="458" y="0"/>
                  </a:lnTo>
                  <a:close/>
                </a:path>
              </a:pathLst>
            </a:custGeom>
            <a:grpFill/>
            <a:ln w="9525">
              <a:noFill/>
              <a:round/>
            </a:ln>
          </p:spPr>
          <p:txBody>
            <a:bodyPr/>
            <a:lstStyle/>
            <a:p>
              <a:pPr defTabSz="685754" eaLnBrk="1" fontAlgn="auto" hangingPunct="1">
                <a:spcBef>
                  <a:spcPct val="0"/>
                </a:spcBef>
                <a:spcAft>
                  <a:spcPct val="0"/>
                </a:spcAft>
                <a:defRPr/>
              </a:pPr>
              <a:endParaRPr lang="en-US" sz="2400">
                <a:latin typeface="+mn-lt"/>
                <a:ea typeface="+mn-ea"/>
              </a:endParaRPr>
            </a:p>
          </p:txBody>
        </p:sp>
        <p:sp>
          <p:nvSpPr>
            <p:cNvPr id="18" name="Freeform 210"/>
            <p:cNvSpPr/>
            <p:nvPr/>
          </p:nvSpPr>
          <p:spPr bwMode="auto">
            <a:xfrm>
              <a:off x="4137021" y="3493935"/>
              <a:ext cx="2729405" cy="1063805"/>
            </a:xfrm>
            <a:custGeom>
              <a:cxnLst>
                <a:cxn ang="0">
                  <a:pos x="458" y="0"/>
                </a:cxn>
                <a:cxn ang="0">
                  <a:pos x="0" y="267"/>
                </a:cxn>
                <a:cxn ang="0">
                  <a:pos x="261" y="418"/>
                </a:cxn>
                <a:cxn ang="0">
                  <a:pos x="719" y="151"/>
                </a:cxn>
                <a:cxn ang="0">
                  <a:pos x="458" y="0"/>
                </a:cxn>
              </a:cxnLst>
              <a:rect b="b" l="0" r="r" t="0"/>
              <a:pathLst>
                <a:path h="418" w="719">
                  <a:moveTo>
                    <a:pt x="458" y="0"/>
                  </a:moveTo>
                  <a:lnTo>
                    <a:pt x="0" y="267"/>
                  </a:lnTo>
                  <a:lnTo>
                    <a:pt x="261" y="418"/>
                  </a:lnTo>
                  <a:lnTo>
                    <a:pt x="719" y="151"/>
                  </a:lnTo>
                  <a:lnTo>
                    <a:pt x="458" y="0"/>
                  </a:lnTo>
                </a:path>
              </a:pathLst>
            </a:custGeom>
            <a:blipFill>
              <a:blip r:embed="rId3"/>
              <a:stretch>
                <a:fillRect/>
              </a:stretch>
            </a:blipFill>
            <a:ln w="9525">
              <a:solidFill>
                <a:schemeClr val="accent1"/>
              </a:solidFill>
              <a:round/>
            </a:ln>
          </p:spPr>
          <p:txBody>
            <a:bodyPr/>
            <a:lstStyle/>
            <a:p>
              <a:pPr defTabSz="685754" eaLnBrk="1" fontAlgn="auto" hangingPunct="1">
                <a:spcBef>
                  <a:spcPct val="0"/>
                </a:spcBef>
                <a:spcAft>
                  <a:spcPct val="0"/>
                </a:spcAft>
                <a:defRPr/>
              </a:pPr>
              <a:endParaRPr lang="en-US" sz="2400">
                <a:latin typeface="+mn-lt"/>
                <a:ea typeface="+mn-ea"/>
              </a:endParaRPr>
            </a:p>
          </p:txBody>
        </p:sp>
        <p:sp>
          <p:nvSpPr>
            <p:cNvPr id="19" name="Freeform 211"/>
            <p:cNvSpPr/>
            <p:nvPr/>
          </p:nvSpPr>
          <p:spPr bwMode="auto">
            <a:xfrm>
              <a:off x="4121837" y="3488845"/>
              <a:ext cx="2759773" cy="1073985"/>
            </a:xfrm>
            <a:custGeom>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b="b" l="0" r="r" t="0"/>
              <a:pathLst>
                <a:path h="422" w="727">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close/>
                </a:path>
              </a:pathLst>
            </a:custGeom>
            <a:grpFill/>
            <a:ln w="9525">
              <a:noFill/>
              <a:round/>
            </a:ln>
          </p:spPr>
          <p:txBody>
            <a:bodyPr/>
            <a:lstStyle/>
            <a:p>
              <a:pPr defTabSz="685754" eaLnBrk="1" fontAlgn="auto" hangingPunct="1">
                <a:spcBef>
                  <a:spcPct val="0"/>
                </a:spcBef>
                <a:spcAft>
                  <a:spcPct val="0"/>
                </a:spcAft>
                <a:defRPr/>
              </a:pPr>
              <a:endParaRPr lang="en-US" sz="2400">
                <a:latin typeface="+mn-lt"/>
                <a:ea typeface="+mn-ea"/>
              </a:endParaRPr>
            </a:p>
          </p:txBody>
        </p:sp>
        <p:sp>
          <p:nvSpPr>
            <p:cNvPr id="20" name="Freeform 212"/>
            <p:cNvSpPr/>
            <p:nvPr/>
          </p:nvSpPr>
          <p:spPr bwMode="auto">
            <a:xfrm>
              <a:off x="4121837" y="3488845"/>
              <a:ext cx="2759773" cy="1073985"/>
            </a:xfrm>
            <a:custGeom>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b="b" l="0" r="r" t="0"/>
              <a:pathLst>
                <a:path h="422" w="727">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path>
              </a:pathLst>
            </a:custGeom>
            <a:grpFill/>
            <a:ln w="9525">
              <a:noFill/>
              <a:round/>
            </a:ln>
          </p:spPr>
          <p:txBody>
            <a:bodyPr/>
            <a:lstStyle/>
            <a:p>
              <a:pPr defTabSz="685754" eaLnBrk="1" fontAlgn="auto" hangingPunct="1">
                <a:spcBef>
                  <a:spcPct val="0"/>
                </a:spcBef>
                <a:spcAft>
                  <a:spcPct val="0"/>
                </a:spcAft>
                <a:defRPr/>
              </a:pPr>
              <a:endParaRPr lang="en-US" sz="2400">
                <a:latin typeface="+mn-lt"/>
                <a:ea typeface="+mn-ea"/>
              </a:endParaRPr>
            </a:p>
          </p:txBody>
        </p:sp>
        <p:sp>
          <p:nvSpPr>
            <p:cNvPr id="21" name="Freeform 213"/>
            <p:cNvSpPr/>
            <p:nvPr/>
          </p:nvSpPr>
          <p:spPr bwMode="auto">
            <a:xfrm>
              <a:off x="6259048" y="3552469"/>
              <a:ext cx="455533" cy="178149"/>
            </a:xfrm>
            <a:custGeom>
              <a:cxnLst>
                <a:cxn ang="0">
                  <a:pos x="118" y="61"/>
                </a:cxn>
                <a:cxn ang="0">
                  <a:pos x="118" y="67"/>
                </a:cxn>
                <a:cxn ang="0">
                  <a:pos x="115" y="68"/>
                </a:cxn>
                <a:cxn ang="0">
                  <a:pos x="105" y="68"/>
                </a:cxn>
                <a:cxn ang="0">
                  <a:pos x="3" y="9"/>
                </a:cxn>
                <a:cxn ang="0">
                  <a:pos x="3" y="3"/>
                </a:cxn>
                <a:cxn ang="0">
                  <a:pos x="5" y="2"/>
                </a:cxn>
                <a:cxn ang="0">
                  <a:pos x="15" y="2"/>
                </a:cxn>
                <a:cxn ang="0">
                  <a:pos x="118" y="61"/>
                </a:cxn>
              </a:cxnLst>
              <a:rect b="b" l="0" r="r" t="0"/>
              <a:pathLst>
                <a:path h="70" w="120">
                  <a:moveTo>
                    <a:pt x="118" y="61"/>
                  </a:moveTo>
                  <a:cubicBezTo>
                    <a:pt x="121" y="63"/>
                    <a:pt x="121" y="65"/>
                    <a:pt x="118" y="67"/>
                  </a:cubicBezTo>
                  <a:cubicBezTo>
                    <a:pt x="115" y="68"/>
                    <a:pt x="115" y="68"/>
                    <a:pt x="115" y="68"/>
                  </a:cubicBezTo>
                  <a:cubicBezTo>
                    <a:pt x="113" y="70"/>
                    <a:pt x="108" y="70"/>
                    <a:pt x="105" y="68"/>
                  </a:cubicBezTo>
                  <a:cubicBezTo>
                    <a:pt x="3" y="9"/>
                    <a:pt x="3" y="9"/>
                    <a:pt x="3" y="9"/>
                  </a:cubicBezTo>
                  <a:cubicBezTo>
                    <a:pt x="0" y="7"/>
                    <a:pt x="0" y="5"/>
                    <a:pt x="3" y="3"/>
                  </a:cubicBezTo>
                  <a:cubicBezTo>
                    <a:pt x="5" y="2"/>
                    <a:pt x="5" y="2"/>
                    <a:pt x="5" y="2"/>
                  </a:cubicBezTo>
                  <a:cubicBezTo>
                    <a:pt x="8" y="0"/>
                    <a:pt x="12" y="0"/>
                    <a:pt x="15" y="2"/>
                  </a:cubicBezTo>
                  <a:cubicBezTo>
                    <a:pt x="118" y="61"/>
                    <a:pt x="118" y="61"/>
                    <a:pt x="118" y="61"/>
                  </a:cubicBezTo>
                </a:path>
              </a:pathLst>
            </a:custGeom>
            <a:grpFill/>
            <a:ln w="9525">
              <a:noFill/>
              <a:round/>
            </a:ln>
          </p:spPr>
          <p:txBody>
            <a:bodyPr/>
            <a:lstStyle/>
            <a:p>
              <a:pPr defTabSz="685754" eaLnBrk="1" fontAlgn="auto" hangingPunct="1">
                <a:spcBef>
                  <a:spcPct val="0"/>
                </a:spcBef>
                <a:spcAft>
                  <a:spcPct val="0"/>
                </a:spcAft>
                <a:defRPr/>
              </a:pPr>
              <a:endParaRPr lang="en-US" sz="2400">
                <a:latin typeface="+mn-lt"/>
                <a:ea typeface="+mn-ea"/>
              </a:endParaRPr>
            </a:p>
          </p:txBody>
        </p:sp>
        <p:sp>
          <p:nvSpPr>
            <p:cNvPr id="22" name="Freeform 214"/>
            <p:cNvSpPr/>
            <p:nvPr/>
          </p:nvSpPr>
          <p:spPr bwMode="auto">
            <a:xfrm>
              <a:off x="6733561" y="3738254"/>
              <a:ext cx="72127" cy="27996"/>
            </a:xfrm>
            <a:custGeom>
              <a:cxnLst>
                <a:cxn ang="0">
                  <a:pos x="16" y="2"/>
                </a:cxn>
                <a:cxn ang="0">
                  <a:pos x="16" y="9"/>
                </a:cxn>
                <a:cxn ang="0">
                  <a:pos x="3" y="9"/>
                </a:cxn>
                <a:cxn ang="0">
                  <a:pos x="3" y="2"/>
                </a:cxn>
                <a:cxn ang="0">
                  <a:pos x="16" y="2"/>
                </a:cxn>
              </a:cxnLst>
              <a:rect b="b" l="0" r="r" t="0"/>
              <a:pathLst>
                <a:path h="11" w="19">
                  <a:moveTo>
                    <a:pt x="16" y="2"/>
                  </a:moveTo>
                  <a:cubicBezTo>
                    <a:pt x="19" y="4"/>
                    <a:pt x="19" y="7"/>
                    <a:pt x="16" y="9"/>
                  </a:cubicBezTo>
                  <a:cubicBezTo>
                    <a:pt x="12" y="11"/>
                    <a:pt x="7" y="11"/>
                    <a:pt x="3" y="9"/>
                  </a:cubicBezTo>
                  <a:cubicBezTo>
                    <a:pt x="0" y="7"/>
                    <a:pt x="0" y="4"/>
                    <a:pt x="3" y="2"/>
                  </a:cubicBezTo>
                  <a:cubicBezTo>
                    <a:pt x="7" y="0"/>
                    <a:pt x="12" y="0"/>
                    <a:pt x="16" y="2"/>
                  </a:cubicBezTo>
                </a:path>
              </a:pathLst>
            </a:custGeom>
            <a:grpFill/>
            <a:ln w="9525">
              <a:noFill/>
              <a:round/>
            </a:ln>
          </p:spPr>
          <p:txBody>
            <a:bodyPr/>
            <a:lstStyle/>
            <a:p>
              <a:pPr defTabSz="685754" eaLnBrk="1" fontAlgn="auto" hangingPunct="1">
                <a:spcBef>
                  <a:spcPct val="0"/>
                </a:spcBef>
                <a:spcAft>
                  <a:spcPct val="0"/>
                </a:spcAft>
                <a:defRPr/>
              </a:pPr>
              <a:endParaRPr lang="en-US" sz="2400">
                <a:latin typeface="+mn-lt"/>
                <a:ea typeface="+mn-ea"/>
              </a:endParaRPr>
            </a:p>
          </p:txBody>
        </p:sp>
        <p:sp>
          <p:nvSpPr>
            <p:cNvPr id="23" name="Freeform 215"/>
            <p:cNvSpPr>
              <a:spLocks noEditPoints="1"/>
            </p:cNvSpPr>
            <p:nvPr/>
          </p:nvSpPr>
          <p:spPr bwMode="auto">
            <a:xfrm>
              <a:off x="3962400" y="3409950"/>
              <a:ext cx="3124200" cy="1213960"/>
            </a:xfrm>
            <a:custGeom>
              <a:cxnLst>
                <a:cxn ang="0">
                  <a:pos x="807" y="135"/>
                </a:cxn>
                <a:cxn ang="0">
                  <a:pos x="594" y="12"/>
                </a:cxn>
                <a:cxn ang="0">
                  <a:pos x="519" y="12"/>
                </a:cxn>
                <a:cxn ang="0">
                  <a:pos x="494" y="27"/>
                </a:cxn>
                <a:cxn ang="0">
                  <a:pos x="33" y="295"/>
                </a:cxn>
                <a:cxn ang="0">
                  <a:pos x="21" y="302"/>
                </a:cxn>
                <a:cxn ang="0">
                  <a:pos x="21" y="345"/>
                </a:cxn>
                <a:cxn ang="0">
                  <a:pos x="234" y="468"/>
                </a:cxn>
                <a:cxn ang="0">
                  <a:pos x="309" y="468"/>
                </a:cxn>
                <a:cxn ang="0">
                  <a:pos x="322" y="461"/>
                </a:cxn>
                <a:cxn ang="0">
                  <a:pos x="782" y="193"/>
                </a:cxn>
                <a:cxn ang="0">
                  <a:pos x="807" y="179"/>
                </a:cxn>
                <a:cxn ang="0">
                  <a:pos x="807" y="135"/>
                </a:cxn>
                <a:cxn ang="0">
                  <a:pos x="738" y="132"/>
                </a:cxn>
                <a:cxn ang="0">
                  <a:pos x="751" y="132"/>
                </a:cxn>
                <a:cxn ang="0">
                  <a:pos x="751" y="139"/>
                </a:cxn>
                <a:cxn ang="0">
                  <a:pos x="738" y="139"/>
                </a:cxn>
                <a:cxn ang="0">
                  <a:pos x="738" y="132"/>
                </a:cxn>
                <a:cxn ang="0">
                  <a:pos x="612" y="60"/>
                </a:cxn>
                <a:cxn ang="0">
                  <a:pos x="614" y="59"/>
                </a:cxn>
                <a:cxn ang="0">
                  <a:pos x="624" y="59"/>
                </a:cxn>
                <a:cxn ang="0">
                  <a:pos x="727" y="118"/>
                </a:cxn>
                <a:cxn ang="0">
                  <a:pos x="727" y="124"/>
                </a:cxn>
                <a:cxn ang="0">
                  <a:pos x="724" y="125"/>
                </a:cxn>
                <a:cxn ang="0">
                  <a:pos x="714" y="125"/>
                </a:cxn>
                <a:cxn ang="0">
                  <a:pos x="612" y="66"/>
                </a:cxn>
                <a:cxn ang="0">
                  <a:pos x="612" y="60"/>
                </a:cxn>
                <a:cxn ang="0">
                  <a:pos x="309" y="454"/>
                </a:cxn>
                <a:cxn ang="0">
                  <a:pos x="114" y="341"/>
                </a:cxn>
                <a:cxn ang="0">
                  <a:pos x="46" y="302"/>
                </a:cxn>
                <a:cxn ang="0">
                  <a:pos x="507" y="34"/>
                </a:cxn>
                <a:cxn ang="0">
                  <a:pos x="770" y="186"/>
                </a:cxn>
                <a:cxn ang="0">
                  <a:pos x="309" y="454"/>
                </a:cxn>
              </a:cxnLst>
              <a:rect b="b" l="0" r="r" t="0"/>
              <a:pathLst>
                <a:path h="480" w="827">
                  <a:moveTo>
                    <a:pt x="807" y="135"/>
                  </a:moveTo>
                  <a:cubicBezTo>
                    <a:pt x="594" y="12"/>
                    <a:pt x="594" y="12"/>
                    <a:pt x="594" y="12"/>
                  </a:cubicBezTo>
                  <a:cubicBezTo>
                    <a:pt x="573" y="0"/>
                    <a:pt x="539" y="0"/>
                    <a:pt x="519" y="12"/>
                  </a:cubicBezTo>
                  <a:cubicBezTo>
                    <a:pt x="494" y="27"/>
                    <a:pt x="494" y="27"/>
                    <a:pt x="494" y="27"/>
                  </a:cubicBezTo>
                  <a:cubicBezTo>
                    <a:pt x="33" y="295"/>
                    <a:pt x="33" y="295"/>
                    <a:pt x="33" y="295"/>
                  </a:cubicBezTo>
                  <a:cubicBezTo>
                    <a:pt x="21" y="302"/>
                    <a:pt x="21" y="302"/>
                    <a:pt x="21" y="302"/>
                  </a:cubicBezTo>
                  <a:cubicBezTo>
                    <a:pt x="0" y="314"/>
                    <a:pt x="0" y="333"/>
                    <a:pt x="21" y="345"/>
                  </a:cubicBezTo>
                  <a:cubicBezTo>
                    <a:pt x="234" y="468"/>
                    <a:pt x="234" y="468"/>
                    <a:pt x="234" y="468"/>
                  </a:cubicBezTo>
                  <a:cubicBezTo>
                    <a:pt x="255" y="480"/>
                    <a:pt x="289" y="480"/>
                    <a:pt x="309" y="468"/>
                  </a:cubicBezTo>
                  <a:cubicBezTo>
                    <a:pt x="322" y="461"/>
                    <a:pt x="322" y="461"/>
                    <a:pt x="322" y="461"/>
                  </a:cubicBezTo>
                  <a:cubicBezTo>
                    <a:pt x="782" y="193"/>
                    <a:pt x="782" y="193"/>
                    <a:pt x="782" y="193"/>
                  </a:cubicBezTo>
                  <a:cubicBezTo>
                    <a:pt x="807" y="179"/>
                    <a:pt x="807" y="179"/>
                    <a:pt x="807" y="179"/>
                  </a:cubicBezTo>
                  <a:cubicBezTo>
                    <a:pt x="828" y="167"/>
                    <a:pt x="828" y="147"/>
                    <a:pt x="807" y="135"/>
                  </a:cubicBezTo>
                  <a:moveTo>
                    <a:pt x="738" y="132"/>
                  </a:moveTo>
                  <a:cubicBezTo>
                    <a:pt x="742" y="130"/>
                    <a:pt x="747" y="130"/>
                    <a:pt x="751" y="132"/>
                  </a:cubicBezTo>
                  <a:cubicBezTo>
                    <a:pt x="754" y="134"/>
                    <a:pt x="754" y="137"/>
                    <a:pt x="751" y="139"/>
                  </a:cubicBezTo>
                  <a:cubicBezTo>
                    <a:pt x="747" y="141"/>
                    <a:pt x="742" y="141"/>
                    <a:pt x="738" y="139"/>
                  </a:cubicBezTo>
                  <a:cubicBezTo>
                    <a:pt x="735" y="137"/>
                    <a:pt x="735" y="134"/>
                    <a:pt x="738" y="132"/>
                  </a:cubicBezTo>
                  <a:moveTo>
                    <a:pt x="612" y="60"/>
                  </a:moveTo>
                  <a:cubicBezTo>
                    <a:pt x="614" y="59"/>
                    <a:pt x="614" y="59"/>
                    <a:pt x="614" y="59"/>
                  </a:cubicBezTo>
                  <a:cubicBezTo>
                    <a:pt x="617" y="57"/>
                    <a:pt x="621" y="57"/>
                    <a:pt x="624" y="59"/>
                  </a:cubicBezTo>
                  <a:cubicBezTo>
                    <a:pt x="727" y="118"/>
                    <a:pt x="727" y="118"/>
                    <a:pt x="727" y="118"/>
                  </a:cubicBezTo>
                  <a:cubicBezTo>
                    <a:pt x="730" y="120"/>
                    <a:pt x="730" y="122"/>
                    <a:pt x="727" y="124"/>
                  </a:cubicBezTo>
                  <a:cubicBezTo>
                    <a:pt x="724" y="125"/>
                    <a:pt x="724" y="125"/>
                    <a:pt x="724" y="125"/>
                  </a:cubicBezTo>
                  <a:cubicBezTo>
                    <a:pt x="722" y="127"/>
                    <a:pt x="717" y="127"/>
                    <a:pt x="714" y="125"/>
                  </a:cubicBezTo>
                  <a:cubicBezTo>
                    <a:pt x="612" y="66"/>
                    <a:pt x="612" y="66"/>
                    <a:pt x="612" y="66"/>
                  </a:cubicBezTo>
                  <a:cubicBezTo>
                    <a:pt x="609" y="64"/>
                    <a:pt x="609" y="62"/>
                    <a:pt x="612" y="60"/>
                  </a:cubicBezTo>
                  <a:moveTo>
                    <a:pt x="309" y="454"/>
                  </a:moveTo>
                  <a:cubicBezTo>
                    <a:pt x="114" y="341"/>
                    <a:pt x="114" y="341"/>
                    <a:pt x="114" y="341"/>
                  </a:cubicBezTo>
                  <a:cubicBezTo>
                    <a:pt x="46" y="302"/>
                    <a:pt x="46" y="302"/>
                    <a:pt x="46" y="302"/>
                  </a:cubicBezTo>
                  <a:cubicBezTo>
                    <a:pt x="507" y="34"/>
                    <a:pt x="507" y="34"/>
                    <a:pt x="507" y="34"/>
                  </a:cubicBezTo>
                  <a:cubicBezTo>
                    <a:pt x="770" y="186"/>
                    <a:pt x="770" y="186"/>
                    <a:pt x="770" y="186"/>
                  </a:cubicBezTo>
                  <a:cubicBezTo>
                    <a:pt x="309" y="454"/>
                    <a:pt x="309" y="454"/>
                    <a:pt x="309" y="454"/>
                  </a:cubicBezTo>
                </a:path>
              </a:pathLst>
            </a:custGeom>
            <a:solidFill>
              <a:schemeClr val="tx1">
                <a:lumMod val="85000"/>
                <a:lumOff val="15000"/>
              </a:schemeClr>
            </a:solidFill>
            <a:ln w="9525">
              <a:solidFill>
                <a:schemeClr val="bg1">
                  <a:lumMod val="75000"/>
                </a:schemeClr>
              </a:solidFill>
              <a:round/>
            </a:ln>
          </p:spPr>
          <p:txBody>
            <a:bodyPr/>
            <a:lstStyle/>
            <a:p>
              <a:pPr defTabSz="685754" eaLnBrk="1" fontAlgn="auto" hangingPunct="1">
                <a:spcBef>
                  <a:spcPct val="0"/>
                </a:spcBef>
                <a:spcAft>
                  <a:spcPct val="0"/>
                </a:spcAft>
                <a:defRPr/>
              </a:pPr>
              <a:endParaRPr lang="en-US" sz="2400">
                <a:latin typeface="+mn-lt"/>
                <a:ea typeface="+mn-ea"/>
              </a:endParaRPr>
            </a:p>
          </p:txBody>
        </p:sp>
      </p:grpSp>
      <p:grpSp>
        <p:nvGrpSpPr>
          <p:cNvPr id="24" name="组合 23"/>
          <p:cNvGrpSpPr/>
          <p:nvPr/>
        </p:nvGrpSpPr>
        <p:grpSpPr>
          <a:xfrm flipV="1">
            <a:off x="5310188" y="2058988"/>
            <a:ext cx="1435100" cy="654050"/>
            <a:chOff x="6184232" y="3601453"/>
            <a:chExt cx="747341" cy="184484"/>
          </a:xfrm>
        </p:grpSpPr>
        <p:cxnSp>
          <p:nvCxnSpPr>
            <p:cNvPr id="25" name="直接连接符 24"/>
            <p:cNvCxnSpPr/>
            <p:nvPr/>
          </p:nvCxnSpPr>
          <p:spPr>
            <a:xfrm>
              <a:off x="6184232" y="3601453"/>
              <a:ext cx="176088"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360320" y="3785937"/>
              <a:ext cx="57125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792913" y="1919288"/>
            <a:ext cx="2303462" cy="1095375"/>
            <a:chOff x="6793192" y="1919985"/>
            <a:chExt cx="2303790" cy="1094769"/>
          </a:xfrm>
        </p:grpSpPr>
        <p:sp>
          <p:nvSpPr>
            <p:cNvPr id="28" name="Content Placeholder 2"/>
            <p:cNvSpPr txBox="1"/>
            <p:nvPr/>
          </p:nvSpPr>
          <p:spPr>
            <a:xfrm>
              <a:off x="6793192" y="2181777"/>
              <a:ext cx="2303790" cy="832977"/>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fontAlgn="auto" indent="0" marL="0">
                <a:lnSpc>
                  <a:spcPct val="120000"/>
                </a:lnSpc>
                <a:spcAft>
                  <a:spcPct val="0"/>
                </a:spcAft>
                <a:buFont charset="0" panose="020b0604020202020204" pitchFamily="34" typeface="Arial"/>
                <a:buNone/>
                <a:defRPr/>
              </a:pPr>
              <a:r>
                <a:rPr altLang="en-US" lang="zh-CN" sz="1100">
                  <a:solidFill>
                    <a:schemeClr val="tx1">
                      <a:lumMod val="95000"/>
                      <a:lumOff val="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a:t>
              </a:r>
            </a:p>
          </p:txBody>
        </p:sp>
        <p:sp>
          <p:nvSpPr>
            <p:cNvPr id="29" name="文本框 28"/>
            <p:cNvSpPr txBox="1"/>
            <p:nvPr/>
          </p:nvSpPr>
          <p:spPr>
            <a:xfrm>
              <a:off x="6793194" y="1919985"/>
              <a:ext cx="1525804" cy="304631"/>
            </a:xfrm>
            <a:prstGeom prst="rect">
              <a:avLst/>
            </a:prstGeom>
            <a:noFill/>
          </p:spPr>
          <p:txBody>
            <a:bodyPr>
              <a:spAutoFit/>
            </a:bodyPr>
            <a:lstStyle/>
            <a:p>
              <a:pPr defTabSz="685754" eaLnBrk="1" fontAlgn="auto" hangingPunct="1">
                <a:spcBef>
                  <a:spcPct val="0"/>
                </a:spcBef>
                <a:spcAft>
                  <a:spcPct val="0"/>
                </a:spcAft>
                <a:defRPr/>
              </a:pPr>
              <a:r>
                <a:rPr altLang="en-US" lang="zh-CN" sz="1400">
                  <a:solidFill>
                    <a:schemeClr val="tx1">
                      <a:lumMod val="95000"/>
                      <a:lumOff val="5000"/>
                    </a:schemeClr>
                  </a:solidFill>
                  <a:latin typeface="+mn-lt"/>
                  <a:ea charset="-122" panose="020b0503020204020204" pitchFamily="34" typeface="微软雅黑"/>
                </a:rPr>
                <a:t>添加您的标题</a:t>
              </a:r>
            </a:p>
          </p:txBody>
        </p:sp>
      </p:grpSp>
      <p:grpSp>
        <p:nvGrpSpPr>
          <p:cNvPr id="30" name="组合 29"/>
          <p:cNvGrpSpPr/>
          <p:nvPr/>
        </p:nvGrpSpPr>
        <p:grpSpPr>
          <a:xfrm flipH="1" flipV="1">
            <a:off x="1836738" y="2395538"/>
            <a:ext cx="1595437" cy="709612"/>
            <a:chOff x="6184232" y="3601453"/>
            <a:chExt cx="747341" cy="184484"/>
          </a:xfrm>
        </p:grpSpPr>
        <p:cxnSp>
          <p:nvCxnSpPr>
            <p:cNvPr id="31" name="直接连接符 30"/>
            <p:cNvCxnSpPr/>
            <p:nvPr/>
          </p:nvCxnSpPr>
          <p:spPr>
            <a:xfrm>
              <a:off x="6184232" y="3601453"/>
              <a:ext cx="176238"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60470" y="3785937"/>
              <a:ext cx="57110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0325" y="2246313"/>
            <a:ext cx="2808288" cy="757237"/>
            <a:chOff x="-61118" y="2245821"/>
            <a:chExt cx="2808685" cy="757789"/>
          </a:xfrm>
        </p:grpSpPr>
        <p:sp>
          <p:nvSpPr>
            <p:cNvPr id="34" name="Content Placeholder 2"/>
            <p:cNvSpPr txBox="1"/>
            <p:nvPr/>
          </p:nvSpPr>
          <p:spPr>
            <a:xfrm>
              <a:off x="-61118" y="2538134"/>
              <a:ext cx="2808685" cy="465476"/>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fontAlgn="auto" indent="0" marL="0">
                <a:lnSpc>
                  <a:spcPct val="120000"/>
                </a:lnSpc>
                <a:spcAft>
                  <a:spcPct val="0"/>
                </a:spcAft>
                <a:buFont charset="0" panose="020b0604020202020204" pitchFamily="34" typeface="Arial"/>
                <a:buNone/>
                <a:defRPr/>
              </a:pPr>
              <a:r>
                <a:rPr altLang="en-US" lang="zh-CN" sz="1100">
                  <a:solidFill>
                    <a:schemeClr val="tx1">
                      <a:lumMod val="95000"/>
                      <a:lumOff val="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a:t>
              </a:r>
            </a:p>
          </p:txBody>
        </p:sp>
        <p:sp>
          <p:nvSpPr>
            <p:cNvPr id="35" name="文本框 34"/>
            <p:cNvSpPr txBox="1"/>
            <p:nvPr/>
          </p:nvSpPr>
          <p:spPr>
            <a:xfrm>
              <a:off x="372331" y="2245821"/>
              <a:ext cx="1525803" cy="305022"/>
            </a:xfrm>
            <a:prstGeom prst="rect">
              <a:avLst/>
            </a:prstGeom>
            <a:noFill/>
          </p:spPr>
          <p:txBody>
            <a:bodyPr>
              <a:spAutoFit/>
            </a:bodyPr>
            <a:lstStyle/>
            <a:p>
              <a:pPr defTabSz="685754" eaLnBrk="1" fontAlgn="auto" hangingPunct="1">
                <a:spcBef>
                  <a:spcPct val="0"/>
                </a:spcBef>
                <a:spcAft>
                  <a:spcPct val="0"/>
                </a:spcAft>
                <a:defRPr/>
              </a:pPr>
              <a:r>
                <a:rPr altLang="en-US" lang="zh-CN" sz="1400">
                  <a:solidFill>
                    <a:schemeClr val="tx1">
                      <a:lumMod val="95000"/>
                      <a:lumOff val="5000"/>
                    </a:schemeClr>
                  </a:solidFill>
                  <a:latin typeface="+mn-lt"/>
                  <a:ea charset="-122" panose="020b0503020204020204" pitchFamily="34" typeface="微软雅黑"/>
                </a:rPr>
                <a:t>添加您的标题</a:t>
              </a:r>
            </a:p>
          </p:txBody>
        </p:sp>
      </p:grpSp>
      <p:sp>
        <p:nvSpPr>
          <p:cNvPr id="36" name="Content Placeholder 2"/>
          <p:cNvSpPr txBox="1"/>
          <p:nvPr/>
        </p:nvSpPr>
        <p:spPr>
          <a:xfrm>
            <a:off x="373063" y="4448175"/>
            <a:ext cx="8578850" cy="503238"/>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fontAlgn="auto" indent="0" marL="0">
              <a:lnSpc>
                <a:spcPct val="120000"/>
              </a:lnSpc>
              <a:spcAft>
                <a:spcPct val="0"/>
              </a:spcAft>
              <a:buFont charset="0" panose="020b0604020202020204" pitchFamily="34" typeface="Arial"/>
              <a:buNone/>
              <a:defRPr/>
            </a:pP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a:t>
            </a:r>
          </a:p>
        </p:txBody>
      </p:sp>
    </p:spTree>
    <p:extLst>
      <p:ext uri="{BB962C8B-B14F-4D97-AF65-F5344CB8AC3E}">
        <p14:creationId val="76195476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600" id="27"/>
                                        <p:tgtEl>
                                          <p:spTgt spid="15"/>
                                        </p:tgtEl>
                                      </p:cBhvr>
                                    </p:animEffect>
                                  </p:childTnLst>
                                </p:cTn>
                              </p:par>
                              <p:par>
                                <p:cTn decel="100000" fill="hold" id="28" nodeType="withEffect" presetClass="path" presetID="35" presetSubtype="0">
                                  <p:stCondLst>
                                    <p:cond delay="0"/>
                                  </p:stCondLst>
                                  <p:childTnLst>
                                    <p:animMotion origin="layout" path="M -0.05552 0.00023 L -3.51034E-06 0.00023" pathEditMode="relative" ptsTypes="AA" rAng="0">
                                      <p:cBhvr>
                                        <p:cTn dur="800" fill="hold" id="29"/>
                                        <p:tgtEl>
                                          <p:spTgt spid="15"/>
                                        </p:tgtEl>
                                        <p:attrNameLst>
                                          <p:attrName>ppt_x</p:attrName>
                                          <p:attrName>ppt_y</p:attrName>
                                        </p:attrNameLst>
                                      </p:cBhvr>
                                      <p:rCtr x="2770" y="0"/>
                                    </p:animMotion>
                                  </p:childTnLst>
                                </p:cTn>
                              </p:par>
                            </p:childTnLst>
                          </p:cTn>
                        </p:par>
                        <p:par>
                          <p:cTn fill="hold" id="30" nodeType="afterGroup">
                            <p:stCondLst>
                              <p:cond delay="1800"/>
                            </p:stCondLst>
                            <p:childTnLst>
                              <p:par>
                                <p:cTn fill="hold" id="31" nodeType="afterEffect" presetClass="entr" presetID="22" presetSubtype="8">
                                  <p:stCondLst>
                                    <p:cond delay="0"/>
                                  </p:stCondLst>
                                  <p:childTnLst>
                                    <p:set>
                                      <p:cBhvr>
                                        <p:cTn dur="1" fill="hold" id="32">
                                          <p:stCondLst>
                                            <p:cond delay="0"/>
                                          </p:stCondLst>
                                        </p:cTn>
                                        <p:tgtEl>
                                          <p:spTgt spid="24"/>
                                        </p:tgtEl>
                                        <p:attrNameLst>
                                          <p:attrName>style.visibility</p:attrName>
                                        </p:attrNameLst>
                                      </p:cBhvr>
                                      <p:to>
                                        <p:strVal val="visible"/>
                                      </p:to>
                                    </p:set>
                                    <p:animEffect filter="wipe(left)" transition="in">
                                      <p:cBhvr>
                                        <p:cTn dur="500" id="33"/>
                                        <p:tgtEl>
                                          <p:spTgt spid="24"/>
                                        </p:tgtEl>
                                      </p:cBhvr>
                                    </p:animEffect>
                                  </p:childTnLst>
                                </p:cTn>
                              </p:par>
                            </p:childTnLst>
                          </p:cTn>
                        </p:par>
                        <p:par>
                          <p:cTn fill="hold" id="34" nodeType="afterGroup">
                            <p:stCondLst>
                              <p:cond delay="2300"/>
                            </p:stCondLst>
                            <p:childTnLst>
                              <p:par>
                                <p:cTn decel="100000" fill="hold" id="35" nodeType="afterEffect" presetClass="entr" presetID="2" presetSubtype="2">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additive="base">
                                        <p:cTn dur="500" fill="hold" id="37"/>
                                        <p:tgtEl>
                                          <p:spTgt spid="27"/>
                                        </p:tgtEl>
                                        <p:attrNameLst>
                                          <p:attrName>ppt_x</p:attrName>
                                        </p:attrNameLst>
                                      </p:cBhvr>
                                      <p:tavLst>
                                        <p:tav tm="0">
                                          <p:val>
                                            <p:strVal val="1+#ppt_w/2"/>
                                          </p:val>
                                        </p:tav>
                                        <p:tav tm="100000">
                                          <p:val>
                                            <p:strVal val="#ppt_x"/>
                                          </p:val>
                                        </p:tav>
                                      </p:tavLst>
                                    </p:anim>
                                    <p:anim calcmode="lin" valueType="num">
                                      <p:cBhvr additive="base">
                                        <p:cTn dur="500" fill="hold" id="38"/>
                                        <p:tgtEl>
                                          <p:spTgt spid="27"/>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800"/>
                            </p:stCondLst>
                            <p:childTnLst>
                              <p:par>
                                <p:cTn fill="hold" id="40" nodeType="afterEffect" presetClass="entr" presetID="22" presetSubtype="2">
                                  <p:stCondLst>
                                    <p:cond delay="0"/>
                                  </p:stCondLst>
                                  <p:childTnLst>
                                    <p:set>
                                      <p:cBhvr>
                                        <p:cTn dur="1" fill="hold" id="41">
                                          <p:stCondLst>
                                            <p:cond delay="0"/>
                                          </p:stCondLst>
                                        </p:cTn>
                                        <p:tgtEl>
                                          <p:spTgt spid="30"/>
                                        </p:tgtEl>
                                        <p:attrNameLst>
                                          <p:attrName>style.visibility</p:attrName>
                                        </p:attrNameLst>
                                      </p:cBhvr>
                                      <p:to>
                                        <p:strVal val="visible"/>
                                      </p:to>
                                    </p:set>
                                    <p:animEffect filter="wipe(right)" transition="in">
                                      <p:cBhvr>
                                        <p:cTn dur="500" id="42"/>
                                        <p:tgtEl>
                                          <p:spTgt spid="30"/>
                                        </p:tgtEl>
                                      </p:cBhvr>
                                    </p:animEffect>
                                  </p:childTnLst>
                                </p:cTn>
                              </p:par>
                            </p:childTnLst>
                          </p:cTn>
                        </p:par>
                        <p:par>
                          <p:cTn fill="hold" id="43" nodeType="afterGroup">
                            <p:stCondLst>
                              <p:cond delay="3300"/>
                            </p:stCondLst>
                            <p:childTnLst>
                              <p:par>
                                <p:cTn decel="100000" fill="hold" id="44" nodeType="afterEffect" presetClass="entr" presetID="2" presetSubtype="8">
                                  <p:stCondLst>
                                    <p:cond delay="0"/>
                                  </p:stCondLst>
                                  <p:childTnLst>
                                    <p:set>
                                      <p:cBhvr>
                                        <p:cTn dur="1" fill="hold" id="45">
                                          <p:stCondLst>
                                            <p:cond delay="0"/>
                                          </p:stCondLst>
                                        </p:cTn>
                                        <p:tgtEl>
                                          <p:spTgt spid="33"/>
                                        </p:tgtEl>
                                        <p:attrNameLst>
                                          <p:attrName>style.visibility</p:attrName>
                                        </p:attrNameLst>
                                      </p:cBhvr>
                                      <p:to>
                                        <p:strVal val="visible"/>
                                      </p:to>
                                    </p:set>
                                    <p:anim calcmode="lin" valueType="num">
                                      <p:cBhvr additive="base">
                                        <p:cTn dur="500" fill="hold" id="46"/>
                                        <p:tgtEl>
                                          <p:spTgt spid="33"/>
                                        </p:tgtEl>
                                        <p:attrNameLst>
                                          <p:attrName>ppt_x</p:attrName>
                                        </p:attrNameLst>
                                      </p:cBhvr>
                                      <p:tavLst>
                                        <p:tav tm="0">
                                          <p:val>
                                            <p:strVal val="0-#ppt_w/2"/>
                                          </p:val>
                                        </p:tav>
                                        <p:tav tm="100000">
                                          <p:val>
                                            <p:strVal val="#ppt_x"/>
                                          </p:val>
                                        </p:tav>
                                      </p:tavLst>
                                    </p:anim>
                                    <p:anim calcmode="lin" valueType="num">
                                      <p:cBhvr additive="base">
                                        <p:cTn dur="500" fill="hold" id="47"/>
                                        <p:tgtEl>
                                          <p:spTgt spid="33"/>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800"/>
                            </p:stCondLst>
                            <p:childTnLst>
                              <p:par>
                                <p:cTn fill="hold" grpId="0" id="49" nodeType="afterEffect" presetClass="entr" presetID="16" presetSubtype="37">
                                  <p:stCondLst>
                                    <p:cond delay="0"/>
                                  </p:stCondLst>
                                  <p:childTnLst>
                                    <p:set>
                                      <p:cBhvr>
                                        <p:cTn dur="1" fill="hold" id="50">
                                          <p:stCondLst>
                                            <p:cond delay="0"/>
                                          </p:stCondLst>
                                        </p:cTn>
                                        <p:tgtEl>
                                          <p:spTgt spid="36"/>
                                        </p:tgtEl>
                                        <p:attrNameLst>
                                          <p:attrName>style.visibility</p:attrName>
                                        </p:attrNameLst>
                                      </p:cBhvr>
                                      <p:to>
                                        <p:strVal val="visible"/>
                                      </p:to>
                                    </p:set>
                                    <p:animEffect filter="barn(outVertical)" transition="in">
                                      <p:cBhvr>
                                        <p:cTn dur="500" id="5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3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sp>
        <p:nvSpPr>
          <p:cNvPr id="35" name="Rectangle 9"/>
          <p:cNvSpPr/>
          <p:nvPr/>
        </p:nvSpPr>
        <p:spPr>
          <a:xfrm>
            <a:off x="642938" y="4214813"/>
            <a:ext cx="7772400" cy="647212"/>
          </a:xfrm>
          <a:prstGeom prst="rect">
            <a:avLst/>
          </a:prstGeom>
        </p:spPr>
        <p:txBody>
          <a:bodyPr>
            <a:spAutoFit/>
          </a:bodyPr>
          <a:lstStyle/>
          <a:p>
            <a:pPr algn="ctr" defTabSz="685754" eaLnBrk="1" fontAlgn="auto" hangingPunct="1">
              <a:lnSpc>
                <a:spcPct val="120000"/>
              </a:lnSpc>
              <a:spcBef>
                <a:spcPct val="0"/>
              </a:spcBef>
              <a:spcAft>
                <a:spcPct val="0"/>
              </a:spcAft>
              <a:defRPr/>
            </a:pP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pPr algn="ctr" defTabSz="685754" eaLnBrk="1" fontAlgn="auto" hangingPunct="1">
              <a:lnSpc>
                <a:spcPct val="120000"/>
              </a:lnSpc>
              <a:spcBef>
                <a:spcPct val="0"/>
              </a:spcBef>
              <a:spcAft>
                <a:spcPct val="0"/>
              </a:spcAft>
              <a:defRPr/>
            </a:pP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36" name="Group 16"/>
          <p:cNvGrpSpPr/>
          <p:nvPr/>
        </p:nvGrpSpPr>
        <p:grpSpPr>
          <a:xfrm>
            <a:off x="5072063" y="1428750"/>
            <a:ext cx="3643312" cy="1989138"/>
            <a:chOff x="5072066" y="1428742"/>
            <a:chExt cx="3643338" cy="1989055"/>
          </a:xfrm>
        </p:grpSpPr>
        <p:sp>
          <p:nvSpPr>
            <p:cNvPr id="37" name="Rectangle 2"/>
            <p:cNvSpPr/>
            <p:nvPr/>
          </p:nvSpPr>
          <p:spPr>
            <a:xfrm>
              <a:off x="5072066" y="1857349"/>
              <a:ext cx="3429024" cy="1452819"/>
            </a:xfrm>
            <a:prstGeom prst="rect">
              <a:avLst/>
            </a:prstGeom>
          </p:spPr>
          <p:txBody>
            <a:bodyPr>
              <a:spAutoFit/>
            </a:bodyPr>
            <a:lstStyle>
              <a:lvl1pPr indent="-355600" marL="355600">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4213" fontAlgn="base"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4213" fontAlgn="base"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4213" fontAlgn="base"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4213" fontAlgn="base"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eaLnBrk="1" hangingPunct="1">
                <a:spcBef>
                  <a:spcPts val="250"/>
                </a:spcBef>
              </a:pPr>
              <a:endParaRPr altLang="zh-CN" lang="id-ID" sz="900">
                <a:solidFill>
                  <a:srgbClr val="0D0D0D"/>
                </a:solidFill>
                <a:ea typeface="Open Sans Light"/>
                <a:cs typeface="Open Sans Light"/>
              </a:endParaRPr>
            </a:p>
            <a:p>
              <a:pPr eaLnBrk="1" hangingPunct="1">
                <a:spcBef>
                  <a:spcPts val="250"/>
                </a:spcBef>
              </a:pPr>
              <a:r>
                <a:rPr altLang="zh-CN" lang="id-ID" sz="900">
                  <a:solidFill>
                    <a:srgbClr val="0D0D0D"/>
                  </a:solidFill>
                  <a:ea typeface="Open Sans Light"/>
                  <a:cs typeface="Open Sans Light"/>
                </a:rPr>
                <a:t>您的内容打在这里，或者通过复制您的文本后，在此框中选择粘贴，并选择只保留文字；</a:t>
              </a:r>
            </a:p>
            <a:p>
              <a:pPr eaLnBrk="1" hangingPunct="1">
                <a:spcBef>
                  <a:spcPts val="250"/>
                </a:spcBef>
              </a:pPr>
              <a:endParaRPr altLang="zh-CN" lang="id-ID" sz="900">
                <a:solidFill>
                  <a:srgbClr val="0D0D0D"/>
                </a:solidFill>
                <a:ea typeface="Open Sans Light"/>
                <a:cs typeface="Open Sans Light"/>
              </a:endParaRPr>
            </a:p>
            <a:p>
              <a:pPr eaLnBrk="1" hangingPunct="1">
                <a:spcBef>
                  <a:spcPts val="250"/>
                </a:spcBef>
              </a:pPr>
              <a:r>
                <a:rPr altLang="zh-CN" lang="id-ID" sz="900">
                  <a:solidFill>
                    <a:srgbClr val="0D0D0D"/>
                  </a:solidFill>
                  <a:ea typeface="Open Sans Light"/>
                  <a:cs typeface="Open Sans Light"/>
                </a:rPr>
                <a:t>您的内容打在这里，或者通过复制您的文本后，在此框中选择粘贴，并选择只保留文字；</a:t>
              </a:r>
            </a:p>
            <a:p>
              <a:pPr eaLnBrk="1" hangingPunct="1">
                <a:spcBef>
                  <a:spcPts val="250"/>
                </a:spcBef>
              </a:pPr>
              <a:endParaRPr altLang="zh-CN" lang="id-ID" sz="900">
                <a:solidFill>
                  <a:srgbClr val="0D0D0D"/>
                </a:solidFill>
                <a:ea typeface="Open Sans Light"/>
                <a:cs typeface="Open Sans Light"/>
              </a:endParaRPr>
            </a:p>
            <a:p>
              <a:pPr eaLnBrk="1" hangingPunct="1">
                <a:spcBef>
                  <a:spcPts val="250"/>
                </a:spcBef>
              </a:pPr>
              <a:r>
                <a:rPr altLang="zh-CN" lang="id-ID" sz="900">
                  <a:solidFill>
                    <a:srgbClr val="0D0D0D"/>
                  </a:solidFill>
                  <a:ea typeface="Open Sans Light"/>
                  <a:cs typeface="Open Sans Light"/>
                </a:rPr>
                <a:t>您的内容打在这里，或者通过复制您的文本后，在此框中选择粘贴，并选择只保留文字；</a:t>
              </a:r>
            </a:p>
          </p:txBody>
        </p:sp>
        <p:sp>
          <p:nvSpPr>
            <p:cNvPr id="38" name="Rectangle 15"/>
            <p:cNvSpPr/>
            <p:nvPr/>
          </p:nvSpPr>
          <p:spPr>
            <a:xfrm>
              <a:off x="5072066" y="1428742"/>
              <a:ext cx="3643338" cy="461936"/>
            </a:xfrm>
            <a:prstGeom prst="rect">
              <a:avLst/>
            </a:prstGeom>
          </p:spPr>
          <p:txBody>
            <a:bodyPr>
              <a:spAutoFit/>
            </a:bodyPr>
            <a:lstStyle/>
            <a:p>
              <a:pPr defTabSz="685754" eaLnBrk="1" fontAlgn="auto" hangingPunct="1">
                <a:lnSpc>
                  <a:spcPct val="120000"/>
                </a:lnSpc>
                <a:spcBef>
                  <a:spcPct val="0"/>
                </a:spcBef>
                <a:spcAft>
                  <a:spcPct val="0"/>
                </a:spcAft>
                <a:defRPr/>
              </a:pPr>
              <a:r>
                <a:rPr altLang="en-US" lang="zh-CN" sz="1000">
                  <a:solidFill>
                    <a:schemeClr val="tx1">
                      <a:lumMod val="95000"/>
                      <a:lumOff val="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39" name="组合 38"/>
          <p:cNvGrpSpPr/>
          <p:nvPr/>
        </p:nvGrpSpPr>
        <p:grpSpPr>
          <a:xfrm>
            <a:off x="409575" y="1316038"/>
            <a:ext cx="4232275" cy="2706687"/>
            <a:chOff x="409849" y="1315301"/>
            <a:chExt cx="4231670" cy="2707234"/>
          </a:xfrm>
        </p:grpSpPr>
        <p:grpSp>
          <p:nvGrpSpPr>
            <p:cNvPr id="40" name="组合 1"/>
            <p:cNvGrpSpPr/>
            <p:nvPr/>
          </p:nvGrpSpPr>
          <p:grpSpPr>
            <a:xfrm>
              <a:off x="774529" y="3714758"/>
              <a:ext cx="3463812" cy="307777"/>
              <a:chOff x="774529" y="3714758"/>
              <a:chExt cx="3463812" cy="307777"/>
            </a:xfrm>
          </p:grpSpPr>
          <p:sp>
            <p:nvSpPr>
              <p:cNvPr id="51" name="Rectangle 11"/>
              <p:cNvSpPr/>
              <p:nvPr/>
            </p:nvSpPr>
            <p:spPr>
              <a:xfrm>
                <a:off x="774922" y="3714498"/>
                <a:ext cx="544752" cy="304862"/>
              </a:xfrm>
              <a:prstGeom prst="rect">
                <a:avLst/>
              </a:prstGeom>
            </p:spPr>
            <p:txBody>
              <a:bodyPr wrap="none">
                <a:spAutoFit/>
              </a:bodyPr>
              <a:lstStyle/>
              <a:p>
                <a:pPr defTabSz="685754" eaLnBrk="1" fontAlgn="auto" hangingPunct="1">
                  <a:spcBef>
                    <a:spcPct val="0"/>
                  </a:spcBef>
                  <a:spcAft>
                    <a:spcPct val="0"/>
                  </a:spcAft>
                  <a:defRPr/>
                </a:pPr>
                <a:r>
                  <a:rPr lang="en-US" sz="1400">
                    <a:solidFill>
                      <a:schemeClr val="tx1">
                        <a:lumMod val="95000"/>
                        <a:lumOff val="5000"/>
                      </a:schemeClr>
                    </a:solidFill>
                    <a:latin typeface="+mn-lt"/>
                    <a:ea charset="0" pitchFamily="34" typeface="Open Sans"/>
                    <a:cs charset="0" pitchFamily="34" typeface="Open Sans"/>
                  </a:rPr>
                  <a:t>2012</a:t>
                </a:r>
              </a:p>
            </p:txBody>
          </p:sp>
          <p:sp>
            <p:nvSpPr>
              <p:cNvPr id="52" name="Rectangle 12"/>
              <p:cNvSpPr/>
              <p:nvPr/>
            </p:nvSpPr>
            <p:spPr>
              <a:xfrm>
                <a:off x="1774904" y="3714498"/>
                <a:ext cx="544752" cy="304862"/>
              </a:xfrm>
              <a:prstGeom prst="rect">
                <a:avLst/>
              </a:prstGeom>
            </p:spPr>
            <p:txBody>
              <a:bodyPr wrap="none">
                <a:spAutoFit/>
              </a:bodyPr>
              <a:lstStyle/>
              <a:p>
                <a:pPr defTabSz="685754" eaLnBrk="1" fontAlgn="auto" hangingPunct="1">
                  <a:spcBef>
                    <a:spcPct val="0"/>
                  </a:spcBef>
                  <a:spcAft>
                    <a:spcPct val="0"/>
                  </a:spcAft>
                  <a:defRPr/>
                </a:pPr>
                <a:r>
                  <a:rPr lang="en-US" sz="1400">
                    <a:solidFill>
                      <a:schemeClr val="tx1">
                        <a:lumMod val="95000"/>
                        <a:lumOff val="5000"/>
                      </a:schemeClr>
                    </a:solidFill>
                    <a:latin typeface="+mn-lt"/>
                    <a:ea charset="0" pitchFamily="34" typeface="Open Sans"/>
                    <a:cs charset="0" pitchFamily="34" typeface="Open Sans"/>
                  </a:rPr>
                  <a:t>2013</a:t>
                </a:r>
              </a:p>
            </p:txBody>
          </p:sp>
          <p:sp>
            <p:nvSpPr>
              <p:cNvPr id="53" name="Rectangle 13"/>
              <p:cNvSpPr/>
              <p:nvPr/>
            </p:nvSpPr>
            <p:spPr>
              <a:xfrm>
                <a:off x="2643143" y="3714498"/>
                <a:ext cx="544752" cy="304862"/>
              </a:xfrm>
              <a:prstGeom prst="rect">
                <a:avLst/>
              </a:prstGeom>
            </p:spPr>
            <p:txBody>
              <a:bodyPr wrap="none">
                <a:spAutoFit/>
              </a:bodyPr>
              <a:lstStyle/>
              <a:p>
                <a:pPr defTabSz="685754" eaLnBrk="1" fontAlgn="auto" hangingPunct="1">
                  <a:spcBef>
                    <a:spcPct val="0"/>
                  </a:spcBef>
                  <a:spcAft>
                    <a:spcPct val="0"/>
                  </a:spcAft>
                  <a:defRPr/>
                </a:pPr>
                <a:r>
                  <a:rPr lang="en-US" sz="1400">
                    <a:solidFill>
                      <a:schemeClr val="tx1">
                        <a:lumMod val="95000"/>
                        <a:lumOff val="5000"/>
                      </a:schemeClr>
                    </a:solidFill>
                    <a:latin typeface="+mn-lt"/>
                    <a:ea charset="0" pitchFamily="34" typeface="Open Sans"/>
                    <a:cs charset="0" pitchFamily="34" typeface="Open Sans"/>
                  </a:rPr>
                  <a:t>2014</a:t>
                </a:r>
              </a:p>
            </p:txBody>
          </p:sp>
          <p:sp>
            <p:nvSpPr>
              <p:cNvPr id="54" name="Rectangle 14"/>
              <p:cNvSpPr/>
              <p:nvPr/>
            </p:nvSpPr>
            <p:spPr>
              <a:xfrm>
                <a:off x="3643125" y="3714498"/>
                <a:ext cx="544752" cy="304862"/>
              </a:xfrm>
              <a:prstGeom prst="rect">
                <a:avLst/>
              </a:prstGeom>
            </p:spPr>
            <p:txBody>
              <a:bodyPr wrap="none">
                <a:spAutoFit/>
              </a:bodyPr>
              <a:lstStyle/>
              <a:p>
                <a:pPr defTabSz="685754" eaLnBrk="1" fontAlgn="auto" hangingPunct="1">
                  <a:spcBef>
                    <a:spcPct val="0"/>
                  </a:spcBef>
                  <a:spcAft>
                    <a:spcPct val="0"/>
                  </a:spcAft>
                  <a:defRPr/>
                </a:pPr>
                <a:r>
                  <a:rPr lang="en-US" sz="1400">
                    <a:solidFill>
                      <a:schemeClr val="tx1">
                        <a:lumMod val="95000"/>
                        <a:lumOff val="5000"/>
                      </a:schemeClr>
                    </a:solidFill>
                    <a:latin typeface="+mn-lt"/>
                    <a:ea charset="0" pitchFamily="34" typeface="Open Sans"/>
                    <a:cs charset="0" pitchFamily="34" typeface="Open Sans"/>
                  </a:rPr>
                  <a:t>2015</a:t>
                </a:r>
              </a:p>
            </p:txBody>
          </p:sp>
        </p:grpSp>
        <p:grpSp>
          <p:nvGrpSpPr>
            <p:cNvPr id="41" name="组合 23"/>
            <p:cNvGrpSpPr/>
            <p:nvPr/>
          </p:nvGrpSpPr>
          <p:grpSpPr>
            <a:xfrm>
              <a:off x="409849" y="1315301"/>
              <a:ext cx="4231670" cy="2293571"/>
              <a:chOff x="1184565" y="1248617"/>
              <a:chExt cx="3780000" cy="2048765"/>
            </a:xfrm>
          </p:grpSpPr>
          <p:sp>
            <p:nvSpPr>
              <p:cNvPr id="42" name="Freeform 5"/>
              <p:cNvSpPr/>
              <p:nvPr/>
            </p:nvSpPr>
            <p:spPr bwMode="auto">
              <a:xfrm>
                <a:off x="2160049" y="1920912"/>
                <a:ext cx="550128" cy="1361610"/>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bIns="34290" lIns="68580" rIns="68580" tIns="34290"/>
              <a:lstStyle/>
              <a:p>
                <a:pPr defTabSz="685754" eaLnBrk="1" fontAlgn="auto" hangingPunct="1">
                  <a:spcBef>
                    <a:spcPct val="0"/>
                  </a:spcBef>
                  <a:spcAft>
                    <a:spcPct val="0"/>
                  </a:spcAft>
                  <a:defRPr/>
                </a:pPr>
                <a:endParaRPr lang="en-US" sz="1013">
                  <a:latin typeface="+mn-lt"/>
                  <a:ea typeface="+mn-ea"/>
                </a:endParaRPr>
              </a:p>
            </p:txBody>
          </p:sp>
          <p:sp>
            <p:nvSpPr>
              <p:cNvPr id="43" name="Freeform 6"/>
              <p:cNvSpPr/>
              <p:nvPr/>
            </p:nvSpPr>
            <p:spPr bwMode="auto">
              <a:xfrm>
                <a:off x="2710176" y="1920912"/>
                <a:ext cx="551546" cy="1361610"/>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bIns="34290" lIns="68580" rIns="68580" tIns="34290"/>
              <a:lstStyle/>
              <a:p>
                <a:pPr defTabSz="685754" eaLnBrk="1" fontAlgn="auto" hangingPunct="1">
                  <a:spcBef>
                    <a:spcPct val="0"/>
                  </a:spcBef>
                  <a:spcAft>
                    <a:spcPct val="0"/>
                  </a:spcAft>
                  <a:defRPr/>
                </a:pPr>
                <a:endParaRPr lang="en-US" sz="1013">
                  <a:latin typeface="+mn-lt"/>
                  <a:ea typeface="+mn-ea"/>
                </a:endParaRPr>
              </a:p>
            </p:txBody>
          </p:sp>
          <p:sp>
            <p:nvSpPr>
              <p:cNvPr id="44" name="Freeform 5"/>
              <p:cNvSpPr/>
              <p:nvPr/>
            </p:nvSpPr>
            <p:spPr bwMode="auto">
              <a:xfrm>
                <a:off x="2986658" y="1248617"/>
                <a:ext cx="550128" cy="2033904"/>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bIns="34290" lIns="68580" rIns="68580" tIns="34290"/>
              <a:lstStyle/>
              <a:p>
                <a:pPr defTabSz="685754" eaLnBrk="1" fontAlgn="auto" hangingPunct="1">
                  <a:spcBef>
                    <a:spcPct val="0"/>
                  </a:spcBef>
                  <a:spcAft>
                    <a:spcPct val="0"/>
                  </a:spcAft>
                  <a:defRPr/>
                </a:pPr>
                <a:endParaRPr lang="en-US" sz="1013">
                  <a:latin typeface="+mn-lt"/>
                  <a:ea typeface="+mn-ea"/>
                </a:endParaRPr>
              </a:p>
            </p:txBody>
          </p:sp>
          <p:sp>
            <p:nvSpPr>
              <p:cNvPr id="45" name="Freeform 6"/>
              <p:cNvSpPr/>
              <p:nvPr/>
            </p:nvSpPr>
            <p:spPr bwMode="auto">
              <a:xfrm>
                <a:off x="3536786" y="1248617"/>
                <a:ext cx="551545" cy="2033904"/>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bIns="34290" lIns="68580" rIns="68580" tIns="34290"/>
              <a:lstStyle/>
              <a:p>
                <a:pPr defTabSz="685754" eaLnBrk="1" fontAlgn="auto" hangingPunct="1">
                  <a:spcBef>
                    <a:spcPct val="0"/>
                  </a:spcBef>
                  <a:spcAft>
                    <a:spcPct val="0"/>
                  </a:spcAft>
                  <a:defRPr/>
                </a:pPr>
                <a:endParaRPr lang="en-US" sz="1013">
                  <a:latin typeface="+mn-lt"/>
                  <a:ea typeface="+mn-ea"/>
                </a:endParaRPr>
              </a:p>
            </p:txBody>
          </p:sp>
          <p:sp>
            <p:nvSpPr>
              <p:cNvPr id="46" name="Freeform 5"/>
              <p:cNvSpPr/>
              <p:nvPr/>
            </p:nvSpPr>
            <p:spPr bwMode="auto">
              <a:xfrm>
                <a:off x="1333440" y="2544983"/>
                <a:ext cx="550128" cy="737539"/>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rgbClr val="404040">
                  <a:alpha val="95000"/>
                </a:srgbClr>
              </a:solidFill>
              <a:ln>
                <a:noFill/>
              </a:ln>
            </p:spPr>
            <p:txBody>
              <a:bodyPr bIns="34290" lIns="68580" rIns="68580" tIns="34290"/>
              <a:lstStyle/>
              <a:p>
                <a:pPr defTabSz="685754" eaLnBrk="1" fontAlgn="auto" hangingPunct="1">
                  <a:spcBef>
                    <a:spcPct val="0"/>
                  </a:spcBef>
                  <a:spcAft>
                    <a:spcPct val="0"/>
                  </a:spcAft>
                  <a:defRPr/>
                </a:pPr>
                <a:endParaRPr lang="en-US" sz="1013">
                  <a:latin typeface="+mn-lt"/>
                  <a:ea typeface="+mn-ea"/>
                </a:endParaRPr>
              </a:p>
            </p:txBody>
          </p:sp>
          <p:sp>
            <p:nvSpPr>
              <p:cNvPr id="47" name="Freeform 6"/>
              <p:cNvSpPr/>
              <p:nvPr/>
            </p:nvSpPr>
            <p:spPr bwMode="auto">
              <a:xfrm>
                <a:off x="1883568" y="2544983"/>
                <a:ext cx="551545" cy="737539"/>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bIns="34290" lIns="68580" rIns="68580" tIns="34290"/>
              <a:lstStyle/>
              <a:p>
                <a:pPr defTabSz="685754" eaLnBrk="1" fontAlgn="auto" hangingPunct="1">
                  <a:spcBef>
                    <a:spcPct val="0"/>
                  </a:spcBef>
                  <a:spcAft>
                    <a:spcPct val="0"/>
                  </a:spcAft>
                  <a:defRPr/>
                </a:pPr>
                <a:endParaRPr lang="en-US" sz="1013">
                  <a:latin typeface="+mn-lt"/>
                  <a:ea typeface="+mn-ea"/>
                </a:endParaRPr>
              </a:p>
            </p:txBody>
          </p:sp>
          <p:sp>
            <p:nvSpPr>
              <p:cNvPr id="48" name="Freeform 5"/>
              <p:cNvSpPr/>
              <p:nvPr/>
            </p:nvSpPr>
            <p:spPr bwMode="auto">
              <a:xfrm>
                <a:off x="3813267" y="2180468"/>
                <a:ext cx="550128" cy="1102053"/>
              </a:xfrm>
              <a:custGeom>
                <a:gdLst>
                  <a:gd fmla="*/ 372 w 372" name="T0"/>
                  <a:gd fmla="*/ 0 h 744" name="T1"/>
                  <a:gd fmla="*/ 0 w 372" name="T2"/>
                  <a:gd fmla="*/ 744 h 744" name="T3"/>
                  <a:gd fmla="*/ 372 w 372" name="T4"/>
                  <a:gd fmla="*/ 744 h 744" name="T5"/>
                  <a:gd fmla="*/ 372 w 372" name="T6"/>
                  <a:gd fmla="*/ 0 h 744" name="T7"/>
                </a:gdLst>
                <a:cxnLst>
                  <a:cxn ang="0">
                    <a:pos x="T0" y="T1"/>
                  </a:cxn>
                  <a:cxn ang="0">
                    <a:pos x="T2" y="T3"/>
                  </a:cxn>
                  <a:cxn ang="0">
                    <a:pos x="T4" y="T5"/>
                  </a:cxn>
                  <a:cxn ang="0">
                    <a:pos x="T6" y="T7"/>
                  </a:cxn>
                </a:cxnLst>
                <a:rect b="b" l="0" r="r" t="0"/>
                <a:pathLst>
                  <a:path h="744" w="372">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bIns="34290" lIns="68580" rIns="68580" tIns="34290"/>
              <a:lstStyle/>
              <a:p>
                <a:pPr defTabSz="685754" eaLnBrk="1" fontAlgn="auto" hangingPunct="1">
                  <a:spcBef>
                    <a:spcPct val="0"/>
                  </a:spcBef>
                  <a:spcAft>
                    <a:spcPct val="0"/>
                  </a:spcAft>
                  <a:defRPr/>
                </a:pPr>
                <a:endParaRPr lang="en-US" sz="1013">
                  <a:latin typeface="+mn-lt"/>
                  <a:ea typeface="+mn-ea"/>
                </a:endParaRPr>
              </a:p>
            </p:txBody>
          </p:sp>
          <p:sp>
            <p:nvSpPr>
              <p:cNvPr id="49" name="Freeform 6"/>
              <p:cNvSpPr/>
              <p:nvPr/>
            </p:nvSpPr>
            <p:spPr bwMode="auto">
              <a:xfrm>
                <a:off x="4363395" y="2180468"/>
                <a:ext cx="551546" cy="1102053"/>
              </a:xfrm>
              <a:custGeom>
                <a:gdLst>
                  <a:gd fmla="*/ 0 w 372" name="T0"/>
                  <a:gd fmla="*/ 0 h 744" name="T1"/>
                  <a:gd fmla="*/ 372 w 372" name="T2"/>
                  <a:gd fmla="*/ 744 h 744" name="T3"/>
                  <a:gd fmla="*/ 0 w 372" name="T4"/>
                  <a:gd fmla="*/ 744 h 744" name="T5"/>
                  <a:gd fmla="*/ 0 w 372" name="T6"/>
                  <a:gd fmla="*/ 0 h 744" name="T7"/>
                </a:gdLst>
                <a:cxnLst>
                  <a:cxn ang="0">
                    <a:pos x="T0" y="T1"/>
                  </a:cxn>
                  <a:cxn ang="0">
                    <a:pos x="T2" y="T3"/>
                  </a:cxn>
                  <a:cxn ang="0">
                    <a:pos x="T4" y="T5"/>
                  </a:cxn>
                  <a:cxn ang="0">
                    <a:pos x="T6" y="T7"/>
                  </a:cxn>
                </a:cxnLst>
                <a:rect b="b" l="0" r="r" t="0"/>
                <a:pathLst>
                  <a:path h="744" w="372">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bIns="34290" lIns="68580" rIns="68580" tIns="34290"/>
              <a:lstStyle/>
              <a:p>
                <a:pPr defTabSz="685754" eaLnBrk="1" fontAlgn="auto" hangingPunct="1">
                  <a:spcBef>
                    <a:spcPct val="0"/>
                  </a:spcBef>
                  <a:spcAft>
                    <a:spcPct val="0"/>
                  </a:spcAft>
                  <a:defRPr/>
                </a:pPr>
                <a:endParaRPr lang="en-US" sz="1013">
                  <a:latin typeface="+mn-lt"/>
                  <a:ea typeface="+mn-ea"/>
                </a:endParaRPr>
              </a:p>
            </p:txBody>
          </p:sp>
          <p:sp>
            <p:nvSpPr>
              <p:cNvPr id="50" name="Rectangle 95"/>
              <p:cNvSpPr/>
              <p:nvPr/>
            </p:nvSpPr>
            <p:spPr>
              <a:xfrm>
                <a:off x="1184565" y="3271175"/>
                <a:ext cx="3780000" cy="255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013"/>
              </a:p>
            </p:txBody>
          </p:sp>
        </p:grpSp>
      </p:grpSp>
    </p:spTree>
    <p:extLst>
      <p:ext uri="{BB962C8B-B14F-4D97-AF65-F5344CB8AC3E}">
        <p14:creationId val="196711973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22" presetSubtype="4">
                                  <p:stCondLst>
                                    <p:cond delay="0"/>
                                  </p:stCondLst>
                                  <p:childTnLst>
                                    <p:set>
                                      <p:cBhvr>
                                        <p:cTn dur="1" fill="hold" id="26">
                                          <p:stCondLst>
                                            <p:cond delay="0"/>
                                          </p:stCondLst>
                                        </p:cTn>
                                        <p:tgtEl>
                                          <p:spTgt spid="39"/>
                                        </p:tgtEl>
                                        <p:attrNameLst>
                                          <p:attrName>style.visibility</p:attrName>
                                        </p:attrNameLst>
                                      </p:cBhvr>
                                      <p:to>
                                        <p:strVal val="visible"/>
                                      </p:to>
                                    </p:set>
                                    <p:animEffect filter="wipe(down)" transition="in">
                                      <p:cBhvr>
                                        <p:cTn dur="500" id="27"/>
                                        <p:tgtEl>
                                          <p:spTgt spid="39"/>
                                        </p:tgtEl>
                                      </p:cBhvr>
                                    </p:animEffect>
                                  </p:childTnLst>
                                </p:cTn>
                              </p:par>
                            </p:childTnLst>
                          </p:cTn>
                        </p:par>
                        <p:par>
                          <p:cTn fill="hold" id="28" nodeType="afterGroup">
                            <p:stCondLst>
                              <p:cond delay="1500"/>
                            </p:stCondLst>
                            <p:childTnLst>
                              <p:par>
                                <p:cTn decel="100000" fill="hold" id="29" nodeType="afterEffect" presetClass="entr" presetID="2" presetSubtype="2">
                                  <p:stCondLst>
                                    <p:cond delay="0"/>
                                  </p:stCondLst>
                                  <p:childTnLst>
                                    <p:set>
                                      <p:cBhvr>
                                        <p:cTn dur="1" fill="hold" id="30">
                                          <p:stCondLst>
                                            <p:cond delay="0"/>
                                          </p:stCondLst>
                                        </p:cTn>
                                        <p:tgtEl>
                                          <p:spTgt spid="36"/>
                                        </p:tgtEl>
                                        <p:attrNameLst>
                                          <p:attrName>style.visibility</p:attrName>
                                        </p:attrNameLst>
                                      </p:cBhvr>
                                      <p:to>
                                        <p:strVal val="visible"/>
                                      </p:to>
                                    </p:set>
                                    <p:anim calcmode="lin" valueType="num">
                                      <p:cBhvr additive="base">
                                        <p:cTn dur="500" fill="hold" id="31"/>
                                        <p:tgtEl>
                                          <p:spTgt spid="36"/>
                                        </p:tgtEl>
                                        <p:attrNameLst>
                                          <p:attrName>ppt_x</p:attrName>
                                        </p:attrNameLst>
                                      </p:cBhvr>
                                      <p:tavLst>
                                        <p:tav tm="0">
                                          <p:val>
                                            <p:strVal val="1+#ppt_w/2"/>
                                          </p:val>
                                        </p:tav>
                                        <p:tav tm="100000">
                                          <p:val>
                                            <p:strVal val="#ppt_x"/>
                                          </p:val>
                                        </p:tav>
                                      </p:tavLst>
                                    </p:anim>
                                    <p:anim calcmode="lin" valueType="num">
                                      <p:cBhvr additive="base">
                                        <p:cTn dur="500" fill="hold" id="32"/>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35"/>
                                        </p:tgtEl>
                                        <p:attrNameLst>
                                          <p:attrName>style.visibility</p:attrName>
                                        </p:attrNameLst>
                                      </p:cBhvr>
                                      <p:to>
                                        <p:strVal val="visible"/>
                                      </p:to>
                                    </p:set>
                                    <p:animEffect filter="wipe(left)" transition="in">
                                      <p:cBhvr>
                                        <p:cTn dur="500" id="3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3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484811" y="-901796"/>
            <a:ext cx="3376749" cy="6263641"/>
          </a:xfrm>
          <a:prstGeom prst="rect">
            <a:avLst/>
          </a:prstGeom>
          <a:noFill/>
        </p:spPr>
        <p:txBody>
          <a:bodyPr anchor="ctr" rtlCol="0" wrap="square">
            <a:spAutoFit/>
          </a:bodyPr>
          <a:lstStyle/>
          <a:p>
            <a:pPr algn="ctr">
              <a:lnSpc>
                <a:spcPct val="150000"/>
              </a:lnSpc>
            </a:pPr>
            <a:r>
              <a:rPr altLang="zh-CN" lang="en-US" sz="27000">
                <a:latin charset="-122" panose="020b0503020204020204" pitchFamily="34" typeface="微软雅黑"/>
                <a:ea charset="-122" panose="020b0503020204020204" pitchFamily="34" typeface="微软雅黑"/>
              </a:rPr>
              <a:t>3</a:t>
            </a:r>
          </a:p>
        </p:txBody>
      </p:sp>
      <p:sp>
        <p:nvSpPr>
          <p:cNvPr id="5" name="椭圆 4"/>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sp>
        <p:nvSpPr>
          <p:cNvPr id="6" name="文本框 5"/>
          <p:cNvSpPr txBox="1"/>
          <p:nvPr/>
        </p:nvSpPr>
        <p:spPr>
          <a:xfrm>
            <a:off x="4661117" y="1818075"/>
            <a:ext cx="2653952" cy="8412478"/>
          </a:xfrm>
          <a:prstGeom prst="rect">
            <a:avLst/>
          </a:prstGeom>
          <a:noFill/>
        </p:spPr>
        <p:txBody>
          <a:bodyPr rtlCol="0" wrap="square">
            <a:spAutoFit/>
          </a:bodyPr>
          <a:lstStyle/>
          <a:p>
            <a:pPr algn="just">
              <a:lnSpc>
                <a:spcPct val="150000"/>
              </a:lnSpc>
            </a:pPr>
            <a:r>
              <a:rPr altLang="en-US" lang="zh-CN" sz="2800">
                <a:latin charset="-122" panose="020b0503020204020204" pitchFamily="34" typeface="微软雅黑"/>
                <a:ea charset="-122" panose="020b0503020204020204" pitchFamily="34" typeface="微软雅黑"/>
              </a:rPr>
              <a:t>单击添加标题   Click to add the contents of the title you wanClick to add the contents of the title you wanClick to add the contents of the title you wan</a:t>
            </a:r>
          </a:p>
        </p:txBody>
      </p:sp>
      <p:pic>
        <p:nvPicPr>
          <p:cNvPr id="7" name="图片 6"/>
          <p:cNvPicPr>
            <a:picLocks noChangeAspect="1"/>
          </p:cNvPicPr>
          <p:nvPr/>
        </p:nvPicPr>
        <p:blipFill>
          <a:blip r:embed="rId2">
            <a:extLst>
              <a:ext uri="{28A0092B-C50C-407E-A947-70E740481C1C}">
                <a14:useLocalDpi val="0"/>
              </a:ext>
            </a:extLst>
          </a:blip>
          <a:stretch>
            <a:fillRect/>
          </a:stretch>
        </p:blipFill>
        <p:spPr>
          <a:xfrm>
            <a:off x="6587896" y="3248840"/>
            <a:ext cx="388620" cy="388620"/>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5793784" y="3248840"/>
            <a:ext cx="388620" cy="388620"/>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4999672" y="3252651"/>
            <a:ext cx="388620" cy="388620"/>
          </a:xfrm>
          <a:prstGeom prst="rect">
            <a:avLst/>
          </a:prstGeom>
        </p:spPr>
      </p:pic>
      <p:pic>
        <p:nvPicPr>
          <p:cNvPr id="10" name="图片 9"/>
          <p:cNvPicPr>
            <a:picLocks noChangeAspect="1"/>
          </p:cNvPicPr>
          <p:nvPr/>
        </p:nvPicPr>
        <p:blipFill>
          <a:blip r:embed="rId5"/>
          <a:stretch>
            <a:fillRect/>
          </a:stretch>
        </p:blipFill>
        <p:spPr>
          <a:xfrm>
            <a:off x="2076145" y="2170683"/>
            <a:ext cx="2277053" cy="749873"/>
          </a:xfrm>
          <a:prstGeom prst="rect">
            <a:avLst/>
          </a:prstGeom>
        </p:spPr>
      </p:pic>
    </p:spTree>
    <p:extLst>
      <p:ext uri="{BB962C8B-B14F-4D97-AF65-F5344CB8AC3E}">
        <p14:creationId val="1361203225"/>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1500" id="7"/>
                                        <p:tgtEl>
                                          <p:spTgt spid="4"/>
                                        </p:tgtEl>
                                      </p:cBhvr>
                                    </p:animEffect>
                                  </p:childTnLst>
                                </p:cTn>
                              </p:par>
                              <p:par>
                                <p:cTn fill="hold" grpId="0" id="8" nodeType="withEffect" presetClass="entr" presetID="21" presetSubtype="1">
                                  <p:stCondLst>
                                    <p:cond delay="750"/>
                                  </p:stCondLst>
                                  <p:childTnLst>
                                    <p:set>
                                      <p:cBhvr>
                                        <p:cTn dur="1" fill="hold" id="9">
                                          <p:stCondLst>
                                            <p:cond delay="0"/>
                                          </p:stCondLst>
                                        </p:cTn>
                                        <p:tgtEl>
                                          <p:spTgt spid="5"/>
                                        </p:tgtEl>
                                        <p:attrNameLst>
                                          <p:attrName>style.visibility</p:attrName>
                                        </p:attrNameLst>
                                      </p:cBhvr>
                                      <p:to>
                                        <p:strVal val="visible"/>
                                      </p:to>
                                    </p:set>
                                    <p:animEffect filter="wheel(1)" transition="in">
                                      <p:cBhvr>
                                        <p:cTn dur="1500" id="10"/>
                                        <p:tgtEl>
                                          <p:spTgt spid="5"/>
                                        </p:tgtEl>
                                      </p:cBhvr>
                                    </p:animEffect>
                                  </p:childTnLst>
                                </p:cTn>
                              </p:par>
                              <p:par>
                                <p:cTn fill="hold" grpId="0" id="11" nodeType="withEffect" presetClass="entr" presetID="22" presetSubtype="1">
                                  <p:stCondLst>
                                    <p:cond delay="1250"/>
                                  </p:stCondLst>
                                  <p:childTnLst>
                                    <p:set>
                                      <p:cBhvr>
                                        <p:cTn dur="1" fill="hold" id="12">
                                          <p:stCondLst>
                                            <p:cond delay="0"/>
                                          </p:stCondLst>
                                        </p:cTn>
                                        <p:tgtEl>
                                          <p:spTgt spid="6"/>
                                        </p:tgtEl>
                                        <p:attrNameLst>
                                          <p:attrName>style.visibility</p:attrName>
                                        </p:attrNameLst>
                                      </p:cBhvr>
                                      <p:to>
                                        <p:strVal val="visible"/>
                                      </p:to>
                                    </p:set>
                                    <p:animEffect filter="wipe(up)" transition="in">
                                      <p:cBhvr>
                                        <p:cTn dur="1000" id="13"/>
                                        <p:tgtEl>
                                          <p:spTgt spid="6"/>
                                        </p:tgtEl>
                                      </p:cBhvr>
                                    </p:animEffect>
                                  </p:childTnLst>
                                </p:cTn>
                              </p:par>
                              <p:par>
                                <p:cTn fill="hold" id="14" nodeType="withEffect" presetClass="entr" presetID="42" presetSubtype="0">
                                  <p:stCondLst>
                                    <p:cond delay="1750"/>
                                  </p:stCondLst>
                                  <p:childTnLst>
                                    <p:set>
                                      <p:cBhvr>
                                        <p:cTn dur="1" fill="hold" id="15">
                                          <p:stCondLst>
                                            <p:cond delay="0"/>
                                          </p:stCondLst>
                                        </p:cTn>
                                        <p:tgtEl>
                                          <p:spTgt spid="9"/>
                                        </p:tgtEl>
                                        <p:attrNameLst>
                                          <p:attrName>style.visibility</p:attrName>
                                        </p:attrNameLst>
                                      </p:cBhvr>
                                      <p:to>
                                        <p:strVal val="visible"/>
                                      </p:to>
                                    </p:set>
                                    <p:animEffect filter="fade" transition="in">
                                      <p:cBhvr>
                                        <p:cTn dur="750" id="16"/>
                                        <p:tgtEl>
                                          <p:spTgt spid="9"/>
                                        </p:tgtEl>
                                      </p:cBhvr>
                                    </p:animEffect>
                                    <p:anim calcmode="lin" valueType="num">
                                      <p:cBhvr>
                                        <p:cTn dur="750" fill="hold" id="17"/>
                                        <p:tgtEl>
                                          <p:spTgt spid="9"/>
                                        </p:tgtEl>
                                        <p:attrNameLst>
                                          <p:attrName>ppt_x</p:attrName>
                                        </p:attrNameLst>
                                      </p:cBhvr>
                                      <p:tavLst>
                                        <p:tav tm="0">
                                          <p:val>
                                            <p:strVal val="#ppt_x"/>
                                          </p:val>
                                        </p:tav>
                                        <p:tav tm="100000">
                                          <p:val>
                                            <p:strVal val="#ppt_x"/>
                                          </p:val>
                                        </p:tav>
                                      </p:tavLst>
                                    </p:anim>
                                    <p:anim calcmode="lin" valueType="num">
                                      <p:cBhvr>
                                        <p:cTn dur="750" fill="hold" id="18"/>
                                        <p:tgtEl>
                                          <p:spTgt spid="9"/>
                                        </p:tgtEl>
                                        <p:attrNameLst>
                                          <p:attrName>ppt_y</p:attrName>
                                        </p:attrNameLst>
                                      </p:cBhvr>
                                      <p:tavLst>
                                        <p:tav tm="0">
                                          <p:val>
                                            <p:strVal val="#ppt_y+.1"/>
                                          </p:val>
                                        </p:tav>
                                        <p:tav tm="100000">
                                          <p:val>
                                            <p:strVal val="#ppt_y"/>
                                          </p:val>
                                        </p:tav>
                                      </p:tavLst>
                                    </p:anim>
                                  </p:childTnLst>
                                </p:cTn>
                              </p:par>
                              <p:par>
                                <p:cTn fill="hold" id="19" nodeType="withEffect" presetClass="emph" presetID="8" presetSubtype="0">
                                  <p:stCondLst>
                                    <p:cond delay="1750"/>
                                  </p:stCondLst>
                                  <p:childTnLst>
                                    <p:animRot by="21600000">
                                      <p:cBhvr>
                                        <p:cTn dur="750" fill="hold" id="20"/>
                                        <p:tgtEl>
                                          <p:spTgt spid="9"/>
                                        </p:tgtEl>
                                        <p:attrNameLst>
                                          <p:attrName>r</p:attrName>
                                        </p:attrNameLst>
                                      </p:cBhvr>
                                    </p:animRot>
                                  </p:childTnLst>
                                </p:cTn>
                              </p:par>
                              <p:par>
                                <p:cTn fill="hold" id="21" nodeType="withEffect" presetClass="entr" presetID="42" presetSubtype="0">
                                  <p:stCondLst>
                                    <p:cond delay="2250"/>
                                  </p:stCondLst>
                                  <p:childTnLst>
                                    <p:set>
                                      <p:cBhvr>
                                        <p:cTn dur="1" fill="hold" id="22">
                                          <p:stCondLst>
                                            <p:cond delay="0"/>
                                          </p:stCondLst>
                                        </p:cTn>
                                        <p:tgtEl>
                                          <p:spTgt spid="8"/>
                                        </p:tgtEl>
                                        <p:attrNameLst>
                                          <p:attrName>style.visibility</p:attrName>
                                        </p:attrNameLst>
                                      </p:cBhvr>
                                      <p:to>
                                        <p:strVal val="visible"/>
                                      </p:to>
                                    </p:set>
                                    <p:animEffect filter="fade" transition="in">
                                      <p:cBhvr>
                                        <p:cTn dur="750" id="23"/>
                                        <p:tgtEl>
                                          <p:spTgt spid="8"/>
                                        </p:tgtEl>
                                      </p:cBhvr>
                                    </p:animEffect>
                                    <p:anim calcmode="lin" valueType="num">
                                      <p:cBhvr>
                                        <p:cTn dur="750" fill="hold" id="24"/>
                                        <p:tgtEl>
                                          <p:spTgt spid="8"/>
                                        </p:tgtEl>
                                        <p:attrNameLst>
                                          <p:attrName>ppt_x</p:attrName>
                                        </p:attrNameLst>
                                      </p:cBhvr>
                                      <p:tavLst>
                                        <p:tav tm="0">
                                          <p:val>
                                            <p:strVal val="#ppt_x"/>
                                          </p:val>
                                        </p:tav>
                                        <p:tav tm="100000">
                                          <p:val>
                                            <p:strVal val="#ppt_x"/>
                                          </p:val>
                                        </p:tav>
                                      </p:tavLst>
                                    </p:anim>
                                    <p:anim calcmode="lin" valueType="num">
                                      <p:cBhvr>
                                        <p:cTn dur="750" fill="hold" id="25"/>
                                        <p:tgtEl>
                                          <p:spTgt spid="8"/>
                                        </p:tgtEl>
                                        <p:attrNameLst>
                                          <p:attrName>ppt_y</p:attrName>
                                        </p:attrNameLst>
                                      </p:cBhvr>
                                      <p:tavLst>
                                        <p:tav tm="0">
                                          <p:val>
                                            <p:strVal val="#ppt_y+.1"/>
                                          </p:val>
                                        </p:tav>
                                        <p:tav tm="100000">
                                          <p:val>
                                            <p:strVal val="#ppt_y"/>
                                          </p:val>
                                        </p:tav>
                                      </p:tavLst>
                                    </p:anim>
                                  </p:childTnLst>
                                </p:cTn>
                              </p:par>
                              <p:par>
                                <p:cTn fill="hold" id="26" nodeType="withEffect" presetClass="emph" presetID="8" presetSubtype="0">
                                  <p:stCondLst>
                                    <p:cond delay="2250"/>
                                  </p:stCondLst>
                                  <p:childTnLst>
                                    <p:animRot by="21600000">
                                      <p:cBhvr>
                                        <p:cTn dur="750" fill="hold" id="27"/>
                                        <p:tgtEl>
                                          <p:spTgt spid="8"/>
                                        </p:tgtEl>
                                        <p:attrNameLst>
                                          <p:attrName>r</p:attrName>
                                        </p:attrNameLst>
                                      </p:cBhvr>
                                    </p:animRot>
                                  </p:childTnLst>
                                </p:cTn>
                              </p:par>
                              <p:par>
                                <p:cTn fill="hold" id="28" nodeType="withEffect" presetClass="entr" presetID="42" presetSubtype="0">
                                  <p:stCondLst>
                                    <p:cond delay="2750"/>
                                  </p:stCondLst>
                                  <p:childTnLst>
                                    <p:set>
                                      <p:cBhvr>
                                        <p:cTn dur="1" fill="hold" id="29">
                                          <p:stCondLst>
                                            <p:cond delay="0"/>
                                          </p:stCondLst>
                                        </p:cTn>
                                        <p:tgtEl>
                                          <p:spTgt spid="7"/>
                                        </p:tgtEl>
                                        <p:attrNameLst>
                                          <p:attrName>style.visibility</p:attrName>
                                        </p:attrNameLst>
                                      </p:cBhvr>
                                      <p:to>
                                        <p:strVal val="visible"/>
                                      </p:to>
                                    </p:set>
                                    <p:animEffect filter="fade" transition="in">
                                      <p:cBhvr>
                                        <p:cTn dur="750" id="30"/>
                                        <p:tgtEl>
                                          <p:spTgt spid="7"/>
                                        </p:tgtEl>
                                      </p:cBhvr>
                                    </p:animEffect>
                                    <p:anim calcmode="lin" valueType="num">
                                      <p:cBhvr>
                                        <p:cTn dur="750" fill="hold" id="31"/>
                                        <p:tgtEl>
                                          <p:spTgt spid="7"/>
                                        </p:tgtEl>
                                        <p:attrNameLst>
                                          <p:attrName>ppt_x</p:attrName>
                                        </p:attrNameLst>
                                      </p:cBhvr>
                                      <p:tavLst>
                                        <p:tav tm="0">
                                          <p:val>
                                            <p:strVal val="#ppt_x"/>
                                          </p:val>
                                        </p:tav>
                                        <p:tav tm="100000">
                                          <p:val>
                                            <p:strVal val="#ppt_x"/>
                                          </p:val>
                                        </p:tav>
                                      </p:tavLst>
                                    </p:anim>
                                    <p:anim calcmode="lin" valueType="num">
                                      <p:cBhvr>
                                        <p:cTn dur="750" fill="hold" id="32"/>
                                        <p:tgtEl>
                                          <p:spTgt spid="7"/>
                                        </p:tgtEl>
                                        <p:attrNameLst>
                                          <p:attrName>ppt_y</p:attrName>
                                        </p:attrNameLst>
                                      </p:cBhvr>
                                      <p:tavLst>
                                        <p:tav tm="0">
                                          <p:val>
                                            <p:strVal val="#ppt_y+.1"/>
                                          </p:val>
                                        </p:tav>
                                        <p:tav tm="100000">
                                          <p:val>
                                            <p:strVal val="#ppt_y"/>
                                          </p:val>
                                        </p:tav>
                                      </p:tavLst>
                                    </p:anim>
                                  </p:childTnLst>
                                </p:cTn>
                              </p:par>
                              <p:par>
                                <p:cTn fill="hold" id="33" nodeType="withEffect" presetClass="emph" presetID="8" presetSubtype="0">
                                  <p:stCondLst>
                                    <p:cond delay="2750"/>
                                  </p:stCondLst>
                                  <p:childTnLst>
                                    <p:animRot by="21600000">
                                      <p:cBhvr>
                                        <p:cTn dur="750" fill="hold" id="34"/>
                                        <p:tgtEl>
                                          <p:spTgt spid="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19" name="组合 18"/>
          <p:cNvGrpSpPr/>
          <p:nvPr/>
        </p:nvGrpSpPr>
        <p:grpSpPr>
          <a:xfrm>
            <a:off x="511328" y="2290030"/>
            <a:ext cx="1326821" cy="1409748"/>
            <a:chOff x="395537" y="2426415"/>
            <a:chExt cx="1327474" cy="1410442"/>
          </a:xfrm>
          <a:solidFill>
            <a:srgbClr val="404040"/>
          </a:solidFill>
        </p:grpSpPr>
        <p:sp>
          <p:nvSpPr>
            <p:cNvPr id="20" name="六边形 19"/>
            <p:cNvSpPr/>
            <p:nvPr/>
          </p:nvSpPr>
          <p:spPr>
            <a:xfrm rot="16200000">
              <a:off x="354053" y="2467899"/>
              <a:ext cx="1410442" cy="1327474"/>
            </a:xfrm>
            <a:prstGeom prst="hexagon">
              <a:avLst/>
            </a:prstGeom>
            <a:grpFill/>
            <a:ln algn="ctr" cap="rnd" cmpd="sng" w="15875">
              <a:noFill/>
              <a:prstDash val="solid"/>
            </a:ln>
            <a:effectLst/>
          </p:spPr>
          <p:txBody>
            <a:bodyPr anchor="ctr" rtlCol="0"/>
            <a:lstStyle/>
            <a:p>
              <a:pPr algn="ctr" defTabSz="913951">
                <a:defRPr/>
              </a:pPr>
              <a:endParaRPr altLang="en-US" kern="0" lang="zh-CN" sz="2399">
                <a:solidFill>
                  <a:prstClr val="white"/>
                </a:solidFill>
                <a:latin charset="-122" panose="020b0503020204020204" pitchFamily="34" typeface="微软雅黑"/>
                <a:ea charset="-122" panose="020b0503020204020204" pitchFamily="34" typeface="微软雅黑"/>
              </a:endParaRPr>
            </a:p>
          </p:txBody>
        </p:sp>
        <p:sp>
          <p:nvSpPr>
            <p:cNvPr id="21" name="TextBox 28"/>
            <p:cNvSpPr txBox="1"/>
            <p:nvPr/>
          </p:nvSpPr>
          <p:spPr>
            <a:xfrm>
              <a:off x="576707" y="2931581"/>
              <a:ext cx="945345" cy="396283"/>
            </a:xfrm>
            <a:prstGeom prst="rect">
              <a:avLst/>
            </a:prstGeom>
            <a:grpFill/>
            <a:ln>
              <a:noFill/>
            </a:ln>
          </p:spPr>
          <p:txBody>
            <a:bodyPr rtlCol="0" wrap="none">
              <a:spAutoFit/>
            </a:bodyPr>
            <a:lstStyle/>
            <a:p>
              <a:pPr defTabSz="913951">
                <a:defRPr/>
              </a:pPr>
              <a:r>
                <a:rPr altLang="en-US" b="1" kern="0" lang="zh-CN" sz="1999">
                  <a:solidFill>
                    <a:prstClr val="white"/>
                  </a:solidFill>
                  <a:latin charset="-122" panose="020b0503020204020204" pitchFamily="34" typeface="微软雅黑"/>
                  <a:ea charset="-122" panose="020b0503020204020204" pitchFamily="34" typeface="微软雅黑"/>
                </a:rPr>
                <a:t>关键词</a:t>
              </a:r>
            </a:p>
          </p:txBody>
        </p:sp>
      </p:grpSp>
      <p:sp>
        <p:nvSpPr>
          <p:cNvPr id="22" name="等腰三角形 21"/>
          <p:cNvSpPr/>
          <p:nvPr/>
        </p:nvSpPr>
        <p:spPr>
          <a:xfrm rot="5400000">
            <a:off x="1918430" y="2922933"/>
            <a:ext cx="224806" cy="193798"/>
          </a:xfrm>
          <a:prstGeom prst="triangle">
            <a:avLst/>
          </a:prstGeom>
          <a:solidFill>
            <a:srgbClr val="404040"/>
          </a:solidFill>
          <a:ln algn="ctr" cap="flat" cmpd="sng" w="25400">
            <a:noFill/>
            <a:prstDash val="solid"/>
          </a:ln>
          <a:effectLst/>
        </p:spPr>
        <p:txBody>
          <a:bodyPr anchor="ctr" rtlCol="0"/>
          <a:lstStyle/>
          <a:p>
            <a:pPr algn="ctr" defTabSz="913951">
              <a:defRPr/>
            </a:pPr>
            <a:endParaRPr altLang="en-US" kern="0" lang="zh-CN" sz="2399">
              <a:solidFill>
                <a:prstClr val="black">
                  <a:lumMod val="95000"/>
                  <a:lumOff val="5000"/>
                </a:prstClr>
              </a:solidFill>
              <a:latin charset="-122" panose="020b0503020204020204" pitchFamily="34" typeface="微软雅黑"/>
              <a:ea charset="-122" panose="020b0503020204020204" pitchFamily="34" typeface="微软雅黑"/>
            </a:endParaRPr>
          </a:p>
        </p:txBody>
      </p:sp>
      <p:sp>
        <p:nvSpPr>
          <p:cNvPr id="23" name="等腰三角形 22"/>
          <p:cNvSpPr/>
          <p:nvPr/>
        </p:nvSpPr>
        <p:spPr>
          <a:xfrm rot="5400000">
            <a:off x="2156467" y="2919668"/>
            <a:ext cx="224806" cy="193798"/>
          </a:xfrm>
          <a:prstGeom prst="triangle">
            <a:avLst/>
          </a:prstGeom>
          <a:solidFill>
            <a:srgbClr val="404040"/>
          </a:solidFill>
          <a:ln algn="ctr" cap="flat" cmpd="sng" w="25400">
            <a:noFill/>
            <a:prstDash val="solid"/>
          </a:ln>
          <a:effectLst/>
        </p:spPr>
        <p:txBody>
          <a:bodyPr anchor="ctr" rtlCol="0"/>
          <a:lstStyle/>
          <a:p>
            <a:pPr algn="ctr" defTabSz="913951">
              <a:defRPr/>
            </a:pPr>
            <a:endParaRPr altLang="en-US" kern="0" lang="zh-CN" sz="2399">
              <a:solidFill>
                <a:prstClr val="black">
                  <a:lumMod val="95000"/>
                  <a:lumOff val="5000"/>
                </a:prstClr>
              </a:solidFill>
              <a:latin charset="-122" panose="020b0503020204020204" pitchFamily="34" typeface="微软雅黑"/>
              <a:ea charset="-122" panose="020b0503020204020204" pitchFamily="34" typeface="微软雅黑"/>
            </a:endParaRPr>
          </a:p>
        </p:txBody>
      </p:sp>
      <p:sp>
        <p:nvSpPr>
          <p:cNvPr id="24" name="六边形 23"/>
          <p:cNvSpPr/>
          <p:nvPr/>
        </p:nvSpPr>
        <p:spPr>
          <a:xfrm rot="16200000">
            <a:off x="2366870" y="1591441"/>
            <a:ext cx="2982366" cy="2806932"/>
          </a:xfrm>
          <a:prstGeom prst="hexagon">
            <a:avLst/>
          </a:prstGeom>
          <a:blipFill dpi="0" rotWithShape="1">
            <a:blip r:embed="rId3">
              <a:extLst>
                <a:ext uri="{28A0092B-C50C-407E-A947-70E740481C1C}">
                  <a14:useLocalDpi val="0"/>
                </a:ext>
              </a:extLst>
            </a:blip>
            <a:stretch>
              <a:fillRect/>
            </a:stretch>
          </a:blipFill>
          <a:ln algn="ctr" cap="rnd" cmpd="sng" w="15875">
            <a:solidFill>
              <a:srgbClr val="DDDDDD"/>
            </a:solidFill>
            <a:prstDash val="solid"/>
          </a:ln>
          <a:effectLst/>
        </p:spPr>
        <p:txBody>
          <a:bodyPr anchor="ctr" rtlCol="0"/>
          <a:lstStyle/>
          <a:p>
            <a:pPr algn="ctr" defTabSz="913951">
              <a:defRPr/>
            </a:pPr>
            <a:endParaRPr altLang="en-US" kern="0" lang="zh-CN" sz="2399">
              <a:solidFill>
                <a:prstClr val="black">
                  <a:lumMod val="95000"/>
                  <a:lumOff val="5000"/>
                </a:prstClr>
              </a:solidFill>
              <a:latin charset="-122" panose="020b0503020204020204" pitchFamily="34" typeface="微软雅黑"/>
              <a:ea charset="-122" panose="020b0503020204020204" pitchFamily="34" typeface="微软雅黑"/>
            </a:endParaRPr>
          </a:p>
        </p:txBody>
      </p:sp>
      <p:sp>
        <p:nvSpPr>
          <p:cNvPr id="25" name="六边形 24"/>
          <p:cNvSpPr/>
          <p:nvPr/>
        </p:nvSpPr>
        <p:spPr>
          <a:xfrm rot="16200000">
            <a:off x="4302433" y="1448836"/>
            <a:ext cx="796974" cy="750093"/>
          </a:xfrm>
          <a:prstGeom prst="hexagon">
            <a:avLst/>
          </a:prstGeom>
          <a:solidFill>
            <a:srgbClr val="404040"/>
          </a:solidFill>
          <a:ln algn="ctr" cap="rnd" cmpd="sng" w="15875">
            <a:noFill/>
            <a:prstDash val="solid"/>
          </a:ln>
          <a:effectLst/>
        </p:spPr>
        <p:txBody>
          <a:bodyPr anchor="ctr" rtlCol="0"/>
          <a:lstStyle/>
          <a:p>
            <a:pPr algn="ctr" defTabSz="913951">
              <a:defRPr/>
            </a:pPr>
            <a:endParaRPr altLang="en-US" kern="0" lang="zh-CN" sz="2399">
              <a:solidFill>
                <a:prstClr val="black">
                  <a:lumMod val="95000"/>
                  <a:lumOff val="5000"/>
                </a:prstClr>
              </a:solidFill>
              <a:latin charset="-122" panose="020b0503020204020204" pitchFamily="34" typeface="微软雅黑"/>
              <a:ea charset="-122" panose="020b0503020204020204" pitchFamily="34" typeface="微软雅黑"/>
            </a:endParaRPr>
          </a:p>
        </p:txBody>
      </p:sp>
      <p:sp>
        <p:nvSpPr>
          <p:cNvPr id="26" name="TextBox 33"/>
          <p:cNvSpPr txBox="1"/>
          <p:nvPr/>
        </p:nvSpPr>
        <p:spPr>
          <a:xfrm>
            <a:off x="4382084" y="1560637"/>
            <a:ext cx="659130" cy="578968"/>
          </a:xfrm>
          <a:prstGeom prst="rect">
            <a:avLst/>
          </a:prstGeom>
          <a:noFill/>
        </p:spPr>
        <p:txBody>
          <a:bodyPr rtlCol="0" wrap="none">
            <a:spAutoFit/>
          </a:bodyPr>
          <a:lstStyle/>
          <a:p>
            <a:r>
              <a:rPr altLang="zh-CN" lang="en-US" sz="3199">
                <a:solidFill>
                  <a:prstClr val="white"/>
                </a:solidFill>
                <a:latin charset="-122" panose="020b0503020204020204" pitchFamily="34" typeface="微软雅黑"/>
                <a:ea charset="-122" panose="020b0503020204020204" pitchFamily="34" typeface="微软雅黑"/>
              </a:rPr>
              <a:t>01</a:t>
            </a:r>
          </a:p>
        </p:txBody>
      </p:sp>
      <p:sp>
        <p:nvSpPr>
          <p:cNvPr id="27" name="六边形 26"/>
          <p:cNvSpPr/>
          <p:nvPr/>
        </p:nvSpPr>
        <p:spPr>
          <a:xfrm rot="16200000">
            <a:off x="4863032" y="2619856"/>
            <a:ext cx="796974" cy="750093"/>
          </a:xfrm>
          <a:prstGeom prst="hexagon">
            <a:avLst/>
          </a:prstGeom>
          <a:solidFill>
            <a:srgbClr val="404040"/>
          </a:solidFill>
          <a:ln algn="ctr" cap="rnd" cmpd="sng" w="15875">
            <a:noFill/>
            <a:prstDash val="solid"/>
          </a:ln>
          <a:effectLst/>
        </p:spPr>
        <p:txBody>
          <a:bodyPr anchor="ctr" rtlCol="0"/>
          <a:lstStyle/>
          <a:p>
            <a:pPr algn="ctr" defTabSz="913951">
              <a:defRPr/>
            </a:pPr>
            <a:endParaRPr altLang="en-US" kern="0" lang="zh-CN" sz="2399">
              <a:solidFill>
                <a:prstClr val="black">
                  <a:lumMod val="95000"/>
                  <a:lumOff val="5000"/>
                </a:prstClr>
              </a:solidFill>
              <a:latin charset="-122" panose="020b0503020204020204" pitchFamily="34" typeface="微软雅黑"/>
              <a:ea charset="-122" panose="020b0503020204020204" pitchFamily="34" typeface="微软雅黑"/>
            </a:endParaRPr>
          </a:p>
        </p:txBody>
      </p:sp>
      <p:sp>
        <p:nvSpPr>
          <p:cNvPr id="28" name="TextBox 35"/>
          <p:cNvSpPr txBox="1"/>
          <p:nvPr/>
        </p:nvSpPr>
        <p:spPr>
          <a:xfrm>
            <a:off x="4942682" y="2731657"/>
            <a:ext cx="659130" cy="578968"/>
          </a:xfrm>
          <a:prstGeom prst="rect">
            <a:avLst/>
          </a:prstGeom>
          <a:noFill/>
        </p:spPr>
        <p:txBody>
          <a:bodyPr rtlCol="0" wrap="none">
            <a:spAutoFit/>
          </a:bodyPr>
          <a:lstStyle/>
          <a:p>
            <a:r>
              <a:rPr altLang="zh-CN" lang="en-US" sz="3199">
                <a:solidFill>
                  <a:prstClr val="white"/>
                </a:solidFill>
                <a:latin charset="-122" panose="020b0503020204020204" pitchFamily="34" typeface="微软雅黑"/>
                <a:ea charset="-122" panose="020b0503020204020204" pitchFamily="34" typeface="微软雅黑"/>
              </a:rPr>
              <a:t>02</a:t>
            </a:r>
          </a:p>
        </p:txBody>
      </p:sp>
      <p:sp>
        <p:nvSpPr>
          <p:cNvPr id="29" name="六边形 28"/>
          <p:cNvSpPr/>
          <p:nvPr/>
        </p:nvSpPr>
        <p:spPr>
          <a:xfrm rot="16200000">
            <a:off x="4359816" y="3882015"/>
            <a:ext cx="796974" cy="750093"/>
          </a:xfrm>
          <a:prstGeom prst="hexagon">
            <a:avLst/>
          </a:prstGeom>
          <a:solidFill>
            <a:srgbClr val="404040"/>
          </a:solidFill>
          <a:ln algn="ctr" cap="rnd" cmpd="sng" w="15875">
            <a:noFill/>
            <a:prstDash val="solid"/>
          </a:ln>
          <a:effectLst/>
        </p:spPr>
        <p:txBody>
          <a:bodyPr anchor="ctr" rtlCol="0"/>
          <a:lstStyle/>
          <a:p>
            <a:pPr algn="ctr" defTabSz="913951">
              <a:defRPr/>
            </a:pPr>
            <a:endParaRPr altLang="en-US" kern="0" lang="zh-CN" sz="2399">
              <a:solidFill>
                <a:prstClr val="black">
                  <a:lumMod val="95000"/>
                  <a:lumOff val="5000"/>
                </a:prstClr>
              </a:solidFill>
              <a:latin charset="-122" panose="020b0503020204020204" pitchFamily="34" typeface="微软雅黑"/>
              <a:ea charset="-122" panose="020b0503020204020204" pitchFamily="34" typeface="微软雅黑"/>
            </a:endParaRPr>
          </a:p>
        </p:txBody>
      </p:sp>
      <p:sp>
        <p:nvSpPr>
          <p:cNvPr id="30" name="TextBox 37"/>
          <p:cNvSpPr txBox="1"/>
          <p:nvPr/>
        </p:nvSpPr>
        <p:spPr>
          <a:xfrm>
            <a:off x="4439466" y="3993817"/>
            <a:ext cx="659130" cy="578968"/>
          </a:xfrm>
          <a:prstGeom prst="rect">
            <a:avLst/>
          </a:prstGeom>
          <a:noFill/>
        </p:spPr>
        <p:txBody>
          <a:bodyPr rtlCol="0" wrap="none">
            <a:spAutoFit/>
          </a:bodyPr>
          <a:lstStyle/>
          <a:p>
            <a:r>
              <a:rPr altLang="zh-CN" lang="en-US" sz="3199">
                <a:solidFill>
                  <a:prstClr val="white"/>
                </a:solidFill>
                <a:latin charset="-122" panose="020b0503020204020204" pitchFamily="34" typeface="微软雅黑"/>
                <a:ea charset="-122" panose="020b0503020204020204" pitchFamily="34" typeface="微软雅黑"/>
              </a:rPr>
              <a:t>03</a:t>
            </a:r>
          </a:p>
        </p:txBody>
      </p:sp>
      <p:sp>
        <p:nvSpPr>
          <p:cNvPr id="31" name="TextBox 38"/>
          <p:cNvSpPr txBox="1"/>
          <p:nvPr/>
        </p:nvSpPr>
        <p:spPr bwMode="auto">
          <a:xfrm>
            <a:off x="5350332" y="1281453"/>
            <a:ext cx="2832660" cy="914400"/>
          </a:xfrm>
          <a:prstGeom prst="rect">
            <a:avLst/>
          </a:prstGeom>
          <a:noFill/>
        </p:spPr>
        <p:txBody>
          <a:bodyPr wrap="square">
            <a:spAutoFit/>
          </a:bodyPr>
          <a:lstStyle/>
          <a:p>
            <a:pPr defTabSz="913951">
              <a:lnSpc>
                <a:spcPct val="150000"/>
              </a:lnSpc>
              <a:defRPr/>
            </a:pPr>
            <a:r>
              <a:rPr altLang="en-US" kern="0" lang="zh-CN" sz="1200">
                <a:solidFill>
                  <a:schemeClr val="tx1">
                    <a:lumMod val="95000"/>
                    <a:lumOff val="5000"/>
                  </a:schemeClr>
                </a:solidFill>
                <a:latin charset="-122" panose="020b0503020204020204" pitchFamily="34" typeface="微软雅黑"/>
                <a:ea charset="-122" panose="020b0503020204020204" pitchFamily="34" typeface="微软雅黑"/>
              </a:rPr>
              <a:t>这里输入简单的文字概述这里输入简单文字概述简单的文字概述这里输入简单的文字概述这里输入简单</a:t>
            </a:r>
          </a:p>
        </p:txBody>
      </p:sp>
      <p:sp>
        <p:nvSpPr>
          <p:cNvPr id="32" name="TextBox 39"/>
          <p:cNvSpPr txBox="1"/>
          <p:nvPr/>
        </p:nvSpPr>
        <p:spPr bwMode="auto">
          <a:xfrm>
            <a:off x="5854140" y="2496819"/>
            <a:ext cx="2832660" cy="914400"/>
          </a:xfrm>
          <a:prstGeom prst="rect">
            <a:avLst/>
          </a:prstGeom>
          <a:noFill/>
        </p:spPr>
        <p:txBody>
          <a:bodyPr wrap="square">
            <a:spAutoFit/>
          </a:bodyPr>
          <a:lstStyle/>
          <a:p>
            <a:pPr defTabSz="913951">
              <a:lnSpc>
                <a:spcPct val="150000"/>
              </a:lnSpc>
              <a:defRPr/>
            </a:pPr>
            <a:r>
              <a:rPr altLang="en-US" kern="0" lang="zh-CN" sz="1200">
                <a:solidFill>
                  <a:schemeClr val="tx1">
                    <a:lumMod val="95000"/>
                    <a:lumOff val="5000"/>
                  </a:schemeClr>
                </a:solidFill>
                <a:latin charset="-122" panose="020b0503020204020204" pitchFamily="34" typeface="微软雅黑"/>
                <a:ea charset="-122" panose="020b0503020204020204" pitchFamily="34" typeface="微软雅黑"/>
              </a:rPr>
              <a:t>这里输入简单的文字概述这里输入简单文字概述简单的文字概述这里输入简单的文字概述这里输入简单</a:t>
            </a:r>
          </a:p>
        </p:txBody>
      </p:sp>
      <p:sp>
        <p:nvSpPr>
          <p:cNvPr id="33" name="TextBox 40"/>
          <p:cNvSpPr txBox="1"/>
          <p:nvPr/>
        </p:nvSpPr>
        <p:spPr bwMode="auto">
          <a:xfrm>
            <a:off x="5350332" y="3800494"/>
            <a:ext cx="2832660" cy="914400"/>
          </a:xfrm>
          <a:prstGeom prst="rect">
            <a:avLst/>
          </a:prstGeom>
          <a:noFill/>
        </p:spPr>
        <p:txBody>
          <a:bodyPr wrap="square">
            <a:spAutoFit/>
          </a:bodyPr>
          <a:lstStyle/>
          <a:p>
            <a:pPr defTabSz="913951">
              <a:lnSpc>
                <a:spcPct val="150000"/>
              </a:lnSpc>
              <a:defRPr/>
            </a:pPr>
            <a:r>
              <a:rPr altLang="en-US" kern="0" lang="zh-CN" sz="1200">
                <a:solidFill>
                  <a:schemeClr val="tx1">
                    <a:lumMod val="95000"/>
                    <a:lumOff val="5000"/>
                  </a:schemeClr>
                </a:solidFill>
                <a:latin charset="-122" panose="020b0503020204020204" pitchFamily="34" typeface="微软雅黑"/>
                <a:ea charset="-122" panose="020b0503020204020204" pitchFamily="34" typeface="微软雅黑"/>
              </a:rPr>
              <a:t>这里输入简单的文字概述这里输入简单文字概述简单的文字概述这里输入简单的文字概述这里输入简单</a:t>
            </a:r>
          </a:p>
        </p:txBody>
      </p:sp>
    </p:spTree>
    <p:extLst>
      <p:ext uri="{BB962C8B-B14F-4D97-AF65-F5344CB8AC3E}">
        <p14:creationId val="3765081714"/>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31" presetSubtype="0">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p:cTn dur="1000" fill="hold" id="27"/>
                                        <p:tgtEl>
                                          <p:spTgt spid="19"/>
                                        </p:tgtEl>
                                        <p:attrNameLst>
                                          <p:attrName>ppt_w</p:attrName>
                                        </p:attrNameLst>
                                      </p:cBhvr>
                                      <p:tavLst>
                                        <p:tav tm="0">
                                          <p:val>
                                            <p:fltVal val="0"/>
                                          </p:val>
                                        </p:tav>
                                        <p:tav tm="100000">
                                          <p:val>
                                            <p:strVal val="#ppt_w"/>
                                          </p:val>
                                        </p:tav>
                                      </p:tavLst>
                                    </p:anim>
                                    <p:anim calcmode="lin" valueType="num">
                                      <p:cBhvr>
                                        <p:cTn dur="1000" fill="hold" id="28"/>
                                        <p:tgtEl>
                                          <p:spTgt spid="19"/>
                                        </p:tgtEl>
                                        <p:attrNameLst>
                                          <p:attrName>ppt_h</p:attrName>
                                        </p:attrNameLst>
                                      </p:cBhvr>
                                      <p:tavLst>
                                        <p:tav tm="0">
                                          <p:val>
                                            <p:fltVal val="0"/>
                                          </p:val>
                                        </p:tav>
                                        <p:tav tm="100000">
                                          <p:val>
                                            <p:strVal val="#ppt_h"/>
                                          </p:val>
                                        </p:tav>
                                      </p:tavLst>
                                    </p:anim>
                                    <p:anim calcmode="lin" valueType="num">
                                      <p:cBhvr>
                                        <p:cTn dur="1000" fill="hold" id="29"/>
                                        <p:tgtEl>
                                          <p:spTgt spid="19"/>
                                        </p:tgtEl>
                                        <p:attrNameLst>
                                          <p:attrName>style.rotation</p:attrName>
                                        </p:attrNameLst>
                                      </p:cBhvr>
                                      <p:tavLst>
                                        <p:tav tm="0">
                                          <p:val>
                                            <p:fltVal val="90"/>
                                          </p:val>
                                        </p:tav>
                                        <p:tav tm="100000">
                                          <p:val>
                                            <p:fltVal val="0"/>
                                          </p:val>
                                        </p:tav>
                                      </p:tavLst>
                                    </p:anim>
                                    <p:animEffect filter="fade" transition="in">
                                      <p:cBhvr>
                                        <p:cTn dur="1000" id="30"/>
                                        <p:tgtEl>
                                          <p:spTgt spid="19"/>
                                        </p:tgtEl>
                                      </p:cBhvr>
                                    </p:animEffect>
                                  </p:childTnLst>
                                </p:cTn>
                              </p:par>
                            </p:childTnLst>
                          </p:cTn>
                        </p:par>
                        <p:par>
                          <p:cTn fill="hold" id="31" nodeType="afterGroup">
                            <p:stCondLst>
                              <p:cond delay="2000"/>
                            </p:stCondLst>
                            <p:childTnLst>
                              <p:par>
                                <p:cTn fill="hold" grpId="0" id="32" nodeType="afterEffect" presetClass="entr" presetID="22" presetSubtype="8">
                                  <p:stCondLst>
                                    <p:cond delay="0"/>
                                  </p:stCondLst>
                                  <p:childTnLst>
                                    <p:set>
                                      <p:cBhvr>
                                        <p:cTn dur="1" fill="hold" id="33">
                                          <p:stCondLst>
                                            <p:cond delay="0"/>
                                          </p:stCondLst>
                                        </p:cTn>
                                        <p:tgtEl>
                                          <p:spTgt spid="22"/>
                                        </p:tgtEl>
                                        <p:attrNameLst>
                                          <p:attrName>style.visibility</p:attrName>
                                        </p:attrNameLst>
                                      </p:cBhvr>
                                      <p:to>
                                        <p:strVal val="visible"/>
                                      </p:to>
                                    </p:set>
                                    <p:animEffect filter="wipe(left)" transition="in">
                                      <p:cBhvr>
                                        <p:cTn dur="500" id="34"/>
                                        <p:tgtEl>
                                          <p:spTgt spid="22"/>
                                        </p:tgtEl>
                                      </p:cBhvr>
                                    </p:animEffect>
                                  </p:childTnLst>
                                </p:cTn>
                              </p:par>
                            </p:childTnLst>
                          </p:cTn>
                        </p:par>
                        <p:par>
                          <p:cTn fill="hold" id="35" nodeType="afterGroup">
                            <p:stCondLst>
                              <p:cond delay="2500"/>
                            </p:stCondLst>
                            <p:childTnLst>
                              <p:par>
                                <p:cTn fill="hold" grpId="0" id="36" nodeType="afterEffect" presetClass="entr" presetID="22" presetSubtype="8">
                                  <p:stCondLst>
                                    <p:cond delay="0"/>
                                  </p:stCondLst>
                                  <p:childTnLst>
                                    <p:set>
                                      <p:cBhvr>
                                        <p:cTn dur="1" fill="hold" id="37">
                                          <p:stCondLst>
                                            <p:cond delay="0"/>
                                          </p:stCondLst>
                                        </p:cTn>
                                        <p:tgtEl>
                                          <p:spTgt spid="23"/>
                                        </p:tgtEl>
                                        <p:attrNameLst>
                                          <p:attrName>style.visibility</p:attrName>
                                        </p:attrNameLst>
                                      </p:cBhvr>
                                      <p:to>
                                        <p:strVal val="visible"/>
                                      </p:to>
                                    </p:set>
                                    <p:animEffect filter="wipe(left)" transition="in">
                                      <p:cBhvr>
                                        <p:cTn dur="500" id="38"/>
                                        <p:tgtEl>
                                          <p:spTgt spid="23"/>
                                        </p:tgtEl>
                                      </p:cBhvr>
                                    </p:animEffect>
                                  </p:childTnLst>
                                </p:cTn>
                              </p:par>
                            </p:childTnLst>
                          </p:cTn>
                        </p:par>
                        <p:par>
                          <p:cTn fill="hold" id="39" nodeType="afterGroup">
                            <p:stCondLst>
                              <p:cond delay="3000"/>
                            </p:stCondLst>
                            <p:childTnLst>
                              <p:par>
                                <p:cTn fill="hold" grpId="0" id="40" nodeType="afterEffect" presetClass="entr" presetID="53" presetSubtype="0">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p:cTn dur="500" fill="hold" id="42"/>
                                        <p:tgtEl>
                                          <p:spTgt spid="24"/>
                                        </p:tgtEl>
                                        <p:attrNameLst>
                                          <p:attrName>ppt_w</p:attrName>
                                        </p:attrNameLst>
                                      </p:cBhvr>
                                      <p:tavLst>
                                        <p:tav tm="0">
                                          <p:val>
                                            <p:fltVal val="0"/>
                                          </p:val>
                                        </p:tav>
                                        <p:tav tm="100000">
                                          <p:val>
                                            <p:strVal val="#ppt_w"/>
                                          </p:val>
                                        </p:tav>
                                      </p:tavLst>
                                    </p:anim>
                                    <p:anim calcmode="lin" valueType="num">
                                      <p:cBhvr>
                                        <p:cTn dur="500" fill="hold" id="43"/>
                                        <p:tgtEl>
                                          <p:spTgt spid="24"/>
                                        </p:tgtEl>
                                        <p:attrNameLst>
                                          <p:attrName>ppt_h</p:attrName>
                                        </p:attrNameLst>
                                      </p:cBhvr>
                                      <p:tavLst>
                                        <p:tav tm="0">
                                          <p:val>
                                            <p:fltVal val="0"/>
                                          </p:val>
                                        </p:tav>
                                        <p:tav tm="100000">
                                          <p:val>
                                            <p:strVal val="#ppt_h"/>
                                          </p:val>
                                        </p:tav>
                                      </p:tavLst>
                                    </p:anim>
                                    <p:animEffect filter="fade" transition="in">
                                      <p:cBhvr>
                                        <p:cTn dur="500" id="44"/>
                                        <p:tgtEl>
                                          <p:spTgt spid="24"/>
                                        </p:tgtEl>
                                      </p:cBhvr>
                                    </p:animEffect>
                                  </p:childTnLst>
                                </p:cTn>
                              </p:par>
                            </p:childTnLst>
                          </p:cTn>
                        </p:par>
                        <p:par>
                          <p:cTn fill="hold" id="45" nodeType="afterGroup">
                            <p:stCondLst>
                              <p:cond delay="3500"/>
                            </p:stCondLst>
                            <p:childTnLst>
                              <p:par>
                                <p:cTn fill="hold" grpId="0" id="46" nodeType="afterEffect" presetClass="entr" presetID="2" presetSubtype="8">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500" fill="hold" id="48"/>
                                        <p:tgtEl>
                                          <p:spTgt spid="25"/>
                                        </p:tgtEl>
                                        <p:attrNameLst>
                                          <p:attrName>ppt_x</p:attrName>
                                        </p:attrNameLst>
                                      </p:cBhvr>
                                      <p:tavLst>
                                        <p:tav tm="0">
                                          <p:val>
                                            <p:strVal val="0-#ppt_w/2"/>
                                          </p:val>
                                        </p:tav>
                                        <p:tav tm="100000">
                                          <p:val>
                                            <p:strVal val="#ppt_x"/>
                                          </p:val>
                                        </p:tav>
                                      </p:tavLst>
                                    </p:anim>
                                    <p:anim calcmode="lin" valueType="num">
                                      <p:cBhvr additive="base">
                                        <p:cTn dur="500" fill="hold" id="49"/>
                                        <p:tgtEl>
                                          <p:spTgt spid="25"/>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26"/>
                                        </p:tgtEl>
                                        <p:attrNameLst>
                                          <p:attrName>style.visibility</p:attrName>
                                        </p:attrNameLst>
                                      </p:cBhvr>
                                      <p:to>
                                        <p:strVal val="visible"/>
                                      </p:to>
                                    </p:set>
                                    <p:anim calcmode="lin" valueType="num">
                                      <p:cBhvr additive="base">
                                        <p:cTn dur="500" fill="hold" id="52"/>
                                        <p:tgtEl>
                                          <p:spTgt spid="26"/>
                                        </p:tgtEl>
                                        <p:attrNameLst>
                                          <p:attrName>ppt_x</p:attrName>
                                        </p:attrNameLst>
                                      </p:cBhvr>
                                      <p:tavLst>
                                        <p:tav tm="0">
                                          <p:val>
                                            <p:strVal val="0-#ppt_w/2"/>
                                          </p:val>
                                        </p:tav>
                                        <p:tav tm="100000">
                                          <p:val>
                                            <p:strVal val="#ppt_x"/>
                                          </p:val>
                                        </p:tav>
                                      </p:tavLst>
                                    </p:anim>
                                    <p:anim calcmode="lin" valueType="num">
                                      <p:cBhvr additive="base">
                                        <p:cTn dur="500" fill="hold" id="53"/>
                                        <p:tgtEl>
                                          <p:spTgt spid="26"/>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000"/>
                            </p:stCondLst>
                            <p:childTnLst>
                              <p:par>
                                <p:cTn fill="hold" grpId="0" id="55" nodeType="afterEffect" presetClass="entr" presetID="42" presetSubtype="0">
                                  <p:stCondLst>
                                    <p:cond delay="0"/>
                                  </p:stCondLst>
                                  <p:childTnLst>
                                    <p:set>
                                      <p:cBhvr>
                                        <p:cTn dur="1" fill="hold" id="56">
                                          <p:stCondLst>
                                            <p:cond delay="0"/>
                                          </p:stCondLst>
                                        </p:cTn>
                                        <p:tgtEl>
                                          <p:spTgt spid="31"/>
                                        </p:tgtEl>
                                        <p:attrNameLst>
                                          <p:attrName>style.visibility</p:attrName>
                                        </p:attrNameLst>
                                      </p:cBhvr>
                                      <p:to>
                                        <p:strVal val="visible"/>
                                      </p:to>
                                    </p:set>
                                    <p:animEffect filter="fade" transition="in">
                                      <p:cBhvr>
                                        <p:cTn dur="1000" id="57"/>
                                        <p:tgtEl>
                                          <p:spTgt spid="31"/>
                                        </p:tgtEl>
                                      </p:cBhvr>
                                    </p:animEffect>
                                    <p:anim calcmode="lin" valueType="num">
                                      <p:cBhvr>
                                        <p:cTn dur="1000" fill="hold" id="58"/>
                                        <p:tgtEl>
                                          <p:spTgt spid="31"/>
                                        </p:tgtEl>
                                        <p:attrNameLst>
                                          <p:attrName>ppt_x</p:attrName>
                                        </p:attrNameLst>
                                      </p:cBhvr>
                                      <p:tavLst>
                                        <p:tav tm="0">
                                          <p:val>
                                            <p:strVal val="#ppt_x"/>
                                          </p:val>
                                        </p:tav>
                                        <p:tav tm="100000">
                                          <p:val>
                                            <p:strVal val="#ppt_x"/>
                                          </p:val>
                                        </p:tav>
                                      </p:tavLst>
                                    </p:anim>
                                    <p:anim calcmode="lin" valueType="num">
                                      <p:cBhvr>
                                        <p:cTn dur="1000" fill="hold" id="59"/>
                                        <p:tgtEl>
                                          <p:spTgt spid="31"/>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5000"/>
                            </p:stCondLst>
                            <p:childTnLst>
                              <p:par>
                                <p:cTn fill="hold" grpId="0" id="61" nodeType="afterEffect" presetClass="entr" presetID="2" presetSubtype="8">
                                  <p:stCondLst>
                                    <p:cond delay="0"/>
                                  </p:stCondLst>
                                  <p:childTnLst>
                                    <p:set>
                                      <p:cBhvr>
                                        <p:cTn dur="1" fill="hold" id="62">
                                          <p:stCondLst>
                                            <p:cond delay="0"/>
                                          </p:stCondLst>
                                        </p:cTn>
                                        <p:tgtEl>
                                          <p:spTgt spid="28"/>
                                        </p:tgtEl>
                                        <p:attrNameLst>
                                          <p:attrName>style.visibility</p:attrName>
                                        </p:attrNameLst>
                                      </p:cBhvr>
                                      <p:to>
                                        <p:strVal val="visible"/>
                                      </p:to>
                                    </p:set>
                                    <p:anim calcmode="lin" valueType="num">
                                      <p:cBhvr additive="base">
                                        <p:cTn dur="500" fill="hold" id="63"/>
                                        <p:tgtEl>
                                          <p:spTgt spid="28"/>
                                        </p:tgtEl>
                                        <p:attrNameLst>
                                          <p:attrName>ppt_x</p:attrName>
                                        </p:attrNameLst>
                                      </p:cBhvr>
                                      <p:tavLst>
                                        <p:tav tm="0">
                                          <p:val>
                                            <p:strVal val="0-#ppt_w/2"/>
                                          </p:val>
                                        </p:tav>
                                        <p:tav tm="100000">
                                          <p:val>
                                            <p:strVal val="#ppt_x"/>
                                          </p:val>
                                        </p:tav>
                                      </p:tavLst>
                                    </p:anim>
                                    <p:anim calcmode="lin" valueType="num">
                                      <p:cBhvr additive="base">
                                        <p:cTn dur="500" fill="hold" id="64"/>
                                        <p:tgtEl>
                                          <p:spTgt spid="28"/>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27"/>
                                        </p:tgtEl>
                                        <p:attrNameLst>
                                          <p:attrName>style.visibility</p:attrName>
                                        </p:attrNameLst>
                                      </p:cBhvr>
                                      <p:to>
                                        <p:strVal val="visible"/>
                                      </p:to>
                                    </p:set>
                                    <p:anim calcmode="lin" valueType="num">
                                      <p:cBhvr additive="base">
                                        <p:cTn dur="500" fill="hold" id="67"/>
                                        <p:tgtEl>
                                          <p:spTgt spid="27"/>
                                        </p:tgtEl>
                                        <p:attrNameLst>
                                          <p:attrName>ppt_x</p:attrName>
                                        </p:attrNameLst>
                                      </p:cBhvr>
                                      <p:tavLst>
                                        <p:tav tm="0">
                                          <p:val>
                                            <p:strVal val="0-#ppt_w/2"/>
                                          </p:val>
                                        </p:tav>
                                        <p:tav tm="100000">
                                          <p:val>
                                            <p:strVal val="#ppt_x"/>
                                          </p:val>
                                        </p:tav>
                                      </p:tavLst>
                                    </p:anim>
                                    <p:anim calcmode="lin" valueType="num">
                                      <p:cBhvr additive="base">
                                        <p:cTn dur="500" fill="hold" id="68"/>
                                        <p:tgtEl>
                                          <p:spTgt spid="27"/>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5500"/>
                            </p:stCondLst>
                            <p:childTnLst>
                              <p:par>
                                <p:cTn fill="hold" grpId="0" id="70" nodeType="afterEffect" presetClass="entr" presetID="42" presetSubtype="0">
                                  <p:stCondLst>
                                    <p:cond delay="0"/>
                                  </p:stCondLst>
                                  <p:childTnLst>
                                    <p:set>
                                      <p:cBhvr>
                                        <p:cTn dur="1" fill="hold" id="71">
                                          <p:stCondLst>
                                            <p:cond delay="0"/>
                                          </p:stCondLst>
                                        </p:cTn>
                                        <p:tgtEl>
                                          <p:spTgt spid="32"/>
                                        </p:tgtEl>
                                        <p:attrNameLst>
                                          <p:attrName>style.visibility</p:attrName>
                                        </p:attrNameLst>
                                      </p:cBhvr>
                                      <p:to>
                                        <p:strVal val="visible"/>
                                      </p:to>
                                    </p:set>
                                    <p:animEffect filter="fade" transition="in">
                                      <p:cBhvr>
                                        <p:cTn dur="1000" id="72"/>
                                        <p:tgtEl>
                                          <p:spTgt spid="32"/>
                                        </p:tgtEl>
                                      </p:cBhvr>
                                    </p:animEffect>
                                    <p:anim calcmode="lin" valueType="num">
                                      <p:cBhvr>
                                        <p:cTn dur="1000" fill="hold" id="73"/>
                                        <p:tgtEl>
                                          <p:spTgt spid="32"/>
                                        </p:tgtEl>
                                        <p:attrNameLst>
                                          <p:attrName>ppt_x</p:attrName>
                                        </p:attrNameLst>
                                      </p:cBhvr>
                                      <p:tavLst>
                                        <p:tav tm="0">
                                          <p:val>
                                            <p:strVal val="#ppt_x"/>
                                          </p:val>
                                        </p:tav>
                                        <p:tav tm="100000">
                                          <p:val>
                                            <p:strVal val="#ppt_x"/>
                                          </p:val>
                                        </p:tav>
                                      </p:tavLst>
                                    </p:anim>
                                    <p:anim calcmode="lin" valueType="num">
                                      <p:cBhvr>
                                        <p:cTn dur="1000" fill="hold" id="74"/>
                                        <p:tgtEl>
                                          <p:spTgt spid="32"/>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6500"/>
                            </p:stCondLst>
                            <p:childTnLst>
                              <p:par>
                                <p:cTn fill="hold" grpId="0" id="76" nodeType="afterEffect" presetClass="entr" presetID="2" presetSubtype="8">
                                  <p:stCondLst>
                                    <p:cond delay="0"/>
                                  </p:stCondLst>
                                  <p:childTnLst>
                                    <p:set>
                                      <p:cBhvr>
                                        <p:cTn dur="1" fill="hold" id="77">
                                          <p:stCondLst>
                                            <p:cond delay="0"/>
                                          </p:stCondLst>
                                        </p:cTn>
                                        <p:tgtEl>
                                          <p:spTgt spid="30"/>
                                        </p:tgtEl>
                                        <p:attrNameLst>
                                          <p:attrName>style.visibility</p:attrName>
                                        </p:attrNameLst>
                                      </p:cBhvr>
                                      <p:to>
                                        <p:strVal val="visible"/>
                                      </p:to>
                                    </p:set>
                                    <p:anim calcmode="lin" valueType="num">
                                      <p:cBhvr additive="base">
                                        <p:cTn dur="500" fill="hold" id="78"/>
                                        <p:tgtEl>
                                          <p:spTgt spid="30"/>
                                        </p:tgtEl>
                                        <p:attrNameLst>
                                          <p:attrName>ppt_x</p:attrName>
                                        </p:attrNameLst>
                                      </p:cBhvr>
                                      <p:tavLst>
                                        <p:tav tm="0">
                                          <p:val>
                                            <p:strVal val="0-#ppt_w/2"/>
                                          </p:val>
                                        </p:tav>
                                        <p:tav tm="100000">
                                          <p:val>
                                            <p:strVal val="#ppt_x"/>
                                          </p:val>
                                        </p:tav>
                                      </p:tavLst>
                                    </p:anim>
                                    <p:anim calcmode="lin" valueType="num">
                                      <p:cBhvr additive="base">
                                        <p:cTn dur="500" fill="hold" id="79"/>
                                        <p:tgtEl>
                                          <p:spTgt spid="30"/>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8">
                                  <p:stCondLst>
                                    <p:cond delay="0"/>
                                  </p:stCondLst>
                                  <p:childTnLst>
                                    <p:set>
                                      <p:cBhvr>
                                        <p:cTn dur="1" fill="hold" id="81">
                                          <p:stCondLst>
                                            <p:cond delay="0"/>
                                          </p:stCondLst>
                                        </p:cTn>
                                        <p:tgtEl>
                                          <p:spTgt spid="29"/>
                                        </p:tgtEl>
                                        <p:attrNameLst>
                                          <p:attrName>style.visibility</p:attrName>
                                        </p:attrNameLst>
                                      </p:cBhvr>
                                      <p:to>
                                        <p:strVal val="visible"/>
                                      </p:to>
                                    </p:set>
                                    <p:anim calcmode="lin" valueType="num">
                                      <p:cBhvr additive="base">
                                        <p:cTn dur="500" fill="hold" id="82"/>
                                        <p:tgtEl>
                                          <p:spTgt spid="29"/>
                                        </p:tgtEl>
                                        <p:attrNameLst>
                                          <p:attrName>ppt_x</p:attrName>
                                        </p:attrNameLst>
                                      </p:cBhvr>
                                      <p:tavLst>
                                        <p:tav tm="0">
                                          <p:val>
                                            <p:strVal val="0-#ppt_w/2"/>
                                          </p:val>
                                        </p:tav>
                                        <p:tav tm="100000">
                                          <p:val>
                                            <p:strVal val="#ppt_x"/>
                                          </p:val>
                                        </p:tav>
                                      </p:tavLst>
                                    </p:anim>
                                    <p:anim calcmode="lin" valueType="num">
                                      <p:cBhvr additive="base">
                                        <p:cTn dur="500" fill="hold" id="83"/>
                                        <p:tgtEl>
                                          <p:spTgt spid="29"/>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7000"/>
                            </p:stCondLst>
                            <p:childTnLst>
                              <p:par>
                                <p:cTn fill="hold" grpId="0" id="85" nodeType="afterEffect" presetClass="entr" presetID="42" presetSubtype="0">
                                  <p:stCondLst>
                                    <p:cond delay="0"/>
                                  </p:stCondLst>
                                  <p:childTnLst>
                                    <p:set>
                                      <p:cBhvr>
                                        <p:cTn dur="1" fill="hold" id="86">
                                          <p:stCondLst>
                                            <p:cond delay="0"/>
                                          </p:stCondLst>
                                        </p:cTn>
                                        <p:tgtEl>
                                          <p:spTgt spid="33"/>
                                        </p:tgtEl>
                                        <p:attrNameLst>
                                          <p:attrName>style.visibility</p:attrName>
                                        </p:attrNameLst>
                                      </p:cBhvr>
                                      <p:to>
                                        <p:strVal val="visible"/>
                                      </p:to>
                                    </p:set>
                                    <p:animEffect filter="fade" transition="in">
                                      <p:cBhvr>
                                        <p:cTn dur="1000" id="87"/>
                                        <p:tgtEl>
                                          <p:spTgt spid="33"/>
                                        </p:tgtEl>
                                      </p:cBhvr>
                                    </p:animEffect>
                                    <p:anim calcmode="lin" valueType="num">
                                      <p:cBhvr>
                                        <p:cTn dur="1000" fill="hold" id="88"/>
                                        <p:tgtEl>
                                          <p:spTgt spid="33"/>
                                        </p:tgtEl>
                                        <p:attrNameLst>
                                          <p:attrName>ppt_x</p:attrName>
                                        </p:attrNameLst>
                                      </p:cBhvr>
                                      <p:tavLst>
                                        <p:tav tm="0">
                                          <p:val>
                                            <p:strVal val="#ppt_x"/>
                                          </p:val>
                                        </p:tav>
                                        <p:tav tm="100000">
                                          <p:val>
                                            <p:strVal val="#ppt_x"/>
                                          </p:val>
                                        </p:tav>
                                      </p:tavLst>
                                    </p:anim>
                                    <p:anim calcmode="lin" valueType="num">
                                      <p:cBhvr>
                                        <p:cTn dur="1000" fill="hold" id="89"/>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22"/>
      <p:bldP grpId="0" spid="23"/>
      <p:bldP grpId="0" spid="24"/>
      <p:bldP grpId="0" spid="25"/>
      <p:bldP grpId="0" spid="26"/>
      <p:bldP grpId="0" spid="27"/>
      <p:bldP grpId="0" spid="28"/>
      <p:bldP grpId="0" spid="29"/>
      <p:bldP grpId="0" spid="30"/>
      <p:bldP grpId="0" spid="31"/>
      <p:bldP grpId="0" spid="32"/>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15" name="组合 14"/>
          <p:cNvGrpSpPr/>
          <p:nvPr/>
        </p:nvGrpSpPr>
        <p:grpSpPr>
          <a:xfrm>
            <a:off x="838054" y="1622979"/>
            <a:ext cx="1657678" cy="740147"/>
            <a:chOff x="465719" y="1295954"/>
            <a:chExt cx="1658494" cy="740511"/>
          </a:xfrm>
        </p:grpSpPr>
        <p:sp>
          <p:nvSpPr>
            <p:cNvPr id="16" name="Freeform 1"/>
            <p:cNvSpPr>
              <a:spLocks noChangeArrowheads="1"/>
            </p:cNvSpPr>
            <p:nvPr/>
          </p:nvSpPr>
          <p:spPr bwMode="auto">
            <a:xfrm rot="10800000">
              <a:off x="465719" y="1295954"/>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anchor="ctr" wrap="none"/>
            <a:lstStyle/>
            <a:p>
              <a:endParaRPr lang="en-US" sz="2399">
                <a:latin typeface="+mn-ea"/>
              </a:endParaRPr>
            </a:p>
          </p:txBody>
        </p:sp>
        <p:sp>
          <p:nvSpPr>
            <p:cNvPr id="17" name="Freeform 41"/>
            <p:cNvSpPr>
              <a:spLocks noEditPoints="1"/>
            </p:cNvSpPr>
            <p:nvPr/>
          </p:nvSpPr>
          <p:spPr bwMode="auto">
            <a:xfrm>
              <a:off x="1089592" y="1430439"/>
              <a:ext cx="458072" cy="416658"/>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kern="0" lang="en-US" sz="2399">
                <a:solidFill>
                  <a:sysClr lastClr="000000" val="windowText"/>
                </a:solidFill>
                <a:latin charset="-122" panose="020b0503020204020204" pitchFamily="34" typeface="微软雅黑"/>
                <a:ea charset="-122" panose="020b0503020204020204" pitchFamily="34" typeface="微软雅黑"/>
              </a:endParaRPr>
            </a:p>
          </p:txBody>
        </p:sp>
      </p:grpSp>
      <p:sp>
        <p:nvSpPr>
          <p:cNvPr id="18" name="TextBox 6"/>
          <p:cNvSpPr txBox="1"/>
          <p:nvPr/>
        </p:nvSpPr>
        <p:spPr>
          <a:xfrm>
            <a:off x="2672552" y="1795093"/>
            <a:ext cx="6084312" cy="566390"/>
          </a:xfrm>
          <a:prstGeom prst="rect">
            <a:avLst/>
          </a:prstGeom>
          <a:noFill/>
        </p:spPr>
        <p:txBody>
          <a:bodyPr bIns="43165" lIns="86328" rIns="86328" rtlCol="0" tIns="43165" wrap="square">
            <a:spAutoFit/>
          </a:bodyPr>
          <a:lstStyle/>
          <a:p>
            <a:pPr>
              <a:lnSpc>
                <a:spcPct val="150000"/>
              </a:lnSpc>
            </a:pPr>
            <a:r>
              <a:rPr altLang="en-US" lang="zh-CN" sz="1050">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1050">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19" name="TextBox 7"/>
          <p:cNvSpPr txBox="1"/>
          <p:nvPr/>
        </p:nvSpPr>
        <p:spPr>
          <a:xfrm>
            <a:off x="2555543" y="1530669"/>
            <a:ext cx="2662986" cy="300810"/>
          </a:xfrm>
          <a:prstGeom prst="rect">
            <a:avLst/>
          </a:prstGeom>
          <a:noFill/>
        </p:spPr>
        <p:txBody>
          <a:bodyPr bIns="28561" lIns="57122" rIns="57122" rtlCol="0" tIns="28561" wrap="square">
            <a:spAutoFit/>
          </a:bodyPr>
          <a:lstStyle/>
          <a:p>
            <a:r>
              <a:rPr altLang="zh-CN" b="1" lang="zh-CN" sz="1599">
                <a:solidFill>
                  <a:srgbClr val="404040"/>
                </a:solidFill>
                <a:latin charset="-122" panose="020b0503020204020204" pitchFamily="34" typeface="微软雅黑"/>
                <a:ea charset="-122" panose="020b0503020204020204" pitchFamily="34" typeface="微软雅黑"/>
              </a:rPr>
              <a:t>（一）单击填加标题</a:t>
            </a:r>
          </a:p>
        </p:txBody>
      </p:sp>
      <p:grpSp>
        <p:nvGrpSpPr>
          <p:cNvPr id="20" name="组合 19"/>
          <p:cNvGrpSpPr/>
          <p:nvPr/>
        </p:nvGrpSpPr>
        <p:grpSpPr>
          <a:xfrm>
            <a:off x="838054" y="3816092"/>
            <a:ext cx="1657678" cy="775547"/>
            <a:chOff x="465719" y="3291830"/>
            <a:chExt cx="1658494" cy="740511"/>
          </a:xfrm>
        </p:grpSpPr>
        <p:sp>
          <p:nvSpPr>
            <p:cNvPr id="21" name="Freeform 1"/>
            <p:cNvSpPr>
              <a:spLocks noChangeArrowheads="1"/>
            </p:cNvSpPr>
            <p:nvPr/>
          </p:nvSpPr>
          <p:spPr bwMode="auto">
            <a:xfrm rot="10800000">
              <a:off x="465719" y="3291830"/>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anchor="ctr" wrap="none"/>
            <a:lstStyle/>
            <a:p>
              <a:endParaRPr lang="en-US" sz="2399">
                <a:latin typeface="+mn-ea"/>
              </a:endParaRPr>
            </a:p>
          </p:txBody>
        </p:sp>
        <p:pic>
          <p:nvPicPr>
            <p:cNvPr id="22" name="Picture 2"/>
            <p:cNvPicPr>
              <a:picLocks noChangeArrowheads="1" noChangeAspect="1"/>
            </p:cNvPicPr>
            <p:nvPr/>
          </p:nvPicPr>
          <p:blipFill>
            <a:blip r:embed="rId3">
              <a:extLst>
                <a:ext uri="{28A0092B-C50C-407E-A947-70E740481C1C}">
                  <a14:useLocalDpi val="0"/>
                </a:ext>
              </a:extLst>
            </a:blip>
            <a:stretch>
              <a:fillRect/>
            </a:stretch>
          </p:blipFill>
          <p:spPr bwMode="auto">
            <a:xfrm>
              <a:off x="1171134" y="3488771"/>
              <a:ext cx="346674" cy="346630"/>
            </a:xfrm>
            <a:prstGeom prst="rect">
              <a:avLst/>
            </a:prstGeom>
            <a:noFill/>
            <a:extLst>
              <a:ext uri="{909E8E84-426E-40DD-AFC4-6F175D3DCCD1}">
                <a14:hiddenFill>
                  <a:solidFill>
                    <a:srgbClr val="FFFFFF"/>
                  </a:solidFill>
                </a14:hiddenFill>
              </a:ext>
            </a:extLst>
          </p:spPr>
        </p:pic>
      </p:grpSp>
      <p:sp>
        <p:nvSpPr>
          <p:cNvPr id="23" name="TextBox 11"/>
          <p:cNvSpPr txBox="1"/>
          <p:nvPr/>
        </p:nvSpPr>
        <p:spPr>
          <a:xfrm>
            <a:off x="2672552" y="2930765"/>
            <a:ext cx="6084312" cy="566390"/>
          </a:xfrm>
          <a:prstGeom prst="rect">
            <a:avLst/>
          </a:prstGeom>
          <a:noFill/>
        </p:spPr>
        <p:txBody>
          <a:bodyPr bIns="43165" lIns="86328" rIns="86328" rtlCol="0" tIns="43165" wrap="square">
            <a:spAutoFit/>
          </a:bodyPr>
          <a:lstStyle/>
          <a:p>
            <a:pPr>
              <a:lnSpc>
                <a:spcPct val="150000"/>
              </a:lnSpc>
            </a:pPr>
            <a:r>
              <a:rPr altLang="en-US" lang="zh-CN" sz="1050">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1050">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24" name="TextBox 12"/>
          <p:cNvSpPr txBox="1"/>
          <p:nvPr/>
        </p:nvSpPr>
        <p:spPr>
          <a:xfrm>
            <a:off x="2555543" y="2666342"/>
            <a:ext cx="2662986" cy="300810"/>
          </a:xfrm>
          <a:prstGeom prst="rect">
            <a:avLst/>
          </a:prstGeom>
          <a:noFill/>
        </p:spPr>
        <p:txBody>
          <a:bodyPr bIns="28561" lIns="57122" rIns="57122" rtlCol="0" tIns="28561" wrap="square">
            <a:spAutoFit/>
          </a:bodyPr>
          <a:lstStyle/>
          <a:p>
            <a:r>
              <a:rPr altLang="zh-CN" b="1" lang="zh-CN" sz="1599">
                <a:solidFill>
                  <a:srgbClr val="404040"/>
                </a:solidFill>
                <a:latin charset="-122" panose="020b0503020204020204" pitchFamily="34" typeface="微软雅黑"/>
                <a:ea charset="-122" panose="020b0503020204020204" pitchFamily="34" typeface="微软雅黑"/>
              </a:rPr>
              <a:t>（二）单击填加标题</a:t>
            </a:r>
          </a:p>
        </p:txBody>
      </p:sp>
      <p:sp>
        <p:nvSpPr>
          <p:cNvPr id="25" name="TextBox 13"/>
          <p:cNvSpPr txBox="1"/>
          <p:nvPr/>
        </p:nvSpPr>
        <p:spPr>
          <a:xfrm>
            <a:off x="2672552" y="4026243"/>
            <a:ext cx="6084312" cy="566390"/>
          </a:xfrm>
          <a:prstGeom prst="rect">
            <a:avLst/>
          </a:prstGeom>
          <a:noFill/>
        </p:spPr>
        <p:txBody>
          <a:bodyPr bIns="43165" lIns="86328" rIns="86328" rtlCol="0" tIns="43165" wrap="square">
            <a:spAutoFit/>
          </a:bodyPr>
          <a:lstStyle/>
          <a:p>
            <a:pPr>
              <a:lnSpc>
                <a:spcPct val="150000"/>
              </a:lnSpc>
            </a:pPr>
            <a:r>
              <a:rPr altLang="en-US" lang="zh-CN" sz="1050">
                <a:latin charset="-122" panose="020b0503020204020204" pitchFamily="34" typeface="微软雅黑"/>
                <a:ea charset="-122" panose="020b0503020204020204" pitchFamily="34" typeface="微软雅黑"/>
              </a:rPr>
              <a:t>单击此处添加文本单击此处添加文本 单击此处添加文本单击此处添加文本单击此处添加文本</a:t>
            </a:r>
          </a:p>
          <a:p>
            <a:pPr>
              <a:lnSpc>
                <a:spcPct val="150000"/>
              </a:lnSpc>
            </a:pPr>
            <a:r>
              <a:rPr altLang="en-US" lang="zh-CN" sz="1050">
                <a:latin charset="-122" panose="020b0503020204020204" pitchFamily="34" typeface="微软雅黑"/>
                <a:ea charset="-122" panose="020b0503020204020204" pitchFamily="34" typeface="微软雅黑"/>
              </a:rPr>
              <a:t>单击此处添加文本单击此处添加文本单击此处添加文本 单击此处添加文本单击此处添加文本</a:t>
            </a:r>
          </a:p>
        </p:txBody>
      </p:sp>
      <p:sp>
        <p:nvSpPr>
          <p:cNvPr id="26" name="TextBox 14"/>
          <p:cNvSpPr txBox="1"/>
          <p:nvPr/>
        </p:nvSpPr>
        <p:spPr>
          <a:xfrm>
            <a:off x="2555543" y="3761819"/>
            <a:ext cx="2662986" cy="300810"/>
          </a:xfrm>
          <a:prstGeom prst="rect">
            <a:avLst/>
          </a:prstGeom>
          <a:noFill/>
        </p:spPr>
        <p:txBody>
          <a:bodyPr bIns="28561" lIns="57122" rIns="57122" rtlCol="0" tIns="28561" wrap="square">
            <a:spAutoFit/>
          </a:bodyPr>
          <a:lstStyle/>
          <a:p>
            <a:r>
              <a:rPr altLang="zh-CN" b="1" lang="zh-CN" sz="1599">
                <a:solidFill>
                  <a:srgbClr val="404040"/>
                </a:solidFill>
                <a:latin charset="-122" panose="020b0503020204020204" pitchFamily="34" typeface="微软雅黑"/>
                <a:ea charset="-122" panose="020b0503020204020204" pitchFamily="34" typeface="微软雅黑"/>
              </a:rPr>
              <a:t>（三）单击填加标题</a:t>
            </a:r>
          </a:p>
        </p:txBody>
      </p:sp>
      <p:grpSp>
        <p:nvGrpSpPr>
          <p:cNvPr id="27" name="Group 4"/>
          <p:cNvGrpSpPr/>
          <p:nvPr/>
        </p:nvGrpSpPr>
        <p:grpSpPr>
          <a:xfrm>
            <a:off x="838054" y="2720216"/>
            <a:ext cx="1657678" cy="774805"/>
            <a:chOff x="1372486" y="3793072"/>
            <a:chExt cx="6146978" cy="2804667"/>
          </a:xfrm>
        </p:grpSpPr>
        <p:sp>
          <p:nvSpPr>
            <p:cNvPr id="28" name="Freeform 1"/>
            <p:cNvSpPr>
              <a:spLocks noChangeArrowheads="1"/>
            </p:cNvSpPr>
            <p:nvPr/>
          </p:nvSpPr>
          <p:spPr bwMode="auto">
            <a:xfrm rot="10800000">
              <a:off x="1372486" y="3793072"/>
              <a:ext cx="6146978" cy="2804667"/>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anchor="ctr" wrap="none"/>
            <a:lstStyle/>
            <a:p>
              <a:endParaRPr lang="en-US" sz="2399">
                <a:latin typeface="+mn-ea"/>
              </a:endParaRPr>
            </a:p>
          </p:txBody>
        </p:sp>
        <p:grpSp>
          <p:nvGrpSpPr>
            <p:cNvPr id="29" name="Group 2"/>
            <p:cNvGrpSpPr/>
            <p:nvPr/>
          </p:nvGrpSpPr>
          <p:grpSpPr>
            <a:xfrm>
              <a:off x="3531959" y="4060393"/>
              <a:ext cx="1906518" cy="1888205"/>
              <a:chOff x="1569458" y="688424"/>
              <a:chExt cx="334962" cy="331788"/>
            </a:xfrm>
            <a:solidFill>
              <a:schemeClr val="bg1"/>
            </a:solidFill>
          </p:grpSpPr>
          <p:sp>
            <p:nvSpPr>
              <p:cNvPr id="30"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399">
                  <a:latin typeface="+mn-ea"/>
                </a:endParaRPr>
              </a:p>
            </p:txBody>
          </p:sp>
          <p:sp>
            <p:nvSpPr>
              <p:cNvPr id="31"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399">
                  <a:latin typeface="+mn-ea"/>
                </a:endParaRPr>
              </a:p>
            </p:txBody>
          </p:sp>
          <p:sp>
            <p:nvSpPr>
              <p:cNvPr id="32"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399">
                  <a:latin typeface="+mn-ea"/>
                </a:endParaRPr>
              </a:p>
            </p:txBody>
          </p:sp>
          <p:sp>
            <p:nvSpPr>
              <p:cNvPr id="33"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399">
                  <a:latin typeface="+mn-ea"/>
                </a:endParaRPr>
              </a:p>
            </p:txBody>
          </p:sp>
          <p:sp>
            <p:nvSpPr>
              <p:cNvPr id="34"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399">
                  <a:latin typeface="+mn-ea"/>
                </a:endParaRPr>
              </a:p>
            </p:txBody>
          </p:sp>
          <p:sp>
            <p:nvSpPr>
              <p:cNvPr id="35"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399">
                  <a:latin typeface="+mn-ea"/>
                </a:endParaRPr>
              </a:p>
            </p:txBody>
          </p:sp>
        </p:grpSp>
      </p:grpSp>
    </p:spTree>
    <p:extLst>
      <p:ext uri="{BB962C8B-B14F-4D97-AF65-F5344CB8AC3E}">
        <p14:creationId val="1815222455"/>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decel="100000" fill="hold" id="25" nodeType="afterEffect" presetClass="entr" presetID="2" presetSubtype="8">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0-#ppt_w/2"/>
                                          </p:val>
                                        </p:tav>
                                        <p:tav tm="100000">
                                          <p:val>
                                            <p:strVal val="#ppt_x"/>
                                          </p:val>
                                        </p:tav>
                                      </p:tavLst>
                                    </p:anim>
                                    <p:anim calcmode="lin" valueType="num">
                                      <p:cBhvr additive="base">
                                        <p:cTn dur="500" fill="hold" id="28"/>
                                        <p:tgtEl>
                                          <p:spTgt spid="1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grpId="0" id="30" nodeType="afterEffect" presetClass="entr" presetID="10"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childTnLst>
                                </p:cTn>
                              </p:par>
                            </p:childTnLst>
                          </p:cTn>
                        </p:par>
                        <p:par>
                          <p:cTn fill="hold" id="33" nodeType="afterGroup">
                            <p:stCondLst>
                              <p:cond delay="2000"/>
                            </p:stCondLst>
                            <p:childTnLst>
                              <p:par>
                                <p:cTn fill="hold" grpId="0" id="34" nodeType="afterEffect" presetClass="entr" presetID="22" presetSubtype="8">
                                  <p:stCondLst>
                                    <p:cond delay="0"/>
                                  </p:stCondLst>
                                  <p:childTnLst>
                                    <p:set>
                                      <p:cBhvr>
                                        <p:cTn dur="1" fill="hold" id="35">
                                          <p:stCondLst>
                                            <p:cond delay="0"/>
                                          </p:stCondLst>
                                        </p:cTn>
                                        <p:tgtEl>
                                          <p:spTgt spid="18"/>
                                        </p:tgtEl>
                                        <p:attrNameLst>
                                          <p:attrName>style.visibility</p:attrName>
                                        </p:attrNameLst>
                                      </p:cBhvr>
                                      <p:to>
                                        <p:strVal val="visible"/>
                                      </p:to>
                                    </p:set>
                                    <p:animEffect filter="wipe(left)" transition="in">
                                      <p:cBhvr>
                                        <p:cTn dur="750" id="36"/>
                                        <p:tgtEl>
                                          <p:spTgt spid="18"/>
                                        </p:tgtEl>
                                      </p:cBhvr>
                                    </p:animEffect>
                                  </p:childTnLst>
                                </p:cTn>
                              </p:par>
                            </p:childTnLst>
                          </p:cTn>
                        </p:par>
                        <p:par>
                          <p:cTn fill="hold" id="37" nodeType="afterGroup">
                            <p:stCondLst>
                              <p:cond delay="2750"/>
                            </p:stCondLst>
                            <p:childTnLst>
                              <p:par>
                                <p:cTn decel="100000" fill="hold" id="38" nodeType="afterEffect" presetClass="entr" presetID="2" presetSubtype="8">
                                  <p:stCondLst>
                                    <p:cond delay="0"/>
                                  </p:stCondLst>
                                  <p:childTnLst>
                                    <p:set>
                                      <p:cBhvr>
                                        <p:cTn dur="1" fill="hold" id="39">
                                          <p:stCondLst>
                                            <p:cond delay="0"/>
                                          </p:stCondLst>
                                        </p:cTn>
                                        <p:tgtEl>
                                          <p:spTgt spid="27"/>
                                        </p:tgtEl>
                                        <p:attrNameLst>
                                          <p:attrName>style.visibility</p:attrName>
                                        </p:attrNameLst>
                                      </p:cBhvr>
                                      <p:to>
                                        <p:strVal val="visible"/>
                                      </p:to>
                                    </p:set>
                                    <p:anim calcmode="lin" valueType="num">
                                      <p:cBhvr additive="base">
                                        <p:cTn dur="500" fill="hold" id="40"/>
                                        <p:tgtEl>
                                          <p:spTgt spid="27"/>
                                        </p:tgtEl>
                                        <p:attrNameLst>
                                          <p:attrName>ppt_x</p:attrName>
                                        </p:attrNameLst>
                                      </p:cBhvr>
                                      <p:tavLst>
                                        <p:tav tm="0">
                                          <p:val>
                                            <p:strVal val="0-#ppt_w/2"/>
                                          </p:val>
                                        </p:tav>
                                        <p:tav tm="100000">
                                          <p:val>
                                            <p:strVal val="#ppt_x"/>
                                          </p:val>
                                        </p:tav>
                                      </p:tavLst>
                                    </p:anim>
                                    <p:anim calcmode="lin" valueType="num">
                                      <p:cBhvr additive="base">
                                        <p:cTn dur="500" fill="hold" id="41"/>
                                        <p:tgtEl>
                                          <p:spTgt spid="27"/>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250"/>
                            </p:stCondLst>
                            <p:childTnLst>
                              <p:par>
                                <p:cTn fill="hold" grpId="0" id="43" nodeType="afterEffect" presetClass="entr" presetID="10" presetSubtype="0">
                                  <p:stCondLst>
                                    <p:cond delay="0"/>
                                  </p:stCondLst>
                                  <p:childTnLst>
                                    <p:set>
                                      <p:cBhvr>
                                        <p:cTn dur="1" fill="hold" id="44">
                                          <p:stCondLst>
                                            <p:cond delay="0"/>
                                          </p:stCondLst>
                                        </p:cTn>
                                        <p:tgtEl>
                                          <p:spTgt spid="24"/>
                                        </p:tgtEl>
                                        <p:attrNameLst>
                                          <p:attrName>style.visibility</p:attrName>
                                        </p:attrNameLst>
                                      </p:cBhvr>
                                      <p:to>
                                        <p:strVal val="visible"/>
                                      </p:to>
                                    </p:set>
                                    <p:animEffect filter="fade" transition="in">
                                      <p:cBhvr>
                                        <p:cTn dur="500" id="45"/>
                                        <p:tgtEl>
                                          <p:spTgt spid="24"/>
                                        </p:tgtEl>
                                      </p:cBhvr>
                                    </p:animEffect>
                                  </p:childTnLst>
                                </p:cTn>
                              </p:par>
                            </p:childTnLst>
                          </p:cTn>
                        </p:par>
                        <p:par>
                          <p:cTn fill="hold" id="46" nodeType="afterGroup">
                            <p:stCondLst>
                              <p:cond delay="3750"/>
                            </p:stCondLst>
                            <p:childTnLst>
                              <p:par>
                                <p:cTn fill="hold" grpId="0" id="47" nodeType="afterEffect" presetClass="entr" presetID="22" presetSubtype="8">
                                  <p:stCondLst>
                                    <p:cond delay="0"/>
                                  </p:stCondLst>
                                  <p:childTnLst>
                                    <p:set>
                                      <p:cBhvr>
                                        <p:cTn dur="1" fill="hold" id="48">
                                          <p:stCondLst>
                                            <p:cond delay="0"/>
                                          </p:stCondLst>
                                        </p:cTn>
                                        <p:tgtEl>
                                          <p:spTgt spid="23"/>
                                        </p:tgtEl>
                                        <p:attrNameLst>
                                          <p:attrName>style.visibility</p:attrName>
                                        </p:attrNameLst>
                                      </p:cBhvr>
                                      <p:to>
                                        <p:strVal val="visible"/>
                                      </p:to>
                                    </p:set>
                                    <p:animEffect filter="wipe(left)" transition="in">
                                      <p:cBhvr>
                                        <p:cTn dur="750" id="49"/>
                                        <p:tgtEl>
                                          <p:spTgt spid="23"/>
                                        </p:tgtEl>
                                      </p:cBhvr>
                                    </p:animEffect>
                                  </p:childTnLst>
                                </p:cTn>
                              </p:par>
                            </p:childTnLst>
                          </p:cTn>
                        </p:par>
                        <p:par>
                          <p:cTn fill="hold" id="50" nodeType="afterGroup">
                            <p:stCondLst>
                              <p:cond delay="4500"/>
                            </p:stCondLst>
                            <p:childTnLst>
                              <p:par>
                                <p:cTn decel="100000" fill="hold" id="51" nodeType="afterEffect" presetClass="entr" presetID="2" presetSubtype="8">
                                  <p:stCondLst>
                                    <p:cond delay="0"/>
                                  </p:stCondLst>
                                  <p:childTnLst>
                                    <p:set>
                                      <p:cBhvr>
                                        <p:cTn dur="1" fill="hold" id="52">
                                          <p:stCondLst>
                                            <p:cond delay="0"/>
                                          </p:stCondLst>
                                        </p:cTn>
                                        <p:tgtEl>
                                          <p:spTgt spid="20"/>
                                        </p:tgtEl>
                                        <p:attrNameLst>
                                          <p:attrName>style.visibility</p:attrName>
                                        </p:attrNameLst>
                                      </p:cBhvr>
                                      <p:to>
                                        <p:strVal val="visible"/>
                                      </p:to>
                                    </p:set>
                                    <p:anim calcmode="lin" valueType="num">
                                      <p:cBhvr additive="base">
                                        <p:cTn dur="500" fill="hold" id="53"/>
                                        <p:tgtEl>
                                          <p:spTgt spid="20"/>
                                        </p:tgtEl>
                                        <p:attrNameLst>
                                          <p:attrName>ppt_x</p:attrName>
                                        </p:attrNameLst>
                                      </p:cBhvr>
                                      <p:tavLst>
                                        <p:tav tm="0">
                                          <p:val>
                                            <p:strVal val="0-#ppt_w/2"/>
                                          </p:val>
                                        </p:tav>
                                        <p:tav tm="100000">
                                          <p:val>
                                            <p:strVal val="#ppt_x"/>
                                          </p:val>
                                        </p:tav>
                                      </p:tavLst>
                                    </p:anim>
                                    <p:anim calcmode="lin" valueType="num">
                                      <p:cBhvr additive="base">
                                        <p:cTn dur="500" fill="hold" id="54"/>
                                        <p:tgtEl>
                                          <p:spTgt spid="20"/>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5000"/>
                            </p:stCondLst>
                            <p:childTnLst>
                              <p:par>
                                <p:cTn fill="hold" grpId="0" id="56" nodeType="afterEffect" presetClass="entr" presetID="10" presetSubtype="0">
                                  <p:stCondLst>
                                    <p:cond delay="0"/>
                                  </p:stCondLst>
                                  <p:childTnLst>
                                    <p:set>
                                      <p:cBhvr>
                                        <p:cTn dur="1" fill="hold" id="57">
                                          <p:stCondLst>
                                            <p:cond delay="0"/>
                                          </p:stCondLst>
                                        </p:cTn>
                                        <p:tgtEl>
                                          <p:spTgt spid="26"/>
                                        </p:tgtEl>
                                        <p:attrNameLst>
                                          <p:attrName>style.visibility</p:attrName>
                                        </p:attrNameLst>
                                      </p:cBhvr>
                                      <p:to>
                                        <p:strVal val="visible"/>
                                      </p:to>
                                    </p:set>
                                    <p:animEffect filter="fade" transition="in">
                                      <p:cBhvr>
                                        <p:cTn dur="500" id="58"/>
                                        <p:tgtEl>
                                          <p:spTgt spid="26"/>
                                        </p:tgtEl>
                                      </p:cBhvr>
                                    </p:animEffect>
                                  </p:childTnLst>
                                </p:cTn>
                              </p:par>
                            </p:childTnLst>
                          </p:cTn>
                        </p:par>
                        <p:par>
                          <p:cTn fill="hold" id="59" nodeType="afterGroup">
                            <p:stCondLst>
                              <p:cond delay="5500"/>
                            </p:stCondLst>
                            <p:childTnLst>
                              <p:par>
                                <p:cTn fill="hold" grpId="0" id="60" nodeType="afterEffect" presetClass="entr" presetID="22" presetSubtype="8">
                                  <p:stCondLst>
                                    <p:cond delay="0"/>
                                  </p:stCondLst>
                                  <p:childTnLst>
                                    <p:set>
                                      <p:cBhvr>
                                        <p:cTn dur="1" fill="hold" id="61">
                                          <p:stCondLst>
                                            <p:cond delay="0"/>
                                          </p:stCondLst>
                                        </p:cTn>
                                        <p:tgtEl>
                                          <p:spTgt spid="25"/>
                                        </p:tgtEl>
                                        <p:attrNameLst>
                                          <p:attrName>style.visibility</p:attrName>
                                        </p:attrNameLst>
                                      </p:cBhvr>
                                      <p:to>
                                        <p:strVal val="visible"/>
                                      </p:to>
                                    </p:set>
                                    <p:animEffect filter="wipe(left)" transition="in">
                                      <p:cBhvr>
                                        <p:cTn dur="750" id="6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8"/>
      <p:bldP grpId="0" spid="19"/>
      <p:bldP grpId="0" spid="23"/>
      <p:bldP grpId="0" spid="24"/>
      <p:bldP grpId="0" spid="25"/>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0"/>
            <a:ext cx="5954486" cy="5143500"/>
            <a:chExt cx="7939314" cy="6858000"/>
          </a:xfrm>
        </p:grpSpPr>
        <p:pic>
          <p:nvPicPr>
            <p:cNvPr id="5" name="图片 4"/>
            <p:cNvPicPr>
              <a:picLocks noChangeAspect="1"/>
            </p:cNvPicPr>
            <p:nvPr/>
          </p:nvPicPr>
          <p:blipFill>
            <a:blip r:embed="rId2">
              <a:extLst>
                <a:ext uri="{28A0092B-C50C-407E-A947-70E740481C1C}">
                  <a14:useLocalDpi val="0"/>
                </a:ext>
              </a:extLst>
            </a:blip>
            <a:srcRect l="12131" r="10708"/>
            <a:stretch>
              <a:fillRect/>
            </a:stretch>
          </p:blipFill>
          <p:spPr>
            <a:xfrm>
              <a:off x="0" y="0"/>
              <a:ext cx="7939314" cy="6858000"/>
            </a:xfrm>
            <a:prstGeom prst="rect">
              <a:avLst/>
            </a:prstGeom>
          </p:spPr>
        </p:pic>
        <p:sp>
          <p:nvSpPr>
            <p:cNvPr id="6" name="矩形 5"/>
            <p:cNvSpPr/>
            <p:nvPr/>
          </p:nvSpPr>
          <p:spPr>
            <a:xfrm>
              <a:off x="0" y="0"/>
              <a:ext cx="7939314"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grpSp>
      <p:sp>
        <p:nvSpPr>
          <p:cNvPr id="7" name="矩形 6"/>
          <p:cNvSpPr/>
          <p:nvPr/>
        </p:nvSpPr>
        <p:spPr>
          <a:xfrm>
            <a:off x="957943" y="1624693"/>
            <a:ext cx="4038600" cy="18941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sp>
        <p:nvSpPr>
          <p:cNvPr id="8" name="文本框 7"/>
          <p:cNvSpPr txBox="1"/>
          <p:nvPr/>
        </p:nvSpPr>
        <p:spPr>
          <a:xfrm>
            <a:off x="1288868" y="2643068"/>
            <a:ext cx="3376749" cy="323012"/>
          </a:xfrm>
          <a:prstGeom prst="rect">
            <a:avLst/>
          </a:prstGeom>
          <a:noFill/>
        </p:spPr>
        <p:txBody>
          <a:bodyPr rtlCol="0" wrap="square">
            <a:spAutoFit/>
          </a:bodyPr>
          <a:lstStyle/>
          <a:p>
            <a:pPr algn="ctr">
              <a:lnSpc>
                <a:spcPct val="150000"/>
              </a:lnSpc>
            </a:pPr>
            <a:r>
              <a:rPr altLang="en-US" lang="zh-CN" smtClean="0" sz="1013">
                <a:solidFill>
                  <a:schemeClr val="bg1"/>
                </a:solidFill>
                <a:latin charset="-122" panose="020b0503020204020204" pitchFamily="34" typeface="微软雅黑"/>
                <a:ea charset="-122" panose="020b0503020204020204" pitchFamily="34" typeface="微软雅黑"/>
              </a:rPr>
              <a:t>单击此处添加标题</a:t>
            </a:r>
          </a:p>
        </p:txBody>
      </p:sp>
      <p:sp>
        <p:nvSpPr>
          <p:cNvPr id="9" name="文本框 8"/>
          <p:cNvSpPr txBox="1"/>
          <p:nvPr/>
        </p:nvSpPr>
        <p:spPr>
          <a:xfrm>
            <a:off x="6400797" y="1516049"/>
            <a:ext cx="2296886" cy="1188720"/>
          </a:xfrm>
          <a:prstGeom prst="rect">
            <a:avLst/>
          </a:prstGeom>
          <a:noFill/>
        </p:spPr>
        <p:txBody>
          <a:bodyPr rtlCol="0" wrap="square">
            <a:spAutoFit/>
          </a:bodyPr>
          <a:lstStyle/>
          <a:p>
            <a:pPr algn="just">
              <a:lnSpc>
                <a:spcPct val="150000"/>
              </a:lnSpc>
            </a:pPr>
            <a:r>
              <a:rPr altLang="en-US" lang="zh-CN" smtClean="0" sz="1600">
                <a:latin charset="-122" panose="020b0503020204020204" pitchFamily="34" typeface="微软雅黑"/>
                <a:ea charset="-122" panose="020b0503020204020204" pitchFamily="34" typeface="微软雅黑"/>
              </a:rPr>
              <a:t>单击此处添加您的标题Click here to add your title</a:t>
            </a:r>
          </a:p>
        </p:txBody>
      </p:sp>
      <p:sp>
        <p:nvSpPr>
          <p:cNvPr id="10" name="文本框 9"/>
          <p:cNvSpPr txBox="1"/>
          <p:nvPr/>
        </p:nvSpPr>
        <p:spPr>
          <a:xfrm>
            <a:off x="6343907" y="2592388"/>
            <a:ext cx="2296886" cy="1188720"/>
          </a:xfrm>
          <a:prstGeom prst="rect">
            <a:avLst/>
          </a:prstGeom>
          <a:noFill/>
        </p:spPr>
        <p:txBody>
          <a:bodyPr rtlCol="0" wrap="square">
            <a:spAutoFit/>
          </a:bodyPr>
          <a:lstStyle/>
          <a:p>
            <a:pPr algn="just">
              <a:lnSpc>
                <a:spcPct val="150000"/>
              </a:lnSpc>
            </a:pPr>
            <a:r>
              <a:rPr altLang="en-US" lang="zh-CN" sz="1600">
                <a:latin charset="-122" panose="020b0503020204020204" pitchFamily="34" typeface="微软雅黑"/>
                <a:ea charset="-122" panose="020b0503020204020204" pitchFamily="34" typeface="微软雅黑"/>
              </a:rPr>
              <a:t>单击此处添加您的标题Click here to add your title</a:t>
            </a:r>
          </a:p>
        </p:txBody>
      </p:sp>
      <p:sp>
        <p:nvSpPr>
          <p:cNvPr id="11" name="文本框 10"/>
          <p:cNvSpPr txBox="1"/>
          <p:nvPr/>
        </p:nvSpPr>
        <p:spPr>
          <a:xfrm>
            <a:off x="6400797" y="3534046"/>
            <a:ext cx="2296886" cy="1188720"/>
          </a:xfrm>
          <a:prstGeom prst="rect">
            <a:avLst/>
          </a:prstGeom>
          <a:noFill/>
        </p:spPr>
        <p:txBody>
          <a:bodyPr rtlCol="0" wrap="square">
            <a:spAutoFit/>
          </a:bodyPr>
          <a:lstStyle/>
          <a:p>
            <a:pPr algn="just">
              <a:lnSpc>
                <a:spcPct val="150000"/>
              </a:lnSpc>
            </a:pPr>
            <a:r>
              <a:rPr altLang="en-US" lang="zh-CN" sz="1600">
                <a:latin charset="-122" panose="020b0503020204020204" pitchFamily="34" typeface="微软雅黑"/>
                <a:ea charset="-122" panose="020b0503020204020204" pitchFamily="34" typeface="微软雅黑"/>
              </a:rPr>
              <a:t>单击此处添加您的标题Click here to add your title</a:t>
            </a:r>
          </a:p>
        </p:txBody>
      </p:sp>
      <p:pic>
        <p:nvPicPr>
          <p:cNvPr id="12" name="图片 11"/>
          <p:cNvPicPr>
            <a:picLocks noChangeAspect="1"/>
          </p:cNvPicPr>
          <p:nvPr/>
        </p:nvPicPr>
        <p:blipFill>
          <a:blip r:embed="rId3"/>
          <a:stretch>
            <a:fillRect/>
          </a:stretch>
        </p:blipFill>
        <p:spPr>
          <a:xfrm>
            <a:off x="1350631" y="1929319"/>
            <a:ext cx="3314987" cy="882473"/>
          </a:xfrm>
          <a:prstGeom prst="rect">
            <a:avLst/>
          </a:prstGeom>
        </p:spPr>
      </p:pic>
      <p:pic>
        <p:nvPicPr>
          <p:cNvPr id="13" name="图片 12"/>
          <p:cNvPicPr>
            <a:picLocks noChangeAspect="1"/>
          </p:cNvPicPr>
          <p:nvPr/>
        </p:nvPicPr>
        <p:blipFill>
          <a:blip r:embed="rId4"/>
          <a:stretch>
            <a:fillRect/>
          </a:stretch>
        </p:blipFill>
        <p:spPr>
          <a:xfrm>
            <a:off x="6342128" y="1190142"/>
            <a:ext cx="1207112" cy="402371"/>
          </a:xfrm>
          <a:prstGeom prst="rect">
            <a:avLst/>
          </a:prstGeom>
        </p:spPr>
      </p:pic>
      <p:pic>
        <p:nvPicPr>
          <p:cNvPr id="14" name="图片 13"/>
          <p:cNvPicPr>
            <a:picLocks noChangeAspect="1"/>
          </p:cNvPicPr>
          <p:nvPr/>
        </p:nvPicPr>
        <p:blipFill>
          <a:blip r:embed="rId5"/>
          <a:stretch>
            <a:fillRect/>
          </a:stretch>
        </p:blipFill>
        <p:spPr>
          <a:xfrm>
            <a:off x="6343905" y="2225762"/>
            <a:ext cx="1261982" cy="402371"/>
          </a:xfrm>
          <a:prstGeom prst="rect">
            <a:avLst/>
          </a:prstGeom>
        </p:spPr>
      </p:pic>
      <p:pic>
        <p:nvPicPr>
          <p:cNvPr id="15" name="图片 14"/>
          <p:cNvPicPr>
            <a:picLocks noChangeAspect="1"/>
          </p:cNvPicPr>
          <p:nvPr/>
        </p:nvPicPr>
        <p:blipFill>
          <a:blip r:embed="rId6"/>
          <a:stretch>
            <a:fillRect/>
          </a:stretch>
        </p:blipFill>
        <p:spPr>
          <a:xfrm>
            <a:off x="6343905" y="3203164"/>
            <a:ext cx="1266554" cy="402371"/>
          </a:xfrm>
          <a:prstGeom prst="rect">
            <a:avLst/>
          </a:prstGeom>
        </p:spPr>
      </p:pic>
    </p:spTree>
    <p:extLst>
      <p:ext uri="{BB962C8B-B14F-4D97-AF65-F5344CB8AC3E}">
        <p14:creationId val="238114751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1750" id="7"/>
                                        <p:tgtEl>
                                          <p:spTgt spid="4"/>
                                        </p:tgtEl>
                                      </p:cBhvr>
                                    </p:animEffect>
                                  </p:childTnLst>
                                </p:cTn>
                              </p:par>
                              <p:par>
                                <p:cTn fill="hold" grpId="0" id="8" nodeType="withEffect" presetClass="entr" presetID="21" presetSubtype="1">
                                  <p:stCondLst>
                                    <p:cond delay="750"/>
                                  </p:stCondLst>
                                  <p:childTnLst>
                                    <p:set>
                                      <p:cBhvr>
                                        <p:cTn dur="1" fill="hold" id="9">
                                          <p:stCondLst>
                                            <p:cond delay="0"/>
                                          </p:stCondLst>
                                        </p:cTn>
                                        <p:tgtEl>
                                          <p:spTgt spid="7"/>
                                        </p:tgtEl>
                                        <p:attrNameLst>
                                          <p:attrName>style.visibility</p:attrName>
                                        </p:attrNameLst>
                                      </p:cBhvr>
                                      <p:to>
                                        <p:strVal val="visible"/>
                                      </p:to>
                                    </p:set>
                                    <p:animEffect filter="wheel(1)" transition="in">
                                      <p:cBhvr>
                                        <p:cTn dur="1750" id="10"/>
                                        <p:tgtEl>
                                          <p:spTgt spid="7"/>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id="13" nodeType="clickEffect" presetClass="entr" presetID="53" presetSubtype="0">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p:cTn dur="500" fill="hold" id="15"/>
                                        <p:tgtEl>
                                          <p:spTgt spid="12"/>
                                        </p:tgtEl>
                                        <p:attrNameLst>
                                          <p:attrName>ppt_w</p:attrName>
                                        </p:attrNameLst>
                                      </p:cBhvr>
                                      <p:tavLst>
                                        <p:tav tm="0">
                                          <p:val>
                                            <p:fltVal val="0"/>
                                          </p:val>
                                        </p:tav>
                                        <p:tav tm="100000">
                                          <p:val>
                                            <p:strVal val="#ppt_w"/>
                                          </p:val>
                                        </p:tav>
                                      </p:tavLst>
                                    </p:anim>
                                    <p:anim calcmode="lin" valueType="num">
                                      <p:cBhvr>
                                        <p:cTn dur="500" fill="hold" id="16"/>
                                        <p:tgtEl>
                                          <p:spTgt spid="12"/>
                                        </p:tgtEl>
                                        <p:attrNameLst>
                                          <p:attrName>ppt_h</p:attrName>
                                        </p:attrNameLst>
                                      </p:cBhvr>
                                      <p:tavLst>
                                        <p:tav tm="0">
                                          <p:val>
                                            <p:fltVal val="0"/>
                                          </p:val>
                                        </p:tav>
                                        <p:tav tm="100000">
                                          <p:val>
                                            <p:strVal val="#ppt_h"/>
                                          </p:val>
                                        </p:tav>
                                      </p:tavLst>
                                    </p:anim>
                                    <p:animEffect filter="fade" transition="in">
                                      <p:cBhvr>
                                        <p:cTn dur="500" id="17"/>
                                        <p:tgtEl>
                                          <p:spTgt spid="12"/>
                                        </p:tgtEl>
                                      </p:cBhvr>
                                    </p:animEffect>
                                  </p:childTnLst>
                                </p:cTn>
                              </p:par>
                            </p:childTnLst>
                          </p:cTn>
                        </p:par>
                        <p:par>
                          <p:cTn fill="hold" id="18" nodeType="afterGroup">
                            <p:stCondLst>
                              <p:cond delay="500"/>
                            </p:stCondLst>
                            <p:childTnLst>
                              <p:par>
                                <p:cTn fill="hold" grpId="0" id="19" nodeType="afterEffect" presetClass="entr" presetID="2" presetSubtype="8">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0-#ppt_w/2"/>
                                          </p:val>
                                        </p:tav>
                                        <p:tav tm="100000">
                                          <p:val>
                                            <p:strVal val="#ppt_x"/>
                                          </p:val>
                                        </p:tav>
                                      </p:tavLst>
                                    </p:anim>
                                    <p:anim calcmode="lin" valueType="num">
                                      <p:cBhvr additive="base">
                                        <p:cTn dur="500" fill="hold" id="22"/>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23" presetSubtype="288">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strVal val="4/3*#ppt_w"/>
                                          </p:val>
                                        </p:tav>
                                        <p:tav tm="100000">
                                          <p:val>
                                            <p:strVal val="#ppt_w"/>
                                          </p:val>
                                        </p:tav>
                                      </p:tavLst>
                                    </p:anim>
                                    <p:anim calcmode="lin" valueType="num">
                                      <p:cBhvr>
                                        <p:cTn dur="500" fill="hold" id="28"/>
                                        <p:tgtEl>
                                          <p:spTgt spid="13"/>
                                        </p:tgtEl>
                                        <p:attrNameLst>
                                          <p:attrName>ppt_h</p:attrName>
                                        </p:attrNameLst>
                                      </p:cBhvr>
                                      <p:tavLst>
                                        <p:tav tm="0">
                                          <p:val>
                                            <p:strVal val="4/3*#ppt_h"/>
                                          </p:val>
                                        </p:tav>
                                        <p:tav tm="100000">
                                          <p:val>
                                            <p:strVal val="#ppt_h"/>
                                          </p:val>
                                        </p:tav>
                                      </p:tavLst>
                                    </p:anim>
                                  </p:childTnLst>
                                </p:cTn>
                              </p:par>
                              <p:par>
                                <p:cTn fill="hold" id="29" nodeType="withEffect" presetClass="entr" presetID="23" presetSubtype="288">
                                  <p:stCondLst>
                                    <p:cond delay="20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strVal val="4/3*#ppt_w"/>
                                          </p:val>
                                        </p:tav>
                                        <p:tav tm="100000">
                                          <p:val>
                                            <p:strVal val="#ppt_w"/>
                                          </p:val>
                                        </p:tav>
                                      </p:tavLst>
                                    </p:anim>
                                    <p:anim calcmode="lin" valueType="num">
                                      <p:cBhvr>
                                        <p:cTn dur="500" fill="hold" id="32"/>
                                        <p:tgtEl>
                                          <p:spTgt spid="14"/>
                                        </p:tgtEl>
                                        <p:attrNameLst>
                                          <p:attrName>ppt_h</p:attrName>
                                        </p:attrNameLst>
                                      </p:cBhvr>
                                      <p:tavLst>
                                        <p:tav tm="0">
                                          <p:val>
                                            <p:strVal val="4/3*#ppt_h"/>
                                          </p:val>
                                        </p:tav>
                                        <p:tav tm="100000">
                                          <p:val>
                                            <p:strVal val="#ppt_h"/>
                                          </p:val>
                                        </p:tav>
                                      </p:tavLst>
                                    </p:anim>
                                  </p:childTnLst>
                                </p:cTn>
                              </p:par>
                              <p:par>
                                <p:cTn fill="hold" id="33" nodeType="withEffect" presetClass="entr" presetID="23" presetSubtype="288">
                                  <p:stCondLst>
                                    <p:cond delay="400"/>
                                  </p:stCondLst>
                                  <p:childTnLst>
                                    <p:set>
                                      <p:cBhvr>
                                        <p:cTn dur="1" fill="hold" id="34">
                                          <p:stCondLst>
                                            <p:cond delay="0"/>
                                          </p:stCondLst>
                                        </p:cTn>
                                        <p:tgtEl>
                                          <p:spTgt spid="15"/>
                                        </p:tgtEl>
                                        <p:attrNameLst>
                                          <p:attrName>style.visibility</p:attrName>
                                        </p:attrNameLst>
                                      </p:cBhvr>
                                      <p:to>
                                        <p:strVal val="visible"/>
                                      </p:to>
                                    </p:set>
                                    <p:anim calcmode="lin" valueType="num">
                                      <p:cBhvr>
                                        <p:cTn dur="500" fill="hold" id="35"/>
                                        <p:tgtEl>
                                          <p:spTgt spid="15"/>
                                        </p:tgtEl>
                                        <p:attrNameLst>
                                          <p:attrName>ppt_w</p:attrName>
                                        </p:attrNameLst>
                                      </p:cBhvr>
                                      <p:tavLst>
                                        <p:tav tm="0">
                                          <p:val>
                                            <p:strVal val="4/3*#ppt_w"/>
                                          </p:val>
                                        </p:tav>
                                        <p:tav tm="100000">
                                          <p:val>
                                            <p:strVal val="#ppt_w"/>
                                          </p:val>
                                        </p:tav>
                                      </p:tavLst>
                                    </p:anim>
                                    <p:anim calcmode="lin" valueType="num">
                                      <p:cBhvr>
                                        <p:cTn dur="500" fill="hold" id="36"/>
                                        <p:tgtEl>
                                          <p:spTgt spid="15"/>
                                        </p:tgtEl>
                                        <p:attrNameLst>
                                          <p:attrName>ppt_h</p:attrName>
                                        </p:attrNameLst>
                                      </p:cBhvr>
                                      <p:tavLst>
                                        <p:tav tm="0">
                                          <p:val>
                                            <p:strVal val="4/3*#ppt_h"/>
                                          </p:val>
                                        </p:tav>
                                        <p:tav tm="100000">
                                          <p:val>
                                            <p:strVal val="#ppt_h"/>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16" presetSubtype="21">
                                  <p:stCondLst>
                                    <p:cond delay="0"/>
                                  </p:stCondLst>
                                  <p:iterate type="lt">
                                    <p:tmPct val="10000"/>
                                  </p:iterate>
                                  <p:childTnLst>
                                    <p:set>
                                      <p:cBhvr>
                                        <p:cTn dur="1" fill="hold" id="40">
                                          <p:stCondLst>
                                            <p:cond delay="0"/>
                                          </p:stCondLst>
                                        </p:cTn>
                                        <p:tgtEl>
                                          <p:spTgt spid="9"/>
                                        </p:tgtEl>
                                        <p:attrNameLst>
                                          <p:attrName>style.visibility</p:attrName>
                                        </p:attrNameLst>
                                      </p:cBhvr>
                                      <p:to>
                                        <p:strVal val="visible"/>
                                      </p:to>
                                    </p:set>
                                    <p:animEffect filter="barn(inVertical)" transition="in">
                                      <p:cBhvr>
                                        <p:cTn dur="500" id="41"/>
                                        <p:tgtEl>
                                          <p:spTgt spid="9"/>
                                        </p:tgtEl>
                                      </p:cBhvr>
                                    </p:animEffect>
                                  </p:childTnLst>
                                </p:cTn>
                              </p:par>
                              <p:par>
                                <p:cTn fill="hold" grpId="0" id="42" nodeType="withEffect" presetClass="entr" presetID="16" presetSubtype="21">
                                  <p:stCondLst>
                                    <p:cond delay="0"/>
                                  </p:stCondLst>
                                  <p:iterate type="lt">
                                    <p:tmPct val="10000"/>
                                  </p:iterate>
                                  <p:childTnLst>
                                    <p:set>
                                      <p:cBhvr>
                                        <p:cTn dur="1" fill="hold" id="43">
                                          <p:stCondLst>
                                            <p:cond delay="0"/>
                                          </p:stCondLst>
                                        </p:cTn>
                                        <p:tgtEl>
                                          <p:spTgt spid="10"/>
                                        </p:tgtEl>
                                        <p:attrNameLst>
                                          <p:attrName>style.visibility</p:attrName>
                                        </p:attrNameLst>
                                      </p:cBhvr>
                                      <p:to>
                                        <p:strVal val="visible"/>
                                      </p:to>
                                    </p:set>
                                    <p:animEffect filter="barn(inVertical)" transition="in">
                                      <p:cBhvr>
                                        <p:cTn dur="500" id="44"/>
                                        <p:tgtEl>
                                          <p:spTgt spid="10"/>
                                        </p:tgtEl>
                                      </p:cBhvr>
                                    </p:animEffect>
                                  </p:childTnLst>
                                </p:cTn>
                              </p:par>
                              <p:par>
                                <p:cTn fill="hold" grpId="0" id="45" nodeType="withEffect" presetClass="entr" presetID="16" presetSubtype="21">
                                  <p:stCondLst>
                                    <p:cond delay="0"/>
                                  </p:stCondLst>
                                  <p:iterate type="lt">
                                    <p:tmPct val="10000"/>
                                  </p:iterate>
                                  <p:childTnLst>
                                    <p:set>
                                      <p:cBhvr>
                                        <p:cTn dur="1" fill="hold" id="46">
                                          <p:stCondLst>
                                            <p:cond delay="0"/>
                                          </p:stCondLst>
                                        </p:cTn>
                                        <p:tgtEl>
                                          <p:spTgt spid="11"/>
                                        </p:tgtEl>
                                        <p:attrNameLst>
                                          <p:attrName>style.visibility</p:attrName>
                                        </p:attrNameLst>
                                      </p:cBhvr>
                                      <p:to>
                                        <p:strVal val="visible"/>
                                      </p:to>
                                    </p:set>
                                    <p:animEffect filter="barn(inVertical)" transition="in">
                                      <p:cBhvr>
                                        <p:cTn dur="500" id="4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typeface="+mn-lt"/>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15" name="组合 14"/>
          <p:cNvGrpSpPr/>
          <p:nvPr/>
        </p:nvGrpSpPr>
        <p:grpSpPr>
          <a:xfrm flipV="1">
            <a:off x="2943557" y="1395791"/>
            <a:ext cx="3256886" cy="2762240"/>
            <a:chOff x="2501702" y="1313926"/>
            <a:chExt cx="3727202" cy="3161127"/>
          </a:xfrm>
          <a:solidFill>
            <a:srgbClr val="404040"/>
          </a:solidFill>
        </p:grpSpPr>
        <p:sp>
          <p:nvSpPr>
            <p:cNvPr id="16" name="等腰三角形 6"/>
            <p:cNvSpPr/>
            <p:nvPr/>
          </p:nvSpPr>
          <p:spPr>
            <a:xfrm>
              <a:off x="3470077" y="1313926"/>
              <a:ext cx="1796802" cy="1469072"/>
            </a:xfrm>
            <a:custGeom>
              <a:rect b="b" l="l" r="r" t="t"/>
              <a:pathLst>
                <a:path h="1469072" w="179680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 name="等腰三角形 7"/>
            <p:cNvSpPr/>
            <p:nvPr/>
          </p:nvSpPr>
          <p:spPr>
            <a:xfrm>
              <a:off x="4463852" y="2974450"/>
              <a:ext cx="1765052" cy="1500603"/>
            </a:xfrm>
            <a:custGeom>
              <a:rect b="b" l="l" r="r" t="t"/>
              <a:pathLst>
                <a:path h="1500603" w="1765052">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等腰三角形 17"/>
            <p:cNvSpPr/>
            <p:nvPr/>
          </p:nvSpPr>
          <p:spPr>
            <a:xfrm rot="10800000">
              <a:off x="3458832" y="2871676"/>
              <a:ext cx="1822450" cy="1551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9" name="等腰三角形 11"/>
            <p:cNvSpPr/>
            <p:nvPr/>
          </p:nvSpPr>
          <p:spPr>
            <a:xfrm>
              <a:off x="2501702" y="2974450"/>
              <a:ext cx="1765052" cy="1500603"/>
            </a:xfrm>
            <a:custGeom>
              <a:rect b="b" l="l" r="r" t="t"/>
              <a:pathLst>
                <a:path h="1500603" w="1765052">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0" name="TextBox 14"/>
          <p:cNvSpPr txBox="1"/>
          <p:nvPr/>
        </p:nvSpPr>
        <p:spPr>
          <a:xfrm>
            <a:off x="899592" y="2117612"/>
            <a:ext cx="2304256" cy="640080"/>
          </a:xfrm>
          <a:prstGeom prst="rect">
            <a:avLst/>
          </a:prstGeom>
          <a:noFill/>
          <a:ln>
            <a:noFill/>
            <a:prstDash val="sysDash"/>
          </a:ln>
        </p:spPr>
        <p:txBody>
          <a:bodyPr rtlCol="0" wrap="square">
            <a:spAutoFit/>
          </a:bodyPr>
          <a:lstStyle/>
          <a:p>
            <a:pPr algn="just"/>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 </a:t>
            </a:r>
          </a:p>
        </p:txBody>
      </p:sp>
      <p:sp>
        <p:nvSpPr>
          <p:cNvPr id="21" name="矩形 20"/>
          <p:cNvSpPr/>
          <p:nvPr/>
        </p:nvSpPr>
        <p:spPr>
          <a:xfrm>
            <a:off x="1331640" y="1779058"/>
            <a:ext cx="1440160" cy="335280"/>
          </a:xfrm>
          <a:prstGeom prst="rect">
            <a:avLst/>
          </a:prstGeom>
          <a:noFill/>
          <a:ln>
            <a:noFill/>
          </a:ln>
        </p:spPr>
        <p:txBody>
          <a:bodyPr wrap="square">
            <a:spAutoFit/>
          </a:bodyPr>
          <a:lstStyle/>
          <a:p>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这里添加标题</a:t>
            </a:r>
          </a:p>
        </p:txBody>
      </p:sp>
      <p:grpSp>
        <p:nvGrpSpPr>
          <p:cNvPr id="22" name="组合 21"/>
          <p:cNvGrpSpPr/>
          <p:nvPr/>
        </p:nvGrpSpPr>
        <p:grpSpPr>
          <a:xfrm>
            <a:off x="5441137" y="1395791"/>
            <a:ext cx="400409" cy="584775"/>
            <a:chOff x="5210487" y="1340290"/>
            <a:chExt cx="400409" cy="584775"/>
          </a:xfrm>
        </p:grpSpPr>
        <p:sp>
          <p:nvSpPr>
            <p:cNvPr id="23" name="椭圆 22"/>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TextBox 18"/>
            <p:cNvSpPr txBox="1"/>
            <p:nvPr/>
          </p:nvSpPr>
          <p:spPr>
            <a:xfrm>
              <a:off x="5219442" y="1340290"/>
              <a:ext cx="386080" cy="579120"/>
            </a:xfrm>
            <a:prstGeom prst="rect">
              <a:avLst/>
            </a:prstGeom>
            <a:noFill/>
          </p:spPr>
          <p:txBody>
            <a:bodyPr rtlCol="0" wrap="none">
              <a:spAutoFit/>
            </a:bodyPr>
            <a:lstStyle/>
            <a:p>
              <a:r>
                <a:rPr altLang="zh-CN" lang="en-US" smtClean="0" sz="3200">
                  <a:solidFill>
                    <a:schemeClr val="bg1"/>
                  </a:solidFill>
                  <a:latin charset="0" panose="020b0806030902050204" pitchFamily="34" typeface="Impact"/>
                  <a:ea charset="-122" panose="020b0503020204020204" pitchFamily="34" typeface="微软雅黑"/>
                </a:rPr>
                <a:t>2</a:t>
              </a:r>
            </a:p>
          </p:txBody>
        </p:sp>
      </p:grpSp>
      <p:grpSp>
        <p:nvGrpSpPr>
          <p:cNvPr id="25" name="组合 24"/>
          <p:cNvGrpSpPr/>
          <p:nvPr/>
        </p:nvGrpSpPr>
        <p:grpSpPr>
          <a:xfrm>
            <a:off x="3323903" y="1395791"/>
            <a:ext cx="390818" cy="584775"/>
            <a:chOff x="5210487" y="1340290"/>
            <a:chExt cx="390818" cy="584775"/>
          </a:xfrm>
        </p:grpSpPr>
        <p:sp>
          <p:nvSpPr>
            <p:cNvPr id="26" name="椭圆 25"/>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7" name="TextBox 21"/>
            <p:cNvSpPr txBox="1"/>
            <p:nvPr/>
          </p:nvSpPr>
          <p:spPr>
            <a:xfrm>
              <a:off x="5219442" y="1340290"/>
              <a:ext cx="338455" cy="579120"/>
            </a:xfrm>
            <a:prstGeom prst="rect">
              <a:avLst/>
            </a:prstGeom>
            <a:noFill/>
          </p:spPr>
          <p:txBody>
            <a:bodyPr rtlCol="0" wrap="none">
              <a:spAutoFit/>
            </a:bodyPr>
            <a:lstStyle/>
            <a:p>
              <a:r>
                <a:rPr altLang="zh-CN" lang="en-US" smtClean="0" sz="3200">
                  <a:solidFill>
                    <a:schemeClr val="bg1"/>
                  </a:solidFill>
                  <a:latin charset="0" panose="020b0806030902050204" pitchFamily="34" typeface="Impact"/>
                  <a:ea charset="-122" panose="020b0503020204020204" pitchFamily="34" typeface="微软雅黑"/>
                </a:rPr>
                <a:t>1</a:t>
              </a:r>
            </a:p>
          </p:txBody>
        </p:sp>
      </p:grpSp>
      <p:grpSp>
        <p:nvGrpSpPr>
          <p:cNvPr id="28" name="组合 27"/>
          <p:cNvGrpSpPr/>
          <p:nvPr/>
        </p:nvGrpSpPr>
        <p:grpSpPr>
          <a:xfrm>
            <a:off x="4359836" y="3223794"/>
            <a:ext cx="411629" cy="584775"/>
            <a:chOff x="5210487" y="1340290"/>
            <a:chExt cx="411629" cy="584775"/>
          </a:xfrm>
        </p:grpSpPr>
        <p:sp>
          <p:nvSpPr>
            <p:cNvPr id="29" name="椭圆 28"/>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TextBox 24"/>
            <p:cNvSpPr txBox="1"/>
            <p:nvPr/>
          </p:nvSpPr>
          <p:spPr>
            <a:xfrm>
              <a:off x="5219442" y="1340289"/>
              <a:ext cx="398780" cy="579120"/>
            </a:xfrm>
            <a:prstGeom prst="rect">
              <a:avLst/>
            </a:prstGeom>
            <a:noFill/>
          </p:spPr>
          <p:txBody>
            <a:bodyPr rtlCol="0" wrap="none">
              <a:spAutoFit/>
            </a:bodyPr>
            <a:lstStyle/>
            <a:p>
              <a:r>
                <a:rPr altLang="zh-CN" lang="en-US" smtClean="0" sz="3200">
                  <a:solidFill>
                    <a:schemeClr val="bg1"/>
                  </a:solidFill>
                  <a:latin charset="0" panose="020b0806030902050204" pitchFamily="34" typeface="Impact"/>
                  <a:ea charset="-122" panose="020b0503020204020204" pitchFamily="34" typeface="微软雅黑"/>
                </a:rPr>
                <a:t>3</a:t>
              </a:r>
            </a:p>
          </p:txBody>
        </p:sp>
      </p:grpSp>
      <p:sp>
        <p:nvSpPr>
          <p:cNvPr id="31" name="Freeform 18">
            <a:hlinkClick r:id="rId3"/>
          </p:cNvPr>
          <p:cNvSpPr>
            <a:spLocks noEditPoints="1"/>
          </p:cNvSpPr>
          <p:nvPr/>
        </p:nvSpPr>
        <p:spPr bwMode="auto">
          <a:xfrm>
            <a:off x="4269515" y="2012509"/>
            <a:ext cx="597156" cy="607418"/>
          </a:xfrm>
          <a:custGeom>
            <a:gdLst>
              <a:gd fmla="*/ 60 w 120" name="T0"/>
              <a:gd fmla="*/ 62 h 122" name="T1"/>
              <a:gd fmla="*/ 91 w 120" name="T2"/>
              <a:gd fmla="*/ 31 h 122" name="T3"/>
              <a:gd fmla="*/ 60 w 120" name="T4"/>
              <a:gd fmla="*/ 0 h 122" name="T5"/>
              <a:gd fmla="*/ 29 w 120" name="T6"/>
              <a:gd fmla="*/ 31 h 122" name="T7"/>
              <a:gd fmla="*/ 60 w 120" name="T8"/>
              <a:gd fmla="*/ 62 h 122" name="T9"/>
              <a:gd fmla="*/ 75 w 120" name="T10"/>
              <a:gd fmla="*/ 64 h 122" name="T11"/>
              <a:gd fmla="*/ 60 w 120" name="T12"/>
              <a:gd fmla="*/ 83 h 122" name="T13"/>
              <a:gd fmla="*/ 44 w 120" name="T14"/>
              <a:gd fmla="*/ 64 h 122" name="T15"/>
              <a:gd fmla="*/ 0 w 120" name="T16"/>
              <a:gd fmla="*/ 122 h 122" name="T17"/>
              <a:gd fmla="*/ 59 w 120" name="T18"/>
              <a:gd fmla="*/ 122 h 122" name="T19"/>
              <a:gd fmla="*/ 60 w 120" name="T20"/>
              <a:gd fmla="*/ 122 h 122" name="T21"/>
              <a:gd fmla="*/ 120 w 120" name="T22"/>
              <a:gd fmla="*/ 122 h 122" name="T23"/>
              <a:gd fmla="*/ 75 w 120" name="T24"/>
              <a:gd fmla="*/ 64 h 12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2" w="120">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anchor="t" anchorCtr="0" bIns="34290" compatLnSpc="1" lIns="68580" numCol="1" rIns="68580" tIns="34290" vert="horz" wrap="square">
            <a:prstTxWarp prst="textNoShape">
              <a:avLst/>
            </a:prstTxWarp>
          </a:bodyPr>
          <a:lstStyle/>
          <a:p>
            <a:pPr defTabSz="685800"/>
            <a:endParaRPr altLang="en-US" lang="zh-CN" sz="1013">
              <a:solidFill>
                <a:prstClr val="black"/>
              </a:solidFill>
              <a:ea charset="-122" panose="020b0503020204020204" pitchFamily="34" typeface="微软雅黑"/>
            </a:endParaRPr>
          </a:p>
        </p:txBody>
      </p:sp>
      <p:sp>
        <p:nvSpPr>
          <p:cNvPr id="32" name="TextBox 26"/>
          <p:cNvSpPr txBox="1"/>
          <p:nvPr/>
        </p:nvSpPr>
        <p:spPr>
          <a:xfrm>
            <a:off x="5904279" y="2117612"/>
            <a:ext cx="2304256" cy="640080"/>
          </a:xfrm>
          <a:prstGeom prst="rect">
            <a:avLst/>
          </a:prstGeom>
          <a:noFill/>
          <a:ln>
            <a:noFill/>
            <a:prstDash val="sysDash"/>
          </a:ln>
        </p:spPr>
        <p:txBody>
          <a:bodyPr rtlCol="0" wrap="square">
            <a:spAutoFit/>
          </a:bodyPr>
          <a:lstStyle/>
          <a:p>
            <a:pPr algn="just"/>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 </a:t>
            </a:r>
          </a:p>
        </p:txBody>
      </p:sp>
      <p:sp>
        <p:nvSpPr>
          <p:cNvPr id="33" name="矩形 32"/>
          <p:cNvSpPr/>
          <p:nvPr/>
        </p:nvSpPr>
        <p:spPr>
          <a:xfrm>
            <a:off x="6336328" y="1779058"/>
            <a:ext cx="1440160" cy="335280"/>
          </a:xfrm>
          <a:prstGeom prst="rect">
            <a:avLst/>
          </a:prstGeom>
          <a:noFill/>
          <a:ln>
            <a:noFill/>
          </a:ln>
        </p:spPr>
        <p:txBody>
          <a:bodyPr wrap="square">
            <a:spAutoFit/>
          </a:bodyPr>
          <a:lstStyle/>
          <a:p>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这里添加标题</a:t>
            </a:r>
          </a:p>
        </p:txBody>
      </p:sp>
      <p:sp>
        <p:nvSpPr>
          <p:cNvPr id="34" name="TextBox 28"/>
          <p:cNvSpPr txBox="1"/>
          <p:nvPr/>
        </p:nvSpPr>
        <p:spPr>
          <a:xfrm>
            <a:off x="2483768" y="4209435"/>
            <a:ext cx="4176464" cy="457200"/>
          </a:xfrm>
          <a:prstGeom prst="rect">
            <a:avLst/>
          </a:prstGeom>
          <a:noFill/>
          <a:ln>
            <a:noFill/>
            <a:prstDash val="sysDash"/>
          </a:ln>
        </p:spPr>
        <p:txBody>
          <a:bodyPr rtlCol="0" wrap="square">
            <a:spAutoFit/>
          </a:bodyPr>
          <a:lstStyle/>
          <a:p>
            <a:pPr algn="just"/>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输入你的文字输入你的文字输入你的文字 输入你的文字 输入</a:t>
            </a:r>
          </a:p>
        </p:txBody>
      </p:sp>
      <p:sp>
        <p:nvSpPr>
          <p:cNvPr id="35" name="矩形 34"/>
          <p:cNvSpPr/>
          <p:nvPr/>
        </p:nvSpPr>
        <p:spPr>
          <a:xfrm>
            <a:off x="5292080" y="3870882"/>
            <a:ext cx="1440160" cy="335280"/>
          </a:xfrm>
          <a:prstGeom prst="rect">
            <a:avLst/>
          </a:prstGeom>
          <a:noFill/>
          <a:ln>
            <a:noFill/>
          </a:ln>
        </p:spPr>
        <p:txBody>
          <a:bodyPr wrap="square">
            <a:spAutoFit/>
          </a:bodyPr>
          <a:lstStyle/>
          <a:p>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这里添加标题</a:t>
            </a:r>
          </a:p>
        </p:txBody>
      </p:sp>
    </p:spTree>
    <p:extLst>
      <p:ext uri="{BB962C8B-B14F-4D97-AF65-F5344CB8AC3E}">
        <p14:creationId val="2853477661"/>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par>
                                <p:cTn fill="hold" id="24" nodeType="withEffect" presetClass="entr" presetID="31" presetSubtype="0">
                                  <p:stCondLst>
                                    <p:cond delay="750"/>
                                  </p:stCondLst>
                                  <p:childTnLst>
                                    <p:set>
                                      <p:cBhvr>
                                        <p:cTn dur="1" fill="hold" id="25">
                                          <p:stCondLst>
                                            <p:cond delay="0"/>
                                          </p:stCondLst>
                                        </p:cTn>
                                        <p:tgtEl>
                                          <p:spTgt spid="15"/>
                                        </p:tgtEl>
                                        <p:attrNameLst>
                                          <p:attrName>style.visibility</p:attrName>
                                        </p:attrNameLst>
                                      </p:cBhvr>
                                      <p:to>
                                        <p:strVal val="visible"/>
                                      </p:to>
                                    </p:set>
                                    <p:anim calcmode="lin" valueType="num">
                                      <p:cBhvr>
                                        <p:cTn dur="750" fill="hold" id="26"/>
                                        <p:tgtEl>
                                          <p:spTgt spid="15"/>
                                        </p:tgtEl>
                                        <p:attrNameLst>
                                          <p:attrName>ppt_w</p:attrName>
                                        </p:attrNameLst>
                                      </p:cBhvr>
                                      <p:tavLst>
                                        <p:tav tm="0">
                                          <p:val>
                                            <p:fltVal val="0"/>
                                          </p:val>
                                        </p:tav>
                                        <p:tav tm="100000">
                                          <p:val>
                                            <p:strVal val="#ppt_w"/>
                                          </p:val>
                                        </p:tav>
                                      </p:tavLst>
                                    </p:anim>
                                    <p:anim calcmode="lin" valueType="num">
                                      <p:cBhvr>
                                        <p:cTn dur="750" fill="hold" id="27"/>
                                        <p:tgtEl>
                                          <p:spTgt spid="15"/>
                                        </p:tgtEl>
                                        <p:attrNameLst>
                                          <p:attrName>ppt_h</p:attrName>
                                        </p:attrNameLst>
                                      </p:cBhvr>
                                      <p:tavLst>
                                        <p:tav tm="0">
                                          <p:val>
                                            <p:fltVal val="0"/>
                                          </p:val>
                                        </p:tav>
                                        <p:tav tm="100000">
                                          <p:val>
                                            <p:strVal val="#ppt_h"/>
                                          </p:val>
                                        </p:tav>
                                      </p:tavLst>
                                    </p:anim>
                                    <p:anim calcmode="lin" valueType="num">
                                      <p:cBhvr>
                                        <p:cTn dur="750" fill="hold" id="28"/>
                                        <p:tgtEl>
                                          <p:spTgt spid="15"/>
                                        </p:tgtEl>
                                        <p:attrNameLst>
                                          <p:attrName>style.rotation</p:attrName>
                                        </p:attrNameLst>
                                      </p:cBhvr>
                                      <p:tavLst>
                                        <p:tav tm="0">
                                          <p:val>
                                            <p:fltVal val="90"/>
                                          </p:val>
                                        </p:tav>
                                        <p:tav tm="100000">
                                          <p:val>
                                            <p:fltVal val="0"/>
                                          </p:val>
                                        </p:tav>
                                      </p:tavLst>
                                    </p:anim>
                                    <p:animEffect filter="fade" transition="in">
                                      <p:cBhvr>
                                        <p:cTn dur="750" id="29"/>
                                        <p:tgtEl>
                                          <p:spTgt spid="15"/>
                                        </p:tgtEl>
                                      </p:cBhvr>
                                    </p:animEffect>
                                  </p:childTnLst>
                                </p:cTn>
                              </p:par>
                              <p:par>
                                <p:cTn fill="hold" grpId="0" id="30" nodeType="withEffect" presetClass="entr" presetID="53" presetSubtype="0">
                                  <p:stCondLst>
                                    <p:cond delay="1500"/>
                                  </p:stCondLst>
                                  <p:childTnLst>
                                    <p:set>
                                      <p:cBhvr>
                                        <p:cTn dur="1" fill="hold" id="31">
                                          <p:stCondLst>
                                            <p:cond delay="0"/>
                                          </p:stCondLst>
                                        </p:cTn>
                                        <p:tgtEl>
                                          <p:spTgt spid="31"/>
                                        </p:tgtEl>
                                        <p:attrNameLst>
                                          <p:attrName>style.visibility</p:attrName>
                                        </p:attrNameLst>
                                      </p:cBhvr>
                                      <p:to>
                                        <p:strVal val="visible"/>
                                      </p:to>
                                    </p:set>
                                    <p:anim calcmode="lin" valueType="num">
                                      <p:cBhvr>
                                        <p:cTn dur="500" fill="hold" id="32"/>
                                        <p:tgtEl>
                                          <p:spTgt spid="31"/>
                                        </p:tgtEl>
                                        <p:attrNameLst>
                                          <p:attrName>ppt_w</p:attrName>
                                        </p:attrNameLst>
                                      </p:cBhvr>
                                      <p:tavLst>
                                        <p:tav tm="0">
                                          <p:val>
                                            <p:fltVal val="0"/>
                                          </p:val>
                                        </p:tav>
                                        <p:tav tm="100000">
                                          <p:val>
                                            <p:strVal val="#ppt_w"/>
                                          </p:val>
                                        </p:tav>
                                      </p:tavLst>
                                    </p:anim>
                                    <p:anim calcmode="lin" valueType="num">
                                      <p:cBhvr>
                                        <p:cTn dur="500" fill="hold" id="33"/>
                                        <p:tgtEl>
                                          <p:spTgt spid="31"/>
                                        </p:tgtEl>
                                        <p:attrNameLst>
                                          <p:attrName>ppt_h</p:attrName>
                                        </p:attrNameLst>
                                      </p:cBhvr>
                                      <p:tavLst>
                                        <p:tav tm="0">
                                          <p:val>
                                            <p:fltVal val="0"/>
                                          </p:val>
                                        </p:tav>
                                        <p:tav tm="100000">
                                          <p:val>
                                            <p:strVal val="#ppt_h"/>
                                          </p:val>
                                        </p:tav>
                                      </p:tavLst>
                                    </p:anim>
                                    <p:animEffect filter="fade" transition="in">
                                      <p:cBhvr>
                                        <p:cTn dur="500" id="34"/>
                                        <p:tgtEl>
                                          <p:spTgt spid="31"/>
                                        </p:tgtEl>
                                      </p:cBhvr>
                                    </p:animEffect>
                                  </p:childTnLst>
                                </p:cTn>
                              </p:par>
                              <p:par>
                                <p:cTn fill="hold" id="35" nodeType="withEffect" presetClass="entr" presetID="53" presetSubtype="0">
                                  <p:stCondLst>
                                    <p:cond delay="1500"/>
                                  </p:stCondLst>
                                  <p:childTnLst>
                                    <p:set>
                                      <p:cBhvr>
                                        <p:cTn dur="1" fill="hold" id="36">
                                          <p:stCondLst>
                                            <p:cond delay="0"/>
                                          </p:stCondLst>
                                        </p:cTn>
                                        <p:tgtEl>
                                          <p:spTgt spid="25"/>
                                        </p:tgtEl>
                                        <p:attrNameLst>
                                          <p:attrName>style.visibility</p:attrName>
                                        </p:attrNameLst>
                                      </p:cBhvr>
                                      <p:to>
                                        <p:strVal val="visible"/>
                                      </p:to>
                                    </p:set>
                                    <p:anim calcmode="lin" valueType="num">
                                      <p:cBhvr>
                                        <p:cTn dur="500" fill="hold" id="37"/>
                                        <p:tgtEl>
                                          <p:spTgt spid="25"/>
                                        </p:tgtEl>
                                        <p:attrNameLst>
                                          <p:attrName>ppt_w</p:attrName>
                                        </p:attrNameLst>
                                      </p:cBhvr>
                                      <p:tavLst>
                                        <p:tav tm="0">
                                          <p:val>
                                            <p:fltVal val="0"/>
                                          </p:val>
                                        </p:tav>
                                        <p:tav tm="100000">
                                          <p:val>
                                            <p:strVal val="#ppt_w"/>
                                          </p:val>
                                        </p:tav>
                                      </p:tavLst>
                                    </p:anim>
                                    <p:anim calcmode="lin" valueType="num">
                                      <p:cBhvr>
                                        <p:cTn dur="500" fill="hold" id="38"/>
                                        <p:tgtEl>
                                          <p:spTgt spid="25"/>
                                        </p:tgtEl>
                                        <p:attrNameLst>
                                          <p:attrName>ppt_h</p:attrName>
                                        </p:attrNameLst>
                                      </p:cBhvr>
                                      <p:tavLst>
                                        <p:tav tm="0">
                                          <p:val>
                                            <p:fltVal val="0"/>
                                          </p:val>
                                        </p:tav>
                                        <p:tav tm="100000">
                                          <p:val>
                                            <p:strVal val="#ppt_h"/>
                                          </p:val>
                                        </p:tav>
                                      </p:tavLst>
                                    </p:anim>
                                    <p:animEffect filter="fade" transition="in">
                                      <p:cBhvr>
                                        <p:cTn dur="500" id="39"/>
                                        <p:tgtEl>
                                          <p:spTgt spid="25"/>
                                        </p:tgtEl>
                                      </p:cBhvr>
                                    </p:animEffect>
                                  </p:childTnLst>
                                </p:cTn>
                              </p:par>
                              <p:par>
                                <p:cTn fill="hold" id="40" nodeType="withEffect" presetClass="entr" presetID="53" presetSubtype="0">
                                  <p:stCondLst>
                                    <p:cond delay="1500"/>
                                  </p:stCondLst>
                                  <p:childTnLst>
                                    <p:set>
                                      <p:cBhvr>
                                        <p:cTn dur="1" fill="hold" id="41">
                                          <p:stCondLst>
                                            <p:cond delay="0"/>
                                          </p:stCondLst>
                                        </p:cTn>
                                        <p:tgtEl>
                                          <p:spTgt spid="22"/>
                                        </p:tgtEl>
                                        <p:attrNameLst>
                                          <p:attrName>style.visibility</p:attrName>
                                        </p:attrNameLst>
                                      </p:cBhvr>
                                      <p:to>
                                        <p:strVal val="visible"/>
                                      </p:to>
                                    </p:set>
                                    <p:anim calcmode="lin" valueType="num">
                                      <p:cBhvr>
                                        <p:cTn dur="500" fill="hold" id="42"/>
                                        <p:tgtEl>
                                          <p:spTgt spid="22"/>
                                        </p:tgtEl>
                                        <p:attrNameLst>
                                          <p:attrName>ppt_w</p:attrName>
                                        </p:attrNameLst>
                                      </p:cBhvr>
                                      <p:tavLst>
                                        <p:tav tm="0">
                                          <p:val>
                                            <p:fltVal val="0"/>
                                          </p:val>
                                        </p:tav>
                                        <p:tav tm="100000">
                                          <p:val>
                                            <p:strVal val="#ppt_w"/>
                                          </p:val>
                                        </p:tav>
                                      </p:tavLst>
                                    </p:anim>
                                    <p:anim calcmode="lin" valueType="num">
                                      <p:cBhvr>
                                        <p:cTn dur="500" fill="hold" id="43"/>
                                        <p:tgtEl>
                                          <p:spTgt spid="22"/>
                                        </p:tgtEl>
                                        <p:attrNameLst>
                                          <p:attrName>ppt_h</p:attrName>
                                        </p:attrNameLst>
                                      </p:cBhvr>
                                      <p:tavLst>
                                        <p:tav tm="0">
                                          <p:val>
                                            <p:fltVal val="0"/>
                                          </p:val>
                                        </p:tav>
                                        <p:tav tm="100000">
                                          <p:val>
                                            <p:strVal val="#ppt_h"/>
                                          </p:val>
                                        </p:tav>
                                      </p:tavLst>
                                    </p:anim>
                                    <p:animEffect filter="fade" transition="in">
                                      <p:cBhvr>
                                        <p:cTn dur="500" id="44"/>
                                        <p:tgtEl>
                                          <p:spTgt spid="22"/>
                                        </p:tgtEl>
                                      </p:cBhvr>
                                    </p:animEffect>
                                  </p:childTnLst>
                                </p:cTn>
                              </p:par>
                              <p:par>
                                <p:cTn fill="hold" id="45" nodeType="withEffect" presetClass="entr" presetID="53" presetSubtype="0">
                                  <p:stCondLst>
                                    <p:cond delay="1500"/>
                                  </p:stCondLst>
                                  <p:childTnLst>
                                    <p:set>
                                      <p:cBhvr>
                                        <p:cTn dur="1" fill="hold" id="46">
                                          <p:stCondLst>
                                            <p:cond delay="0"/>
                                          </p:stCondLst>
                                        </p:cTn>
                                        <p:tgtEl>
                                          <p:spTgt spid="28"/>
                                        </p:tgtEl>
                                        <p:attrNameLst>
                                          <p:attrName>style.visibility</p:attrName>
                                        </p:attrNameLst>
                                      </p:cBhvr>
                                      <p:to>
                                        <p:strVal val="visible"/>
                                      </p:to>
                                    </p:set>
                                    <p:anim calcmode="lin" valueType="num">
                                      <p:cBhvr>
                                        <p:cTn dur="500" fill="hold" id="47"/>
                                        <p:tgtEl>
                                          <p:spTgt spid="28"/>
                                        </p:tgtEl>
                                        <p:attrNameLst>
                                          <p:attrName>ppt_w</p:attrName>
                                        </p:attrNameLst>
                                      </p:cBhvr>
                                      <p:tavLst>
                                        <p:tav tm="0">
                                          <p:val>
                                            <p:fltVal val="0"/>
                                          </p:val>
                                        </p:tav>
                                        <p:tav tm="100000">
                                          <p:val>
                                            <p:strVal val="#ppt_w"/>
                                          </p:val>
                                        </p:tav>
                                      </p:tavLst>
                                    </p:anim>
                                    <p:anim calcmode="lin" valueType="num">
                                      <p:cBhvr>
                                        <p:cTn dur="500" fill="hold" id="48"/>
                                        <p:tgtEl>
                                          <p:spTgt spid="28"/>
                                        </p:tgtEl>
                                        <p:attrNameLst>
                                          <p:attrName>ppt_h</p:attrName>
                                        </p:attrNameLst>
                                      </p:cBhvr>
                                      <p:tavLst>
                                        <p:tav tm="0">
                                          <p:val>
                                            <p:fltVal val="0"/>
                                          </p:val>
                                        </p:tav>
                                        <p:tav tm="100000">
                                          <p:val>
                                            <p:strVal val="#ppt_h"/>
                                          </p:val>
                                        </p:tav>
                                      </p:tavLst>
                                    </p:anim>
                                    <p:animEffect filter="fade" transition="in">
                                      <p:cBhvr>
                                        <p:cTn dur="500" id="49"/>
                                        <p:tgtEl>
                                          <p:spTgt spid="28"/>
                                        </p:tgtEl>
                                      </p:cBhvr>
                                    </p:animEffect>
                                  </p:childTnLst>
                                </p:cTn>
                              </p:par>
                              <p:par>
                                <p:cTn fill="hold" grpId="0" id="50" nodeType="withEffect" presetClass="entr" presetID="53" presetSubtype="0">
                                  <p:stCondLst>
                                    <p:cond delay="2000"/>
                                  </p:stCondLst>
                                  <p:childTnLst>
                                    <p:set>
                                      <p:cBhvr>
                                        <p:cTn dur="1" fill="hold" id="51">
                                          <p:stCondLst>
                                            <p:cond delay="0"/>
                                          </p:stCondLst>
                                        </p:cTn>
                                        <p:tgtEl>
                                          <p:spTgt spid="32"/>
                                        </p:tgtEl>
                                        <p:attrNameLst>
                                          <p:attrName>style.visibility</p:attrName>
                                        </p:attrNameLst>
                                      </p:cBhvr>
                                      <p:to>
                                        <p:strVal val="visible"/>
                                      </p:to>
                                    </p:set>
                                    <p:anim calcmode="lin" valueType="num">
                                      <p:cBhvr>
                                        <p:cTn dur="750" fill="hold" id="52"/>
                                        <p:tgtEl>
                                          <p:spTgt spid="32"/>
                                        </p:tgtEl>
                                        <p:attrNameLst>
                                          <p:attrName>ppt_w</p:attrName>
                                        </p:attrNameLst>
                                      </p:cBhvr>
                                      <p:tavLst>
                                        <p:tav tm="0">
                                          <p:val>
                                            <p:fltVal val="0"/>
                                          </p:val>
                                        </p:tav>
                                        <p:tav tm="100000">
                                          <p:val>
                                            <p:strVal val="#ppt_w"/>
                                          </p:val>
                                        </p:tav>
                                      </p:tavLst>
                                    </p:anim>
                                    <p:anim calcmode="lin" valueType="num">
                                      <p:cBhvr>
                                        <p:cTn dur="750" fill="hold" id="53"/>
                                        <p:tgtEl>
                                          <p:spTgt spid="32"/>
                                        </p:tgtEl>
                                        <p:attrNameLst>
                                          <p:attrName>ppt_h</p:attrName>
                                        </p:attrNameLst>
                                      </p:cBhvr>
                                      <p:tavLst>
                                        <p:tav tm="0">
                                          <p:val>
                                            <p:fltVal val="0"/>
                                          </p:val>
                                        </p:tav>
                                        <p:tav tm="100000">
                                          <p:val>
                                            <p:strVal val="#ppt_h"/>
                                          </p:val>
                                        </p:tav>
                                      </p:tavLst>
                                    </p:anim>
                                    <p:animEffect filter="fade" transition="in">
                                      <p:cBhvr>
                                        <p:cTn dur="750" id="54"/>
                                        <p:tgtEl>
                                          <p:spTgt spid="32"/>
                                        </p:tgtEl>
                                      </p:cBhvr>
                                    </p:animEffect>
                                  </p:childTnLst>
                                </p:cTn>
                              </p:par>
                              <p:par>
                                <p:cTn fill="hold" grpId="0" id="55" nodeType="withEffect" presetClass="entr" presetID="53" presetSubtype="0">
                                  <p:stCondLst>
                                    <p:cond delay="2000"/>
                                  </p:stCondLst>
                                  <p:childTnLst>
                                    <p:set>
                                      <p:cBhvr>
                                        <p:cTn dur="1" fill="hold" id="56">
                                          <p:stCondLst>
                                            <p:cond delay="0"/>
                                          </p:stCondLst>
                                        </p:cTn>
                                        <p:tgtEl>
                                          <p:spTgt spid="33"/>
                                        </p:tgtEl>
                                        <p:attrNameLst>
                                          <p:attrName>style.visibility</p:attrName>
                                        </p:attrNameLst>
                                      </p:cBhvr>
                                      <p:to>
                                        <p:strVal val="visible"/>
                                      </p:to>
                                    </p:set>
                                    <p:anim calcmode="lin" valueType="num">
                                      <p:cBhvr>
                                        <p:cTn dur="750" fill="hold" id="57"/>
                                        <p:tgtEl>
                                          <p:spTgt spid="33"/>
                                        </p:tgtEl>
                                        <p:attrNameLst>
                                          <p:attrName>ppt_w</p:attrName>
                                        </p:attrNameLst>
                                      </p:cBhvr>
                                      <p:tavLst>
                                        <p:tav tm="0">
                                          <p:val>
                                            <p:fltVal val="0"/>
                                          </p:val>
                                        </p:tav>
                                        <p:tav tm="100000">
                                          <p:val>
                                            <p:strVal val="#ppt_w"/>
                                          </p:val>
                                        </p:tav>
                                      </p:tavLst>
                                    </p:anim>
                                    <p:anim calcmode="lin" valueType="num">
                                      <p:cBhvr>
                                        <p:cTn dur="750" fill="hold" id="58"/>
                                        <p:tgtEl>
                                          <p:spTgt spid="33"/>
                                        </p:tgtEl>
                                        <p:attrNameLst>
                                          <p:attrName>ppt_h</p:attrName>
                                        </p:attrNameLst>
                                      </p:cBhvr>
                                      <p:tavLst>
                                        <p:tav tm="0">
                                          <p:val>
                                            <p:fltVal val="0"/>
                                          </p:val>
                                        </p:tav>
                                        <p:tav tm="100000">
                                          <p:val>
                                            <p:strVal val="#ppt_h"/>
                                          </p:val>
                                        </p:tav>
                                      </p:tavLst>
                                    </p:anim>
                                    <p:animEffect filter="fade" transition="in">
                                      <p:cBhvr>
                                        <p:cTn dur="750" id="59"/>
                                        <p:tgtEl>
                                          <p:spTgt spid="33"/>
                                        </p:tgtEl>
                                      </p:cBhvr>
                                    </p:animEffect>
                                  </p:childTnLst>
                                </p:cTn>
                              </p:par>
                              <p:par>
                                <p:cTn fill="hold" grpId="0" id="60" nodeType="withEffect" presetClass="entr" presetID="53" presetSubtype="0">
                                  <p:stCondLst>
                                    <p:cond delay="2000"/>
                                  </p:stCondLst>
                                  <p:childTnLst>
                                    <p:set>
                                      <p:cBhvr>
                                        <p:cTn dur="1" fill="hold" id="61">
                                          <p:stCondLst>
                                            <p:cond delay="0"/>
                                          </p:stCondLst>
                                        </p:cTn>
                                        <p:tgtEl>
                                          <p:spTgt spid="35"/>
                                        </p:tgtEl>
                                        <p:attrNameLst>
                                          <p:attrName>style.visibility</p:attrName>
                                        </p:attrNameLst>
                                      </p:cBhvr>
                                      <p:to>
                                        <p:strVal val="visible"/>
                                      </p:to>
                                    </p:set>
                                    <p:anim calcmode="lin" valueType="num">
                                      <p:cBhvr>
                                        <p:cTn dur="750" fill="hold" id="62"/>
                                        <p:tgtEl>
                                          <p:spTgt spid="35"/>
                                        </p:tgtEl>
                                        <p:attrNameLst>
                                          <p:attrName>ppt_w</p:attrName>
                                        </p:attrNameLst>
                                      </p:cBhvr>
                                      <p:tavLst>
                                        <p:tav tm="0">
                                          <p:val>
                                            <p:fltVal val="0"/>
                                          </p:val>
                                        </p:tav>
                                        <p:tav tm="100000">
                                          <p:val>
                                            <p:strVal val="#ppt_w"/>
                                          </p:val>
                                        </p:tav>
                                      </p:tavLst>
                                    </p:anim>
                                    <p:anim calcmode="lin" valueType="num">
                                      <p:cBhvr>
                                        <p:cTn dur="750" fill="hold" id="63"/>
                                        <p:tgtEl>
                                          <p:spTgt spid="35"/>
                                        </p:tgtEl>
                                        <p:attrNameLst>
                                          <p:attrName>ppt_h</p:attrName>
                                        </p:attrNameLst>
                                      </p:cBhvr>
                                      <p:tavLst>
                                        <p:tav tm="0">
                                          <p:val>
                                            <p:fltVal val="0"/>
                                          </p:val>
                                        </p:tav>
                                        <p:tav tm="100000">
                                          <p:val>
                                            <p:strVal val="#ppt_h"/>
                                          </p:val>
                                        </p:tav>
                                      </p:tavLst>
                                    </p:anim>
                                    <p:animEffect filter="fade" transition="in">
                                      <p:cBhvr>
                                        <p:cTn dur="750" id="64"/>
                                        <p:tgtEl>
                                          <p:spTgt spid="35"/>
                                        </p:tgtEl>
                                      </p:cBhvr>
                                    </p:animEffect>
                                  </p:childTnLst>
                                </p:cTn>
                              </p:par>
                              <p:par>
                                <p:cTn fill="hold" grpId="0" id="65" nodeType="withEffect" presetClass="entr" presetID="53" presetSubtype="0">
                                  <p:stCondLst>
                                    <p:cond delay="2000"/>
                                  </p:stCondLst>
                                  <p:childTnLst>
                                    <p:set>
                                      <p:cBhvr>
                                        <p:cTn dur="1" fill="hold" id="66">
                                          <p:stCondLst>
                                            <p:cond delay="0"/>
                                          </p:stCondLst>
                                        </p:cTn>
                                        <p:tgtEl>
                                          <p:spTgt spid="20"/>
                                        </p:tgtEl>
                                        <p:attrNameLst>
                                          <p:attrName>style.visibility</p:attrName>
                                        </p:attrNameLst>
                                      </p:cBhvr>
                                      <p:to>
                                        <p:strVal val="visible"/>
                                      </p:to>
                                    </p:set>
                                    <p:anim calcmode="lin" valueType="num">
                                      <p:cBhvr>
                                        <p:cTn dur="750" fill="hold" id="67"/>
                                        <p:tgtEl>
                                          <p:spTgt spid="20"/>
                                        </p:tgtEl>
                                        <p:attrNameLst>
                                          <p:attrName>ppt_w</p:attrName>
                                        </p:attrNameLst>
                                      </p:cBhvr>
                                      <p:tavLst>
                                        <p:tav tm="0">
                                          <p:val>
                                            <p:fltVal val="0"/>
                                          </p:val>
                                        </p:tav>
                                        <p:tav tm="100000">
                                          <p:val>
                                            <p:strVal val="#ppt_w"/>
                                          </p:val>
                                        </p:tav>
                                      </p:tavLst>
                                    </p:anim>
                                    <p:anim calcmode="lin" valueType="num">
                                      <p:cBhvr>
                                        <p:cTn dur="750" fill="hold" id="68"/>
                                        <p:tgtEl>
                                          <p:spTgt spid="20"/>
                                        </p:tgtEl>
                                        <p:attrNameLst>
                                          <p:attrName>ppt_h</p:attrName>
                                        </p:attrNameLst>
                                      </p:cBhvr>
                                      <p:tavLst>
                                        <p:tav tm="0">
                                          <p:val>
                                            <p:fltVal val="0"/>
                                          </p:val>
                                        </p:tav>
                                        <p:tav tm="100000">
                                          <p:val>
                                            <p:strVal val="#ppt_h"/>
                                          </p:val>
                                        </p:tav>
                                      </p:tavLst>
                                    </p:anim>
                                    <p:animEffect filter="fade" transition="in">
                                      <p:cBhvr>
                                        <p:cTn dur="750" id="69"/>
                                        <p:tgtEl>
                                          <p:spTgt spid="20"/>
                                        </p:tgtEl>
                                      </p:cBhvr>
                                    </p:animEffect>
                                  </p:childTnLst>
                                </p:cTn>
                              </p:par>
                              <p:par>
                                <p:cTn fill="hold" grpId="0" id="70" nodeType="withEffect" presetClass="entr" presetID="53" presetSubtype="0">
                                  <p:stCondLst>
                                    <p:cond delay="2000"/>
                                  </p:stCondLst>
                                  <p:childTnLst>
                                    <p:set>
                                      <p:cBhvr>
                                        <p:cTn dur="1" fill="hold" id="71">
                                          <p:stCondLst>
                                            <p:cond delay="0"/>
                                          </p:stCondLst>
                                        </p:cTn>
                                        <p:tgtEl>
                                          <p:spTgt spid="21"/>
                                        </p:tgtEl>
                                        <p:attrNameLst>
                                          <p:attrName>style.visibility</p:attrName>
                                        </p:attrNameLst>
                                      </p:cBhvr>
                                      <p:to>
                                        <p:strVal val="visible"/>
                                      </p:to>
                                    </p:set>
                                    <p:anim calcmode="lin" valueType="num">
                                      <p:cBhvr>
                                        <p:cTn dur="750" fill="hold" id="72"/>
                                        <p:tgtEl>
                                          <p:spTgt spid="21"/>
                                        </p:tgtEl>
                                        <p:attrNameLst>
                                          <p:attrName>ppt_w</p:attrName>
                                        </p:attrNameLst>
                                      </p:cBhvr>
                                      <p:tavLst>
                                        <p:tav tm="0">
                                          <p:val>
                                            <p:fltVal val="0"/>
                                          </p:val>
                                        </p:tav>
                                        <p:tav tm="100000">
                                          <p:val>
                                            <p:strVal val="#ppt_w"/>
                                          </p:val>
                                        </p:tav>
                                      </p:tavLst>
                                    </p:anim>
                                    <p:anim calcmode="lin" valueType="num">
                                      <p:cBhvr>
                                        <p:cTn dur="750" fill="hold" id="73"/>
                                        <p:tgtEl>
                                          <p:spTgt spid="21"/>
                                        </p:tgtEl>
                                        <p:attrNameLst>
                                          <p:attrName>ppt_h</p:attrName>
                                        </p:attrNameLst>
                                      </p:cBhvr>
                                      <p:tavLst>
                                        <p:tav tm="0">
                                          <p:val>
                                            <p:fltVal val="0"/>
                                          </p:val>
                                        </p:tav>
                                        <p:tav tm="100000">
                                          <p:val>
                                            <p:strVal val="#ppt_h"/>
                                          </p:val>
                                        </p:tav>
                                      </p:tavLst>
                                    </p:anim>
                                    <p:animEffect filter="fade" transition="in">
                                      <p:cBhvr>
                                        <p:cTn dur="750" id="74"/>
                                        <p:tgtEl>
                                          <p:spTgt spid="21"/>
                                        </p:tgtEl>
                                      </p:cBhvr>
                                    </p:animEffect>
                                  </p:childTnLst>
                                </p:cTn>
                              </p:par>
                              <p:par>
                                <p:cTn fill="hold" grpId="0" id="75" nodeType="withEffect" presetClass="entr" presetID="53" presetSubtype="0">
                                  <p:stCondLst>
                                    <p:cond delay="2000"/>
                                  </p:stCondLst>
                                  <p:childTnLst>
                                    <p:set>
                                      <p:cBhvr>
                                        <p:cTn dur="1" fill="hold" id="76">
                                          <p:stCondLst>
                                            <p:cond delay="0"/>
                                          </p:stCondLst>
                                        </p:cTn>
                                        <p:tgtEl>
                                          <p:spTgt spid="34"/>
                                        </p:tgtEl>
                                        <p:attrNameLst>
                                          <p:attrName>style.visibility</p:attrName>
                                        </p:attrNameLst>
                                      </p:cBhvr>
                                      <p:to>
                                        <p:strVal val="visible"/>
                                      </p:to>
                                    </p:set>
                                    <p:anim calcmode="lin" valueType="num">
                                      <p:cBhvr>
                                        <p:cTn dur="750" fill="hold" id="77"/>
                                        <p:tgtEl>
                                          <p:spTgt spid="34"/>
                                        </p:tgtEl>
                                        <p:attrNameLst>
                                          <p:attrName>ppt_w</p:attrName>
                                        </p:attrNameLst>
                                      </p:cBhvr>
                                      <p:tavLst>
                                        <p:tav tm="0">
                                          <p:val>
                                            <p:fltVal val="0"/>
                                          </p:val>
                                        </p:tav>
                                        <p:tav tm="100000">
                                          <p:val>
                                            <p:strVal val="#ppt_w"/>
                                          </p:val>
                                        </p:tav>
                                      </p:tavLst>
                                    </p:anim>
                                    <p:anim calcmode="lin" valueType="num">
                                      <p:cBhvr>
                                        <p:cTn dur="750" fill="hold" id="78"/>
                                        <p:tgtEl>
                                          <p:spTgt spid="34"/>
                                        </p:tgtEl>
                                        <p:attrNameLst>
                                          <p:attrName>ppt_h</p:attrName>
                                        </p:attrNameLst>
                                      </p:cBhvr>
                                      <p:tavLst>
                                        <p:tav tm="0">
                                          <p:val>
                                            <p:fltVal val="0"/>
                                          </p:val>
                                        </p:tav>
                                        <p:tav tm="100000">
                                          <p:val>
                                            <p:strVal val="#ppt_h"/>
                                          </p:val>
                                        </p:tav>
                                      </p:tavLst>
                                    </p:anim>
                                    <p:animEffect filter="fade" transition="in">
                                      <p:cBhvr>
                                        <p:cTn dur="750" id="7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20"/>
      <p:bldP grpId="0" spid="21"/>
      <p:bldP grpId="0" spid="31"/>
      <p:bldP grpId="0" spid="32"/>
      <p:bldP grpId="0" spid="33"/>
      <p:bldP grpId="0" spid="34"/>
      <p:bldP grpId="0" spid="3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sp>
        <p:nvSpPr>
          <p:cNvPr id="15" name="空心弧 14"/>
          <p:cNvSpPr/>
          <p:nvPr/>
        </p:nvSpPr>
        <p:spPr>
          <a:xfrm>
            <a:off x="3165450" y="1864363"/>
            <a:ext cx="2800311" cy="2801171"/>
          </a:xfrm>
          <a:prstGeom prst="blockArc">
            <a:avLst>
              <a:gd fmla="val 11691848" name="adj1"/>
              <a:gd fmla="val 20744621" name="adj2"/>
              <a:gd fmla="val 20448" name="adj3"/>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空心弧 15"/>
          <p:cNvSpPr/>
          <p:nvPr/>
        </p:nvSpPr>
        <p:spPr>
          <a:xfrm flipV="1">
            <a:off x="5365695" y="1398504"/>
            <a:ext cx="2800311" cy="2801171"/>
          </a:xfrm>
          <a:prstGeom prst="blockArc">
            <a:avLst>
              <a:gd fmla="val 11691848" name="adj1"/>
              <a:gd fmla="val 20744621" name="adj2"/>
              <a:gd fmla="val 20448" name="adj3"/>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7" name="空心弧 16"/>
          <p:cNvSpPr/>
          <p:nvPr/>
        </p:nvSpPr>
        <p:spPr>
          <a:xfrm flipV="1">
            <a:off x="965206" y="1398504"/>
            <a:ext cx="2800311" cy="2801171"/>
          </a:xfrm>
          <a:prstGeom prst="blockArc">
            <a:avLst>
              <a:gd fmla="val 11691848" name="adj1"/>
              <a:gd fmla="val 20744621" name="adj2"/>
              <a:gd fmla="val 20448" name="adj3"/>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8" name="任意多边形 17"/>
          <p:cNvSpPr/>
          <p:nvPr/>
        </p:nvSpPr>
        <p:spPr>
          <a:xfrm>
            <a:off x="4216770" y="2971207"/>
            <a:ext cx="697674" cy="703478"/>
          </a:xfrm>
          <a:custGeom>
            <a:gdLst>
              <a:gd fmla="*/ 306653 w 617988" name="connsiteX0"/>
              <a:gd fmla="*/ 188483 h 633881" name="connsiteY0"/>
              <a:gd fmla="*/ 175019 w 617988" name="connsiteX1"/>
              <a:gd fmla="*/ 320117 h 633881" name="connsiteY1"/>
              <a:gd fmla="*/ 306653 w 617988" name="connsiteX2"/>
              <a:gd fmla="*/ 451751 h 633881" name="connsiteY2"/>
              <a:gd fmla="*/ 438287 w 617988" name="connsiteX3"/>
              <a:gd fmla="*/ 320117 h 633881" name="connsiteY3"/>
              <a:gd fmla="*/ 306653 w 617988" name="connsiteX4"/>
              <a:gd fmla="*/ 188483 h 633881" name="connsiteY4"/>
              <a:gd fmla="*/ 285953 w 617988" name="connsiteX5"/>
              <a:gd fmla="*/ 0 h 633881" name="connsiteY5"/>
              <a:gd fmla="*/ 459295 w 617988" name="connsiteX6"/>
              <a:gd fmla="*/ 39564 h 633881" name="connsiteY6"/>
              <a:gd fmla="*/ 447529 w 617988" name="connsiteX7"/>
              <a:gd fmla="*/ 91116 h 633881" name="connsiteY7"/>
              <a:gd fmla="*/ 454510 w 617988" name="connsiteX8"/>
              <a:gd fmla="*/ 94905 h 633881" name="connsiteY8"/>
              <a:gd fmla="*/ 492555 w 617988" name="connsiteX9"/>
              <a:gd fmla="*/ 127851 h 633881" name="connsiteY9"/>
              <a:gd fmla="*/ 540843 w 617988" name="connsiteX10"/>
              <a:gd fmla="*/ 104597 h 633881" name="connsiteY10"/>
              <a:gd fmla="*/ 617988 w 617988" name="connsiteX11"/>
              <a:gd fmla="*/ 264789 h 633881" name="connsiteY11"/>
              <a:gd fmla="*/ 568969 w 617988" name="connsiteX12"/>
              <a:gd fmla="*/ 288395 h 633881" name="connsiteY12"/>
              <a:gd fmla="*/ 572565 w 617988" name="connsiteX13"/>
              <a:gd fmla="*/ 316940 h 633881" name="connsiteY13"/>
              <a:gd fmla="*/ 569654 w 617988" name="connsiteX14"/>
              <a:gd fmla="*/ 345815 h 633881" name="connsiteY14"/>
              <a:gd fmla="*/ 617988 w 617988" name="connsiteX15"/>
              <a:gd fmla="*/ 369091 h 633881" name="connsiteY15"/>
              <a:gd fmla="*/ 540843 w 617988" name="connsiteX16"/>
              <a:gd fmla="*/ 529284 h 633881" name="connsiteY16"/>
              <a:gd fmla="*/ 493746 w 617988" name="connsiteX17"/>
              <a:gd fmla="*/ 506603 h 633881" name="connsiteY17"/>
              <a:gd fmla="*/ 454510 w 617988" name="connsiteX18"/>
              <a:gd fmla="*/ 538975 h 633881" name="connsiteY18"/>
              <a:gd fmla="*/ 447440 w 617988" name="connsiteX19"/>
              <a:gd fmla="*/ 542374 h 633881" name="connsiteY19"/>
              <a:gd fmla="*/ 459295 w 617988" name="connsiteX20"/>
              <a:gd fmla="*/ 594316 h 633881" name="connsiteY20"/>
              <a:gd fmla="*/ 285953 w 617988" name="connsiteX21"/>
              <a:gd fmla="*/ 633881 h 633881" name="connsiteY21"/>
              <a:gd fmla="*/ 273654 w 617988" name="connsiteX22"/>
              <a:gd fmla="*/ 579996 h 633881" name="connsiteY22"/>
              <a:gd fmla="*/ 225175 w 617988" name="connsiteX23"/>
              <a:gd fmla="*/ 572667 h 633881" name="connsiteY23"/>
              <a:gd fmla="*/ 217312 w 617988" name="connsiteX24"/>
              <a:gd fmla="*/ 569232 h 633881" name="connsiteY24"/>
              <a:gd fmla="*/ 184266 w 617988" name="connsiteX25"/>
              <a:gd fmla="*/ 610670 h 633881" name="connsiteY25"/>
              <a:gd fmla="*/ 45256 w 617988" name="connsiteX26"/>
              <a:gd fmla="*/ 499814 h 633881" name="connsiteY26"/>
              <a:gd fmla="*/ 78629 w 617988" name="connsiteX27"/>
              <a:gd fmla="*/ 457966 h 633881" name="connsiteY27"/>
              <a:gd fmla="*/ 58077 w 617988" name="connsiteX28"/>
              <a:gd fmla="*/ 421167 h 633881" name="connsiteY28"/>
              <a:gd fmla="*/ 53320 w 617988" name="connsiteX29"/>
              <a:gd fmla="*/ 405840 h 633881" name="connsiteY29"/>
              <a:gd fmla="*/ 0 w 617988" name="connsiteX30"/>
              <a:gd fmla="*/ 405840 h 633881" name="connsiteY30"/>
              <a:gd fmla="*/ 0 w 617988" name="connsiteX31"/>
              <a:gd fmla="*/ 228040 h 633881" name="connsiteY31"/>
              <a:gd fmla="*/ 53320 w 617988" name="connsiteX32"/>
              <a:gd fmla="*/ 228040 h 633881" name="connsiteY32"/>
              <a:gd fmla="*/ 58077 w 617988" name="connsiteX33"/>
              <a:gd fmla="*/ 212714 h 633881" name="connsiteY33"/>
              <a:gd fmla="*/ 79637 w 617988" name="connsiteX34"/>
              <a:gd fmla="*/ 177179 h 633881" name="connsiteY34"/>
              <a:gd fmla="*/ 45255 w 617988" name="connsiteX35"/>
              <a:gd fmla="*/ 134066 h 633881" name="connsiteY35"/>
              <a:gd fmla="*/ 184265 w 617988" name="connsiteX36"/>
              <a:gd fmla="*/ 23210 h 633881" name="connsiteY36"/>
              <a:gd fmla="*/ 217510 w 617988" name="connsiteX37"/>
              <a:gd fmla="*/ 64898 h 633881" name="connsiteY37"/>
              <a:gd fmla="*/ 225175 w 617988" name="connsiteX38"/>
              <a:gd fmla="*/ 61213 h 633881" name="connsiteY38"/>
              <a:gd fmla="*/ 273654 w 617988" name="connsiteX39"/>
              <a:gd fmla="*/ 53884 h 633881"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33881" w="617988">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9" name="任意多边形 18"/>
          <p:cNvSpPr/>
          <p:nvPr/>
        </p:nvSpPr>
        <p:spPr>
          <a:xfrm rot="19800796">
            <a:off x="2064097" y="2505076"/>
            <a:ext cx="697784" cy="708212"/>
          </a:xfrm>
          <a:custGeom>
            <a:gdLst>
              <a:gd fmla="*/ 470653 w 1412563" name="connsiteX0"/>
              <a:gd fmla="*/ 9354 h 1458403" name="connsiteY0"/>
              <a:gd fmla="*/ 682800 w 1412563" name="connsiteX1"/>
              <a:gd fmla="*/ 70106 h 1458403" name="connsiteY1"/>
              <a:gd fmla="*/ 694477 w 1412563" name="connsiteX2"/>
              <a:gd fmla="*/ 86905 h 1458403" name="connsiteY2"/>
              <a:gd fmla="*/ 756682 w 1412563" name="connsiteX3"/>
              <a:gd fmla="*/ 320998 h 1458403" name="connsiteY3"/>
              <a:gd fmla="*/ 1270875 w 1412563" name="connsiteX4"/>
              <a:gd fmla="*/ 320998 h 1458403" name="connsiteY4"/>
              <a:gd fmla="*/ 1412563 w 1412563" name="connsiteX5"/>
              <a:gd fmla="*/ 575975 h 1458403" name="connsiteY5"/>
              <a:gd fmla="*/ 824437 w 1412563" name="connsiteX6"/>
              <a:gd fmla="*/ 575975 h 1458403" name="connsiteY6"/>
              <a:gd fmla="*/ 925560 w 1412563" name="connsiteX7"/>
              <a:gd fmla="*/ 956529 h 1458403" name="connsiteY7"/>
              <a:gd fmla="*/ 1102841 w 1412563" name="connsiteX8"/>
              <a:gd fmla="*/ 956529 h 1458403" name="connsiteY8"/>
              <a:gd fmla="*/ 1259040 w 1412563" name="connsiteX9"/>
              <a:gd fmla="*/ 1237620 h 1458403" name="connsiteY9"/>
              <a:gd fmla="*/ 874979 w 1412563" name="connsiteX10"/>
              <a:gd fmla="*/ 1237620 h 1458403" name="connsiteY10"/>
              <a:gd fmla="*/ 515914 w 1412563" name="connsiteX11"/>
              <a:gd fmla="*/ 1458403 h 1458403" name="connsiteY11"/>
              <a:gd fmla="*/ 501740 w 1412563" name="connsiteX12"/>
              <a:gd fmla="*/ 1137141 h 1458403" name="connsiteY12"/>
              <a:gd fmla="*/ 638801 w 1412563" name="connsiteX13"/>
              <a:gd fmla="*/ 1052864 h 1458403" name="connsiteY13"/>
              <a:gd fmla="*/ 504515 w 1412563" name="connsiteX14"/>
              <a:gd fmla="*/ 688582 h 1458403" name="connsiteY14"/>
              <a:gd fmla="*/ 12857 w 1412563" name="connsiteX15"/>
              <a:gd fmla="*/ 990894 h 1458403" name="connsiteY15"/>
              <a:gd fmla="*/ 0 w 1412563" name="connsiteX16"/>
              <a:gd fmla="*/ 699478 h 1458403" name="connsiteY16"/>
              <a:gd fmla="*/ 414565 w 1412563" name="connsiteX17"/>
              <a:gd fmla="*/ 444569 h 1458403" name="connsiteY17"/>
              <a:gd fmla="*/ 332782 w 1412563" name="connsiteX18"/>
              <a:gd fmla="*/ 222714 h 1458403" name="connsiteY18"/>
              <a:gd fmla="*/ 332282 w 1412563" name="connsiteX19"/>
              <a:gd fmla="*/ 220317 h 1458403" name="connsiteY19"/>
              <a:gd fmla="*/ 470653 w 1412563" name="connsiteX20"/>
              <a:gd fmla="*/ 9354 h 1458403"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458403" w="141256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0" name="矩形 19"/>
          <p:cNvSpPr/>
          <p:nvPr/>
        </p:nvSpPr>
        <p:spPr>
          <a:xfrm>
            <a:off x="1753293" y="3706803"/>
            <a:ext cx="1224136" cy="297180"/>
          </a:xfrm>
          <a:prstGeom prst="rect">
            <a:avLst/>
          </a:prstGeom>
          <a:noFill/>
          <a:ln>
            <a:noFill/>
          </a:ln>
        </p:spPr>
        <p:txBody>
          <a:bodyPr wrap="square">
            <a:spAutoFit/>
          </a:bodyPr>
          <a:lstStyle/>
          <a:p>
            <a:pPr algn="dist"/>
            <a:r>
              <a:rPr altLang="en-US" lang="zh-CN" smtClean="0">
                <a:solidFill>
                  <a:schemeClr val="bg1"/>
                </a:solidFill>
                <a:latin charset="-122" panose="020b0503020204020204" pitchFamily="34" typeface="微软雅黑"/>
                <a:ea charset="-122" panose="020b0503020204020204" pitchFamily="34" typeface="微软雅黑"/>
              </a:rPr>
              <a:t>添加标题</a:t>
            </a:r>
          </a:p>
        </p:txBody>
      </p:sp>
      <p:sp>
        <p:nvSpPr>
          <p:cNvPr id="21" name="矩形 20"/>
          <p:cNvSpPr/>
          <p:nvPr/>
        </p:nvSpPr>
        <p:spPr>
          <a:xfrm>
            <a:off x="6153782" y="3706803"/>
            <a:ext cx="1224136" cy="297180"/>
          </a:xfrm>
          <a:prstGeom prst="rect">
            <a:avLst/>
          </a:prstGeom>
          <a:noFill/>
          <a:ln>
            <a:noFill/>
          </a:ln>
        </p:spPr>
        <p:txBody>
          <a:bodyPr wrap="square">
            <a:spAutoFit/>
          </a:bodyPr>
          <a:lstStyle/>
          <a:p>
            <a:pPr algn="dist"/>
            <a:r>
              <a:rPr altLang="en-US" lang="zh-CN" smtClean="0">
                <a:solidFill>
                  <a:schemeClr val="bg1"/>
                </a:solidFill>
                <a:latin charset="-122" panose="020b0503020204020204" pitchFamily="34" typeface="微软雅黑"/>
                <a:ea charset="-122" panose="020b0503020204020204" pitchFamily="34" typeface="微软雅黑"/>
              </a:rPr>
              <a:t>添加标题</a:t>
            </a:r>
          </a:p>
        </p:txBody>
      </p:sp>
      <p:sp>
        <p:nvSpPr>
          <p:cNvPr id="22" name="矩形 21"/>
          <p:cNvSpPr/>
          <p:nvPr/>
        </p:nvSpPr>
        <p:spPr>
          <a:xfrm>
            <a:off x="3953537" y="1987903"/>
            <a:ext cx="1224136" cy="297180"/>
          </a:xfrm>
          <a:prstGeom prst="rect">
            <a:avLst/>
          </a:prstGeom>
          <a:noFill/>
          <a:ln>
            <a:noFill/>
          </a:ln>
        </p:spPr>
        <p:txBody>
          <a:bodyPr wrap="square">
            <a:spAutoFit/>
          </a:bodyPr>
          <a:lstStyle/>
          <a:p>
            <a:pPr algn="dist"/>
            <a:r>
              <a:rPr altLang="en-US" lang="zh-CN" smtClean="0">
                <a:solidFill>
                  <a:schemeClr val="bg1"/>
                </a:solidFill>
                <a:latin charset="-122" panose="020b0503020204020204" pitchFamily="34" typeface="微软雅黑"/>
                <a:ea charset="-122" panose="020b0503020204020204" pitchFamily="34" typeface="微软雅黑"/>
              </a:rPr>
              <a:t>添加标题</a:t>
            </a:r>
          </a:p>
        </p:txBody>
      </p:sp>
      <p:sp>
        <p:nvSpPr>
          <p:cNvPr id="23" name="TextBox 70"/>
          <p:cNvSpPr txBox="1"/>
          <p:nvPr/>
        </p:nvSpPr>
        <p:spPr>
          <a:xfrm>
            <a:off x="5645726" y="1627863"/>
            <a:ext cx="2182101" cy="640080"/>
          </a:xfrm>
          <a:prstGeom prst="rect">
            <a:avLst/>
          </a:prstGeom>
          <a:noFill/>
          <a:ln>
            <a:noFill/>
            <a:prstDash val="sysDash"/>
          </a:ln>
        </p:spPr>
        <p:txBody>
          <a:bodyPr rtlCol="0" wrap="square">
            <a:spAutoFit/>
          </a:bodyPr>
          <a:lstStyle/>
          <a:p>
            <a:pPr algn="just"/>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 </a:t>
            </a:r>
          </a:p>
        </p:txBody>
      </p:sp>
      <p:sp>
        <p:nvSpPr>
          <p:cNvPr id="24" name="TextBox 72"/>
          <p:cNvSpPr txBox="1"/>
          <p:nvPr/>
        </p:nvSpPr>
        <p:spPr>
          <a:xfrm>
            <a:off x="1274310" y="1627863"/>
            <a:ext cx="2182101" cy="640080"/>
          </a:xfrm>
          <a:prstGeom prst="rect">
            <a:avLst/>
          </a:prstGeom>
          <a:noFill/>
          <a:ln>
            <a:noFill/>
            <a:prstDash val="sysDash"/>
          </a:ln>
        </p:spPr>
        <p:txBody>
          <a:bodyPr rtlCol="0" wrap="square">
            <a:spAutoFit/>
          </a:bodyPr>
          <a:lstStyle/>
          <a:p>
            <a:pPr algn="just"/>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 </a:t>
            </a:r>
          </a:p>
        </p:txBody>
      </p:sp>
      <p:sp>
        <p:nvSpPr>
          <p:cNvPr id="25" name="任意多边形 24"/>
          <p:cNvSpPr/>
          <p:nvPr/>
        </p:nvSpPr>
        <p:spPr>
          <a:xfrm flipH="1" rot="1799204">
            <a:off x="6387884" y="2505076"/>
            <a:ext cx="697784" cy="708212"/>
          </a:xfrm>
          <a:custGeom>
            <a:gdLst>
              <a:gd fmla="*/ 470653 w 1412563" name="connsiteX0"/>
              <a:gd fmla="*/ 9354 h 1458403" name="connsiteY0"/>
              <a:gd fmla="*/ 682800 w 1412563" name="connsiteX1"/>
              <a:gd fmla="*/ 70106 h 1458403" name="connsiteY1"/>
              <a:gd fmla="*/ 694477 w 1412563" name="connsiteX2"/>
              <a:gd fmla="*/ 86905 h 1458403" name="connsiteY2"/>
              <a:gd fmla="*/ 756682 w 1412563" name="connsiteX3"/>
              <a:gd fmla="*/ 320998 h 1458403" name="connsiteY3"/>
              <a:gd fmla="*/ 1270875 w 1412563" name="connsiteX4"/>
              <a:gd fmla="*/ 320998 h 1458403" name="connsiteY4"/>
              <a:gd fmla="*/ 1412563 w 1412563" name="connsiteX5"/>
              <a:gd fmla="*/ 575975 h 1458403" name="connsiteY5"/>
              <a:gd fmla="*/ 824437 w 1412563" name="connsiteX6"/>
              <a:gd fmla="*/ 575975 h 1458403" name="connsiteY6"/>
              <a:gd fmla="*/ 925560 w 1412563" name="connsiteX7"/>
              <a:gd fmla="*/ 956529 h 1458403" name="connsiteY7"/>
              <a:gd fmla="*/ 1102841 w 1412563" name="connsiteX8"/>
              <a:gd fmla="*/ 956529 h 1458403" name="connsiteY8"/>
              <a:gd fmla="*/ 1259040 w 1412563" name="connsiteX9"/>
              <a:gd fmla="*/ 1237620 h 1458403" name="connsiteY9"/>
              <a:gd fmla="*/ 874979 w 1412563" name="connsiteX10"/>
              <a:gd fmla="*/ 1237620 h 1458403" name="connsiteY10"/>
              <a:gd fmla="*/ 515914 w 1412563" name="connsiteX11"/>
              <a:gd fmla="*/ 1458403 h 1458403" name="connsiteY11"/>
              <a:gd fmla="*/ 501740 w 1412563" name="connsiteX12"/>
              <a:gd fmla="*/ 1137141 h 1458403" name="connsiteY12"/>
              <a:gd fmla="*/ 638801 w 1412563" name="connsiteX13"/>
              <a:gd fmla="*/ 1052864 h 1458403" name="connsiteY13"/>
              <a:gd fmla="*/ 504515 w 1412563" name="connsiteX14"/>
              <a:gd fmla="*/ 688582 h 1458403" name="connsiteY14"/>
              <a:gd fmla="*/ 12857 w 1412563" name="connsiteX15"/>
              <a:gd fmla="*/ 990894 h 1458403" name="connsiteY15"/>
              <a:gd fmla="*/ 0 w 1412563" name="connsiteX16"/>
              <a:gd fmla="*/ 699478 h 1458403" name="connsiteY16"/>
              <a:gd fmla="*/ 414565 w 1412563" name="connsiteX17"/>
              <a:gd fmla="*/ 444569 h 1458403" name="connsiteY17"/>
              <a:gd fmla="*/ 332782 w 1412563" name="connsiteX18"/>
              <a:gd fmla="*/ 222714 h 1458403" name="connsiteY18"/>
              <a:gd fmla="*/ 332282 w 1412563" name="connsiteX19"/>
              <a:gd fmla="*/ 220317 h 1458403" name="connsiteY19"/>
              <a:gd fmla="*/ 470653 w 1412563" name="connsiteX20"/>
              <a:gd fmla="*/ 9354 h 1458403"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458403" w="141256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6" name="TextBox 74"/>
          <p:cNvSpPr txBox="1"/>
          <p:nvPr/>
        </p:nvSpPr>
        <p:spPr>
          <a:xfrm>
            <a:off x="3456411" y="3945455"/>
            <a:ext cx="2182101" cy="640080"/>
          </a:xfrm>
          <a:prstGeom prst="rect">
            <a:avLst/>
          </a:prstGeom>
          <a:noFill/>
          <a:ln>
            <a:noFill/>
            <a:prstDash val="sysDash"/>
          </a:ln>
        </p:spPr>
        <p:txBody>
          <a:bodyPr rtlCol="0" wrap="square">
            <a:spAutoFit/>
          </a:bodyPr>
          <a:lstStyle/>
          <a:p>
            <a:pPr algn="just"/>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 </a:t>
            </a:r>
          </a:p>
        </p:txBody>
      </p:sp>
    </p:spTree>
    <p:extLst>
      <p:ext uri="{BB962C8B-B14F-4D97-AF65-F5344CB8AC3E}">
        <p14:creationId val="381725751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par>
                                <p:cTn fill="hold" grpId="0" id="24" nodeType="withEffect" presetClass="entr" presetID="16" presetSubtype="37">
                                  <p:stCondLst>
                                    <p:cond delay="750"/>
                                  </p:stCondLst>
                                  <p:childTnLst>
                                    <p:set>
                                      <p:cBhvr>
                                        <p:cTn dur="1" fill="hold" id="25">
                                          <p:stCondLst>
                                            <p:cond delay="0"/>
                                          </p:stCondLst>
                                        </p:cTn>
                                        <p:tgtEl>
                                          <p:spTgt spid="15"/>
                                        </p:tgtEl>
                                        <p:attrNameLst>
                                          <p:attrName>style.visibility</p:attrName>
                                        </p:attrNameLst>
                                      </p:cBhvr>
                                      <p:to>
                                        <p:strVal val="visible"/>
                                      </p:to>
                                    </p:set>
                                    <p:animEffect filter="barn(outVertical)" transition="in">
                                      <p:cBhvr>
                                        <p:cTn dur="750" id="26"/>
                                        <p:tgtEl>
                                          <p:spTgt spid="15"/>
                                        </p:tgtEl>
                                      </p:cBhvr>
                                    </p:animEffect>
                                  </p:childTnLst>
                                </p:cTn>
                              </p:par>
                              <p:par>
                                <p:cTn fill="hold" grpId="0" id="27" nodeType="withEffect" presetClass="entr" presetID="22" presetSubtype="8">
                                  <p:stCondLst>
                                    <p:cond delay="1500"/>
                                  </p:stCondLst>
                                  <p:childTnLst>
                                    <p:set>
                                      <p:cBhvr>
                                        <p:cTn dur="1" fill="hold" id="28">
                                          <p:stCondLst>
                                            <p:cond delay="0"/>
                                          </p:stCondLst>
                                        </p:cTn>
                                        <p:tgtEl>
                                          <p:spTgt spid="16"/>
                                        </p:tgtEl>
                                        <p:attrNameLst>
                                          <p:attrName>style.visibility</p:attrName>
                                        </p:attrNameLst>
                                      </p:cBhvr>
                                      <p:to>
                                        <p:strVal val="visible"/>
                                      </p:to>
                                    </p:set>
                                    <p:animEffect filter="wipe(left)" transition="in">
                                      <p:cBhvr>
                                        <p:cTn dur="750" id="29"/>
                                        <p:tgtEl>
                                          <p:spTgt spid="16"/>
                                        </p:tgtEl>
                                      </p:cBhvr>
                                    </p:animEffect>
                                  </p:childTnLst>
                                </p:cTn>
                              </p:par>
                              <p:par>
                                <p:cTn fill="hold" grpId="0" id="30" nodeType="withEffect" presetClass="entr" presetID="22" presetSubtype="2">
                                  <p:stCondLst>
                                    <p:cond delay="1500"/>
                                  </p:stCondLst>
                                  <p:childTnLst>
                                    <p:set>
                                      <p:cBhvr>
                                        <p:cTn dur="1" fill="hold" id="31">
                                          <p:stCondLst>
                                            <p:cond delay="0"/>
                                          </p:stCondLst>
                                        </p:cTn>
                                        <p:tgtEl>
                                          <p:spTgt spid="17"/>
                                        </p:tgtEl>
                                        <p:attrNameLst>
                                          <p:attrName>style.visibility</p:attrName>
                                        </p:attrNameLst>
                                      </p:cBhvr>
                                      <p:to>
                                        <p:strVal val="visible"/>
                                      </p:to>
                                    </p:set>
                                    <p:animEffect filter="wipe(right)" transition="in">
                                      <p:cBhvr>
                                        <p:cTn dur="750" id="32"/>
                                        <p:tgtEl>
                                          <p:spTgt spid="17"/>
                                        </p:tgtEl>
                                      </p:cBhvr>
                                    </p:animEffect>
                                  </p:childTnLst>
                                </p:cTn>
                              </p:par>
                              <p:par>
                                <p:cTn fill="hold" grpId="0" id="33" nodeType="withEffect" presetClass="entr" presetID="53" presetSubtype="0">
                                  <p:stCondLst>
                                    <p:cond delay="2000"/>
                                  </p:stCondLst>
                                  <p:childTnLst>
                                    <p:set>
                                      <p:cBhvr>
                                        <p:cTn dur="1" fill="hold" id="34">
                                          <p:stCondLst>
                                            <p:cond delay="0"/>
                                          </p:stCondLst>
                                        </p:cTn>
                                        <p:tgtEl>
                                          <p:spTgt spid="22"/>
                                        </p:tgtEl>
                                        <p:attrNameLst>
                                          <p:attrName>style.visibility</p:attrName>
                                        </p:attrNameLst>
                                      </p:cBhvr>
                                      <p:to>
                                        <p:strVal val="visible"/>
                                      </p:to>
                                    </p:set>
                                    <p:anim calcmode="lin" valueType="num">
                                      <p:cBhvr>
                                        <p:cTn dur="500" fill="hold" id="35"/>
                                        <p:tgtEl>
                                          <p:spTgt spid="22"/>
                                        </p:tgtEl>
                                        <p:attrNameLst>
                                          <p:attrName>ppt_w</p:attrName>
                                        </p:attrNameLst>
                                      </p:cBhvr>
                                      <p:tavLst>
                                        <p:tav tm="0">
                                          <p:val>
                                            <p:fltVal val="0"/>
                                          </p:val>
                                        </p:tav>
                                        <p:tav tm="100000">
                                          <p:val>
                                            <p:strVal val="#ppt_w"/>
                                          </p:val>
                                        </p:tav>
                                      </p:tavLst>
                                    </p:anim>
                                    <p:anim calcmode="lin" valueType="num">
                                      <p:cBhvr>
                                        <p:cTn dur="500" fill="hold" id="36"/>
                                        <p:tgtEl>
                                          <p:spTgt spid="22"/>
                                        </p:tgtEl>
                                        <p:attrNameLst>
                                          <p:attrName>ppt_h</p:attrName>
                                        </p:attrNameLst>
                                      </p:cBhvr>
                                      <p:tavLst>
                                        <p:tav tm="0">
                                          <p:val>
                                            <p:fltVal val="0"/>
                                          </p:val>
                                        </p:tav>
                                        <p:tav tm="100000">
                                          <p:val>
                                            <p:strVal val="#ppt_h"/>
                                          </p:val>
                                        </p:tav>
                                      </p:tavLst>
                                    </p:anim>
                                    <p:animEffect filter="fade" transition="in">
                                      <p:cBhvr>
                                        <p:cTn dur="500" id="37"/>
                                        <p:tgtEl>
                                          <p:spTgt spid="22"/>
                                        </p:tgtEl>
                                      </p:cBhvr>
                                    </p:animEffect>
                                  </p:childTnLst>
                                </p:cTn>
                              </p:par>
                              <p:par>
                                <p:cTn fill="hold" grpId="0" id="38" nodeType="withEffect" presetClass="entr" presetID="53" presetSubtype="0">
                                  <p:stCondLst>
                                    <p:cond delay="2000"/>
                                  </p:stCondLst>
                                  <p:childTnLst>
                                    <p:set>
                                      <p:cBhvr>
                                        <p:cTn dur="1" fill="hold" id="39">
                                          <p:stCondLst>
                                            <p:cond delay="0"/>
                                          </p:stCondLst>
                                        </p:cTn>
                                        <p:tgtEl>
                                          <p:spTgt spid="20"/>
                                        </p:tgtEl>
                                        <p:attrNameLst>
                                          <p:attrName>style.visibility</p:attrName>
                                        </p:attrNameLst>
                                      </p:cBhvr>
                                      <p:to>
                                        <p:strVal val="visible"/>
                                      </p:to>
                                    </p:set>
                                    <p:anim calcmode="lin" valueType="num">
                                      <p:cBhvr>
                                        <p:cTn dur="500" fill="hold" id="40"/>
                                        <p:tgtEl>
                                          <p:spTgt spid="20"/>
                                        </p:tgtEl>
                                        <p:attrNameLst>
                                          <p:attrName>ppt_w</p:attrName>
                                        </p:attrNameLst>
                                      </p:cBhvr>
                                      <p:tavLst>
                                        <p:tav tm="0">
                                          <p:val>
                                            <p:fltVal val="0"/>
                                          </p:val>
                                        </p:tav>
                                        <p:tav tm="100000">
                                          <p:val>
                                            <p:strVal val="#ppt_w"/>
                                          </p:val>
                                        </p:tav>
                                      </p:tavLst>
                                    </p:anim>
                                    <p:anim calcmode="lin" valueType="num">
                                      <p:cBhvr>
                                        <p:cTn dur="500" fill="hold" id="41"/>
                                        <p:tgtEl>
                                          <p:spTgt spid="20"/>
                                        </p:tgtEl>
                                        <p:attrNameLst>
                                          <p:attrName>ppt_h</p:attrName>
                                        </p:attrNameLst>
                                      </p:cBhvr>
                                      <p:tavLst>
                                        <p:tav tm="0">
                                          <p:val>
                                            <p:fltVal val="0"/>
                                          </p:val>
                                        </p:tav>
                                        <p:tav tm="100000">
                                          <p:val>
                                            <p:strVal val="#ppt_h"/>
                                          </p:val>
                                        </p:tav>
                                      </p:tavLst>
                                    </p:anim>
                                    <p:animEffect filter="fade" transition="in">
                                      <p:cBhvr>
                                        <p:cTn dur="500" id="42"/>
                                        <p:tgtEl>
                                          <p:spTgt spid="20"/>
                                        </p:tgtEl>
                                      </p:cBhvr>
                                    </p:animEffect>
                                  </p:childTnLst>
                                </p:cTn>
                              </p:par>
                              <p:par>
                                <p:cTn fill="hold" grpId="0" id="43" nodeType="withEffect" presetClass="entr" presetID="53" presetSubtype="0">
                                  <p:stCondLst>
                                    <p:cond delay="2000"/>
                                  </p:stCondLst>
                                  <p:childTnLst>
                                    <p:set>
                                      <p:cBhvr>
                                        <p:cTn dur="1" fill="hold" id="44">
                                          <p:stCondLst>
                                            <p:cond delay="0"/>
                                          </p:stCondLst>
                                        </p:cTn>
                                        <p:tgtEl>
                                          <p:spTgt spid="21"/>
                                        </p:tgtEl>
                                        <p:attrNameLst>
                                          <p:attrName>style.visibility</p:attrName>
                                        </p:attrNameLst>
                                      </p:cBhvr>
                                      <p:to>
                                        <p:strVal val="visible"/>
                                      </p:to>
                                    </p:set>
                                    <p:anim calcmode="lin" valueType="num">
                                      <p:cBhvr>
                                        <p:cTn dur="500" fill="hold" id="45"/>
                                        <p:tgtEl>
                                          <p:spTgt spid="21"/>
                                        </p:tgtEl>
                                        <p:attrNameLst>
                                          <p:attrName>ppt_w</p:attrName>
                                        </p:attrNameLst>
                                      </p:cBhvr>
                                      <p:tavLst>
                                        <p:tav tm="0">
                                          <p:val>
                                            <p:fltVal val="0"/>
                                          </p:val>
                                        </p:tav>
                                        <p:tav tm="100000">
                                          <p:val>
                                            <p:strVal val="#ppt_w"/>
                                          </p:val>
                                        </p:tav>
                                      </p:tavLst>
                                    </p:anim>
                                    <p:anim calcmode="lin" valueType="num">
                                      <p:cBhvr>
                                        <p:cTn dur="500" fill="hold" id="46"/>
                                        <p:tgtEl>
                                          <p:spTgt spid="21"/>
                                        </p:tgtEl>
                                        <p:attrNameLst>
                                          <p:attrName>ppt_h</p:attrName>
                                        </p:attrNameLst>
                                      </p:cBhvr>
                                      <p:tavLst>
                                        <p:tav tm="0">
                                          <p:val>
                                            <p:fltVal val="0"/>
                                          </p:val>
                                        </p:tav>
                                        <p:tav tm="100000">
                                          <p:val>
                                            <p:strVal val="#ppt_h"/>
                                          </p:val>
                                        </p:tav>
                                      </p:tavLst>
                                    </p:anim>
                                    <p:animEffect filter="fade" transition="in">
                                      <p:cBhvr>
                                        <p:cTn dur="500" id="47"/>
                                        <p:tgtEl>
                                          <p:spTgt spid="21"/>
                                        </p:tgtEl>
                                      </p:cBhvr>
                                    </p:animEffect>
                                  </p:childTnLst>
                                </p:cTn>
                              </p:par>
                              <p:par>
                                <p:cTn fill="hold" grpId="0" id="48" nodeType="withEffect" presetClass="entr" presetID="42" presetSubtype="0">
                                  <p:stCondLst>
                                    <p:cond delay="2500"/>
                                  </p:stCondLst>
                                  <p:childTnLst>
                                    <p:set>
                                      <p:cBhvr>
                                        <p:cTn dur="1" fill="hold" id="49">
                                          <p:stCondLst>
                                            <p:cond delay="0"/>
                                          </p:stCondLst>
                                        </p:cTn>
                                        <p:tgtEl>
                                          <p:spTgt spid="25"/>
                                        </p:tgtEl>
                                        <p:attrNameLst>
                                          <p:attrName>style.visibility</p:attrName>
                                        </p:attrNameLst>
                                      </p:cBhvr>
                                      <p:to>
                                        <p:strVal val="visible"/>
                                      </p:to>
                                    </p:set>
                                    <p:animEffect filter="fade" transition="in">
                                      <p:cBhvr>
                                        <p:cTn dur="750" id="50"/>
                                        <p:tgtEl>
                                          <p:spTgt spid="25"/>
                                        </p:tgtEl>
                                      </p:cBhvr>
                                    </p:animEffect>
                                    <p:anim calcmode="lin" valueType="num">
                                      <p:cBhvr>
                                        <p:cTn dur="750" fill="hold" id="51"/>
                                        <p:tgtEl>
                                          <p:spTgt spid="25"/>
                                        </p:tgtEl>
                                        <p:attrNameLst>
                                          <p:attrName>ppt_x</p:attrName>
                                        </p:attrNameLst>
                                      </p:cBhvr>
                                      <p:tavLst>
                                        <p:tav tm="0">
                                          <p:val>
                                            <p:strVal val="#ppt_x"/>
                                          </p:val>
                                        </p:tav>
                                        <p:tav tm="100000">
                                          <p:val>
                                            <p:strVal val="#ppt_x"/>
                                          </p:val>
                                        </p:tav>
                                      </p:tavLst>
                                    </p:anim>
                                    <p:anim calcmode="lin" valueType="num">
                                      <p:cBhvr>
                                        <p:cTn dur="750" fill="hold" id="52"/>
                                        <p:tgtEl>
                                          <p:spTgt spid="25"/>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2500"/>
                                  </p:stCondLst>
                                  <p:childTnLst>
                                    <p:set>
                                      <p:cBhvr>
                                        <p:cTn dur="1" fill="hold" id="54">
                                          <p:stCondLst>
                                            <p:cond delay="0"/>
                                          </p:stCondLst>
                                        </p:cTn>
                                        <p:tgtEl>
                                          <p:spTgt spid="18"/>
                                        </p:tgtEl>
                                        <p:attrNameLst>
                                          <p:attrName>style.visibility</p:attrName>
                                        </p:attrNameLst>
                                      </p:cBhvr>
                                      <p:to>
                                        <p:strVal val="visible"/>
                                      </p:to>
                                    </p:set>
                                    <p:animEffect filter="fade" transition="in">
                                      <p:cBhvr>
                                        <p:cTn dur="750" id="55"/>
                                        <p:tgtEl>
                                          <p:spTgt spid="18"/>
                                        </p:tgtEl>
                                      </p:cBhvr>
                                    </p:animEffect>
                                    <p:anim calcmode="lin" valueType="num">
                                      <p:cBhvr>
                                        <p:cTn dur="750" fill="hold" id="56"/>
                                        <p:tgtEl>
                                          <p:spTgt spid="18"/>
                                        </p:tgtEl>
                                        <p:attrNameLst>
                                          <p:attrName>ppt_x</p:attrName>
                                        </p:attrNameLst>
                                      </p:cBhvr>
                                      <p:tavLst>
                                        <p:tav tm="0">
                                          <p:val>
                                            <p:strVal val="#ppt_x"/>
                                          </p:val>
                                        </p:tav>
                                        <p:tav tm="100000">
                                          <p:val>
                                            <p:strVal val="#ppt_x"/>
                                          </p:val>
                                        </p:tav>
                                      </p:tavLst>
                                    </p:anim>
                                    <p:anim calcmode="lin" valueType="num">
                                      <p:cBhvr>
                                        <p:cTn dur="750" fill="hold" id="57"/>
                                        <p:tgtEl>
                                          <p:spTgt spid="18"/>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2500"/>
                                  </p:stCondLst>
                                  <p:childTnLst>
                                    <p:set>
                                      <p:cBhvr>
                                        <p:cTn dur="1" fill="hold" id="59">
                                          <p:stCondLst>
                                            <p:cond delay="0"/>
                                          </p:stCondLst>
                                        </p:cTn>
                                        <p:tgtEl>
                                          <p:spTgt spid="19"/>
                                        </p:tgtEl>
                                        <p:attrNameLst>
                                          <p:attrName>style.visibility</p:attrName>
                                        </p:attrNameLst>
                                      </p:cBhvr>
                                      <p:to>
                                        <p:strVal val="visible"/>
                                      </p:to>
                                    </p:set>
                                    <p:animEffect filter="fade" transition="in">
                                      <p:cBhvr>
                                        <p:cTn dur="750" id="60"/>
                                        <p:tgtEl>
                                          <p:spTgt spid="19"/>
                                        </p:tgtEl>
                                      </p:cBhvr>
                                    </p:animEffect>
                                    <p:anim calcmode="lin" valueType="num">
                                      <p:cBhvr>
                                        <p:cTn dur="750" fill="hold" id="61"/>
                                        <p:tgtEl>
                                          <p:spTgt spid="19"/>
                                        </p:tgtEl>
                                        <p:attrNameLst>
                                          <p:attrName>ppt_x</p:attrName>
                                        </p:attrNameLst>
                                      </p:cBhvr>
                                      <p:tavLst>
                                        <p:tav tm="0">
                                          <p:val>
                                            <p:strVal val="#ppt_x"/>
                                          </p:val>
                                        </p:tav>
                                        <p:tav tm="100000">
                                          <p:val>
                                            <p:strVal val="#ppt_x"/>
                                          </p:val>
                                        </p:tav>
                                      </p:tavLst>
                                    </p:anim>
                                    <p:anim calcmode="lin" valueType="num">
                                      <p:cBhvr>
                                        <p:cTn dur="750" fill="hold" id="62"/>
                                        <p:tgtEl>
                                          <p:spTgt spid="19"/>
                                        </p:tgtEl>
                                        <p:attrNameLst>
                                          <p:attrName>ppt_y</p:attrName>
                                        </p:attrNameLst>
                                      </p:cBhvr>
                                      <p:tavLst>
                                        <p:tav tm="0">
                                          <p:val>
                                            <p:strVal val="#ppt_y+.1"/>
                                          </p:val>
                                        </p:tav>
                                        <p:tav tm="100000">
                                          <p:val>
                                            <p:strVal val="#ppt_y"/>
                                          </p:val>
                                        </p:tav>
                                      </p:tavLst>
                                    </p:anim>
                                  </p:childTnLst>
                                </p:cTn>
                              </p:par>
                              <p:par>
                                <p:cTn fill="hold" grpId="0" id="63" nodeType="withEffect" presetClass="entr" presetID="53" presetSubtype="0">
                                  <p:stCondLst>
                                    <p:cond delay="3250"/>
                                  </p:stCondLst>
                                  <p:childTnLst>
                                    <p:set>
                                      <p:cBhvr>
                                        <p:cTn dur="1" fill="hold" id="64">
                                          <p:stCondLst>
                                            <p:cond delay="0"/>
                                          </p:stCondLst>
                                        </p:cTn>
                                        <p:tgtEl>
                                          <p:spTgt spid="24"/>
                                        </p:tgtEl>
                                        <p:attrNameLst>
                                          <p:attrName>style.visibility</p:attrName>
                                        </p:attrNameLst>
                                      </p:cBhvr>
                                      <p:to>
                                        <p:strVal val="visible"/>
                                      </p:to>
                                    </p:set>
                                    <p:anim calcmode="lin" valueType="num">
                                      <p:cBhvr>
                                        <p:cTn dur="500" fill="hold" id="65"/>
                                        <p:tgtEl>
                                          <p:spTgt spid="24"/>
                                        </p:tgtEl>
                                        <p:attrNameLst>
                                          <p:attrName>ppt_w</p:attrName>
                                        </p:attrNameLst>
                                      </p:cBhvr>
                                      <p:tavLst>
                                        <p:tav tm="0">
                                          <p:val>
                                            <p:fltVal val="0"/>
                                          </p:val>
                                        </p:tav>
                                        <p:tav tm="100000">
                                          <p:val>
                                            <p:strVal val="#ppt_w"/>
                                          </p:val>
                                        </p:tav>
                                      </p:tavLst>
                                    </p:anim>
                                    <p:anim calcmode="lin" valueType="num">
                                      <p:cBhvr>
                                        <p:cTn dur="500" fill="hold" id="66"/>
                                        <p:tgtEl>
                                          <p:spTgt spid="24"/>
                                        </p:tgtEl>
                                        <p:attrNameLst>
                                          <p:attrName>ppt_h</p:attrName>
                                        </p:attrNameLst>
                                      </p:cBhvr>
                                      <p:tavLst>
                                        <p:tav tm="0">
                                          <p:val>
                                            <p:fltVal val="0"/>
                                          </p:val>
                                        </p:tav>
                                        <p:tav tm="100000">
                                          <p:val>
                                            <p:strVal val="#ppt_h"/>
                                          </p:val>
                                        </p:tav>
                                      </p:tavLst>
                                    </p:anim>
                                    <p:animEffect filter="fade" transition="in">
                                      <p:cBhvr>
                                        <p:cTn dur="500" id="67"/>
                                        <p:tgtEl>
                                          <p:spTgt spid="24"/>
                                        </p:tgtEl>
                                      </p:cBhvr>
                                    </p:animEffect>
                                  </p:childTnLst>
                                </p:cTn>
                              </p:par>
                              <p:par>
                                <p:cTn fill="hold" grpId="0" id="68" nodeType="withEffect" presetClass="entr" presetID="53" presetSubtype="0">
                                  <p:stCondLst>
                                    <p:cond delay="3250"/>
                                  </p:stCondLst>
                                  <p:childTnLst>
                                    <p:set>
                                      <p:cBhvr>
                                        <p:cTn dur="1" fill="hold" id="69">
                                          <p:stCondLst>
                                            <p:cond delay="0"/>
                                          </p:stCondLst>
                                        </p:cTn>
                                        <p:tgtEl>
                                          <p:spTgt spid="26"/>
                                        </p:tgtEl>
                                        <p:attrNameLst>
                                          <p:attrName>style.visibility</p:attrName>
                                        </p:attrNameLst>
                                      </p:cBhvr>
                                      <p:to>
                                        <p:strVal val="visible"/>
                                      </p:to>
                                    </p:set>
                                    <p:anim calcmode="lin" valueType="num">
                                      <p:cBhvr>
                                        <p:cTn dur="500" fill="hold" id="70"/>
                                        <p:tgtEl>
                                          <p:spTgt spid="26"/>
                                        </p:tgtEl>
                                        <p:attrNameLst>
                                          <p:attrName>ppt_w</p:attrName>
                                        </p:attrNameLst>
                                      </p:cBhvr>
                                      <p:tavLst>
                                        <p:tav tm="0">
                                          <p:val>
                                            <p:fltVal val="0"/>
                                          </p:val>
                                        </p:tav>
                                        <p:tav tm="100000">
                                          <p:val>
                                            <p:strVal val="#ppt_w"/>
                                          </p:val>
                                        </p:tav>
                                      </p:tavLst>
                                    </p:anim>
                                    <p:anim calcmode="lin" valueType="num">
                                      <p:cBhvr>
                                        <p:cTn dur="500" fill="hold" id="71"/>
                                        <p:tgtEl>
                                          <p:spTgt spid="26"/>
                                        </p:tgtEl>
                                        <p:attrNameLst>
                                          <p:attrName>ppt_h</p:attrName>
                                        </p:attrNameLst>
                                      </p:cBhvr>
                                      <p:tavLst>
                                        <p:tav tm="0">
                                          <p:val>
                                            <p:fltVal val="0"/>
                                          </p:val>
                                        </p:tav>
                                        <p:tav tm="100000">
                                          <p:val>
                                            <p:strVal val="#ppt_h"/>
                                          </p:val>
                                        </p:tav>
                                      </p:tavLst>
                                    </p:anim>
                                    <p:animEffect filter="fade" transition="in">
                                      <p:cBhvr>
                                        <p:cTn dur="500" id="72"/>
                                        <p:tgtEl>
                                          <p:spTgt spid="26"/>
                                        </p:tgtEl>
                                      </p:cBhvr>
                                    </p:animEffect>
                                  </p:childTnLst>
                                </p:cTn>
                              </p:par>
                              <p:par>
                                <p:cTn fill="hold" grpId="0" id="73" nodeType="withEffect" presetClass="entr" presetID="53" presetSubtype="0">
                                  <p:stCondLst>
                                    <p:cond delay="3250"/>
                                  </p:stCondLst>
                                  <p:childTnLst>
                                    <p:set>
                                      <p:cBhvr>
                                        <p:cTn dur="1" fill="hold" id="74">
                                          <p:stCondLst>
                                            <p:cond delay="0"/>
                                          </p:stCondLst>
                                        </p:cTn>
                                        <p:tgtEl>
                                          <p:spTgt spid="23"/>
                                        </p:tgtEl>
                                        <p:attrNameLst>
                                          <p:attrName>style.visibility</p:attrName>
                                        </p:attrNameLst>
                                      </p:cBhvr>
                                      <p:to>
                                        <p:strVal val="visible"/>
                                      </p:to>
                                    </p:set>
                                    <p:anim calcmode="lin" valueType="num">
                                      <p:cBhvr>
                                        <p:cTn dur="500" fill="hold" id="75"/>
                                        <p:tgtEl>
                                          <p:spTgt spid="23"/>
                                        </p:tgtEl>
                                        <p:attrNameLst>
                                          <p:attrName>ppt_w</p:attrName>
                                        </p:attrNameLst>
                                      </p:cBhvr>
                                      <p:tavLst>
                                        <p:tav tm="0">
                                          <p:val>
                                            <p:fltVal val="0"/>
                                          </p:val>
                                        </p:tav>
                                        <p:tav tm="100000">
                                          <p:val>
                                            <p:strVal val="#ppt_w"/>
                                          </p:val>
                                        </p:tav>
                                      </p:tavLst>
                                    </p:anim>
                                    <p:anim calcmode="lin" valueType="num">
                                      <p:cBhvr>
                                        <p:cTn dur="500" fill="hold" id="76"/>
                                        <p:tgtEl>
                                          <p:spTgt spid="23"/>
                                        </p:tgtEl>
                                        <p:attrNameLst>
                                          <p:attrName>ppt_h</p:attrName>
                                        </p:attrNameLst>
                                      </p:cBhvr>
                                      <p:tavLst>
                                        <p:tav tm="0">
                                          <p:val>
                                            <p:fltVal val="0"/>
                                          </p:val>
                                        </p:tav>
                                        <p:tav tm="100000">
                                          <p:val>
                                            <p:strVal val="#ppt_h"/>
                                          </p:val>
                                        </p:tav>
                                      </p:tavLst>
                                    </p:anim>
                                    <p:animEffect filter="fade" transition="in">
                                      <p:cBhvr>
                                        <p:cTn dur="500" id="7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5"/>
      <p:bldP grpId="0" spid="16"/>
      <p:bldP grpId="0" spid="17"/>
      <p:bldP grpId="0" spid="18"/>
      <p:bldP grpId="0" spid="19"/>
      <p:bldP grpId="0" spid="20"/>
      <p:bldP grpId="0" spid="21"/>
      <p:bldP grpId="0" spid="22"/>
      <p:bldP grpId="0" spid="23"/>
      <p:bldP grpId="0" spid="24"/>
      <p:bldP grpId="0" spid="25"/>
      <p:bldP grpId="0" spid="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15" name="Group 14"/>
          <p:cNvGrpSpPr/>
          <p:nvPr/>
        </p:nvGrpSpPr>
        <p:grpSpPr>
          <a:xfrm>
            <a:off x="4034428" y="2296724"/>
            <a:ext cx="1060862" cy="1214343"/>
            <a:chOff x="5379142" y="2991066"/>
            <a:chExt cx="1414667" cy="1619124"/>
          </a:xfrm>
          <a:solidFill>
            <a:srgbClr val="404040"/>
          </a:solidFill>
        </p:grpSpPr>
        <p:sp>
          <p:nvSpPr>
            <p:cNvPr id="16" name="Shape 1723"/>
            <p:cNvSpPr/>
            <p:nvPr/>
          </p:nvSpPr>
          <p:spPr>
            <a:xfrm rot="18900000">
              <a:off x="5379143" y="2991066"/>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 name="Shape 1726"/>
            <p:cNvSpPr/>
            <p:nvPr/>
          </p:nvSpPr>
          <p:spPr>
            <a:xfrm rot="18900000">
              <a:off x="5379142" y="3195523"/>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nvGrpSpPr>
          <p:cNvPr id="18" name="Group 12"/>
          <p:cNvGrpSpPr/>
          <p:nvPr/>
        </p:nvGrpSpPr>
        <p:grpSpPr>
          <a:xfrm>
            <a:off x="2673151" y="2452982"/>
            <a:ext cx="1060862" cy="1214343"/>
            <a:chOff x="3563871" y="3199409"/>
            <a:chExt cx="1414666" cy="1619124"/>
          </a:xfrm>
          <a:solidFill>
            <a:srgbClr val="404040"/>
          </a:solidFill>
        </p:grpSpPr>
        <p:sp>
          <p:nvSpPr>
            <p:cNvPr id="19" name="Shape 1722"/>
            <p:cNvSpPr/>
            <p:nvPr/>
          </p:nvSpPr>
          <p:spPr>
            <a:xfrm rot="8100000">
              <a:off x="3563871" y="3403867"/>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0" name="Shape 1729"/>
            <p:cNvSpPr/>
            <p:nvPr/>
          </p:nvSpPr>
          <p:spPr>
            <a:xfrm rot="8100000">
              <a:off x="3563871" y="3199409"/>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nvGrpSpPr>
          <p:cNvPr id="21" name="Group 11"/>
          <p:cNvGrpSpPr/>
          <p:nvPr/>
        </p:nvGrpSpPr>
        <p:grpSpPr>
          <a:xfrm>
            <a:off x="1260064" y="2296724"/>
            <a:ext cx="1060862" cy="1214343"/>
            <a:chOff x="1743076" y="2991066"/>
            <a:chExt cx="1414666" cy="1619124"/>
          </a:xfrm>
          <a:solidFill>
            <a:srgbClr val="404040"/>
          </a:solidFill>
        </p:grpSpPr>
        <p:sp>
          <p:nvSpPr>
            <p:cNvPr id="22" name="Shape 1721"/>
            <p:cNvSpPr/>
            <p:nvPr/>
          </p:nvSpPr>
          <p:spPr>
            <a:xfrm rot="18900000">
              <a:off x="1743076" y="2991066"/>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 name="Shape 1732"/>
            <p:cNvSpPr/>
            <p:nvPr/>
          </p:nvSpPr>
          <p:spPr>
            <a:xfrm rot="18900000">
              <a:off x="1743076" y="3195523"/>
              <a:ext cx="1414666" cy="1414667"/>
            </a:xfrm>
            <a:prstGeom prst="roundRect">
              <a:avLst>
                <a:gd fmla="val 15000" name="adj"/>
              </a:avLst>
            </a:prstGeom>
            <a:grpFill/>
            <a:ln cap="flat" w="508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nvGrpSpPr>
          <p:cNvPr id="24" name="Group 15"/>
          <p:cNvGrpSpPr/>
          <p:nvPr/>
        </p:nvGrpSpPr>
        <p:grpSpPr>
          <a:xfrm>
            <a:off x="5399846" y="2452982"/>
            <a:ext cx="1060862" cy="1214344"/>
            <a:chOff x="7199937" y="3199409"/>
            <a:chExt cx="1414666" cy="1619125"/>
          </a:xfrm>
          <a:solidFill>
            <a:srgbClr val="404040"/>
          </a:solidFill>
        </p:grpSpPr>
        <p:sp>
          <p:nvSpPr>
            <p:cNvPr id="25" name="Shape 1724"/>
            <p:cNvSpPr/>
            <p:nvPr/>
          </p:nvSpPr>
          <p:spPr>
            <a:xfrm rot="8100000">
              <a:off x="7199937" y="3403868"/>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6" name="Shape 1735"/>
            <p:cNvSpPr/>
            <p:nvPr/>
          </p:nvSpPr>
          <p:spPr>
            <a:xfrm rot="8100000">
              <a:off x="7199937" y="3199409"/>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nvGrpSpPr>
          <p:cNvPr id="27" name="Group 16"/>
          <p:cNvGrpSpPr/>
          <p:nvPr/>
        </p:nvGrpSpPr>
        <p:grpSpPr>
          <a:xfrm>
            <a:off x="6761123" y="2296724"/>
            <a:ext cx="1060862" cy="1214343"/>
            <a:chOff x="9015209" y="2991066"/>
            <a:chExt cx="1414666" cy="1619124"/>
          </a:xfrm>
          <a:solidFill>
            <a:srgbClr val="404040"/>
          </a:solidFill>
        </p:grpSpPr>
        <p:sp>
          <p:nvSpPr>
            <p:cNvPr id="28" name="Shape 1725"/>
            <p:cNvSpPr/>
            <p:nvPr/>
          </p:nvSpPr>
          <p:spPr>
            <a:xfrm rot="18900000">
              <a:off x="9015209" y="2991066"/>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9" name="Shape 1738"/>
            <p:cNvSpPr/>
            <p:nvPr/>
          </p:nvSpPr>
          <p:spPr>
            <a:xfrm rot="18900000">
              <a:off x="9015209" y="3195523"/>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charset="-122" panose="020b0503020204020204" pitchFamily="34" typeface="微软雅黑"/>
                <a:ea charset="-122" panose="020b0503020204020204" pitchFamily="34" typeface="微软雅黑"/>
              </a:endParaRPr>
            </a:p>
          </p:txBody>
        </p:sp>
      </p:grpSp>
      <p:sp>
        <p:nvSpPr>
          <p:cNvPr id="30" name="Text Placeholder 4"/>
          <p:cNvSpPr txBox="1"/>
          <p:nvPr/>
        </p:nvSpPr>
        <p:spPr>
          <a:xfrm>
            <a:off x="1336497"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1" name="Text Placeholder 4"/>
          <p:cNvSpPr txBox="1"/>
          <p:nvPr/>
        </p:nvSpPr>
        <p:spPr>
          <a:xfrm>
            <a:off x="2747512"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2" name="Text Placeholder 4"/>
          <p:cNvSpPr txBox="1"/>
          <p:nvPr/>
        </p:nvSpPr>
        <p:spPr>
          <a:xfrm>
            <a:off x="4110326"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3" name="Text Placeholder 4"/>
          <p:cNvSpPr txBox="1"/>
          <p:nvPr/>
        </p:nvSpPr>
        <p:spPr>
          <a:xfrm>
            <a:off x="5473672"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4" name="Text Placeholder 4"/>
          <p:cNvSpPr txBox="1"/>
          <p:nvPr/>
        </p:nvSpPr>
        <p:spPr>
          <a:xfrm>
            <a:off x="6837556"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35" name="TextBox 62"/>
          <p:cNvSpPr txBox="1"/>
          <p:nvPr/>
        </p:nvSpPr>
        <p:spPr>
          <a:xfrm>
            <a:off x="972070" y="1310446"/>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36" name="TextBox 63"/>
          <p:cNvSpPr txBox="1"/>
          <p:nvPr/>
        </p:nvSpPr>
        <p:spPr>
          <a:xfrm>
            <a:off x="2340043" y="3921318"/>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37" name="TextBox 64"/>
          <p:cNvSpPr txBox="1"/>
          <p:nvPr/>
        </p:nvSpPr>
        <p:spPr>
          <a:xfrm>
            <a:off x="3702179" y="1310446"/>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38" name="TextBox 65"/>
          <p:cNvSpPr txBox="1"/>
          <p:nvPr/>
        </p:nvSpPr>
        <p:spPr>
          <a:xfrm>
            <a:off x="5065342" y="3921318"/>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39" name="TextBox 66"/>
          <p:cNvSpPr txBox="1"/>
          <p:nvPr/>
        </p:nvSpPr>
        <p:spPr>
          <a:xfrm>
            <a:off x="6414329" y="1310446"/>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Tree>
    <p:extLst>
      <p:ext uri="{BB962C8B-B14F-4D97-AF65-F5344CB8AC3E}">
        <p14:creationId val="1019068084"/>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9"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dissolve" transition="in">
                                      <p:cBhvr>
                                        <p:cTn dur="500" id="27"/>
                                        <p:tgtEl>
                                          <p:spTgt spid="21"/>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30">
                                            <p:txEl>
                                              <p:pRg end="0" st="0"/>
                                            </p:txEl>
                                          </p:spTgt>
                                        </p:tgtEl>
                                        <p:attrNameLst>
                                          <p:attrName>style.visibility</p:attrName>
                                        </p:attrNameLst>
                                      </p:cBhvr>
                                      <p:to>
                                        <p:strVal val="visible"/>
                                      </p:to>
                                    </p:set>
                                    <p:animEffect filter="fade" transition="in">
                                      <p:cBhvr>
                                        <p:cTn dur="500" id="30"/>
                                        <p:tgtEl>
                                          <p:spTgt spid="30">
                                            <p:txEl>
                                              <p:pRg end="0" st="0"/>
                                            </p:txEl>
                                          </p:spTgt>
                                        </p:tgtEl>
                                      </p:cBhvr>
                                    </p:animEffect>
                                  </p:childTnLst>
                                </p:cTn>
                              </p:par>
                            </p:childTnLst>
                          </p:cTn>
                        </p:par>
                        <p:par>
                          <p:cTn fill="hold" id="31" nodeType="afterGroup">
                            <p:stCondLst>
                              <p:cond delay="1500"/>
                            </p:stCondLst>
                            <p:childTnLst>
                              <p:par>
                                <p:cTn fill="hold" grpId="0" id="32" nodeType="afterEffect" presetClass="entr" presetID="18" presetSubtype="6">
                                  <p:stCondLst>
                                    <p:cond delay="0"/>
                                  </p:stCondLst>
                                  <p:childTnLst>
                                    <p:set>
                                      <p:cBhvr>
                                        <p:cTn dur="1" fill="hold" id="33">
                                          <p:stCondLst>
                                            <p:cond delay="0"/>
                                          </p:stCondLst>
                                        </p:cTn>
                                        <p:tgtEl>
                                          <p:spTgt spid="35"/>
                                        </p:tgtEl>
                                        <p:attrNameLst>
                                          <p:attrName>style.visibility</p:attrName>
                                        </p:attrNameLst>
                                      </p:cBhvr>
                                      <p:to>
                                        <p:strVal val="visible"/>
                                      </p:to>
                                    </p:set>
                                    <p:animEffect filter="strips(downRight)" transition="in">
                                      <p:cBhvr>
                                        <p:cTn dur="500" id="34"/>
                                        <p:tgtEl>
                                          <p:spTgt spid="35"/>
                                        </p:tgtEl>
                                      </p:cBhvr>
                                    </p:animEffect>
                                  </p:childTnLst>
                                </p:cTn>
                              </p:par>
                            </p:childTnLst>
                          </p:cTn>
                        </p:par>
                        <p:par>
                          <p:cTn fill="hold" id="35" nodeType="afterGroup">
                            <p:stCondLst>
                              <p:cond delay="2000"/>
                            </p:stCondLst>
                            <p:childTnLst>
                              <p:par>
                                <p:cTn fill="hold" id="36" nodeType="afterEffect" presetClass="entr" presetID="9"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dissolve" transition="in">
                                      <p:cBhvr>
                                        <p:cTn dur="500" id="38"/>
                                        <p:tgtEl>
                                          <p:spTgt spid="18"/>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31">
                                            <p:txEl>
                                              <p:pRg end="0" st="0"/>
                                            </p:txEl>
                                          </p:spTgt>
                                        </p:tgtEl>
                                        <p:attrNameLst>
                                          <p:attrName>style.visibility</p:attrName>
                                        </p:attrNameLst>
                                      </p:cBhvr>
                                      <p:to>
                                        <p:strVal val="visible"/>
                                      </p:to>
                                    </p:set>
                                    <p:animEffect filter="fade" transition="in">
                                      <p:cBhvr>
                                        <p:cTn dur="500" id="41"/>
                                        <p:tgtEl>
                                          <p:spTgt spid="31">
                                            <p:txEl>
                                              <p:pRg end="0" st="0"/>
                                            </p:txEl>
                                          </p:spTgt>
                                        </p:tgtEl>
                                      </p:cBhvr>
                                    </p:animEffect>
                                  </p:childTnLst>
                                </p:cTn>
                              </p:par>
                            </p:childTnLst>
                          </p:cTn>
                        </p:par>
                        <p:par>
                          <p:cTn fill="hold" id="42" nodeType="afterGroup">
                            <p:stCondLst>
                              <p:cond delay="2500"/>
                            </p:stCondLst>
                            <p:childTnLst>
                              <p:par>
                                <p:cTn fill="hold" grpId="0" id="43" nodeType="afterEffect" presetClass="entr" presetID="18" presetSubtype="6">
                                  <p:stCondLst>
                                    <p:cond delay="0"/>
                                  </p:stCondLst>
                                  <p:childTnLst>
                                    <p:set>
                                      <p:cBhvr>
                                        <p:cTn dur="1" fill="hold" id="44">
                                          <p:stCondLst>
                                            <p:cond delay="0"/>
                                          </p:stCondLst>
                                        </p:cTn>
                                        <p:tgtEl>
                                          <p:spTgt spid="36"/>
                                        </p:tgtEl>
                                        <p:attrNameLst>
                                          <p:attrName>style.visibility</p:attrName>
                                        </p:attrNameLst>
                                      </p:cBhvr>
                                      <p:to>
                                        <p:strVal val="visible"/>
                                      </p:to>
                                    </p:set>
                                    <p:animEffect filter="strips(downRight)" transition="in">
                                      <p:cBhvr>
                                        <p:cTn dur="500" id="45"/>
                                        <p:tgtEl>
                                          <p:spTgt spid="36"/>
                                        </p:tgtEl>
                                      </p:cBhvr>
                                    </p:animEffect>
                                  </p:childTnLst>
                                </p:cTn>
                              </p:par>
                            </p:childTnLst>
                          </p:cTn>
                        </p:par>
                        <p:par>
                          <p:cTn fill="hold" id="46" nodeType="afterGroup">
                            <p:stCondLst>
                              <p:cond delay="3000"/>
                            </p:stCondLst>
                            <p:childTnLst>
                              <p:par>
                                <p:cTn fill="hold" id="47" nodeType="afterEffect" presetClass="entr" presetID="9"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dissolve" transition="in">
                                      <p:cBhvr>
                                        <p:cTn dur="500" id="49"/>
                                        <p:tgtEl>
                                          <p:spTgt spid="15"/>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2">
                                            <p:txEl>
                                              <p:pRg end="0" st="0"/>
                                            </p:txEl>
                                          </p:spTgt>
                                        </p:tgtEl>
                                        <p:attrNameLst>
                                          <p:attrName>style.visibility</p:attrName>
                                        </p:attrNameLst>
                                      </p:cBhvr>
                                      <p:to>
                                        <p:strVal val="visible"/>
                                      </p:to>
                                    </p:set>
                                    <p:animEffect filter="fade" transition="in">
                                      <p:cBhvr>
                                        <p:cTn dur="500" id="52"/>
                                        <p:tgtEl>
                                          <p:spTgt spid="32">
                                            <p:txEl>
                                              <p:pRg end="0" st="0"/>
                                            </p:txEl>
                                          </p:spTgt>
                                        </p:tgtEl>
                                      </p:cBhvr>
                                    </p:animEffect>
                                  </p:childTnLst>
                                </p:cTn>
                              </p:par>
                            </p:childTnLst>
                          </p:cTn>
                        </p:par>
                        <p:par>
                          <p:cTn fill="hold" id="53" nodeType="afterGroup">
                            <p:stCondLst>
                              <p:cond delay="3500"/>
                            </p:stCondLst>
                            <p:childTnLst>
                              <p:par>
                                <p:cTn fill="hold" grpId="0" id="54" nodeType="afterEffect" presetClass="entr" presetID="18" presetSubtype="6">
                                  <p:stCondLst>
                                    <p:cond delay="0"/>
                                  </p:stCondLst>
                                  <p:childTnLst>
                                    <p:set>
                                      <p:cBhvr>
                                        <p:cTn dur="1" fill="hold" id="55">
                                          <p:stCondLst>
                                            <p:cond delay="0"/>
                                          </p:stCondLst>
                                        </p:cTn>
                                        <p:tgtEl>
                                          <p:spTgt spid="37"/>
                                        </p:tgtEl>
                                        <p:attrNameLst>
                                          <p:attrName>style.visibility</p:attrName>
                                        </p:attrNameLst>
                                      </p:cBhvr>
                                      <p:to>
                                        <p:strVal val="visible"/>
                                      </p:to>
                                    </p:set>
                                    <p:animEffect filter="strips(downRight)" transition="in">
                                      <p:cBhvr>
                                        <p:cTn dur="500" id="56"/>
                                        <p:tgtEl>
                                          <p:spTgt spid="37"/>
                                        </p:tgtEl>
                                      </p:cBhvr>
                                    </p:animEffect>
                                  </p:childTnLst>
                                </p:cTn>
                              </p:par>
                            </p:childTnLst>
                          </p:cTn>
                        </p:par>
                        <p:par>
                          <p:cTn fill="hold" id="57" nodeType="afterGroup">
                            <p:stCondLst>
                              <p:cond delay="4000"/>
                            </p:stCondLst>
                            <p:childTnLst>
                              <p:par>
                                <p:cTn fill="hold" id="58" nodeType="afterEffect" presetClass="entr" presetID="9" presetSubtype="0">
                                  <p:stCondLst>
                                    <p:cond delay="0"/>
                                  </p:stCondLst>
                                  <p:childTnLst>
                                    <p:set>
                                      <p:cBhvr>
                                        <p:cTn dur="1" fill="hold" id="59">
                                          <p:stCondLst>
                                            <p:cond delay="0"/>
                                          </p:stCondLst>
                                        </p:cTn>
                                        <p:tgtEl>
                                          <p:spTgt spid="24"/>
                                        </p:tgtEl>
                                        <p:attrNameLst>
                                          <p:attrName>style.visibility</p:attrName>
                                        </p:attrNameLst>
                                      </p:cBhvr>
                                      <p:to>
                                        <p:strVal val="visible"/>
                                      </p:to>
                                    </p:set>
                                    <p:animEffect filter="dissolve" transition="in">
                                      <p:cBhvr>
                                        <p:cTn dur="500" id="60"/>
                                        <p:tgtEl>
                                          <p:spTgt spid="24"/>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33">
                                            <p:txEl>
                                              <p:pRg end="0" st="0"/>
                                            </p:txEl>
                                          </p:spTgt>
                                        </p:tgtEl>
                                        <p:attrNameLst>
                                          <p:attrName>style.visibility</p:attrName>
                                        </p:attrNameLst>
                                      </p:cBhvr>
                                      <p:to>
                                        <p:strVal val="visible"/>
                                      </p:to>
                                    </p:set>
                                    <p:animEffect filter="fade" transition="in">
                                      <p:cBhvr>
                                        <p:cTn dur="500" id="63"/>
                                        <p:tgtEl>
                                          <p:spTgt spid="33">
                                            <p:txEl>
                                              <p:pRg end="0" st="0"/>
                                            </p:txEl>
                                          </p:spTgt>
                                        </p:tgtEl>
                                      </p:cBhvr>
                                    </p:animEffect>
                                  </p:childTnLst>
                                </p:cTn>
                              </p:par>
                            </p:childTnLst>
                          </p:cTn>
                        </p:par>
                        <p:par>
                          <p:cTn fill="hold" id="64" nodeType="afterGroup">
                            <p:stCondLst>
                              <p:cond delay="4500"/>
                            </p:stCondLst>
                            <p:childTnLst>
                              <p:par>
                                <p:cTn fill="hold" grpId="0" id="65" nodeType="afterEffect" presetClass="entr" presetID="18" presetSubtype="6">
                                  <p:stCondLst>
                                    <p:cond delay="0"/>
                                  </p:stCondLst>
                                  <p:childTnLst>
                                    <p:set>
                                      <p:cBhvr>
                                        <p:cTn dur="1" fill="hold" id="66">
                                          <p:stCondLst>
                                            <p:cond delay="0"/>
                                          </p:stCondLst>
                                        </p:cTn>
                                        <p:tgtEl>
                                          <p:spTgt spid="38"/>
                                        </p:tgtEl>
                                        <p:attrNameLst>
                                          <p:attrName>style.visibility</p:attrName>
                                        </p:attrNameLst>
                                      </p:cBhvr>
                                      <p:to>
                                        <p:strVal val="visible"/>
                                      </p:to>
                                    </p:set>
                                    <p:animEffect filter="strips(downRight)" transition="in">
                                      <p:cBhvr>
                                        <p:cTn dur="500" id="67"/>
                                        <p:tgtEl>
                                          <p:spTgt spid="38"/>
                                        </p:tgtEl>
                                      </p:cBhvr>
                                    </p:animEffect>
                                  </p:childTnLst>
                                </p:cTn>
                              </p:par>
                            </p:childTnLst>
                          </p:cTn>
                        </p:par>
                        <p:par>
                          <p:cTn fill="hold" id="68" nodeType="afterGroup">
                            <p:stCondLst>
                              <p:cond delay="5000"/>
                            </p:stCondLst>
                            <p:childTnLst>
                              <p:par>
                                <p:cTn fill="hold" id="69" nodeType="afterEffect" presetClass="entr" presetID="9" presetSubtype="0">
                                  <p:stCondLst>
                                    <p:cond delay="0"/>
                                  </p:stCondLst>
                                  <p:childTnLst>
                                    <p:set>
                                      <p:cBhvr>
                                        <p:cTn dur="1" fill="hold" id="70">
                                          <p:stCondLst>
                                            <p:cond delay="0"/>
                                          </p:stCondLst>
                                        </p:cTn>
                                        <p:tgtEl>
                                          <p:spTgt spid="27"/>
                                        </p:tgtEl>
                                        <p:attrNameLst>
                                          <p:attrName>style.visibility</p:attrName>
                                        </p:attrNameLst>
                                      </p:cBhvr>
                                      <p:to>
                                        <p:strVal val="visible"/>
                                      </p:to>
                                    </p:set>
                                    <p:animEffect filter="dissolve" transition="in">
                                      <p:cBhvr>
                                        <p:cTn dur="500" id="71"/>
                                        <p:tgtEl>
                                          <p:spTgt spid="27"/>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34">
                                            <p:txEl>
                                              <p:pRg end="0" st="0"/>
                                            </p:txEl>
                                          </p:spTgt>
                                        </p:tgtEl>
                                        <p:attrNameLst>
                                          <p:attrName>style.visibility</p:attrName>
                                        </p:attrNameLst>
                                      </p:cBhvr>
                                      <p:to>
                                        <p:strVal val="visible"/>
                                      </p:to>
                                    </p:set>
                                    <p:animEffect filter="fade" transition="in">
                                      <p:cBhvr>
                                        <p:cTn dur="500" id="74"/>
                                        <p:tgtEl>
                                          <p:spTgt spid="34">
                                            <p:txEl>
                                              <p:pRg end="0" st="0"/>
                                            </p:txEl>
                                          </p:spTgt>
                                        </p:tgtEl>
                                      </p:cBhvr>
                                    </p:animEffect>
                                  </p:childTnLst>
                                </p:cTn>
                              </p:par>
                            </p:childTnLst>
                          </p:cTn>
                        </p:par>
                        <p:par>
                          <p:cTn fill="hold" id="75" nodeType="afterGroup">
                            <p:stCondLst>
                              <p:cond delay="5500"/>
                            </p:stCondLst>
                            <p:childTnLst>
                              <p:par>
                                <p:cTn fill="hold" grpId="0" id="76" nodeType="afterEffect" presetClass="entr" presetID="18" presetSubtype="6">
                                  <p:stCondLst>
                                    <p:cond delay="0"/>
                                  </p:stCondLst>
                                  <p:childTnLst>
                                    <p:set>
                                      <p:cBhvr>
                                        <p:cTn dur="1" fill="hold" id="77">
                                          <p:stCondLst>
                                            <p:cond delay="0"/>
                                          </p:stCondLst>
                                        </p:cTn>
                                        <p:tgtEl>
                                          <p:spTgt spid="39"/>
                                        </p:tgtEl>
                                        <p:attrNameLst>
                                          <p:attrName>style.visibility</p:attrName>
                                        </p:attrNameLst>
                                      </p:cBhvr>
                                      <p:to>
                                        <p:strVal val="visible"/>
                                      </p:to>
                                    </p:set>
                                    <p:animEffect filter="strips(downRight)" transition="in">
                                      <p:cBhvr>
                                        <p:cTn dur="500" id="78"/>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build="p" grpId="0" spid="30"/>
      <p:bldP build="p" grpId="0" spid="31"/>
      <p:bldP build="p" grpId="0" spid="32"/>
      <p:bldP build="p" grpId="0" spid="33"/>
      <p:bldP build="p" grpId="0" spid="34"/>
      <p:bldP grpId="0" spid="35"/>
      <p:bldP grpId="0" spid="36"/>
      <p:bldP grpId="0" spid="37"/>
      <p:bldP grpId="0" spid="38"/>
      <p:bldP grpId="0" spid="3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sp>
        <p:nvSpPr>
          <p:cNvPr id="15" name="Freeform 26"/>
          <p:cNvSpPr/>
          <p:nvPr/>
        </p:nvSpPr>
        <p:spPr bwMode="auto">
          <a:xfrm>
            <a:off x="3541751" y="1956875"/>
            <a:ext cx="1225265" cy="1229028"/>
          </a:xfrm>
          <a:custGeom>
            <a:gdLst>
              <a:gd fmla="*/ 0 w 3147" name="T0"/>
              <a:gd fmla="*/ 1787 h 3147" name="T1"/>
              <a:gd fmla="*/ 1787 w 3147" name="T2"/>
              <a:gd fmla="*/ 0 h 3147" name="T3"/>
              <a:gd fmla="*/ 3147 w 3147" name="T4"/>
              <a:gd fmla="*/ 0 h 3147" name="T5"/>
              <a:gd fmla="*/ 0 w 3147" name="T6"/>
              <a:gd fmla="*/ 3147 h 3147" name="T7"/>
              <a:gd fmla="*/ 0 w 3147" name="T8"/>
              <a:gd fmla="*/ 1787 h 3147" name="T9"/>
            </a:gdLst>
            <a:cxnLst>
              <a:cxn ang="0">
                <a:pos x="T0" y="T1"/>
              </a:cxn>
              <a:cxn ang="0">
                <a:pos x="T2" y="T3"/>
              </a:cxn>
              <a:cxn ang="0">
                <a:pos x="T4" y="T5"/>
              </a:cxn>
              <a:cxn ang="0">
                <a:pos x="T6" y="T7"/>
              </a:cxn>
              <a:cxn ang="0">
                <a:pos x="T8" y="T9"/>
              </a:cxn>
            </a:cxnLst>
            <a:rect b="b" l="0" r="r" t="0"/>
            <a:pathLst>
              <a:path h="3147" w="3147">
                <a:moveTo>
                  <a:pt x="0" y="1787"/>
                </a:moveTo>
                <a:lnTo>
                  <a:pt x="1787" y="0"/>
                </a:lnTo>
                <a:lnTo>
                  <a:pt x="3147" y="0"/>
                </a:lnTo>
                <a:lnTo>
                  <a:pt x="0" y="3147"/>
                </a:lnTo>
                <a:lnTo>
                  <a:pt x="0" y="1787"/>
                </a:lnTo>
                <a:close/>
              </a:path>
            </a:pathLst>
          </a:custGeom>
          <a:solidFill>
            <a:srgbClr val="404040"/>
          </a:solidFill>
          <a:ln w="9525">
            <a:noFill/>
            <a:round/>
          </a:ln>
        </p:spPr>
        <p:txBody>
          <a:bodyPr anchor="t" anchorCtr="0" bIns="45696" compatLnSpc="1" lIns="91393" numCol="1" rIns="91393" tIns="45696" vert="horz" wrap="square">
            <a:prstTxWarp prst="textNoShape">
              <a:avLst/>
            </a:prstTxWarp>
          </a:bodyPr>
          <a:lstStyle/>
          <a:p>
            <a:endParaRPr altLang="en-US" lang="zh-CN" sz="1012">
              <a:latin charset="-122" panose="020b0503020204020204" pitchFamily="34" typeface="微软雅黑"/>
              <a:ea charset="-122" panose="020b0503020204020204" pitchFamily="34" typeface="微软雅黑"/>
            </a:endParaRPr>
          </a:p>
        </p:txBody>
      </p:sp>
      <p:sp>
        <p:nvSpPr>
          <p:cNvPr id="16" name="Freeform 27"/>
          <p:cNvSpPr/>
          <p:nvPr/>
        </p:nvSpPr>
        <p:spPr bwMode="auto">
          <a:xfrm>
            <a:off x="4806860" y="1956875"/>
            <a:ext cx="1225265" cy="1229028"/>
          </a:xfrm>
          <a:custGeom>
            <a:gdLst>
              <a:gd fmla="*/ 3147 w 3147" name="T0"/>
              <a:gd fmla="*/ 1787 h 3147" name="T1"/>
              <a:gd fmla="*/ 1360 w 3147" name="T2"/>
              <a:gd fmla="*/ 0 h 3147" name="T3"/>
              <a:gd fmla="*/ 0 w 3147" name="T4"/>
              <a:gd fmla="*/ 0 h 3147" name="T5"/>
              <a:gd fmla="*/ 3147 w 3147" name="T6"/>
              <a:gd fmla="*/ 3147 h 3147" name="T7"/>
              <a:gd fmla="*/ 3147 w 3147" name="T8"/>
              <a:gd fmla="*/ 1787 h 3147" name="T9"/>
            </a:gdLst>
            <a:cxnLst>
              <a:cxn ang="0">
                <a:pos x="T0" y="T1"/>
              </a:cxn>
              <a:cxn ang="0">
                <a:pos x="T2" y="T3"/>
              </a:cxn>
              <a:cxn ang="0">
                <a:pos x="T4" y="T5"/>
              </a:cxn>
              <a:cxn ang="0">
                <a:pos x="T6" y="T7"/>
              </a:cxn>
              <a:cxn ang="0">
                <a:pos x="T8" y="T9"/>
              </a:cxn>
            </a:cxnLst>
            <a:rect b="b" l="0" r="r" t="0"/>
            <a:pathLst>
              <a:path h="3147" w="3147">
                <a:moveTo>
                  <a:pt x="3147" y="1787"/>
                </a:moveTo>
                <a:lnTo>
                  <a:pt x="1360" y="0"/>
                </a:lnTo>
                <a:lnTo>
                  <a:pt x="0" y="0"/>
                </a:lnTo>
                <a:lnTo>
                  <a:pt x="3147" y="3147"/>
                </a:lnTo>
                <a:lnTo>
                  <a:pt x="3147" y="1787"/>
                </a:lnTo>
                <a:close/>
              </a:path>
            </a:pathLst>
          </a:custGeom>
          <a:solidFill>
            <a:srgbClr val="404040"/>
          </a:solidFill>
          <a:ln w="9525">
            <a:noFill/>
            <a:round/>
          </a:ln>
        </p:spPr>
        <p:txBody>
          <a:bodyPr anchor="t" anchorCtr="0" bIns="45696" compatLnSpc="1" lIns="91393" numCol="1" rIns="91393" tIns="45696" vert="horz" wrap="square">
            <a:prstTxWarp prst="textNoShape">
              <a:avLst/>
            </a:prstTxWarp>
          </a:bodyPr>
          <a:lstStyle/>
          <a:p>
            <a:endParaRPr altLang="en-US" lang="zh-CN" sz="1012">
              <a:latin charset="-122" panose="020b0503020204020204" pitchFamily="34" typeface="微软雅黑"/>
              <a:ea charset="-122" panose="020b0503020204020204" pitchFamily="34" typeface="微软雅黑"/>
            </a:endParaRPr>
          </a:p>
        </p:txBody>
      </p:sp>
      <p:sp>
        <p:nvSpPr>
          <p:cNvPr id="17" name="Freeform 28"/>
          <p:cNvSpPr/>
          <p:nvPr/>
        </p:nvSpPr>
        <p:spPr bwMode="auto">
          <a:xfrm>
            <a:off x="3541751" y="3225764"/>
            <a:ext cx="1225265" cy="1225708"/>
          </a:xfrm>
          <a:custGeom>
            <a:gdLst>
              <a:gd fmla="*/ 0 w 3147" name="T0"/>
              <a:gd fmla="*/ 1360 h 3147" name="T1"/>
              <a:gd fmla="*/ 1787 w 3147" name="T2"/>
              <a:gd fmla="*/ 3147 h 3147" name="T3"/>
              <a:gd fmla="*/ 3147 w 3147" name="T4"/>
              <a:gd fmla="*/ 3147 h 3147" name="T5"/>
              <a:gd fmla="*/ 0 w 3147" name="T6"/>
              <a:gd fmla="*/ 0 h 3147" name="T7"/>
              <a:gd fmla="*/ 0 w 3147" name="T8"/>
              <a:gd fmla="*/ 1360 h 3147" name="T9"/>
            </a:gdLst>
            <a:cxnLst>
              <a:cxn ang="0">
                <a:pos x="T0" y="T1"/>
              </a:cxn>
              <a:cxn ang="0">
                <a:pos x="T2" y="T3"/>
              </a:cxn>
              <a:cxn ang="0">
                <a:pos x="T4" y="T5"/>
              </a:cxn>
              <a:cxn ang="0">
                <a:pos x="T6" y="T7"/>
              </a:cxn>
              <a:cxn ang="0">
                <a:pos x="T8" y="T9"/>
              </a:cxn>
            </a:cxnLst>
            <a:rect b="b" l="0" r="r" t="0"/>
            <a:pathLst>
              <a:path h="3147" w="3147">
                <a:moveTo>
                  <a:pt x="0" y="1360"/>
                </a:moveTo>
                <a:lnTo>
                  <a:pt x="1787" y="3147"/>
                </a:lnTo>
                <a:lnTo>
                  <a:pt x="3147" y="3147"/>
                </a:lnTo>
                <a:lnTo>
                  <a:pt x="0" y="0"/>
                </a:lnTo>
                <a:lnTo>
                  <a:pt x="0" y="1360"/>
                </a:lnTo>
                <a:close/>
              </a:path>
            </a:pathLst>
          </a:custGeom>
          <a:solidFill>
            <a:srgbClr val="404040"/>
          </a:solidFill>
          <a:ln w="9525">
            <a:noFill/>
            <a:round/>
          </a:ln>
        </p:spPr>
        <p:txBody>
          <a:bodyPr anchor="t" anchorCtr="0" bIns="45696" compatLnSpc="1" lIns="91393" numCol="1" rIns="91393" tIns="45696" vert="horz" wrap="square">
            <a:prstTxWarp prst="textNoShape">
              <a:avLst/>
            </a:prstTxWarp>
          </a:bodyPr>
          <a:lstStyle/>
          <a:p>
            <a:endParaRPr altLang="en-US" lang="zh-CN" sz="1012">
              <a:latin charset="-122" panose="020b0503020204020204" pitchFamily="34" typeface="微软雅黑"/>
              <a:ea charset="-122" panose="020b0503020204020204" pitchFamily="34" typeface="微软雅黑"/>
            </a:endParaRPr>
          </a:p>
        </p:txBody>
      </p:sp>
      <p:sp>
        <p:nvSpPr>
          <p:cNvPr id="18" name="Freeform 29"/>
          <p:cNvSpPr/>
          <p:nvPr/>
        </p:nvSpPr>
        <p:spPr bwMode="auto">
          <a:xfrm>
            <a:off x="4806860" y="3225764"/>
            <a:ext cx="1225265" cy="1225708"/>
          </a:xfrm>
          <a:custGeom>
            <a:gdLst>
              <a:gd fmla="*/ 3147 w 3147" name="T0"/>
              <a:gd fmla="*/ 1360 h 3147" name="T1"/>
              <a:gd fmla="*/ 1360 w 3147" name="T2"/>
              <a:gd fmla="*/ 3147 h 3147" name="T3"/>
              <a:gd fmla="*/ 0 w 3147" name="T4"/>
              <a:gd fmla="*/ 3147 h 3147" name="T5"/>
              <a:gd fmla="*/ 3147 w 3147" name="T6"/>
              <a:gd fmla="*/ 0 h 3147" name="T7"/>
              <a:gd fmla="*/ 3147 w 3147" name="T8"/>
              <a:gd fmla="*/ 1360 h 3147" name="T9"/>
            </a:gdLst>
            <a:cxnLst>
              <a:cxn ang="0">
                <a:pos x="T0" y="T1"/>
              </a:cxn>
              <a:cxn ang="0">
                <a:pos x="T2" y="T3"/>
              </a:cxn>
              <a:cxn ang="0">
                <a:pos x="T4" y="T5"/>
              </a:cxn>
              <a:cxn ang="0">
                <a:pos x="T6" y="T7"/>
              </a:cxn>
              <a:cxn ang="0">
                <a:pos x="T8" y="T9"/>
              </a:cxn>
            </a:cxnLst>
            <a:rect b="b" l="0" r="r" t="0"/>
            <a:pathLst>
              <a:path h="3147" w="3147">
                <a:moveTo>
                  <a:pt x="3147" y="1360"/>
                </a:moveTo>
                <a:lnTo>
                  <a:pt x="1360" y="3147"/>
                </a:lnTo>
                <a:lnTo>
                  <a:pt x="0" y="3147"/>
                </a:lnTo>
                <a:lnTo>
                  <a:pt x="3147" y="0"/>
                </a:lnTo>
                <a:lnTo>
                  <a:pt x="3147" y="1360"/>
                </a:lnTo>
                <a:close/>
              </a:path>
            </a:pathLst>
          </a:custGeom>
          <a:solidFill>
            <a:srgbClr val="404040"/>
          </a:solidFill>
          <a:ln w="9525">
            <a:noFill/>
            <a:round/>
          </a:ln>
        </p:spPr>
        <p:txBody>
          <a:bodyPr anchor="t" anchorCtr="0" bIns="45696" compatLnSpc="1" lIns="91393" numCol="1" rIns="91393" tIns="45696" vert="horz" wrap="square">
            <a:prstTxWarp prst="textNoShape">
              <a:avLst/>
            </a:prstTxWarp>
          </a:bodyPr>
          <a:lstStyle/>
          <a:p>
            <a:endParaRPr altLang="en-US" lang="zh-CN" sz="1012">
              <a:latin charset="-122" panose="020b0503020204020204" pitchFamily="34" typeface="微软雅黑"/>
              <a:ea charset="-122" panose="020b0503020204020204" pitchFamily="34" typeface="微软雅黑"/>
            </a:endParaRPr>
          </a:p>
        </p:txBody>
      </p:sp>
      <p:sp>
        <p:nvSpPr>
          <p:cNvPr descr="FD1DDF730CE4456e89755B07FE1653D0# #Rectangle 13" id="19" name="Rectangle 13"/>
          <p:cNvSpPr>
            <a:spLocks noChangeArrowheads="1"/>
          </p:cNvSpPr>
          <p:nvPr/>
        </p:nvSpPr>
        <p:spPr bwMode="auto">
          <a:xfrm>
            <a:off x="5988501" y="2045409"/>
            <a:ext cx="2698299" cy="365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3" rIns="91393" tIns="45696"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en-US" lang="zh-CN" sz="900">
                <a:latin charset="-122" panose="020b0503020204020204" pitchFamily="34" typeface="微软雅黑"/>
                <a:ea charset="-122" panose="020b0503020204020204" pitchFamily="34" typeface="微软雅黑"/>
              </a:rPr>
              <a:t>单击此处添加简短说明，添加简短说明文字，</a:t>
            </a:r>
          </a:p>
          <a:p>
            <a:pPr eaLnBrk="1" hangingPunct="1">
              <a:spcBef>
                <a:spcPct val="0"/>
              </a:spcBef>
              <a:buNone/>
              <a:defRPr/>
            </a:pPr>
            <a:r>
              <a:rPr altLang="en-US" lang="zh-CN" sz="900">
                <a:latin charset="-122" panose="020b0503020204020204" pitchFamily="34" typeface="微软雅黑"/>
                <a:ea charset="-122" panose="020b0503020204020204" pitchFamily="34" typeface="微软雅黑"/>
              </a:rPr>
              <a:t>具体说明文字添加此处。</a:t>
            </a:r>
          </a:p>
        </p:txBody>
      </p:sp>
      <p:sp>
        <p:nvSpPr>
          <p:cNvPr id="20" name="TextBox 55"/>
          <p:cNvSpPr txBox="1"/>
          <p:nvPr/>
        </p:nvSpPr>
        <p:spPr>
          <a:xfrm>
            <a:off x="5988503" y="1763089"/>
            <a:ext cx="1401986" cy="274272"/>
          </a:xfrm>
          <a:prstGeom prst="rect">
            <a:avLst/>
          </a:prstGeom>
          <a:noFill/>
        </p:spPr>
        <p:txBody>
          <a:bodyPr bIns="45696" lIns="91393" rIns="91393" rtlCol="0" tIns="45696" wrap="none">
            <a:spAutoFit/>
          </a:bodyPr>
          <a:lstStyle/>
          <a:p>
            <a:r>
              <a:rPr altLang="en-US" lang="zh-CN" sz="1200">
                <a:latin charset="-122" panose="020b0503020204020204" pitchFamily="34" typeface="微软雅黑"/>
                <a:ea charset="-122" panose="020b0503020204020204" pitchFamily="34" typeface="微软雅黑"/>
              </a:rPr>
              <a:t>点击输入标题文本</a:t>
            </a:r>
          </a:p>
        </p:txBody>
      </p:sp>
      <p:sp>
        <p:nvSpPr>
          <p:cNvPr id="21" name="矩形 261"/>
          <p:cNvSpPr>
            <a:spLocks noChangeArrowheads="1"/>
          </p:cNvSpPr>
          <p:nvPr/>
        </p:nvSpPr>
        <p:spPr bwMode="auto">
          <a:xfrm>
            <a:off x="4369143" y="3494594"/>
            <a:ext cx="887636" cy="514150"/>
          </a:xfrm>
          <a:prstGeom prst="rect">
            <a:avLst/>
          </a:prstGeom>
          <a:noFill/>
          <a:ln>
            <a:noFill/>
          </a:ln>
          <a:extLst>
            <a:ext uri="{91240B29-F687-4F45-9708-019B960494DF}">
              <a14:hiddenLine w="9525">
                <a:solidFill>
                  <a:srgbClr val="000000"/>
                </a:solidFill>
                <a:miter lim="800000"/>
                <a:headEnd/>
                <a:tailEnd/>
              </a14:hiddenLine>
            </a:ext>
          </a:extLst>
        </p:spPr>
        <p:txBody>
          <a:bodyPr bIns="45696" lIns="91393" rIns="91393" tIns="45696" wrap="none">
            <a:spAutoFit/>
          </a:bodyPr>
          <a:lstStyle/>
          <a:p>
            <a:r>
              <a:rPr altLang="en-US" lang="zh-CN" smtClean="0" sz="2774">
                <a:latin charset="-122" panose="020b0503020204020204" pitchFamily="34" typeface="微软雅黑"/>
                <a:ea charset="-122" panose="020b0503020204020204" pitchFamily="34" typeface="微软雅黑"/>
              </a:rPr>
              <a:t>标题</a:t>
            </a:r>
          </a:p>
        </p:txBody>
      </p:sp>
      <p:sp>
        <p:nvSpPr>
          <p:cNvPr descr="FD1DDF730CE4456e89755B07FE1653D0# #Rectangle 13" id="22" name="Rectangle 13"/>
          <p:cNvSpPr>
            <a:spLocks noChangeArrowheads="1"/>
          </p:cNvSpPr>
          <p:nvPr/>
        </p:nvSpPr>
        <p:spPr bwMode="auto">
          <a:xfrm>
            <a:off x="5988501" y="4280728"/>
            <a:ext cx="2698299" cy="365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3" rIns="91393" tIns="45696"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en-US" lang="zh-CN" sz="900">
                <a:latin charset="-122" panose="020b0503020204020204" pitchFamily="34" typeface="微软雅黑"/>
                <a:ea charset="-122" panose="020b0503020204020204" pitchFamily="34" typeface="微软雅黑"/>
              </a:rPr>
              <a:t>单击此处添加简短说明，添加简短说明文字，</a:t>
            </a:r>
          </a:p>
          <a:p>
            <a:pPr eaLnBrk="1" hangingPunct="1">
              <a:spcBef>
                <a:spcPct val="0"/>
              </a:spcBef>
              <a:buNone/>
              <a:defRPr/>
            </a:pPr>
            <a:r>
              <a:rPr altLang="en-US" lang="zh-CN" sz="900">
                <a:latin charset="-122" panose="020b0503020204020204" pitchFamily="34" typeface="微软雅黑"/>
                <a:ea charset="-122" panose="020b0503020204020204" pitchFamily="34" typeface="微软雅黑"/>
              </a:rPr>
              <a:t>具体说明文字添加此处。</a:t>
            </a:r>
          </a:p>
        </p:txBody>
      </p:sp>
      <p:sp>
        <p:nvSpPr>
          <p:cNvPr id="23" name="TextBox 58"/>
          <p:cNvSpPr txBox="1"/>
          <p:nvPr/>
        </p:nvSpPr>
        <p:spPr>
          <a:xfrm>
            <a:off x="5988503" y="3998408"/>
            <a:ext cx="1401986" cy="274272"/>
          </a:xfrm>
          <a:prstGeom prst="rect">
            <a:avLst/>
          </a:prstGeom>
          <a:noFill/>
        </p:spPr>
        <p:txBody>
          <a:bodyPr bIns="45696" lIns="91393" rIns="91393" rtlCol="0" tIns="45696" wrap="none">
            <a:spAutoFit/>
          </a:bodyPr>
          <a:lstStyle/>
          <a:p>
            <a:r>
              <a:rPr altLang="en-US" lang="zh-CN" sz="1200">
                <a:latin charset="-122" panose="020b0503020204020204" pitchFamily="34" typeface="微软雅黑"/>
                <a:ea charset="-122" panose="020b0503020204020204" pitchFamily="34" typeface="微软雅黑"/>
              </a:rPr>
              <a:t>点击输入标题文本</a:t>
            </a:r>
          </a:p>
        </p:txBody>
      </p:sp>
      <p:sp>
        <p:nvSpPr>
          <p:cNvPr descr="FD1DDF730CE4456e89755B07FE1653D0# #Rectangle 13" id="24" name="Rectangle 13"/>
          <p:cNvSpPr>
            <a:spLocks noChangeArrowheads="1"/>
          </p:cNvSpPr>
          <p:nvPr/>
        </p:nvSpPr>
        <p:spPr bwMode="auto">
          <a:xfrm>
            <a:off x="951076" y="2045409"/>
            <a:ext cx="2698299" cy="365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3" rIns="91393" tIns="45696"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r" eaLnBrk="1" hangingPunct="1">
              <a:spcBef>
                <a:spcPct val="0"/>
              </a:spcBef>
              <a:buNone/>
              <a:defRPr/>
            </a:pPr>
            <a:r>
              <a:rPr altLang="en-US" lang="zh-CN" sz="900">
                <a:latin charset="-122" panose="020b0503020204020204" pitchFamily="34" typeface="微软雅黑"/>
                <a:ea charset="-122" panose="020b0503020204020204" pitchFamily="34" typeface="微软雅黑"/>
              </a:rPr>
              <a:t>单击此处添加简短说明，添加简短说明文字，</a:t>
            </a:r>
          </a:p>
          <a:p>
            <a:pPr algn="r" eaLnBrk="1" hangingPunct="1">
              <a:spcBef>
                <a:spcPct val="0"/>
              </a:spcBef>
              <a:buNone/>
              <a:defRPr/>
            </a:pPr>
            <a:r>
              <a:rPr altLang="en-US" lang="zh-CN" sz="900">
                <a:latin charset="-122" panose="020b0503020204020204" pitchFamily="34" typeface="微软雅黑"/>
                <a:ea charset="-122" panose="020b0503020204020204" pitchFamily="34" typeface="微软雅黑"/>
              </a:rPr>
              <a:t>具体说明文字添加此处。</a:t>
            </a:r>
          </a:p>
        </p:txBody>
      </p:sp>
      <p:sp>
        <p:nvSpPr>
          <p:cNvPr id="25" name="TextBox 60"/>
          <p:cNvSpPr txBox="1"/>
          <p:nvPr/>
        </p:nvSpPr>
        <p:spPr>
          <a:xfrm>
            <a:off x="2134431" y="1763089"/>
            <a:ext cx="1401986" cy="274272"/>
          </a:xfrm>
          <a:prstGeom prst="rect">
            <a:avLst/>
          </a:prstGeom>
          <a:noFill/>
        </p:spPr>
        <p:txBody>
          <a:bodyPr bIns="45696" lIns="91393" rIns="91393" rtlCol="0" tIns="45696" wrap="none">
            <a:spAutoFit/>
          </a:bodyPr>
          <a:lstStyle/>
          <a:p>
            <a:pPr algn="r"/>
            <a:r>
              <a:rPr altLang="en-US" lang="zh-CN" sz="1200">
                <a:latin charset="-122" panose="020b0503020204020204" pitchFamily="34" typeface="微软雅黑"/>
                <a:ea charset="-122" panose="020b0503020204020204" pitchFamily="34" typeface="微软雅黑"/>
              </a:rPr>
              <a:t>点击输入标题文本</a:t>
            </a:r>
          </a:p>
        </p:txBody>
      </p:sp>
      <p:sp>
        <p:nvSpPr>
          <p:cNvPr descr="FD1DDF730CE4456e89755B07FE1653D0# #Rectangle 13" id="26" name="Rectangle 13"/>
          <p:cNvSpPr>
            <a:spLocks noChangeArrowheads="1"/>
          </p:cNvSpPr>
          <p:nvPr/>
        </p:nvSpPr>
        <p:spPr bwMode="auto">
          <a:xfrm>
            <a:off x="951076" y="4280728"/>
            <a:ext cx="2698299" cy="365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3" rIns="91393" tIns="45696"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r" eaLnBrk="1" hangingPunct="1">
              <a:spcBef>
                <a:spcPct val="0"/>
              </a:spcBef>
              <a:buNone/>
              <a:defRPr/>
            </a:pPr>
            <a:r>
              <a:rPr altLang="en-US" lang="zh-CN" sz="900">
                <a:latin charset="-122" panose="020b0503020204020204" pitchFamily="34" typeface="微软雅黑"/>
                <a:ea charset="-122" panose="020b0503020204020204" pitchFamily="34" typeface="微软雅黑"/>
              </a:rPr>
              <a:t>单击此处添加简短说明，添加简短说明文字，</a:t>
            </a:r>
          </a:p>
          <a:p>
            <a:pPr algn="r" eaLnBrk="1" hangingPunct="1">
              <a:spcBef>
                <a:spcPct val="0"/>
              </a:spcBef>
              <a:buNone/>
              <a:defRPr/>
            </a:pPr>
            <a:r>
              <a:rPr altLang="en-US" lang="zh-CN" sz="900">
                <a:latin charset="-122" panose="020b0503020204020204" pitchFamily="34" typeface="微软雅黑"/>
                <a:ea charset="-122" panose="020b0503020204020204" pitchFamily="34" typeface="微软雅黑"/>
              </a:rPr>
              <a:t>具体说明文字添加此处。</a:t>
            </a:r>
          </a:p>
        </p:txBody>
      </p:sp>
      <p:sp>
        <p:nvSpPr>
          <p:cNvPr id="27" name="TextBox 62"/>
          <p:cNvSpPr txBox="1"/>
          <p:nvPr/>
        </p:nvSpPr>
        <p:spPr>
          <a:xfrm>
            <a:off x="2134431" y="3998408"/>
            <a:ext cx="1401986" cy="274272"/>
          </a:xfrm>
          <a:prstGeom prst="rect">
            <a:avLst/>
          </a:prstGeom>
          <a:noFill/>
        </p:spPr>
        <p:txBody>
          <a:bodyPr bIns="45696" lIns="91393" rIns="91393" rtlCol="0" tIns="45696" wrap="none">
            <a:spAutoFit/>
          </a:bodyPr>
          <a:lstStyle/>
          <a:p>
            <a:pPr algn="r"/>
            <a:r>
              <a:rPr altLang="en-US" lang="zh-CN" sz="1200">
                <a:latin charset="-122" panose="020b0503020204020204" pitchFamily="34" typeface="微软雅黑"/>
                <a:ea charset="-122" panose="020b0503020204020204" pitchFamily="34" typeface="微软雅黑"/>
              </a:rPr>
              <a:t>点击输入标题文本</a:t>
            </a:r>
          </a:p>
        </p:txBody>
      </p:sp>
      <p:sp>
        <p:nvSpPr>
          <p:cNvPr id="28" name="矩形 27"/>
          <p:cNvSpPr/>
          <p:nvPr/>
        </p:nvSpPr>
        <p:spPr>
          <a:xfrm>
            <a:off x="3830275" y="2204925"/>
            <a:ext cx="541561" cy="457000"/>
          </a:xfrm>
          <a:prstGeom prst="rect">
            <a:avLst/>
          </a:prstGeom>
        </p:spPr>
        <p:txBody>
          <a:bodyPr bIns="45696" lIns="91393" rIns="91393" tIns="45696" wrap="none">
            <a:spAutoFit/>
          </a:bodyPr>
          <a:lstStyle/>
          <a:p>
            <a:r>
              <a:rPr altLang="zh-CN" lang="en-US" sz="2399">
                <a:solidFill>
                  <a:schemeClr val="bg1"/>
                </a:solidFill>
                <a:latin charset="-122" panose="020b0503020204020204" pitchFamily="34" typeface="微软雅黑"/>
                <a:ea charset="-122" panose="020b0503020204020204" pitchFamily="34" typeface="微软雅黑"/>
              </a:rPr>
              <a:t>01</a:t>
            </a:r>
          </a:p>
        </p:txBody>
      </p:sp>
      <p:sp>
        <p:nvSpPr>
          <p:cNvPr id="29" name="矩形 28"/>
          <p:cNvSpPr/>
          <p:nvPr/>
        </p:nvSpPr>
        <p:spPr>
          <a:xfrm>
            <a:off x="5340833" y="2204925"/>
            <a:ext cx="541561" cy="457000"/>
          </a:xfrm>
          <a:prstGeom prst="rect">
            <a:avLst/>
          </a:prstGeom>
        </p:spPr>
        <p:txBody>
          <a:bodyPr bIns="45696" lIns="91393" rIns="91393" tIns="45696" wrap="none">
            <a:spAutoFit/>
          </a:bodyPr>
          <a:lstStyle/>
          <a:p>
            <a:r>
              <a:rPr altLang="zh-CN" lang="en-US" sz="2399">
                <a:solidFill>
                  <a:schemeClr val="bg1"/>
                </a:solidFill>
                <a:latin charset="-122" panose="020b0503020204020204" pitchFamily="34" typeface="微软雅黑"/>
                <a:ea charset="-122" panose="020b0503020204020204" pitchFamily="34" typeface="微软雅黑"/>
              </a:rPr>
              <a:t>02</a:t>
            </a:r>
          </a:p>
        </p:txBody>
      </p:sp>
      <p:sp>
        <p:nvSpPr>
          <p:cNvPr id="30" name="矩形 29"/>
          <p:cNvSpPr/>
          <p:nvPr/>
        </p:nvSpPr>
        <p:spPr>
          <a:xfrm>
            <a:off x="3830275" y="3767637"/>
            <a:ext cx="541561" cy="457000"/>
          </a:xfrm>
          <a:prstGeom prst="rect">
            <a:avLst/>
          </a:prstGeom>
        </p:spPr>
        <p:txBody>
          <a:bodyPr bIns="45696" lIns="91393" rIns="91393" tIns="45696" wrap="none">
            <a:spAutoFit/>
          </a:bodyPr>
          <a:lstStyle/>
          <a:p>
            <a:r>
              <a:rPr altLang="zh-CN" lang="en-US" sz="2399">
                <a:solidFill>
                  <a:schemeClr val="bg1"/>
                </a:solidFill>
                <a:latin charset="-122" panose="020b0503020204020204" pitchFamily="34" typeface="微软雅黑"/>
                <a:ea charset="-122" panose="020b0503020204020204" pitchFamily="34" typeface="微软雅黑"/>
              </a:rPr>
              <a:t>03</a:t>
            </a:r>
          </a:p>
        </p:txBody>
      </p:sp>
      <p:sp>
        <p:nvSpPr>
          <p:cNvPr id="31" name="矩形 30"/>
          <p:cNvSpPr/>
          <p:nvPr/>
        </p:nvSpPr>
        <p:spPr>
          <a:xfrm>
            <a:off x="5340833" y="3767637"/>
            <a:ext cx="541561" cy="457000"/>
          </a:xfrm>
          <a:prstGeom prst="rect">
            <a:avLst/>
          </a:prstGeom>
        </p:spPr>
        <p:txBody>
          <a:bodyPr bIns="45696" lIns="91393" rIns="91393" tIns="45696" wrap="none">
            <a:spAutoFit/>
          </a:bodyPr>
          <a:lstStyle/>
          <a:p>
            <a:r>
              <a:rPr altLang="zh-CN" lang="en-US" sz="2399">
                <a:solidFill>
                  <a:schemeClr val="bg1"/>
                </a:solidFill>
                <a:latin charset="-122" panose="020b0503020204020204" pitchFamily="34" typeface="微软雅黑"/>
                <a:ea charset="-122" panose="020b0503020204020204" pitchFamily="34" typeface="微软雅黑"/>
              </a:rPr>
              <a:t>04</a:t>
            </a:r>
          </a:p>
        </p:txBody>
      </p:sp>
      <p:sp>
        <p:nvSpPr>
          <p:cNvPr id="32" name="Freeform 24"/>
          <p:cNvSpPr>
            <a:spLocks noEditPoints="1"/>
          </p:cNvSpPr>
          <p:nvPr/>
        </p:nvSpPr>
        <p:spPr bwMode="auto">
          <a:xfrm flipH="1">
            <a:off x="4425687" y="2561593"/>
            <a:ext cx="882733" cy="940458"/>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404040"/>
          </a:solidFill>
          <a:ln w="9525">
            <a:noFill/>
            <a:round/>
          </a:ln>
          <a:effectLst/>
        </p:spPr>
        <p:txBody>
          <a:bodyPr anchor="t" anchorCtr="0" bIns="60928" compatLnSpc="1" lIns="121857" numCol="1" rIns="121857" tIns="60928" vert="horz" wrap="square">
            <a:prstTxWarp prst="textNoShape">
              <a:avLst/>
            </a:prstTxWarp>
          </a:bodyPr>
          <a:lstStyle/>
          <a:p>
            <a:endParaRPr altLang="en-US" lang="zh-CN" sz="2399">
              <a:latin charset="-122" panose="020b0503020204020204" pitchFamily="34" typeface="微软雅黑"/>
              <a:ea charset="-122" panose="020b0503020204020204" pitchFamily="34" typeface="微软雅黑"/>
            </a:endParaRPr>
          </a:p>
        </p:txBody>
      </p:sp>
    </p:spTree>
    <p:extLst>
      <p:ext uri="{BB962C8B-B14F-4D97-AF65-F5344CB8AC3E}">
        <p14:creationId val="2796920902"/>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grpId="0" id="25" nodeType="afterEffect" presetClass="entr" presetID="23" presetSubtype="528">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1000" fill="hold" id="27"/>
                                        <p:tgtEl>
                                          <p:spTgt spid="15"/>
                                        </p:tgtEl>
                                        <p:attrNameLst>
                                          <p:attrName>ppt_w</p:attrName>
                                        </p:attrNameLst>
                                      </p:cBhvr>
                                      <p:tavLst>
                                        <p:tav tm="0">
                                          <p:val>
                                            <p:fltVal val="0"/>
                                          </p:val>
                                        </p:tav>
                                        <p:tav tm="100000">
                                          <p:val>
                                            <p:strVal val="#ppt_w"/>
                                          </p:val>
                                        </p:tav>
                                      </p:tavLst>
                                    </p:anim>
                                    <p:anim calcmode="lin" valueType="num">
                                      <p:cBhvr>
                                        <p:cTn dur="1000" fill="hold" id="28"/>
                                        <p:tgtEl>
                                          <p:spTgt spid="15"/>
                                        </p:tgtEl>
                                        <p:attrNameLst>
                                          <p:attrName>ppt_h</p:attrName>
                                        </p:attrNameLst>
                                      </p:cBhvr>
                                      <p:tavLst>
                                        <p:tav tm="0">
                                          <p:val>
                                            <p:fltVal val="0"/>
                                          </p:val>
                                        </p:tav>
                                        <p:tav tm="100000">
                                          <p:val>
                                            <p:strVal val="#ppt_h"/>
                                          </p:val>
                                        </p:tav>
                                      </p:tavLst>
                                    </p:anim>
                                    <p:anim calcmode="lin" valueType="num">
                                      <p:cBhvr>
                                        <p:cTn dur="1000" fill="hold" id="29"/>
                                        <p:tgtEl>
                                          <p:spTgt spid="15"/>
                                        </p:tgtEl>
                                        <p:attrNameLst>
                                          <p:attrName>ppt_x</p:attrName>
                                        </p:attrNameLst>
                                      </p:cBhvr>
                                      <p:tavLst>
                                        <p:tav tm="0">
                                          <p:val>
                                            <p:fltVal val="0.5"/>
                                          </p:val>
                                        </p:tav>
                                        <p:tav tm="100000">
                                          <p:val>
                                            <p:strVal val="#ppt_x"/>
                                          </p:val>
                                        </p:tav>
                                      </p:tavLst>
                                    </p:anim>
                                    <p:anim calcmode="lin" valueType="num">
                                      <p:cBhvr>
                                        <p:cTn dur="1000" fill="hold" id="30"/>
                                        <p:tgtEl>
                                          <p:spTgt spid="15"/>
                                        </p:tgtEl>
                                        <p:attrNameLst>
                                          <p:attrName>ppt_y</p:attrName>
                                        </p:attrNameLst>
                                      </p:cBhvr>
                                      <p:tavLst>
                                        <p:tav tm="0">
                                          <p:val>
                                            <p:fltVal val="0.5"/>
                                          </p:val>
                                        </p:tav>
                                        <p:tav tm="100000">
                                          <p:val>
                                            <p:strVal val="#ppt_y"/>
                                          </p:val>
                                        </p:tav>
                                      </p:tavLst>
                                    </p:anim>
                                  </p:childTnLst>
                                </p:cTn>
                              </p:par>
                              <p:par>
                                <p:cTn fill="hold" grpId="0" id="31" nodeType="withEffect" presetClass="entr" presetID="23" presetSubtype="528">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p:cTn dur="1000" fill="hold" id="33"/>
                                        <p:tgtEl>
                                          <p:spTgt spid="16"/>
                                        </p:tgtEl>
                                        <p:attrNameLst>
                                          <p:attrName>ppt_w</p:attrName>
                                        </p:attrNameLst>
                                      </p:cBhvr>
                                      <p:tavLst>
                                        <p:tav tm="0">
                                          <p:val>
                                            <p:fltVal val="0"/>
                                          </p:val>
                                        </p:tav>
                                        <p:tav tm="100000">
                                          <p:val>
                                            <p:strVal val="#ppt_w"/>
                                          </p:val>
                                        </p:tav>
                                      </p:tavLst>
                                    </p:anim>
                                    <p:anim calcmode="lin" valueType="num">
                                      <p:cBhvr>
                                        <p:cTn dur="1000" fill="hold" id="34"/>
                                        <p:tgtEl>
                                          <p:spTgt spid="16"/>
                                        </p:tgtEl>
                                        <p:attrNameLst>
                                          <p:attrName>ppt_h</p:attrName>
                                        </p:attrNameLst>
                                      </p:cBhvr>
                                      <p:tavLst>
                                        <p:tav tm="0">
                                          <p:val>
                                            <p:fltVal val="0"/>
                                          </p:val>
                                        </p:tav>
                                        <p:tav tm="100000">
                                          <p:val>
                                            <p:strVal val="#ppt_h"/>
                                          </p:val>
                                        </p:tav>
                                      </p:tavLst>
                                    </p:anim>
                                    <p:anim calcmode="lin" valueType="num">
                                      <p:cBhvr>
                                        <p:cTn dur="1000" fill="hold" id="35"/>
                                        <p:tgtEl>
                                          <p:spTgt spid="16"/>
                                        </p:tgtEl>
                                        <p:attrNameLst>
                                          <p:attrName>ppt_x</p:attrName>
                                        </p:attrNameLst>
                                      </p:cBhvr>
                                      <p:tavLst>
                                        <p:tav tm="0">
                                          <p:val>
                                            <p:fltVal val="0.5"/>
                                          </p:val>
                                        </p:tav>
                                        <p:tav tm="100000">
                                          <p:val>
                                            <p:strVal val="#ppt_x"/>
                                          </p:val>
                                        </p:tav>
                                      </p:tavLst>
                                    </p:anim>
                                    <p:anim calcmode="lin" valueType="num">
                                      <p:cBhvr>
                                        <p:cTn dur="1000" fill="hold" id="36"/>
                                        <p:tgtEl>
                                          <p:spTgt spid="16"/>
                                        </p:tgtEl>
                                        <p:attrNameLst>
                                          <p:attrName>ppt_y</p:attrName>
                                        </p:attrNameLst>
                                      </p:cBhvr>
                                      <p:tavLst>
                                        <p:tav tm="0">
                                          <p:val>
                                            <p:fltVal val="0.5"/>
                                          </p:val>
                                        </p:tav>
                                        <p:tav tm="100000">
                                          <p:val>
                                            <p:strVal val="#ppt_y"/>
                                          </p:val>
                                        </p:tav>
                                      </p:tavLst>
                                    </p:anim>
                                  </p:childTnLst>
                                </p:cTn>
                              </p:par>
                              <p:par>
                                <p:cTn fill="hold" grpId="0" id="37" nodeType="withEffect" presetClass="entr" presetID="23" presetSubtype="528">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p:cTn dur="1000" fill="hold" id="39"/>
                                        <p:tgtEl>
                                          <p:spTgt spid="17"/>
                                        </p:tgtEl>
                                        <p:attrNameLst>
                                          <p:attrName>ppt_w</p:attrName>
                                        </p:attrNameLst>
                                      </p:cBhvr>
                                      <p:tavLst>
                                        <p:tav tm="0">
                                          <p:val>
                                            <p:fltVal val="0"/>
                                          </p:val>
                                        </p:tav>
                                        <p:tav tm="100000">
                                          <p:val>
                                            <p:strVal val="#ppt_w"/>
                                          </p:val>
                                        </p:tav>
                                      </p:tavLst>
                                    </p:anim>
                                    <p:anim calcmode="lin" valueType="num">
                                      <p:cBhvr>
                                        <p:cTn dur="1000" fill="hold" id="40"/>
                                        <p:tgtEl>
                                          <p:spTgt spid="17"/>
                                        </p:tgtEl>
                                        <p:attrNameLst>
                                          <p:attrName>ppt_h</p:attrName>
                                        </p:attrNameLst>
                                      </p:cBhvr>
                                      <p:tavLst>
                                        <p:tav tm="0">
                                          <p:val>
                                            <p:fltVal val="0"/>
                                          </p:val>
                                        </p:tav>
                                        <p:tav tm="100000">
                                          <p:val>
                                            <p:strVal val="#ppt_h"/>
                                          </p:val>
                                        </p:tav>
                                      </p:tavLst>
                                    </p:anim>
                                    <p:anim calcmode="lin" valueType="num">
                                      <p:cBhvr>
                                        <p:cTn dur="1000" fill="hold" id="41"/>
                                        <p:tgtEl>
                                          <p:spTgt spid="17"/>
                                        </p:tgtEl>
                                        <p:attrNameLst>
                                          <p:attrName>ppt_x</p:attrName>
                                        </p:attrNameLst>
                                      </p:cBhvr>
                                      <p:tavLst>
                                        <p:tav tm="0">
                                          <p:val>
                                            <p:fltVal val="0.5"/>
                                          </p:val>
                                        </p:tav>
                                        <p:tav tm="100000">
                                          <p:val>
                                            <p:strVal val="#ppt_x"/>
                                          </p:val>
                                        </p:tav>
                                      </p:tavLst>
                                    </p:anim>
                                    <p:anim calcmode="lin" valueType="num">
                                      <p:cBhvr>
                                        <p:cTn dur="1000" fill="hold" id="42"/>
                                        <p:tgtEl>
                                          <p:spTgt spid="17"/>
                                        </p:tgtEl>
                                        <p:attrNameLst>
                                          <p:attrName>ppt_y</p:attrName>
                                        </p:attrNameLst>
                                      </p:cBhvr>
                                      <p:tavLst>
                                        <p:tav tm="0">
                                          <p:val>
                                            <p:fltVal val="0.5"/>
                                          </p:val>
                                        </p:tav>
                                        <p:tav tm="100000">
                                          <p:val>
                                            <p:strVal val="#ppt_y"/>
                                          </p:val>
                                        </p:tav>
                                      </p:tavLst>
                                    </p:anim>
                                  </p:childTnLst>
                                </p:cTn>
                              </p:par>
                              <p:par>
                                <p:cTn fill="hold" grpId="0" id="43" nodeType="withEffect" presetClass="entr" presetID="23" presetSubtype="528">
                                  <p:stCondLst>
                                    <p:cond delay="0"/>
                                  </p:stCondLst>
                                  <p:childTnLst>
                                    <p:set>
                                      <p:cBhvr>
                                        <p:cTn dur="1" fill="hold" id="44">
                                          <p:stCondLst>
                                            <p:cond delay="0"/>
                                          </p:stCondLst>
                                        </p:cTn>
                                        <p:tgtEl>
                                          <p:spTgt spid="18"/>
                                        </p:tgtEl>
                                        <p:attrNameLst>
                                          <p:attrName>style.visibility</p:attrName>
                                        </p:attrNameLst>
                                      </p:cBhvr>
                                      <p:to>
                                        <p:strVal val="visible"/>
                                      </p:to>
                                    </p:set>
                                    <p:anim calcmode="lin" valueType="num">
                                      <p:cBhvr>
                                        <p:cTn dur="1000" fill="hold" id="45"/>
                                        <p:tgtEl>
                                          <p:spTgt spid="18"/>
                                        </p:tgtEl>
                                        <p:attrNameLst>
                                          <p:attrName>ppt_w</p:attrName>
                                        </p:attrNameLst>
                                      </p:cBhvr>
                                      <p:tavLst>
                                        <p:tav tm="0">
                                          <p:val>
                                            <p:fltVal val="0"/>
                                          </p:val>
                                        </p:tav>
                                        <p:tav tm="100000">
                                          <p:val>
                                            <p:strVal val="#ppt_w"/>
                                          </p:val>
                                        </p:tav>
                                      </p:tavLst>
                                    </p:anim>
                                    <p:anim calcmode="lin" valueType="num">
                                      <p:cBhvr>
                                        <p:cTn dur="1000" fill="hold" id="46"/>
                                        <p:tgtEl>
                                          <p:spTgt spid="18"/>
                                        </p:tgtEl>
                                        <p:attrNameLst>
                                          <p:attrName>ppt_h</p:attrName>
                                        </p:attrNameLst>
                                      </p:cBhvr>
                                      <p:tavLst>
                                        <p:tav tm="0">
                                          <p:val>
                                            <p:fltVal val="0"/>
                                          </p:val>
                                        </p:tav>
                                        <p:tav tm="100000">
                                          <p:val>
                                            <p:strVal val="#ppt_h"/>
                                          </p:val>
                                        </p:tav>
                                      </p:tavLst>
                                    </p:anim>
                                    <p:anim calcmode="lin" valueType="num">
                                      <p:cBhvr>
                                        <p:cTn dur="1000" fill="hold" id="47"/>
                                        <p:tgtEl>
                                          <p:spTgt spid="18"/>
                                        </p:tgtEl>
                                        <p:attrNameLst>
                                          <p:attrName>ppt_x</p:attrName>
                                        </p:attrNameLst>
                                      </p:cBhvr>
                                      <p:tavLst>
                                        <p:tav tm="0">
                                          <p:val>
                                            <p:fltVal val="0.5"/>
                                          </p:val>
                                        </p:tav>
                                        <p:tav tm="100000">
                                          <p:val>
                                            <p:strVal val="#ppt_x"/>
                                          </p:val>
                                        </p:tav>
                                      </p:tavLst>
                                    </p:anim>
                                    <p:anim calcmode="lin" valueType="num">
                                      <p:cBhvr>
                                        <p:cTn dur="1000" fill="hold" id="48"/>
                                        <p:tgtEl>
                                          <p:spTgt spid="18"/>
                                        </p:tgtEl>
                                        <p:attrNameLst>
                                          <p:attrName>ppt_y</p:attrName>
                                        </p:attrNameLst>
                                      </p:cBhvr>
                                      <p:tavLst>
                                        <p:tav tm="0">
                                          <p:val>
                                            <p:fltVal val="0.5"/>
                                          </p:val>
                                        </p:tav>
                                        <p:tav tm="100000">
                                          <p:val>
                                            <p:strVal val="#ppt_y"/>
                                          </p:val>
                                        </p:tav>
                                      </p:tavLst>
                                    </p:anim>
                                  </p:childTnLst>
                                </p:cTn>
                              </p:par>
                              <p:par>
                                <p:cTn fill="hold" grpId="0" id="49" nodeType="withEffect" presetClass="entr" presetID="23" presetSubtype="528">
                                  <p:stCondLst>
                                    <p:cond delay="0"/>
                                  </p:stCondLst>
                                  <p:childTnLst>
                                    <p:set>
                                      <p:cBhvr>
                                        <p:cTn dur="1" fill="hold" id="50">
                                          <p:stCondLst>
                                            <p:cond delay="0"/>
                                          </p:stCondLst>
                                        </p:cTn>
                                        <p:tgtEl>
                                          <p:spTgt spid="28"/>
                                        </p:tgtEl>
                                        <p:attrNameLst>
                                          <p:attrName>style.visibility</p:attrName>
                                        </p:attrNameLst>
                                      </p:cBhvr>
                                      <p:to>
                                        <p:strVal val="visible"/>
                                      </p:to>
                                    </p:set>
                                    <p:anim calcmode="lin" valueType="num">
                                      <p:cBhvr>
                                        <p:cTn dur="1000" fill="hold" id="51"/>
                                        <p:tgtEl>
                                          <p:spTgt spid="28"/>
                                        </p:tgtEl>
                                        <p:attrNameLst>
                                          <p:attrName>ppt_w</p:attrName>
                                        </p:attrNameLst>
                                      </p:cBhvr>
                                      <p:tavLst>
                                        <p:tav tm="0">
                                          <p:val>
                                            <p:fltVal val="0"/>
                                          </p:val>
                                        </p:tav>
                                        <p:tav tm="100000">
                                          <p:val>
                                            <p:strVal val="#ppt_w"/>
                                          </p:val>
                                        </p:tav>
                                      </p:tavLst>
                                    </p:anim>
                                    <p:anim calcmode="lin" valueType="num">
                                      <p:cBhvr>
                                        <p:cTn dur="1000" fill="hold" id="52"/>
                                        <p:tgtEl>
                                          <p:spTgt spid="28"/>
                                        </p:tgtEl>
                                        <p:attrNameLst>
                                          <p:attrName>ppt_h</p:attrName>
                                        </p:attrNameLst>
                                      </p:cBhvr>
                                      <p:tavLst>
                                        <p:tav tm="0">
                                          <p:val>
                                            <p:fltVal val="0"/>
                                          </p:val>
                                        </p:tav>
                                        <p:tav tm="100000">
                                          <p:val>
                                            <p:strVal val="#ppt_h"/>
                                          </p:val>
                                        </p:tav>
                                      </p:tavLst>
                                    </p:anim>
                                    <p:anim calcmode="lin" valueType="num">
                                      <p:cBhvr>
                                        <p:cTn dur="1000" fill="hold" id="53"/>
                                        <p:tgtEl>
                                          <p:spTgt spid="28"/>
                                        </p:tgtEl>
                                        <p:attrNameLst>
                                          <p:attrName>ppt_x</p:attrName>
                                        </p:attrNameLst>
                                      </p:cBhvr>
                                      <p:tavLst>
                                        <p:tav tm="0">
                                          <p:val>
                                            <p:fltVal val="0.5"/>
                                          </p:val>
                                        </p:tav>
                                        <p:tav tm="100000">
                                          <p:val>
                                            <p:strVal val="#ppt_x"/>
                                          </p:val>
                                        </p:tav>
                                      </p:tavLst>
                                    </p:anim>
                                    <p:anim calcmode="lin" valueType="num">
                                      <p:cBhvr>
                                        <p:cTn dur="1000" fill="hold" id="54"/>
                                        <p:tgtEl>
                                          <p:spTgt spid="28"/>
                                        </p:tgtEl>
                                        <p:attrNameLst>
                                          <p:attrName>ppt_y</p:attrName>
                                        </p:attrNameLst>
                                      </p:cBhvr>
                                      <p:tavLst>
                                        <p:tav tm="0">
                                          <p:val>
                                            <p:fltVal val="0.5"/>
                                          </p:val>
                                        </p:tav>
                                        <p:tav tm="100000">
                                          <p:val>
                                            <p:strVal val="#ppt_y"/>
                                          </p:val>
                                        </p:tav>
                                      </p:tavLst>
                                    </p:anim>
                                  </p:childTnLst>
                                </p:cTn>
                              </p:par>
                              <p:par>
                                <p:cTn fill="hold" grpId="0" id="55" nodeType="withEffect" presetClass="entr" presetID="23" presetSubtype="528">
                                  <p:stCondLst>
                                    <p:cond delay="0"/>
                                  </p:stCondLst>
                                  <p:childTnLst>
                                    <p:set>
                                      <p:cBhvr>
                                        <p:cTn dur="1" fill="hold" id="56">
                                          <p:stCondLst>
                                            <p:cond delay="0"/>
                                          </p:stCondLst>
                                        </p:cTn>
                                        <p:tgtEl>
                                          <p:spTgt spid="29"/>
                                        </p:tgtEl>
                                        <p:attrNameLst>
                                          <p:attrName>style.visibility</p:attrName>
                                        </p:attrNameLst>
                                      </p:cBhvr>
                                      <p:to>
                                        <p:strVal val="visible"/>
                                      </p:to>
                                    </p:set>
                                    <p:anim calcmode="lin" valueType="num">
                                      <p:cBhvr>
                                        <p:cTn dur="1000" fill="hold" id="57"/>
                                        <p:tgtEl>
                                          <p:spTgt spid="29"/>
                                        </p:tgtEl>
                                        <p:attrNameLst>
                                          <p:attrName>ppt_w</p:attrName>
                                        </p:attrNameLst>
                                      </p:cBhvr>
                                      <p:tavLst>
                                        <p:tav tm="0">
                                          <p:val>
                                            <p:fltVal val="0"/>
                                          </p:val>
                                        </p:tav>
                                        <p:tav tm="100000">
                                          <p:val>
                                            <p:strVal val="#ppt_w"/>
                                          </p:val>
                                        </p:tav>
                                      </p:tavLst>
                                    </p:anim>
                                    <p:anim calcmode="lin" valueType="num">
                                      <p:cBhvr>
                                        <p:cTn dur="1000" fill="hold" id="58"/>
                                        <p:tgtEl>
                                          <p:spTgt spid="29"/>
                                        </p:tgtEl>
                                        <p:attrNameLst>
                                          <p:attrName>ppt_h</p:attrName>
                                        </p:attrNameLst>
                                      </p:cBhvr>
                                      <p:tavLst>
                                        <p:tav tm="0">
                                          <p:val>
                                            <p:fltVal val="0"/>
                                          </p:val>
                                        </p:tav>
                                        <p:tav tm="100000">
                                          <p:val>
                                            <p:strVal val="#ppt_h"/>
                                          </p:val>
                                        </p:tav>
                                      </p:tavLst>
                                    </p:anim>
                                    <p:anim calcmode="lin" valueType="num">
                                      <p:cBhvr>
                                        <p:cTn dur="1000" fill="hold" id="59"/>
                                        <p:tgtEl>
                                          <p:spTgt spid="29"/>
                                        </p:tgtEl>
                                        <p:attrNameLst>
                                          <p:attrName>ppt_x</p:attrName>
                                        </p:attrNameLst>
                                      </p:cBhvr>
                                      <p:tavLst>
                                        <p:tav tm="0">
                                          <p:val>
                                            <p:fltVal val="0.5"/>
                                          </p:val>
                                        </p:tav>
                                        <p:tav tm="100000">
                                          <p:val>
                                            <p:strVal val="#ppt_x"/>
                                          </p:val>
                                        </p:tav>
                                      </p:tavLst>
                                    </p:anim>
                                    <p:anim calcmode="lin" valueType="num">
                                      <p:cBhvr>
                                        <p:cTn dur="1000" fill="hold" id="60"/>
                                        <p:tgtEl>
                                          <p:spTgt spid="29"/>
                                        </p:tgtEl>
                                        <p:attrNameLst>
                                          <p:attrName>ppt_y</p:attrName>
                                        </p:attrNameLst>
                                      </p:cBhvr>
                                      <p:tavLst>
                                        <p:tav tm="0">
                                          <p:val>
                                            <p:fltVal val="0.5"/>
                                          </p:val>
                                        </p:tav>
                                        <p:tav tm="100000">
                                          <p:val>
                                            <p:strVal val="#ppt_y"/>
                                          </p:val>
                                        </p:tav>
                                      </p:tavLst>
                                    </p:anim>
                                  </p:childTnLst>
                                </p:cTn>
                              </p:par>
                              <p:par>
                                <p:cTn fill="hold" grpId="0" id="61" nodeType="withEffect" presetClass="entr" presetID="23" presetSubtype="528">
                                  <p:stCondLst>
                                    <p:cond delay="0"/>
                                  </p:stCondLst>
                                  <p:childTnLst>
                                    <p:set>
                                      <p:cBhvr>
                                        <p:cTn dur="1" fill="hold" id="62">
                                          <p:stCondLst>
                                            <p:cond delay="0"/>
                                          </p:stCondLst>
                                        </p:cTn>
                                        <p:tgtEl>
                                          <p:spTgt spid="30"/>
                                        </p:tgtEl>
                                        <p:attrNameLst>
                                          <p:attrName>style.visibility</p:attrName>
                                        </p:attrNameLst>
                                      </p:cBhvr>
                                      <p:to>
                                        <p:strVal val="visible"/>
                                      </p:to>
                                    </p:set>
                                    <p:anim calcmode="lin" valueType="num">
                                      <p:cBhvr>
                                        <p:cTn dur="1000" fill="hold" id="63"/>
                                        <p:tgtEl>
                                          <p:spTgt spid="30"/>
                                        </p:tgtEl>
                                        <p:attrNameLst>
                                          <p:attrName>ppt_w</p:attrName>
                                        </p:attrNameLst>
                                      </p:cBhvr>
                                      <p:tavLst>
                                        <p:tav tm="0">
                                          <p:val>
                                            <p:fltVal val="0"/>
                                          </p:val>
                                        </p:tav>
                                        <p:tav tm="100000">
                                          <p:val>
                                            <p:strVal val="#ppt_w"/>
                                          </p:val>
                                        </p:tav>
                                      </p:tavLst>
                                    </p:anim>
                                    <p:anim calcmode="lin" valueType="num">
                                      <p:cBhvr>
                                        <p:cTn dur="1000" fill="hold" id="64"/>
                                        <p:tgtEl>
                                          <p:spTgt spid="30"/>
                                        </p:tgtEl>
                                        <p:attrNameLst>
                                          <p:attrName>ppt_h</p:attrName>
                                        </p:attrNameLst>
                                      </p:cBhvr>
                                      <p:tavLst>
                                        <p:tav tm="0">
                                          <p:val>
                                            <p:fltVal val="0"/>
                                          </p:val>
                                        </p:tav>
                                        <p:tav tm="100000">
                                          <p:val>
                                            <p:strVal val="#ppt_h"/>
                                          </p:val>
                                        </p:tav>
                                      </p:tavLst>
                                    </p:anim>
                                    <p:anim calcmode="lin" valueType="num">
                                      <p:cBhvr>
                                        <p:cTn dur="1000" fill="hold" id="65"/>
                                        <p:tgtEl>
                                          <p:spTgt spid="30"/>
                                        </p:tgtEl>
                                        <p:attrNameLst>
                                          <p:attrName>ppt_x</p:attrName>
                                        </p:attrNameLst>
                                      </p:cBhvr>
                                      <p:tavLst>
                                        <p:tav tm="0">
                                          <p:val>
                                            <p:fltVal val="0.5"/>
                                          </p:val>
                                        </p:tav>
                                        <p:tav tm="100000">
                                          <p:val>
                                            <p:strVal val="#ppt_x"/>
                                          </p:val>
                                        </p:tav>
                                      </p:tavLst>
                                    </p:anim>
                                    <p:anim calcmode="lin" valueType="num">
                                      <p:cBhvr>
                                        <p:cTn dur="1000" fill="hold" id="66"/>
                                        <p:tgtEl>
                                          <p:spTgt spid="30"/>
                                        </p:tgtEl>
                                        <p:attrNameLst>
                                          <p:attrName>ppt_y</p:attrName>
                                        </p:attrNameLst>
                                      </p:cBhvr>
                                      <p:tavLst>
                                        <p:tav tm="0">
                                          <p:val>
                                            <p:fltVal val="0.5"/>
                                          </p:val>
                                        </p:tav>
                                        <p:tav tm="100000">
                                          <p:val>
                                            <p:strVal val="#ppt_y"/>
                                          </p:val>
                                        </p:tav>
                                      </p:tavLst>
                                    </p:anim>
                                  </p:childTnLst>
                                </p:cTn>
                              </p:par>
                              <p:par>
                                <p:cTn fill="hold" grpId="0" id="67" nodeType="withEffect" presetClass="entr" presetID="23" presetSubtype="528">
                                  <p:stCondLst>
                                    <p:cond delay="0"/>
                                  </p:stCondLst>
                                  <p:childTnLst>
                                    <p:set>
                                      <p:cBhvr>
                                        <p:cTn dur="1" fill="hold" id="68">
                                          <p:stCondLst>
                                            <p:cond delay="0"/>
                                          </p:stCondLst>
                                        </p:cTn>
                                        <p:tgtEl>
                                          <p:spTgt spid="31"/>
                                        </p:tgtEl>
                                        <p:attrNameLst>
                                          <p:attrName>style.visibility</p:attrName>
                                        </p:attrNameLst>
                                      </p:cBhvr>
                                      <p:to>
                                        <p:strVal val="visible"/>
                                      </p:to>
                                    </p:set>
                                    <p:anim calcmode="lin" valueType="num">
                                      <p:cBhvr>
                                        <p:cTn dur="1000" fill="hold" id="69"/>
                                        <p:tgtEl>
                                          <p:spTgt spid="31"/>
                                        </p:tgtEl>
                                        <p:attrNameLst>
                                          <p:attrName>ppt_w</p:attrName>
                                        </p:attrNameLst>
                                      </p:cBhvr>
                                      <p:tavLst>
                                        <p:tav tm="0">
                                          <p:val>
                                            <p:fltVal val="0"/>
                                          </p:val>
                                        </p:tav>
                                        <p:tav tm="100000">
                                          <p:val>
                                            <p:strVal val="#ppt_w"/>
                                          </p:val>
                                        </p:tav>
                                      </p:tavLst>
                                    </p:anim>
                                    <p:anim calcmode="lin" valueType="num">
                                      <p:cBhvr>
                                        <p:cTn dur="1000" fill="hold" id="70"/>
                                        <p:tgtEl>
                                          <p:spTgt spid="31"/>
                                        </p:tgtEl>
                                        <p:attrNameLst>
                                          <p:attrName>ppt_h</p:attrName>
                                        </p:attrNameLst>
                                      </p:cBhvr>
                                      <p:tavLst>
                                        <p:tav tm="0">
                                          <p:val>
                                            <p:fltVal val="0"/>
                                          </p:val>
                                        </p:tav>
                                        <p:tav tm="100000">
                                          <p:val>
                                            <p:strVal val="#ppt_h"/>
                                          </p:val>
                                        </p:tav>
                                      </p:tavLst>
                                    </p:anim>
                                    <p:anim calcmode="lin" valueType="num">
                                      <p:cBhvr>
                                        <p:cTn dur="1000" fill="hold" id="71"/>
                                        <p:tgtEl>
                                          <p:spTgt spid="31"/>
                                        </p:tgtEl>
                                        <p:attrNameLst>
                                          <p:attrName>ppt_x</p:attrName>
                                        </p:attrNameLst>
                                      </p:cBhvr>
                                      <p:tavLst>
                                        <p:tav tm="0">
                                          <p:val>
                                            <p:fltVal val="0.5"/>
                                          </p:val>
                                        </p:tav>
                                        <p:tav tm="100000">
                                          <p:val>
                                            <p:strVal val="#ppt_x"/>
                                          </p:val>
                                        </p:tav>
                                      </p:tavLst>
                                    </p:anim>
                                    <p:anim calcmode="lin" valueType="num">
                                      <p:cBhvr>
                                        <p:cTn dur="1000" fill="hold" id="72"/>
                                        <p:tgtEl>
                                          <p:spTgt spid="31"/>
                                        </p:tgtEl>
                                        <p:attrNameLst>
                                          <p:attrName>ppt_y</p:attrName>
                                        </p:attrNameLst>
                                      </p:cBhvr>
                                      <p:tavLst>
                                        <p:tav tm="0">
                                          <p:val>
                                            <p:fltVal val="0.5"/>
                                          </p:val>
                                        </p:tav>
                                        <p:tav tm="100000">
                                          <p:val>
                                            <p:strVal val="#ppt_y"/>
                                          </p:val>
                                        </p:tav>
                                      </p:tavLst>
                                    </p:anim>
                                  </p:childTnLst>
                                </p:cTn>
                              </p:par>
                              <p:par>
                                <p:cTn fill="hold" grpId="1" id="73" nodeType="withEffect" presetClass="entr" presetID="35" presetSubtype="0">
                                  <p:stCondLst>
                                    <p:cond delay="0"/>
                                  </p:stCondLst>
                                  <p:childTnLst>
                                    <p:set>
                                      <p:cBhvr>
                                        <p:cTn dur="1" fill="hold" id="74">
                                          <p:stCondLst>
                                            <p:cond delay="0"/>
                                          </p:stCondLst>
                                        </p:cTn>
                                        <p:tgtEl>
                                          <p:spTgt spid="15"/>
                                        </p:tgtEl>
                                        <p:attrNameLst>
                                          <p:attrName>style.visibility</p:attrName>
                                        </p:attrNameLst>
                                      </p:cBhvr>
                                      <p:to>
                                        <p:strVal val="visible"/>
                                      </p:to>
                                    </p:set>
                                    <p:animEffect filter="fade" transition="in">
                                      <p:cBhvr>
                                        <p:cTn dur="1000" id="75"/>
                                        <p:tgtEl>
                                          <p:spTgt spid="15"/>
                                        </p:tgtEl>
                                      </p:cBhvr>
                                    </p:animEffect>
                                    <p:anim calcmode="lin" valueType="num">
                                      <p:cBhvr>
                                        <p:cTn dur="1000" fill="hold" id="76"/>
                                        <p:tgtEl>
                                          <p:spTgt spid="15"/>
                                        </p:tgtEl>
                                        <p:attrNameLst>
                                          <p:attrName>style.rotation</p:attrName>
                                        </p:attrNameLst>
                                      </p:cBhvr>
                                      <p:tavLst>
                                        <p:tav tm="0">
                                          <p:val>
                                            <p:fltVal val="720"/>
                                          </p:val>
                                        </p:tav>
                                        <p:tav tm="100000">
                                          <p:val>
                                            <p:fltVal val="0"/>
                                          </p:val>
                                        </p:tav>
                                      </p:tavLst>
                                    </p:anim>
                                    <p:anim calcmode="lin" valueType="num">
                                      <p:cBhvr>
                                        <p:cTn dur="1000" fill="hold" id="77"/>
                                        <p:tgtEl>
                                          <p:spTgt spid="15"/>
                                        </p:tgtEl>
                                        <p:attrNameLst>
                                          <p:attrName>ppt_h</p:attrName>
                                        </p:attrNameLst>
                                      </p:cBhvr>
                                      <p:tavLst>
                                        <p:tav tm="0">
                                          <p:val>
                                            <p:fltVal val="0"/>
                                          </p:val>
                                        </p:tav>
                                        <p:tav tm="100000">
                                          <p:val>
                                            <p:strVal val="#ppt_h"/>
                                          </p:val>
                                        </p:tav>
                                      </p:tavLst>
                                    </p:anim>
                                    <p:anim calcmode="lin" valueType="num">
                                      <p:cBhvr>
                                        <p:cTn dur="1000" fill="hold" id="78"/>
                                        <p:tgtEl>
                                          <p:spTgt spid="15"/>
                                        </p:tgtEl>
                                        <p:attrNameLst>
                                          <p:attrName>ppt_w</p:attrName>
                                        </p:attrNameLst>
                                      </p:cBhvr>
                                      <p:tavLst>
                                        <p:tav tm="0">
                                          <p:val>
                                            <p:fltVal val="0"/>
                                          </p:val>
                                        </p:tav>
                                        <p:tav tm="100000">
                                          <p:val>
                                            <p:strVal val="#ppt_w"/>
                                          </p:val>
                                        </p:tav>
                                      </p:tavLst>
                                    </p:anim>
                                  </p:childTnLst>
                                </p:cTn>
                              </p:par>
                              <p:par>
                                <p:cTn fill="hold" grpId="1" id="79" nodeType="withEffect" presetClass="entr" presetID="35" presetSubtype="0">
                                  <p:stCondLst>
                                    <p:cond delay="0"/>
                                  </p:stCondLst>
                                  <p:childTnLst>
                                    <p:set>
                                      <p:cBhvr>
                                        <p:cTn dur="1" fill="hold" id="80">
                                          <p:stCondLst>
                                            <p:cond delay="0"/>
                                          </p:stCondLst>
                                        </p:cTn>
                                        <p:tgtEl>
                                          <p:spTgt spid="16"/>
                                        </p:tgtEl>
                                        <p:attrNameLst>
                                          <p:attrName>style.visibility</p:attrName>
                                        </p:attrNameLst>
                                      </p:cBhvr>
                                      <p:to>
                                        <p:strVal val="visible"/>
                                      </p:to>
                                    </p:set>
                                    <p:animEffect filter="fade" transition="in">
                                      <p:cBhvr>
                                        <p:cTn dur="1000" id="81"/>
                                        <p:tgtEl>
                                          <p:spTgt spid="16"/>
                                        </p:tgtEl>
                                      </p:cBhvr>
                                    </p:animEffect>
                                    <p:anim calcmode="lin" valueType="num">
                                      <p:cBhvr>
                                        <p:cTn dur="1000" fill="hold" id="82"/>
                                        <p:tgtEl>
                                          <p:spTgt spid="16"/>
                                        </p:tgtEl>
                                        <p:attrNameLst>
                                          <p:attrName>style.rotation</p:attrName>
                                        </p:attrNameLst>
                                      </p:cBhvr>
                                      <p:tavLst>
                                        <p:tav tm="0">
                                          <p:val>
                                            <p:fltVal val="720"/>
                                          </p:val>
                                        </p:tav>
                                        <p:tav tm="100000">
                                          <p:val>
                                            <p:fltVal val="0"/>
                                          </p:val>
                                        </p:tav>
                                      </p:tavLst>
                                    </p:anim>
                                    <p:anim calcmode="lin" valueType="num">
                                      <p:cBhvr>
                                        <p:cTn dur="1000" fill="hold" id="83"/>
                                        <p:tgtEl>
                                          <p:spTgt spid="16"/>
                                        </p:tgtEl>
                                        <p:attrNameLst>
                                          <p:attrName>ppt_h</p:attrName>
                                        </p:attrNameLst>
                                      </p:cBhvr>
                                      <p:tavLst>
                                        <p:tav tm="0">
                                          <p:val>
                                            <p:fltVal val="0"/>
                                          </p:val>
                                        </p:tav>
                                        <p:tav tm="100000">
                                          <p:val>
                                            <p:strVal val="#ppt_h"/>
                                          </p:val>
                                        </p:tav>
                                      </p:tavLst>
                                    </p:anim>
                                    <p:anim calcmode="lin" valueType="num">
                                      <p:cBhvr>
                                        <p:cTn dur="1000" fill="hold" id="84"/>
                                        <p:tgtEl>
                                          <p:spTgt spid="16"/>
                                        </p:tgtEl>
                                        <p:attrNameLst>
                                          <p:attrName>ppt_w</p:attrName>
                                        </p:attrNameLst>
                                      </p:cBhvr>
                                      <p:tavLst>
                                        <p:tav tm="0">
                                          <p:val>
                                            <p:fltVal val="0"/>
                                          </p:val>
                                        </p:tav>
                                        <p:tav tm="100000">
                                          <p:val>
                                            <p:strVal val="#ppt_w"/>
                                          </p:val>
                                        </p:tav>
                                      </p:tavLst>
                                    </p:anim>
                                  </p:childTnLst>
                                </p:cTn>
                              </p:par>
                              <p:par>
                                <p:cTn fill="hold" grpId="1" id="85" nodeType="withEffect" presetClass="entr" presetID="35" presetSubtype="0">
                                  <p:stCondLst>
                                    <p:cond delay="0"/>
                                  </p:stCondLst>
                                  <p:childTnLst>
                                    <p:set>
                                      <p:cBhvr>
                                        <p:cTn dur="1" fill="hold" id="86">
                                          <p:stCondLst>
                                            <p:cond delay="0"/>
                                          </p:stCondLst>
                                        </p:cTn>
                                        <p:tgtEl>
                                          <p:spTgt spid="17"/>
                                        </p:tgtEl>
                                        <p:attrNameLst>
                                          <p:attrName>style.visibility</p:attrName>
                                        </p:attrNameLst>
                                      </p:cBhvr>
                                      <p:to>
                                        <p:strVal val="visible"/>
                                      </p:to>
                                    </p:set>
                                    <p:animEffect filter="fade" transition="in">
                                      <p:cBhvr>
                                        <p:cTn dur="1000" id="87"/>
                                        <p:tgtEl>
                                          <p:spTgt spid="17"/>
                                        </p:tgtEl>
                                      </p:cBhvr>
                                    </p:animEffect>
                                    <p:anim calcmode="lin" valueType="num">
                                      <p:cBhvr>
                                        <p:cTn dur="1000" fill="hold" id="88"/>
                                        <p:tgtEl>
                                          <p:spTgt spid="17"/>
                                        </p:tgtEl>
                                        <p:attrNameLst>
                                          <p:attrName>style.rotation</p:attrName>
                                        </p:attrNameLst>
                                      </p:cBhvr>
                                      <p:tavLst>
                                        <p:tav tm="0">
                                          <p:val>
                                            <p:fltVal val="720"/>
                                          </p:val>
                                        </p:tav>
                                        <p:tav tm="100000">
                                          <p:val>
                                            <p:fltVal val="0"/>
                                          </p:val>
                                        </p:tav>
                                      </p:tavLst>
                                    </p:anim>
                                    <p:anim calcmode="lin" valueType="num">
                                      <p:cBhvr>
                                        <p:cTn dur="1000" fill="hold" id="89"/>
                                        <p:tgtEl>
                                          <p:spTgt spid="17"/>
                                        </p:tgtEl>
                                        <p:attrNameLst>
                                          <p:attrName>ppt_h</p:attrName>
                                        </p:attrNameLst>
                                      </p:cBhvr>
                                      <p:tavLst>
                                        <p:tav tm="0">
                                          <p:val>
                                            <p:fltVal val="0"/>
                                          </p:val>
                                        </p:tav>
                                        <p:tav tm="100000">
                                          <p:val>
                                            <p:strVal val="#ppt_h"/>
                                          </p:val>
                                        </p:tav>
                                      </p:tavLst>
                                    </p:anim>
                                    <p:anim calcmode="lin" valueType="num">
                                      <p:cBhvr>
                                        <p:cTn dur="1000" fill="hold" id="90"/>
                                        <p:tgtEl>
                                          <p:spTgt spid="17"/>
                                        </p:tgtEl>
                                        <p:attrNameLst>
                                          <p:attrName>ppt_w</p:attrName>
                                        </p:attrNameLst>
                                      </p:cBhvr>
                                      <p:tavLst>
                                        <p:tav tm="0">
                                          <p:val>
                                            <p:fltVal val="0"/>
                                          </p:val>
                                        </p:tav>
                                        <p:tav tm="100000">
                                          <p:val>
                                            <p:strVal val="#ppt_w"/>
                                          </p:val>
                                        </p:tav>
                                      </p:tavLst>
                                    </p:anim>
                                  </p:childTnLst>
                                </p:cTn>
                              </p:par>
                              <p:par>
                                <p:cTn fill="hold" grpId="1" id="91" nodeType="withEffect" presetClass="entr" presetID="35" presetSubtype="0">
                                  <p:stCondLst>
                                    <p:cond delay="0"/>
                                  </p:stCondLst>
                                  <p:childTnLst>
                                    <p:set>
                                      <p:cBhvr>
                                        <p:cTn dur="1" fill="hold" id="92">
                                          <p:stCondLst>
                                            <p:cond delay="0"/>
                                          </p:stCondLst>
                                        </p:cTn>
                                        <p:tgtEl>
                                          <p:spTgt spid="18"/>
                                        </p:tgtEl>
                                        <p:attrNameLst>
                                          <p:attrName>style.visibility</p:attrName>
                                        </p:attrNameLst>
                                      </p:cBhvr>
                                      <p:to>
                                        <p:strVal val="visible"/>
                                      </p:to>
                                    </p:set>
                                    <p:animEffect filter="fade" transition="in">
                                      <p:cBhvr>
                                        <p:cTn dur="1000" id="93"/>
                                        <p:tgtEl>
                                          <p:spTgt spid="18"/>
                                        </p:tgtEl>
                                      </p:cBhvr>
                                    </p:animEffect>
                                    <p:anim calcmode="lin" valueType="num">
                                      <p:cBhvr>
                                        <p:cTn dur="1000" fill="hold" id="94"/>
                                        <p:tgtEl>
                                          <p:spTgt spid="18"/>
                                        </p:tgtEl>
                                        <p:attrNameLst>
                                          <p:attrName>style.rotation</p:attrName>
                                        </p:attrNameLst>
                                      </p:cBhvr>
                                      <p:tavLst>
                                        <p:tav tm="0">
                                          <p:val>
                                            <p:fltVal val="720"/>
                                          </p:val>
                                        </p:tav>
                                        <p:tav tm="100000">
                                          <p:val>
                                            <p:fltVal val="0"/>
                                          </p:val>
                                        </p:tav>
                                      </p:tavLst>
                                    </p:anim>
                                    <p:anim calcmode="lin" valueType="num">
                                      <p:cBhvr>
                                        <p:cTn dur="1000" fill="hold" id="95"/>
                                        <p:tgtEl>
                                          <p:spTgt spid="18"/>
                                        </p:tgtEl>
                                        <p:attrNameLst>
                                          <p:attrName>ppt_h</p:attrName>
                                        </p:attrNameLst>
                                      </p:cBhvr>
                                      <p:tavLst>
                                        <p:tav tm="0">
                                          <p:val>
                                            <p:fltVal val="0"/>
                                          </p:val>
                                        </p:tav>
                                        <p:tav tm="100000">
                                          <p:val>
                                            <p:strVal val="#ppt_h"/>
                                          </p:val>
                                        </p:tav>
                                      </p:tavLst>
                                    </p:anim>
                                    <p:anim calcmode="lin" valueType="num">
                                      <p:cBhvr>
                                        <p:cTn dur="1000" fill="hold" id="96"/>
                                        <p:tgtEl>
                                          <p:spTgt spid="18"/>
                                        </p:tgtEl>
                                        <p:attrNameLst>
                                          <p:attrName>ppt_w</p:attrName>
                                        </p:attrNameLst>
                                      </p:cBhvr>
                                      <p:tavLst>
                                        <p:tav tm="0">
                                          <p:val>
                                            <p:fltVal val="0"/>
                                          </p:val>
                                        </p:tav>
                                        <p:tav tm="100000">
                                          <p:val>
                                            <p:strVal val="#ppt_w"/>
                                          </p:val>
                                        </p:tav>
                                      </p:tavLst>
                                    </p:anim>
                                  </p:childTnLst>
                                </p:cTn>
                              </p:par>
                              <p:par>
                                <p:cTn fill="hold" grpId="1" id="97" nodeType="withEffect" presetClass="entr" presetID="35" presetSubtype="0">
                                  <p:stCondLst>
                                    <p:cond delay="0"/>
                                  </p:stCondLst>
                                  <p:childTnLst>
                                    <p:set>
                                      <p:cBhvr>
                                        <p:cTn dur="1" fill="hold" id="98">
                                          <p:stCondLst>
                                            <p:cond delay="0"/>
                                          </p:stCondLst>
                                        </p:cTn>
                                        <p:tgtEl>
                                          <p:spTgt spid="28"/>
                                        </p:tgtEl>
                                        <p:attrNameLst>
                                          <p:attrName>style.visibility</p:attrName>
                                        </p:attrNameLst>
                                      </p:cBhvr>
                                      <p:to>
                                        <p:strVal val="visible"/>
                                      </p:to>
                                    </p:set>
                                    <p:animEffect filter="fade" transition="in">
                                      <p:cBhvr>
                                        <p:cTn dur="1000" id="99"/>
                                        <p:tgtEl>
                                          <p:spTgt spid="28"/>
                                        </p:tgtEl>
                                      </p:cBhvr>
                                    </p:animEffect>
                                    <p:anim calcmode="lin" valueType="num">
                                      <p:cBhvr>
                                        <p:cTn dur="1000" fill="hold" id="100"/>
                                        <p:tgtEl>
                                          <p:spTgt spid="28"/>
                                        </p:tgtEl>
                                        <p:attrNameLst>
                                          <p:attrName>style.rotation</p:attrName>
                                        </p:attrNameLst>
                                      </p:cBhvr>
                                      <p:tavLst>
                                        <p:tav tm="0">
                                          <p:val>
                                            <p:fltVal val="720"/>
                                          </p:val>
                                        </p:tav>
                                        <p:tav tm="100000">
                                          <p:val>
                                            <p:fltVal val="0"/>
                                          </p:val>
                                        </p:tav>
                                      </p:tavLst>
                                    </p:anim>
                                    <p:anim calcmode="lin" valueType="num">
                                      <p:cBhvr>
                                        <p:cTn dur="1000" fill="hold" id="101"/>
                                        <p:tgtEl>
                                          <p:spTgt spid="28"/>
                                        </p:tgtEl>
                                        <p:attrNameLst>
                                          <p:attrName>ppt_h</p:attrName>
                                        </p:attrNameLst>
                                      </p:cBhvr>
                                      <p:tavLst>
                                        <p:tav tm="0">
                                          <p:val>
                                            <p:fltVal val="0"/>
                                          </p:val>
                                        </p:tav>
                                        <p:tav tm="100000">
                                          <p:val>
                                            <p:strVal val="#ppt_h"/>
                                          </p:val>
                                        </p:tav>
                                      </p:tavLst>
                                    </p:anim>
                                    <p:anim calcmode="lin" valueType="num">
                                      <p:cBhvr>
                                        <p:cTn dur="1000" fill="hold" id="102"/>
                                        <p:tgtEl>
                                          <p:spTgt spid="28"/>
                                        </p:tgtEl>
                                        <p:attrNameLst>
                                          <p:attrName>ppt_w</p:attrName>
                                        </p:attrNameLst>
                                      </p:cBhvr>
                                      <p:tavLst>
                                        <p:tav tm="0">
                                          <p:val>
                                            <p:fltVal val="0"/>
                                          </p:val>
                                        </p:tav>
                                        <p:tav tm="100000">
                                          <p:val>
                                            <p:strVal val="#ppt_w"/>
                                          </p:val>
                                        </p:tav>
                                      </p:tavLst>
                                    </p:anim>
                                  </p:childTnLst>
                                </p:cTn>
                              </p:par>
                              <p:par>
                                <p:cTn fill="hold" grpId="1" id="103" nodeType="withEffect" presetClass="entr" presetID="35" presetSubtype="0">
                                  <p:stCondLst>
                                    <p:cond delay="0"/>
                                  </p:stCondLst>
                                  <p:childTnLst>
                                    <p:set>
                                      <p:cBhvr>
                                        <p:cTn dur="1" fill="hold" id="104">
                                          <p:stCondLst>
                                            <p:cond delay="0"/>
                                          </p:stCondLst>
                                        </p:cTn>
                                        <p:tgtEl>
                                          <p:spTgt spid="29"/>
                                        </p:tgtEl>
                                        <p:attrNameLst>
                                          <p:attrName>style.visibility</p:attrName>
                                        </p:attrNameLst>
                                      </p:cBhvr>
                                      <p:to>
                                        <p:strVal val="visible"/>
                                      </p:to>
                                    </p:set>
                                    <p:animEffect filter="fade" transition="in">
                                      <p:cBhvr>
                                        <p:cTn dur="1000" id="105"/>
                                        <p:tgtEl>
                                          <p:spTgt spid="29"/>
                                        </p:tgtEl>
                                      </p:cBhvr>
                                    </p:animEffect>
                                    <p:anim calcmode="lin" valueType="num">
                                      <p:cBhvr>
                                        <p:cTn dur="1000" fill="hold" id="106"/>
                                        <p:tgtEl>
                                          <p:spTgt spid="29"/>
                                        </p:tgtEl>
                                        <p:attrNameLst>
                                          <p:attrName>style.rotation</p:attrName>
                                        </p:attrNameLst>
                                      </p:cBhvr>
                                      <p:tavLst>
                                        <p:tav tm="0">
                                          <p:val>
                                            <p:fltVal val="720"/>
                                          </p:val>
                                        </p:tav>
                                        <p:tav tm="100000">
                                          <p:val>
                                            <p:fltVal val="0"/>
                                          </p:val>
                                        </p:tav>
                                      </p:tavLst>
                                    </p:anim>
                                    <p:anim calcmode="lin" valueType="num">
                                      <p:cBhvr>
                                        <p:cTn dur="1000" fill="hold" id="107"/>
                                        <p:tgtEl>
                                          <p:spTgt spid="29"/>
                                        </p:tgtEl>
                                        <p:attrNameLst>
                                          <p:attrName>ppt_h</p:attrName>
                                        </p:attrNameLst>
                                      </p:cBhvr>
                                      <p:tavLst>
                                        <p:tav tm="0">
                                          <p:val>
                                            <p:fltVal val="0"/>
                                          </p:val>
                                        </p:tav>
                                        <p:tav tm="100000">
                                          <p:val>
                                            <p:strVal val="#ppt_h"/>
                                          </p:val>
                                        </p:tav>
                                      </p:tavLst>
                                    </p:anim>
                                    <p:anim calcmode="lin" valueType="num">
                                      <p:cBhvr>
                                        <p:cTn dur="1000" fill="hold" id="108"/>
                                        <p:tgtEl>
                                          <p:spTgt spid="29"/>
                                        </p:tgtEl>
                                        <p:attrNameLst>
                                          <p:attrName>ppt_w</p:attrName>
                                        </p:attrNameLst>
                                      </p:cBhvr>
                                      <p:tavLst>
                                        <p:tav tm="0">
                                          <p:val>
                                            <p:fltVal val="0"/>
                                          </p:val>
                                        </p:tav>
                                        <p:tav tm="100000">
                                          <p:val>
                                            <p:strVal val="#ppt_w"/>
                                          </p:val>
                                        </p:tav>
                                      </p:tavLst>
                                    </p:anim>
                                  </p:childTnLst>
                                </p:cTn>
                              </p:par>
                              <p:par>
                                <p:cTn fill="hold" grpId="1" id="109" nodeType="withEffect" presetClass="entr" presetID="35" presetSubtype="0">
                                  <p:stCondLst>
                                    <p:cond delay="0"/>
                                  </p:stCondLst>
                                  <p:childTnLst>
                                    <p:set>
                                      <p:cBhvr>
                                        <p:cTn dur="1" fill="hold" id="110">
                                          <p:stCondLst>
                                            <p:cond delay="0"/>
                                          </p:stCondLst>
                                        </p:cTn>
                                        <p:tgtEl>
                                          <p:spTgt spid="30"/>
                                        </p:tgtEl>
                                        <p:attrNameLst>
                                          <p:attrName>style.visibility</p:attrName>
                                        </p:attrNameLst>
                                      </p:cBhvr>
                                      <p:to>
                                        <p:strVal val="visible"/>
                                      </p:to>
                                    </p:set>
                                    <p:animEffect filter="fade" transition="in">
                                      <p:cBhvr>
                                        <p:cTn dur="1000" id="111"/>
                                        <p:tgtEl>
                                          <p:spTgt spid="30"/>
                                        </p:tgtEl>
                                      </p:cBhvr>
                                    </p:animEffect>
                                    <p:anim calcmode="lin" valueType="num">
                                      <p:cBhvr>
                                        <p:cTn dur="1000" fill="hold" id="112"/>
                                        <p:tgtEl>
                                          <p:spTgt spid="30"/>
                                        </p:tgtEl>
                                        <p:attrNameLst>
                                          <p:attrName>style.rotation</p:attrName>
                                        </p:attrNameLst>
                                      </p:cBhvr>
                                      <p:tavLst>
                                        <p:tav tm="0">
                                          <p:val>
                                            <p:fltVal val="720"/>
                                          </p:val>
                                        </p:tav>
                                        <p:tav tm="100000">
                                          <p:val>
                                            <p:fltVal val="0"/>
                                          </p:val>
                                        </p:tav>
                                      </p:tavLst>
                                    </p:anim>
                                    <p:anim calcmode="lin" valueType="num">
                                      <p:cBhvr>
                                        <p:cTn dur="1000" fill="hold" id="113"/>
                                        <p:tgtEl>
                                          <p:spTgt spid="30"/>
                                        </p:tgtEl>
                                        <p:attrNameLst>
                                          <p:attrName>ppt_h</p:attrName>
                                        </p:attrNameLst>
                                      </p:cBhvr>
                                      <p:tavLst>
                                        <p:tav tm="0">
                                          <p:val>
                                            <p:fltVal val="0"/>
                                          </p:val>
                                        </p:tav>
                                        <p:tav tm="100000">
                                          <p:val>
                                            <p:strVal val="#ppt_h"/>
                                          </p:val>
                                        </p:tav>
                                      </p:tavLst>
                                    </p:anim>
                                    <p:anim calcmode="lin" valueType="num">
                                      <p:cBhvr>
                                        <p:cTn dur="1000" fill="hold" id="114"/>
                                        <p:tgtEl>
                                          <p:spTgt spid="30"/>
                                        </p:tgtEl>
                                        <p:attrNameLst>
                                          <p:attrName>ppt_w</p:attrName>
                                        </p:attrNameLst>
                                      </p:cBhvr>
                                      <p:tavLst>
                                        <p:tav tm="0">
                                          <p:val>
                                            <p:fltVal val="0"/>
                                          </p:val>
                                        </p:tav>
                                        <p:tav tm="100000">
                                          <p:val>
                                            <p:strVal val="#ppt_w"/>
                                          </p:val>
                                        </p:tav>
                                      </p:tavLst>
                                    </p:anim>
                                  </p:childTnLst>
                                </p:cTn>
                              </p:par>
                              <p:par>
                                <p:cTn fill="hold" grpId="1" id="115" nodeType="withEffect" presetClass="entr" presetID="35" presetSubtype="0">
                                  <p:stCondLst>
                                    <p:cond delay="0"/>
                                  </p:stCondLst>
                                  <p:childTnLst>
                                    <p:set>
                                      <p:cBhvr>
                                        <p:cTn dur="1" fill="hold" id="116">
                                          <p:stCondLst>
                                            <p:cond delay="0"/>
                                          </p:stCondLst>
                                        </p:cTn>
                                        <p:tgtEl>
                                          <p:spTgt spid="31"/>
                                        </p:tgtEl>
                                        <p:attrNameLst>
                                          <p:attrName>style.visibility</p:attrName>
                                        </p:attrNameLst>
                                      </p:cBhvr>
                                      <p:to>
                                        <p:strVal val="visible"/>
                                      </p:to>
                                    </p:set>
                                    <p:animEffect filter="fade" transition="in">
                                      <p:cBhvr>
                                        <p:cTn dur="1000" id="117"/>
                                        <p:tgtEl>
                                          <p:spTgt spid="31"/>
                                        </p:tgtEl>
                                      </p:cBhvr>
                                    </p:animEffect>
                                    <p:anim calcmode="lin" valueType="num">
                                      <p:cBhvr>
                                        <p:cTn dur="1000" fill="hold" id="118"/>
                                        <p:tgtEl>
                                          <p:spTgt spid="31"/>
                                        </p:tgtEl>
                                        <p:attrNameLst>
                                          <p:attrName>style.rotation</p:attrName>
                                        </p:attrNameLst>
                                      </p:cBhvr>
                                      <p:tavLst>
                                        <p:tav tm="0">
                                          <p:val>
                                            <p:fltVal val="720"/>
                                          </p:val>
                                        </p:tav>
                                        <p:tav tm="100000">
                                          <p:val>
                                            <p:fltVal val="0"/>
                                          </p:val>
                                        </p:tav>
                                      </p:tavLst>
                                    </p:anim>
                                    <p:anim calcmode="lin" valueType="num">
                                      <p:cBhvr>
                                        <p:cTn dur="1000" fill="hold" id="119"/>
                                        <p:tgtEl>
                                          <p:spTgt spid="31"/>
                                        </p:tgtEl>
                                        <p:attrNameLst>
                                          <p:attrName>ppt_h</p:attrName>
                                        </p:attrNameLst>
                                      </p:cBhvr>
                                      <p:tavLst>
                                        <p:tav tm="0">
                                          <p:val>
                                            <p:fltVal val="0"/>
                                          </p:val>
                                        </p:tav>
                                        <p:tav tm="100000">
                                          <p:val>
                                            <p:strVal val="#ppt_h"/>
                                          </p:val>
                                        </p:tav>
                                      </p:tavLst>
                                    </p:anim>
                                    <p:anim calcmode="lin" valueType="num">
                                      <p:cBhvr>
                                        <p:cTn dur="1000" fill="hold" id="120"/>
                                        <p:tgtEl>
                                          <p:spTgt spid="31"/>
                                        </p:tgtEl>
                                        <p:attrNameLst>
                                          <p:attrName>ppt_w</p:attrName>
                                        </p:attrNameLst>
                                      </p:cBhvr>
                                      <p:tavLst>
                                        <p:tav tm="0">
                                          <p:val>
                                            <p:fltVal val="0"/>
                                          </p:val>
                                        </p:tav>
                                        <p:tav tm="100000">
                                          <p:val>
                                            <p:strVal val="#ppt_w"/>
                                          </p:val>
                                        </p:tav>
                                      </p:tavLst>
                                    </p:anim>
                                  </p:childTnLst>
                                </p:cTn>
                              </p:par>
                            </p:childTnLst>
                          </p:cTn>
                        </p:par>
                        <p:par>
                          <p:cTn fill="hold" id="121" nodeType="afterGroup">
                            <p:stCondLst>
                              <p:cond delay="2000"/>
                            </p:stCondLst>
                            <p:childTnLst>
                              <p:par>
                                <p:cTn fill="hold" grpId="0" id="122" nodeType="afterEffect" presetClass="entr" presetID="23" presetSubtype="528">
                                  <p:stCondLst>
                                    <p:cond delay="0"/>
                                  </p:stCondLst>
                                  <p:childTnLst>
                                    <p:set>
                                      <p:cBhvr>
                                        <p:cTn dur="1" fill="hold" id="123">
                                          <p:stCondLst>
                                            <p:cond delay="0"/>
                                          </p:stCondLst>
                                        </p:cTn>
                                        <p:tgtEl>
                                          <p:spTgt spid="21"/>
                                        </p:tgtEl>
                                        <p:attrNameLst>
                                          <p:attrName>style.visibility</p:attrName>
                                        </p:attrNameLst>
                                      </p:cBhvr>
                                      <p:to>
                                        <p:strVal val="visible"/>
                                      </p:to>
                                    </p:set>
                                    <p:anim calcmode="lin" valueType="num">
                                      <p:cBhvr>
                                        <p:cTn dur="1500" fill="hold" id="124"/>
                                        <p:tgtEl>
                                          <p:spTgt spid="21"/>
                                        </p:tgtEl>
                                        <p:attrNameLst>
                                          <p:attrName>ppt_w</p:attrName>
                                        </p:attrNameLst>
                                      </p:cBhvr>
                                      <p:tavLst>
                                        <p:tav tm="0">
                                          <p:val>
                                            <p:fltVal val="0"/>
                                          </p:val>
                                        </p:tav>
                                        <p:tav tm="100000">
                                          <p:val>
                                            <p:strVal val="#ppt_w"/>
                                          </p:val>
                                        </p:tav>
                                      </p:tavLst>
                                    </p:anim>
                                    <p:anim calcmode="lin" valueType="num">
                                      <p:cBhvr>
                                        <p:cTn dur="1500" fill="hold" id="125"/>
                                        <p:tgtEl>
                                          <p:spTgt spid="21"/>
                                        </p:tgtEl>
                                        <p:attrNameLst>
                                          <p:attrName>ppt_h</p:attrName>
                                        </p:attrNameLst>
                                      </p:cBhvr>
                                      <p:tavLst>
                                        <p:tav tm="0">
                                          <p:val>
                                            <p:fltVal val="0"/>
                                          </p:val>
                                        </p:tav>
                                        <p:tav tm="100000">
                                          <p:val>
                                            <p:strVal val="#ppt_h"/>
                                          </p:val>
                                        </p:tav>
                                      </p:tavLst>
                                    </p:anim>
                                    <p:anim calcmode="lin" valueType="num">
                                      <p:cBhvr>
                                        <p:cTn dur="1500" fill="hold" id="126"/>
                                        <p:tgtEl>
                                          <p:spTgt spid="21"/>
                                        </p:tgtEl>
                                        <p:attrNameLst>
                                          <p:attrName>ppt_x</p:attrName>
                                        </p:attrNameLst>
                                      </p:cBhvr>
                                      <p:tavLst>
                                        <p:tav tm="0">
                                          <p:val>
                                            <p:fltVal val="0.5"/>
                                          </p:val>
                                        </p:tav>
                                        <p:tav tm="100000">
                                          <p:val>
                                            <p:strVal val="#ppt_x"/>
                                          </p:val>
                                        </p:tav>
                                      </p:tavLst>
                                    </p:anim>
                                    <p:anim calcmode="lin" valueType="num">
                                      <p:cBhvr>
                                        <p:cTn dur="1500" fill="hold" id="127"/>
                                        <p:tgtEl>
                                          <p:spTgt spid="21"/>
                                        </p:tgtEl>
                                        <p:attrNameLst>
                                          <p:attrName>ppt_y</p:attrName>
                                        </p:attrNameLst>
                                      </p:cBhvr>
                                      <p:tavLst>
                                        <p:tav tm="0">
                                          <p:val>
                                            <p:fltVal val="0.5"/>
                                          </p:val>
                                        </p:tav>
                                        <p:tav tm="100000">
                                          <p:val>
                                            <p:strVal val="#ppt_y"/>
                                          </p:val>
                                        </p:tav>
                                      </p:tavLst>
                                    </p:anim>
                                  </p:childTnLst>
                                </p:cTn>
                              </p:par>
                              <p:par>
                                <p:cTn fill="hold" grpId="0" id="128" nodeType="withEffect" presetClass="entr" presetID="23" presetSubtype="528">
                                  <p:stCondLst>
                                    <p:cond delay="0"/>
                                  </p:stCondLst>
                                  <p:childTnLst>
                                    <p:set>
                                      <p:cBhvr>
                                        <p:cTn dur="1" fill="hold" id="129">
                                          <p:stCondLst>
                                            <p:cond delay="0"/>
                                          </p:stCondLst>
                                        </p:cTn>
                                        <p:tgtEl>
                                          <p:spTgt spid="32"/>
                                        </p:tgtEl>
                                        <p:attrNameLst>
                                          <p:attrName>style.visibility</p:attrName>
                                        </p:attrNameLst>
                                      </p:cBhvr>
                                      <p:to>
                                        <p:strVal val="visible"/>
                                      </p:to>
                                    </p:set>
                                    <p:anim calcmode="lin" valueType="num">
                                      <p:cBhvr>
                                        <p:cTn dur="1500" fill="hold" id="130"/>
                                        <p:tgtEl>
                                          <p:spTgt spid="32"/>
                                        </p:tgtEl>
                                        <p:attrNameLst>
                                          <p:attrName>ppt_w</p:attrName>
                                        </p:attrNameLst>
                                      </p:cBhvr>
                                      <p:tavLst>
                                        <p:tav tm="0">
                                          <p:val>
                                            <p:fltVal val="0"/>
                                          </p:val>
                                        </p:tav>
                                        <p:tav tm="100000">
                                          <p:val>
                                            <p:strVal val="#ppt_w"/>
                                          </p:val>
                                        </p:tav>
                                      </p:tavLst>
                                    </p:anim>
                                    <p:anim calcmode="lin" valueType="num">
                                      <p:cBhvr>
                                        <p:cTn dur="1500" fill="hold" id="131"/>
                                        <p:tgtEl>
                                          <p:spTgt spid="32"/>
                                        </p:tgtEl>
                                        <p:attrNameLst>
                                          <p:attrName>ppt_h</p:attrName>
                                        </p:attrNameLst>
                                      </p:cBhvr>
                                      <p:tavLst>
                                        <p:tav tm="0">
                                          <p:val>
                                            <p:fltVal val="0"/>
                                          </p:val>
                                        </p:tav>
                                        <p:tav tm="100000">
                                          <p:val>
                                            <p:strVal val="#ppt_h"/>
                                          </p:val>
                                        </p:tav>
                                      </p:tavLst>
                                    </p:anim>
                                    <p:anim calcmode="lin" valueType="num">
                                      <p:cBhvr>
                                        <p:cTn dur="1500" fill="hold" id="132"/>
                                        <p:tgtEl>
                                          <p:spTgt spid="32"/>
                                        </p:tgtEl>
                                        <p:attrNameLst>
                                          <p:attrName>ppt_x</p:attrName>
                                        </p:attrNameLst>
                                      </p:cBhvr>
                                      <p:tavLst>
                                        <p:tav tm="0">
                                          <p:val>
                                            <p:fltVal val="0.5"/>
                                          </p:val>
                                        </p:tav>
                                        <p:tav tm="100000">
                                          <p:val>
                                            <p:strVal val="#ppt_x"/>
                                          </p:val>
                                        </p:tav>
                                      </p:tavLst>
                                    </p:anim>
                                    <p:anim calcmode="lin" valueType="num">
                                      <p:cBhvr>
                                        <p:cTn dur="1500" fill="hold" id="133"/>
                                        <p:tgtEl>
                                          <p:spTgt spid="32"/>
                                        </p:tgtEl>
                                        <p:attrNameLst>
                                          <p:attrName>ppt_y</p:attrName>
                                        </p:attrNameLst>
                                      </p:cBhvr>
                                      <p:tavLst>
                                        <p:tav tm="0">
                                          <p:val>
                                            <p:fltVal val="0.5"/>
                                          </p:val>
                                        </p:tav>
                                        <p:tav tm="100000">
                                          <p:val>
                                            <p:strVal val="#ppt_y"/>
                                          </p:val>
                                        </p:tav>
                                      </p:tavLst>
                                    </p:anim>
                                  </p:childTnLst>
                                </p:cTn>
                              </p:par>
                            </p:childTnLst>
                          </p:cTn>
                        </p:par>
                        <p:par>
                          <p:cTn fill="hold" id="134" nodeType="afterGroup">
                            <p:stCondLst>
                              <p:cond delay="3500"/>
                            </p:stCondLst>
                            <p:childTnLst>
                              <p:par>
                                <p:cTn fill="hold" grpId="0" id="135" nodeType="afterEffect" presetClass="entr" presetID="22" presetSubtype="8">
                                  <p:stCondLst>
                                    <p:cond delay="0"/>
                                  </p:stCondLst>
                                  <p:childTnLst>
                                    <p:set>
                                      <p:cBhvr>
                                        <p:cTn dur="1" fill="hold" id="136">
                                          <p:stCondLst>
                                            <p:cond delay="0"/>
                                          </p:stCondLst>
                                        </p:cTn>
                                        <p:tgtEl>
                                          <p:spTgt spid="24"/>
                                        </p:tgtEl>
                                        <p:attrNameLst>
                                          <p:attrName>style.visibility</p:attrName>
                                        </p:attrNameLst>
                                      </p:cBhvr>
                                      <p:to>
                                        <p:strVal val="visible"/>
                                      </p:to>
                                    </p:set>
                                    <p:animEffect filter="wipe(left)" transition="in">
                                      <p:cBhvr>
                                        <p:cTn dur="500" id="137"/>
                                        <p:tgtEl>
                                          <p:spTgt spid="24"/>
                                        </p:tgtEl>
                                      </p:cBhvr>
                                    </p:animEffect>
                                  </p:childTnLst>
                                </p:cTn>
                              </p:par>
                              <p:par>
                                <p:cTn fill="hold" grpId="0" id="138" nodeType="withEffect" presetClass="entr" presetID="22" presetSubtype="8">
                                  <p:stCondLst>
                                    <p:cond delay="0"/>
                                  </p:stCondLst>
                                  <p:childTnLst>
                                    <p:set>
                                      <p:cBhvr>
                                        <p:cTn dur="1" fill="hold" id="139">
                                          <p:stCondLst>
                                            <p:cond delay="0"/>
                                          </p:stCondLst>
                                        </p:cTn>
                                        <p:tgtEl>
                                          <p:spTgt spid="25"/>
                                        </p:tgtEl>
                                        <p:attrNameLst>
                                          <p:attrName>style.visibility</p:attrName>
                                        </p:attrNameLst>
                                      </p:cBhvr>
                                      <p:to>
                                        <p:strVal val="visible"/>
                                      </p:to>
                                    </p:set>
                                    <p:animEffect filter="wipe(left)" transition="in">
                                      <p:cBhvr>
                                        <p:cTn dur="500" id="140"/>
                                        <p:tgtEl>
                                          <p:spTgt spid="25"/>
                                        </p:tgtEl>
                                      </p:cBhvr>
                                    </p:animEffect>
                                  </p:childTnLst>
                                </p:cTn>
                              </p:par>
                            </p:childTnLst>
                          </p:cTn>
                        </p:par>
                        <p:par>
                          <p:cTn fill="hold" id="141" nodeType="afterGroup">
                            <p:stCondLst>
                              <p:cond delay="4000"/>
                            </p:stCondLst>
                            <p:childTnLst>
                              <p:par>
                                <p:cTn fill="hold" grpId="0" id="142" nodeType="afterEffect" presetClass="entr" presetID="22" presetSubtype="8">
                                  <p:stCondLst>
                                    <p:cond delay="0"/>
                                  </p:stCondLst>
                                  <p:childTnLst>
                                    <p:set>
                                      <p:cBhvr>
                                        <p:cTn dur="1" fill="hold" id="143">
                                          <p:stCondLst>
                                            <p:cond delay="0"/>
                                          </p:stCondLst>
                                        </p:cTn>
                                        <p:tgtEl>
                                          <p:spTgt spid="19"/>
                                        </p:tgtEl>
                                        <p:attrNameLst>
                                          <p:attrName>style.visibility</p:attrName>
                                        </p:attrNameLst>
                                      </p:cBhvr>
                                      <p:to>
                                        <p:strVal val="visible"/>
                                      </p:to>
                                    </p:set>
                                    <p:animEffect filter="wipe(left)" transition="in">
                                      <p:cBhvr>
                                        <p:cTn dur="500" id="144"/>
                                        <p:tgtEl>
                                          <p:spTgt spid="19"/>
                                        </p:tgtEl>
                                      </p:cBhvr>
                                    </p:animEffect>
                                  </p:childTnLst>
                                </p:cTn>
                              </p:par>
                              <p:par>
                                <p:cTn fill="hold" grpId="0" id="145" nodeType="withEffect" presetClass="entr" presetID="22" presetSubtype="8">
                                  <p:stCondLst>
                                    <p:cond delay="0"/>
                                  </p:stCondLst>
                                  <p:childTnLst>
                                    <p:set>
                                      <p:cBhvr>
                                        <p:cTn dur="1" fill="hold" id="146">
                                          <p:stCondLst>
                                            <p:cond delay="0"/>
                                          </p:stCondLst>
                                        </p:cTn>
                                        <p:tgtEl>
                                          <p:spTgt spid="20"/>
                                        </p:tgtEl>
                                        <p:attrNameLst>
                                          <p:attrName>style.visibility</p:attrName>
                                        </p:attrNameLst>
                                      </p:cBhvr>
                                      <p:to>
                                        <p:strVal val="visible"/>
                                      </p:to>
                                    </p:set>
                                    <p:animEffect filter="wipe(left)" transition="in">
                                      <p:cBhvr>
                                        <p:cTn dur="500" id="147"/>
                                        <p:tgtEl>
                                          <p:spTgt spid="20"/>
                                        </p:tgtEl>
                                      </p:cBhvr>
                                    </p:animEffect>
                                  </p:childTnLst>
                                </p:cTn>
                              </p:par>
                            </p:childTnLst>
                          </p:cTn>
                        </p:par>
                        <p:par>
                          <p:cTn fill="hold" id="148" nodeType="afterGroup">
                            <p:stCondLst>
                              <p:cond delay="4500"/>
                            </p:stCondLst>
                            <p:childTnLst>
                              <p:par>
                                <p:cTn fill="hold" grpId="0" id="149" nodeType="afterEffect" presetClass="entr" presetID="22" presetSubtype="8">
                                  <p:stCondLst>
                                    <p:cond delay="0"/>
                                  </p:stCondLst>
                                  <p:childTnLst>
                                    <p:set>
                                      <p:cBhvr>
                                        <p:cTn dur="1" fill="hold" id="150">
                                          <p:stCondLst>
                                            <p:cond delay="0"/>
                                          </p:stCondLst>
                                        </p:cTn>
                                        <p:tgtEl>
                                          <p:spTgt spid="26"/>
                                        </p:tgtEl>
                                        <p:attrNameLst>
                                          <p:attrName>style.visibility</p:attrName>
                                        </p:attrNameLst>
                                      </p:cBhvr>
                                      <p:to>
                                        <p:strVal val="visible"/>
                                      </p:to>
                                    </p:set>
                                    <p:animEffect filter="wipe(left)" transition="in">
                                      <p:cBhvr>
                                        <p:cTn dur="500" id="151"/>
                                        <p:tgtEl>
                                          <p:spTgt spid="26"/>
                                        </p:tgtEl>
                                      </p:cBhvr>
                                    </p:animEffect>
                                  </p:childTnLst>
                                </p:cTn>
                              </p:par>
                              <p:par>
                                <p:cTn fill="hold" grpId="0" id="152" nodeType="withEffect" presetClass="entr" presetID="22" presetSubtype="8">
                                  <p:stCondLst>
                                    <p:cond delay="0"/>
                                  </p:stCondLst>
                                  <p:childTnLst>
                                    <p:set>
                                      <p:cBhvr>
                                        <p:cTn dur="1" fill="hold" id="153">
                                          <p:stCondLst>
                                            <p:cond delay="0"/>
                                          </p:stCondLst>
                                        </p:cTn>
                                        <p:tgtEl>
                                          <p:spTgt spid="27"/>
                                        </p:tgtEl>
                                        <p:attrNameLst>
                                          <p:attrName>style.visibility</p:attrName>
                                        </p:attrNameLst>
                                      </p:cBhvr>
                                      <p:to>
                                        <p:strVal val="visible"/>
                                      </p:to>
                                    </p:set>
                                    <p:animEffect filter="wipe(left)" transition="in">
                                      <p:cBhvr>
                                        <p:cTn dur="500" id="154"/>
                                        <p:tgtEl>
                                          <p:spTgt spid="27"/>
                                        </p:tgtEl>
                                      </p:cBhvr>
                                    </p:animEffect>
                                  </p:childTnLst>
                                </p:cTn>
                              </p:par>
                            </p:childTnLst>
                          </p:cTn>
                        </p:par>
                        <p:par>
                          <p:cTn fill="hold" id="155" nodeType="afterGroup">
                            <p:stCondLst>
                              <p:cond delay="5000"/>
                            </p:stCondLst>
                            <p:childTnLst>
                              <p:par>
                                <p:cTn fill="hold" grpId="0" id="156" nodeType="afterEffect" presetClass="entr" presetID="22" presetSubtype="8">
                                  <p:stCondLst>
                                    <p:cond delay="0"/>
                                  </p:stCondLst>
                                  <p:childTnLst>
                                    <p:set>
                                      <p:cBhvr>
                                        <p:cTn dur="1" fill="hold" id="157">
                                          <p:stCondLst>
                                            <p:cond delay="0"/>
                                          </p:stCondLst>
                                        </p:cTn>
                                        <p:tgtEl>
                                          <p:spTgt spid="22"/>
                                        </p:tgtEl>
                                        <p:attrNameLst>
                                          <p:attrName>style.visibility</p:attrName>
                                        </p:attrNameLst>
                                      </p:cBhvr>
                                      <p:to>
                                        <p:strVal val="visible"/>
                                      </p:to>
                                    </p:set>
                                    <p:animEffect filter="wipe(left)" transition="in">
                                      <p:cBhvr>
                                        <p:cTn dur="500" id="158"/>
                                        <p:tgtEl>
                                          <p:spTgt spid="22"/>
                                        </p:tgtEl>
                                      </p:cBhvr>
                                    </p:animEffect>
                                  </p:childTnLst>
                                </p:cTn>
                              </p:par>
                              <p:par>
                                <p:cTn fill="hold" grpId="0" id="159" nodeType="withEffect" presetClass="entr" presetID="22" presetSubtype="8">
                                  <p:stCondLst>
                                    <p:cond delay="0"/>
                                  </p:stCondLst>
                                  <p:childTnLst>
                                    <p:set>
                                      <p:cBhvr>
                                        <p:cTn dur="1" fill="hold" id="160">
                                          <p:stCondLst>
                                            <p:cond delay="0"/>
                                          </p:stCondLst>
                                        </p:cTn>
                                        <p:tgtEl>
                                          <p:spTgt spid="23"/>
                                        </p:tgtEl>
                                        <p:attrNameLst>
                                          <p:attrName>style.visibility</p:attrName>
                                        </p:attrNameLst>
                                      </p:cBhvr>
                                      <p:to>
                                        <p:strVal val="visible"/>
                                      </p:to>
                                    </p:set>
                                    <p:animEffect filter="wipe(left)" transition="in">
                                      <p:cBhvr>
                                        <p:cTn dur="500" id="16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5"/>
      <p:bldP grpId="1" spid="15"/>
      <p:bldP grpId="0" spid="16"/>
      <p:bldP grpId="1" spid="16"/>
      <p:bldP grpId="0" spid="17"/>
      <p:bldP grpId="1" spid="17"/>
      <p:bldP grpId="0" spid="18"/>
      <p:bldP grpId="1" spid="18"/>
      <p:bldP grpId="0" spid="19"/>
      <p:bldP grpId="0" spid="20"/>
      <p:bldP grpId="0" spid="21"/>
      <p:bldP grpId="0" spid="22"/>
      <p:bldP grpId="0" spid="23"/>
      <p:bldP grpId="0" spid="24"/>
      <p:bldP grpId="0" spid="25"/>
      <p:bldP grpId="0" spid="26"/>
      <p:bldP grpId="0" spid="27"/>
      <p:bldP grpId="0" spid="28"/>
      <p:bldP grpId="1" spid="28"/>
      <p:bldP grpId="0" spid="29"/>
      <p:bldP grpId="1" spid="29"/>
      <p:bldP grpId="0" spid="30"/>
      <p:bldP grpId="1" spid="30"/>
      <p:bldP grpId="0" spid="31"/>
      <p:bldP grpId="1" spid="31"/>
      <p:bldP grpId="0" spid="3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等腰三角形 7"/>
          <p:cNvSpPr/>
          <p:nvPr/>
        </p:nvSpPr>
        <p:spPr>
          <a:xfrm rot="900000">
            <a:off x="1356941"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sp>
        <p:nvSpPr>
          <p:cNvPr id="9" name="等腰三角形 8"/>
          <p:cNvSpPr/>
          <p:nvPr/>
        </p:nvSpPr>
        <p:spPr>
          <a:xfrm rot="18900000">
            <a:off x="476376"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sp>
        <p:nvSpPr>
          <p:cNvPr id="10" name="文本框 9"/>
          <p:cNvSpPr txBox="1"/>
          <p:nvPr/>
        </p:nvSpPr>
        <p:spPr>
          <a:xfrm>
            <a:off x="3162300" y="2748298"/>
            <a:ext cx="2828380" cy="228600"/>
          </a:xfrm>
          <a:prstGeom prst="rect">
            <a:avLst/>
          </a:prstGeom>
          <a:noFill/>
        </p:spPr>
        <p:txBody>
          <a:bodyPr rtlCol="0" wrap="square">
            <a:spAutoFit/>
          </a:bodyPr>
          <a:lstStyle/>
          <a:p>
            <a:pPr algn="dist"/>
            <a:r>
              <a:rPr altLang="en-US" lang="zh-CN" smtClean="0" sz="900">
                <a:latin charset="-122" panose="020b0503020204020204" pitchFamily="34" typeface="微软雅黑"/>
                <a:ea charset="-122" panose="020b0503020204020204" pitchFamily="34" typeface="微软雅黑"/>
              </a:rPr>
              <a:t>演示完毕，谢谢观看</a:t>
            </a:r>
          </a:p>
        </p:txBody>
      </p:sp>
      <p:pic>
        <p:nvPicPr>
          <p:cNvPr id="11" name="图片 10"/>
          <p:cNvPicPr>
            <a:picLocks noChangeAspect="1"/>
          </p:cNvPicPr>
          <p:nvPr/>
        </p:nvPicPr>
        <p:blipFill>
          <a:blip r:embed="rId2">
            <a:extLst>
              <a:ext uri="{28A0092B-C50C-407E-A947-70E740481C1C}">
                <a14:useLocalDpi val="0"/>
              </a:ext>
            </a:extLst>
          </a:blip>
          <a:stretch>
            <a:fillRect/>
          </a:stretch>
        </p:blipFill>
        <p:spPr>
          <a:xfrm>
            <a:off x="3561724" y="3407690"/>
            <a:ext cx="441256" cy="633467"/>
          </a:xfrm>
          <a:prstGeom prst="rect">
            <a:avLst/>
          </a:prstGeom>
        </p:spPr>
      </p:pic>
      <p:sp>
        <p:nvSpPr>
          <p:cNvPr id="12" name="文本框 11"/>
          <p:cNvSpPr txBox="1"/>
          <p:nvPr/>
        </p:nvSpPr>
        <p:spPr>
          <a:xfrm>
            <a:off x="4215827" y="3386610"/>
            <a:ext cx="1382514" cy="571500"/>
          </a:xfrm>
          <a:prstGeom prst="rect">
            <a:avLst/>
          </a:prstGeom>
          <a:noFill/>
        </p:spPr>
        <p:txBody>
          <a:bodyPr rtlCol="0" wrap="square">
            <a:spAutoFit/>
          </a:bodyPr>
          <a:lstStyle/>
          <a:p>
            <a:pPr algn="just">
              <a:lnSpc>
                <a:spcPct val="150000"/>
              </a:lnSpc>
            </a:pPr>
            <a:r>
              <a:rPr altLang="en-US" lang="zh-CN" smtClean="0" sz="1050">
                <a:latin charset="-122" panose="020b0503020204020204" pitchFamily="34" typeface="微软雅黑"/>
                <a:ea charset="-122" panose="020b0503020204020204" pitchFamily="34" typeface="微软雅黑"/>
              </a:rPr>
              <a:t>单击此处添加您的公司名称 </a:t>
            </a:r>
          </a:p>
        </p:txBody>
      </p:sp>
      <p:sp>
        <p:nvSpPr>
          <p:cNvPr id="14" name="文本框 13"/>
          <p:cNvSpPr txBox="1"/>
          <p:nvPr/>
        </p:nvSpPr>
        <p:spPr>
          <a:xfrm>
            <a:off x="3209987" y="1350570"/>
            <a:ext cx="3094897" cy="1432560"/>
          </a:xfrm>
          <a:prstGeom prst="rect">
            <a:avLst/>
          </a:prstGeom>
          <a:noFill/>
        </p:spPr>
        <p:txBody>
          <a:bodyPr rtlCol="0" wrap="square">
            <a:spAutoFit/>
          </a:bodyPr>
          <a:lstStyle/>
          <a:p>
            <a:r>
              <a:rPr altLang="zh-CN" lang="en-US" smtClean="0" sz="8800">
                <a:latin charset="-122" panose="02000000000000000000" pitchFamily="2" typeface="方正兰亭超细黑简体"/>
                <a:ea charset="-122" panose="02000000000000000000" pitchFamily="2" typeface="方正兰亭超细黑简体"/>
              </a:rPr>
              <a:t>2017</a:t>
            </a:r>
          </a:p>
        </p:txBody>
      </p:sp>
    </p:spTree>
    <p:extLst>
      <p:ext uri="{BB962C8B-B14F-4D97-AF65-F5344CB8AC3E}">
        <p14:creationId val="3677149542"/>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fill="hold" grpId="0" id="5" nodeType="clickEffect" presetClass="entr" presetID="38" presetSubtype="0">
                                  <p:stCondLst>
                                    <p:cond delay="0"/>
                                  </p:stCondLst>
                                  <p:iterate type="lt">
                                    <p:tmPct val="50000"/>
                                  </p:iterate>
                                  <p:childTnLst>
                                    <p:set>
                                      <p:cBhvr>
                                        <p:cTn dur="1" fill="hold" id="6">
                                          <p:stCondLst>
                                            <p:cond delay="0"/>
                                          </p:stCondLst>
                                        </p:cTn>
                                        <p:tgtEl>
                                          <p:spTgt spid="14"/>
                                        </p:tgtEl>
                                        <p:attrNameLst>
                                          <p:attrName>style.visibility</p:attrName>
                                        </p:attrNameLst>
                                      </p:cBhvr>
                                      <p:to>
                                        <p:strVal val="visible"/>
                                      </p:to>
                                    </p:set>
                                    <p:set>
                                      <p:cBhvr>
                                        <p:cTn dur="455" fill="hold" id="7">
                                          <p:stCondLst>
                                            <p:cond delay="0"/>
                                          </p:stCondLst>
                                        </p:cTn>
                                        <p:tgtEl>
                                          <p:spTgt spid="14"/>
                                        </p:tgtEl>
                                        <p:attrNameLst>
                                          <p:attrName>style.rotation</p:attrName>
                                        </p:attrNameLst>
                                      </p:cBhvr>
                                      <p:to>
                                        <p:strVal val="-45.0"/>
                                      </p:to>
                                    </p:set>
                                    <p:anim calcmode="lin" valueType="num">
                                      <p:cBhvr>
                                        <p:cTn dur="455" fill="hold" id="8">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dur="455" fill="hold" id="9">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fill="hold" grpId="0" id="12" nodeType="withEffect" presetClass="entr" presetID="2" presetSubtype="1">
                                  <p:stCondLst>
                                    <p:cond delay="1000"/>
                                  </p:stCondLst>
                                  <p:iterate type="lt">
                                    <p:tmPct val="10000"/>
                                  </p:iterate>
                                  <p:childTnLst>
                                    <p:set>
                                      <p:cBhvr>
                                        <p:cTn dur="1" fill="hold" id="13">
                                          <p:stCondLst>
                                            <p:cond delay="0"/>
                                          </p:stCondLst>
                                        </p:cTn>
                                        <p:tgtEl>
                                          <p:spTgt spid="10">
                                            <p:txEl>
                                              <p:pRg end="0" st="0"/>
                                            </p:txEl>
                                          </p:spTgt>
                                        </p:tgtEl>
                                        <p:attrNameLst>
                                          <p:attrName>style.visibility</p:attrName>
                                        </p:attrNameLst>
                                      </p:cBhvr>
                                      <p:to>
                                        <p:strVal val="visible"/>
                                      </p:to>
                                    </p:set>
                                    <p:anim calcmode="lin" valueType="num">
                                      <p:cBhvr additive="base">
                                        <p:cTn dur="500" fill="hold" id="14"/>
                                        <p:tgtEl>
                                          <p:spTgt spid="10">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5"/>
                                        <p:tgtEl>
                                          <p:spTgt spid="10">
                                            <p:txEl>
                                              <p:pRg end="0" st="0"/>
                                            </p:txEl>
                                          </p:spTgt>
                                        </p:tgtEl>
                                        <p:attrNameLst>
                                          <p:attrName>ppt_y</p:attrName>
                                        </p:attrNameLst>
                                      </p:cBhvr>
                                      <p:tavLst>
                                        <p:tav tm="0">
                                          <p:val>
                                            <p:strVal val="0-#ppt_h/2"/>
                                          </p:val>
                                        </p:tav>
                                        <p:tav tm="100000">
                                          <p:val>
                                            <p:strVal val="#ppt_y"/>
                                          </p:val>
                                        </p:tav>
                                      </p:tavLst>
                                    </p:anim>
                                  </p:childTnLst>
                                </p:cTn>
                              </p:par>
                              <p:par>
                                <p:cTn fill="hold" grpId="0" id="16" nodeType="withEffect" presetClass="entr" presetID="10" presetSubtype="0">
                                  <p:stCondLst>
                                    <p:cond delay="150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par>
                                <p:cTn fill="hold" grpId="1" id="19" nodeType="withEffect" presetClass="emph" presetID="8" presetSubtype="0">
                                  <p:stCondLst>
                                    <p:cond delay="1500"/>
                                  </p:stCondLst>
                                  <p:childTnLst>
                                    <p:animRot by="21600000">
                                      <p:cBhvr>
                                        <p:cTn dur="1750" fill="hold" id="20"/>
                                        <p:tgtEl>
                                          <p:spTgt spid="9"/>
                                        </p:tgtEl>
                                        <p:attrNameLst>
                                          <p:attrName>r</p:attrName>
                                        </p:attrNameLst>
                                      </p:cBhvr>
                                    </p:animRot>
                                  </p:childTnLst>
                                </p:cTn>
                              </p:par>
                              <p:par>
                                <p:cTn fill="hold" grpId="0" id="21" nodeType="withEffect" presetClass="entr" presetID="10" presetSubtype="0">
                                  <p:stCondLst>
                                    <p:cond delay="200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childTnLst>
                                </p:cTn>
                              </p:par>
                              <p:par>
                                <p:cTn fill="hold" grpId="1" id="24" nodeType="withEffect" presetClass="emph" presetID="8" presetSubtype="0">
                                  <p:stCondLst>
                                    <p:cond delay="2000"/>
                                  </p:stCondLst>
                                  <p:childTnLst>
                                    <p:animRot by="-21600000">
                                      <p:cBhvr>
                                        <p:cTn dur="1750" fill="hold" id="25"/>
                                        <p:tgtEl>
                                          <p:spTgt spid="8"/>
                                        </p:tgtEl>
                                        <p:attrNameLst>
                                          <p:attrName>r</p:attrName>
                                        </p:attrNameLst>
                                      </p:cBhvr>
                                    </p:animRot>
                                  </p:childTnLst>
                                </p:cTn>
                              </p:par>
                              <p:par>
                                <p:cTn fill="hold" id="26" nodeType="withEffect" presetClass="entr" presetID="2" presetSubtype="2">
                                  <p:stCondLst>
                                    <p:cond delay="2750"/>
                                  </p:stCondLst>
                                  <p:childTnLst>
                                    <p:set>
                                      <p:cBhvr>
                                        <p:cTn dur="1" fill="hold" id="27">
                                          <p:stCondLst>
                                            <p:cond delay="0"/>
                                          </p:stCondLst>
                                        </p:cTn>
                                        <p:tgtEl>
                                          <p:spTgt spid="11"/>
                                        </p:tgtEl>
                                        <p:attrNameLst>
                                          <p:attrName>style.visibility</p:attrName>
                                        </p:attrNameLst>
                                      </p:cBhvr>
                                      <p:to>
                                        <p:strVal val="visible"/>
                                      </p:to>
                                    </p:set>
                                    <p:anim calcmode="lin" valueType="num">
                                      <p:cBhvr additive="base">
                                        <p:cTn dur="750" fill="hold" id="28"/>
                                        <p:tgtEl>
                                          <p:spTgt spid="11"/>
                                        </p:tgtEl>
                                        <p:attrNameLst>
                                          <p:attrName>ppt_x</p:attrName>
                                        </p:attrNameLst>
                                      </p:cBhvr>
                                      <p:tavLst>
                                        <p:tav tm="0">
                                          <p:val>
                                            <p:strVal val="1+#ppt_w/2"/>
                                          </p:val>
                                        </p:tav>
                                        <p:tav tm="100000">
                                          <p:val>
                                            <p:strVal val="#ppt_x"/>
                                          </p:val>
                                        </p:tav>
                                      </p:tavLst>
                                    </p:anim>
                                    <p:anim calcmode="lin" valueType="num">
                                      <p:cBhvr additive="base">
                                        <p:cTn dur="750" fill="hold" id="29"/>
                                        <p:tgtEl>
                                          <p:spTgt spid="1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3250"/>
                                  </p:stCondLst>
                                  <p:childTnLst>
                                    <p:set>
                                      <p:cBhvr>
                                        <p:cTn dur="1" fill="hold" id="31">
                                          <p:stCondLst>
                                            <p:cond delay="0"/>
                                          </p:stCondLst>
                                        </p:cTn>
                                        <p:tgtEl>
                                          <p:spTgt spid="12">
                                            <p:txEl>
                                              <p:pRg end="0" st="0"/>
                                            </p:txEl>
                                          </p:spTgt>
                                        </p:tgtEl>
                                        <p:attrNameLst>
                                          <p:attrName>style.visibility</p:attrName>
                                        </p:attrNameLst>
                                      </p:cBhvr>
                                      <p:to>
                                        <p:strVal val="visible"/>
                                      </p:to>
                                    </p:set>
                                    <p:anim calcmode="lin" valueType="num">
                                      <p:cBhvr additive="base">
                                        <p:cTn dur="750" fill="hold" id="32"/>
                                        <p:tgtEl>
                                          <p:spTgt spid="12">
                                            <p:txEl>
                                              <p:pRg end="0" st="0"/>
                                            </p:txEl>
                                          </p:spTgt>
                                        </p:tgtEl>
                                        <p:attrNameLst>
                                          <p:attrName>ppt_x</p:attrName>
                                        </p:attrNameLst>
                                      </p:cBhvr>
                                      <p:tavLst>
                                        <p:tav tm="0">
                                          <p:val>
                                            <p:strVal val="1+#ppt_w/2"/>
                                          </p:val>
                                        </p:tav>
                                        <p:tav tm="100000">
                                          <p:val>
                                            <p:strVal val="#ppt_x"/>
                                          </p:val>
                                        </p:tav>
                                      </p:tavLst>
                                    </p:anim>
                                    <p:anim calcmode="lin" valueType="num">
                                      <p:cBhvr additive="base">
                                        <p:cTn dur="750" fill="hold" id="33"/>
                                        <p:tgtEl>
                                          <p:spTgt spid="12">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1" spid="9"/>
      <p:bldP build="p" grpId="0" spid="10"/>
      <p:bldP build="p" grpId="0" spid="12"/>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nvSpPr>
        <p:spPr>
          <a:xfrm>
            <a:off x="1484811" y="-901796"/>
            <a:ext cx="3376749" cy="6263641"/>
          </a:xfrm>
          <a:prstGeom prst="rect">
            <a:avLst/>
          </a:prstGeom>
          <a:noFill/>
        </p:spPr>
        <p:txBody>
          <a:bodyPr anchor="ctr" rtlCol="0" wrap="square">
            <a:spAutoFit/>
          </a:bodyPr>
          <a:lstStyle/>
          <a:p>
            <a:pPr algn="ctr">
              <a:lnSpc>
                <a:spcPct val="150000"/>
              </a:lnSpc>
            </a:pPr>
            <a:r>
              <a:rPr altLang="zh-CN" lang="en-US" sz="27000">
                <a:latin charset="-122" panose="020b0503020204020204" pitchFamily="34" typeface="微软雅黑"/>
                <a:ea charset="-122" panose="020b0503020204020204" pitchFamily="34" typeface="微软雅黑"/>
              </a:rPr>
              <a:t>1</a:t>
            </a:r>
          </a:p>
        </p:txBody>
      </p:sp>
      <p:sp>
        <p:nvSpPr>
          <p:cNvPr id="11" name="椭圆 10"/>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00000000000000000" pitchFamily="2" typeface="方正兰亭细黑_GBK"/>
            </a:endParaRPr>
          </a:p>
        </p:txBody>
      </p:sp>
      <p:sp>
        <p:nvSpPr>
          <p:cNvPr id="12" name="文本框 11"/>
          <p:cNvSpPr txBox="1"/>
          <p:nvPr/>
        </p:nvSpPr>
        <p:spPr>
          <a:xfrm>
            <a:off x="4661117" y="1818641"/>
            <a:ext cx="2653952" cy="8412478"/>
          </a:xfrm>
          <a:prstGeom prst="rect">
            <a:avLst/>
          </a:prstGeom>
          <a:noFill/>
        </p:spPr>
        <p:txBody>
          <a:bodyPr rtlCol="0" wrap="square">
            <a:spAutoFit/>
          </a:bodyPr>
          <a:lstStyle/>
          <a:p>
            <a:pPr algn="just">
              <a:lnSpc>
                <a:spcPct val="150000"/>
              </a:lnSpc>
            </a:pPr>
            <a:r>
              <a:rPr altLang="en-US" lang="zh-CN" smtClean="0" sz="2800">
                <a:latin charset="-122" panose="020b0503020204020204" pitchFamily="34" typeface="微软雅黑"/>
                <a:ea charset="-122" panose="020b0503020204020204" pitchFamily="34" typeface="微软雅黑"/>
              </a:rPr>
              <a:t>单击添加标题   Click to add the contents of the title you wanClick to add the contents of the title you wanClick to add the contents of the title you wan</a:t>
            </a:r>
          </a:p>
        </p:txBody>
      </p:sp>
      <p:pic>
        <p:nvPicPr>
          <p:cNvPr id="13" name="图片 12"/>
          <p:cNvPicPr>
            <a:picLocks noChangeAspect="1"/>
          </p:cNvPicPr>
          <p:nvPr/>
        </p:nvPicPr>
        <p:blipFill>
          <a:blip r:embed="rId2">
            <a:extLst>
              <a:ext uri="{28A0092B-C50C-407E-A947-70E740481C1C}">
                <a14:useLocalDpi val="0"/>
              </a:ext>
            </a:extLst>
          </a:blip>
          <a:stretch>
            <a:fillRect/>
          </a:stretch>
        </p:blipFill>
        <p:spPr>
          <a:xfrm>
            <a:off x="6587896" y="3248840"/>
            <a:ext cx="388620" cy="388620"/>
          </a:xfrm>
          <a:prstGeom prst="rect">
            <a:avLst/>
          </a:prstGeom>
        </p:spPr>
      </p:pic>
      <p:pic>
        <p:nvPicPr>
          <p:cNvPr id="14" name="图片 13"/>
          <p:cNvPicPr>
            <a:picLocks noChangeAspect="1"/>
          </p:cNvPicPr>
          <p:nvPr/>
        </p:nvPicPr>
        <p:blipFill>
          <a:blip r:embed="rId3">
            <a:extLst>
              <a:ext uri="{28A0092B-C50C-407E-A947-70E740481C1C}">
                <a14:useLocalDpi val="0"/>
              </a:ext>
            </a:extLst>
          </a:blip>
          <a:stretch>
            <a:fillRect/>
          </a:stretch>
        </p:blipFill>
        <p:spPr>
          <a:xfrm>
            <a:off x="5793784" y="3248840"/>
            <a:ext cx="388620" cy="388620"/>
          </a:xfrm>
          <a:prstGeom prst="rect">
            <a:avLst/>
          </a:prstGeom>
        </p:spPr>
      </p:pic>
      <p:pic>
        <p:nvPicPr>
          <p:cNvPr id="15" name="图片 14"/>
          <p:cNvPicPr>
            <a:picLocks noChangeAspect="1"/>
          </p:cNvPicPr>
          <p:nvPr/>
        </p:nvPicPr>
        <p:blipFill>
          <a:blip r:embed="rId4">
            <a:extLst>
              <a:ext uri="{28A0092B-C50C-407E-A947-70E740481C1C}">
                <a14:useLocalDpi val="0"/>
              </a:ext>
            </a:extLst>
          </a:blip>
          <a:stretch>
            <a:fillRect/>
          </a:stretch>
        </p:blipFill>
        <p:spPr>
          <a:xfrm>
            <a:off x="4999672" y="3252651"/>
            <a:ext cx="388620" cy="388620"/>
          </a:xfrm>
          <a:prstGeom prst="rect">
            <a:avLst/>
          </a:prstGeom>
        </p:spPr>
      </p:pic>
      <p:pic>
        <p:nvPicPr>
          <p:cNvPr id="16" name="图片 15"/>
          <p:cNvPicPr>
            <a:picLocks noChangeAspect="1"/>
          </p:cNvPicPr>
          <p:nvPr/>
        </p:nvPicPr>
        <p:blipFill>
          <a:blip r:embed="rId5"/>
          <a:stretch>
            <a:fillRect/>
          </a:stretch>
        </p:blipFill>
        <p:spPr>
          <a:xfrm>
            <a:off x="2207608" y="2153180"/>
            <a:ext cx="2176461" cy="749873"/>
          </a:xfrm>
          <a:prstGeom prst="rect">
            <a:avLst/>
          </a:prstGeom>
        </p:spPr>
      </p:pic>
    </p:spTree>
    <p:extLst>
      <p:ext uri="{BB962C8B-B14F-4D97-AF65-F5344CB8AC3E}">
        <p14:creationId val="4077610230"/>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 presetSubtype="32">
                                  <p:stCondLst>
                                    <p:cond delay="0"/>
                                  </p:stCondLst>
                                  <p:childTnLst>
                                    <p:set>
                                      <p:cBhvr>
                                        <p:cTn dur="1" fill="hold" id="6">
                                          <p:stCondLst>
                                            <p:cond delay="0"/>
                                          </p:stCondLst>
                                        </p:cTn>
                                        <p:tgtEl>
                                          <p:spTgt spid="10"/>
                                        </p:tgtEl>
                                        <p:attrNameLst>
                                          <p:attrName>style.visibility</p:attrName>
                                        </p:attrNameLst>
                                      </p:cBhvr>
                                      <p:to>
                                        <p:strVal val="visible"/>
                                      </p:to>
                                    </p:set>
                                    <p:animEffect filter="box(out)" transition="in">
                                      <p:cBhvr>
                                        <p:cTn dur="1500" id="7"/>
                                        <p:tgtEl>
                                          <p:spTgt spid="10"/>
                                        </p:tgtEl>
                                      </p:cBhvr>
                                    </p:animEffect>
                                  </p:childTnLst>
                                </p:cTn>
                              </p:par>
                              <p:par>
                                <p:cTn fill="hold" grpId="0" id="8" nodeType="withEffect" presetClass="entr" presetID="21" presetSubtype="1">
                                  <p:stCondLst>
                                    <p:cond delay="750"/>
                                  </p:stCondLst>
                                  <p:childTnLst>
                                    <p:set>
                                      <p:cBhvr>
                                        <p:cTn dur="1" fill="hold" id="9">
                                          <p:stCondLst>
                                            <p:cond delay="0"/>
                                          </p:stCondLst>
                                        </p:cTn>
                                        <p:tgtEl>
                                          <p:spTgt spid="11"/>
                                        </p:tgtEl>
                                        <p:attrNameLst>
                                          <p:attrName>style.visibility</p:attrName>
                                        </p:attrNameLst>
                                      </p:cBhvr>
                                      <p:to>
                                        <p:strVal val="visible"/>
                                      </p:to>
                                    </p:set>
                                    <p:animEffect filter="wheel(1)" transition="in">
                                      <p:cBhvr>
                                        <p:cTn dur="1500" id="10"/>
                                        <p:tgtEl>
                                          <p:spTgt spid="11"/>
                                        </p:tgtEl>
                                      </p:cBhvr>
                                    </p:animEffect>
                                  </p:childTnLst>
                                </p:cTn>
                              </p:par>
                              <p:par>
                                <p:cTn fill="hold" grpId="0" id="11" nodeType="withEffect" presetClass="entr" presetID="22" presetSubtype="1">
                                  <p:stCondLst>
                                    <p:cond delay="1250"/>
                                  </p:stCondLst>
                                  <p:childTnLst>
                                    <p:set>
                                      <p:cBhvr>
                                        <p:cTn dur="1" fill="hold" id="12">
                                          <p:stCondLst>
                                            <p:cond delay="0"/>
                                          </p:stCondLst>
                                        </p:cTn>
                                        <p:tgtEl>
                                          <p:spTgt spid="12"/>
                                        </p:tgtEl>
                                        <p:attrNameLst>
                                          <p:attrName>style.visibility</p:attrName>
                                        </p:attrNameLst>
                                      </p:cBhvr>
                                      <p:to>
                                        <p:strVal val="visible"/>
                                      </p:to>
                                    </p:set>
                                    <p:animEffect filter="wipe(up)" transition="in">
                                      <p:cBhvr>
                                        <p:cTn dur="1000" id="13"/>
                                        <p:tgtEl>
                                          <p:spTgt spid="12"/>
                                        </p:tgtEl>
                                      </p:cBhvr>
                                    </p:animEffect>
                                  </p:childTnLst>
                                </p:cTn>
                              </p:par>
                              <p:par>
                                <p:cTn fill="hold" id="14" nodeType="withEffect" presetClass="entr" presetID="42" presetSubtype="0">
                                  <p:stCondLst>
                                    <p:cond delay="1750"/>
                                  </p:stCondLst>
                                  <p:childTnLst>
                                    <p:set>
                                      <p:cBhvr>
                                        <p:cTn dur="1" fill="hold" id="15">
                                          <p:stCondLst>
                                            <p:cond delay="0"/>
                                          </p:stCondLst>
                                        </p:cTn>
                                        <p:tgtEl>
                                          <p:spTgt spid="15"/>
                                        </p:tgtEl>
                                        <p:attrNameLst>
                                          <p:attrName>style.visibility</p:attrName>
                                        </p:attrNameLst>
                                      </p:cBhvr>
                                      <p:to>
                                        <p:strVal val="visible"/>
                                      </p:to>
                                    </p:set>
                                    <p:animEffect filter="fade" transition="in">
                                      <p:cBhvr>
                                        <p:cTn dur="750" id="16"/>
                                        <p:tgtEl>
                                          <p:spTgt spid="15"/>
                                        </p:tgtEl>
                                      </p:cBhvr>
                                    </p:animEffect>
                                    <p:anim calcmode="lin" valueType="num">
                                      <p:cBhvr>
                                        <p:cTn dur="750" fill="hold" id="17"/>
                                        <p:tgtEl>
                                          <p:spTgt spid="15"/>
                                        </p:tgtEl>
                                        <p:attrNameLst>
                                          <p:attrName>ppt_x</p:attrName>
                                        </p:attrNameLst>
                                      </p:cBhvr>
                                      <p:tavLst>
                                        <p:tav tm="0">
                                          <p:val>
                                            <p:strVal val="#ppt_x"/>
                                          </p:val>
                                        </p:tav>
                                        <p:tav tm="100000">
                                          <p:val>
                                            <p:strVal val="#ppt_x"/>
                                          </p:val>
                                        </p:tav>
                                      </p:tavLst>
                                    </p:anim>
                                    <p:anim calcmode="lin" valueType="num">
                                      <p:cBhvr>
                                        <p:cTn dur="750" fill="hold" id="18"/>
                                        <p:tgtEl>
                                          <p:spTgt spid="15"/>
                                        </p:tgtEl>
                                        <p:attrNameLst>
                                          <p:attrName>ppt_y</p:attrName>
                                        </p:attrNameLst>
                                      </p:cBhvr>
                                      <p:tavLst>
                                        <p:tav tm="0">
                                          <p:val>
                                            <p:strVal val="#ppt_y+.1"/>
                                          </p:val>
                                        </p:tav>
                                        <p:tav tm="100000">
                                          <p:val>
                                            <p:strVal val="#ppt_y"/>
                                          </p:val>
                                        </p:tav>
                                      </p:tavLst>
                                    </p:anim>
                                  </p:childTnLst>
                                </p:cTn>
                              </p:par>
                              <p:par>
                                <p:cTn fill="hold" id="19" nodeType="withEffect" presetClass="emph" presetID="8" presetSubtype="0">
                                  <p:stCondLst>
                                    <p:cond delay="1750"/>
                                  </p:stCondLst>
                                  <p:childTnLst>
                                    <p:animRot by="21600000">
                                      <p:cBhvr>
                                        <p:cTn dur="750" fill="hold" id="20"/>
                                        <p:tgtEl>
                                          <p:spTgt spid="15"/>
                                        </p:tgtEl>
                                        <p:attrNameLst>
                                          <p:attrName>r</p:attrName>
                                        </p:attrNameLst>
                                      </p:cBhvr>
                                    </p:animRot>
                                  </p:childTnLst>
                                </p:cTn>
                              </p:par>
                              <p:par>
                                <p:cTn fill="hold" id="21" nodeType="withEffect" presetClass="entr" presetID="42" presetSubtype="0">
                                  <p:stCondLst>
                                    <p:cond delay="2250"/>
                                  </p:stCondLst>
                                  <p:childTnLst>
                                    <p:set>
                                      <p:cBhvr>
                                        <p:cTn dur="1" fill="hold" id="22">
                                          <p:stCondLst>
                                            <p:cond delay="0"/>
                                          </p:stCondLst>
                                        </p:cTn>
                                        <p:tgtEl>
                                          <p:spTgt spid="14"/>
                                        </p:tgtEl>
                                        <p:attrNameLst>
                                          <p:attrName>style.visibility</p:attrName>
                                        </p:attrNameLst>
                                      </p:cBhvr>
                                      <p:to>
                                        <p:strVal val="visible"/>
                                      </p:to>
                                    </p:set>
                                    <p:animEffect filter="fade" transition="in">
                                      <p:cBhvr>
                                        <p:cTn dur="750" id="23"/>
                                        <p:tgtEl>
                                          <p:spTgt spid="14"/>
                                        </p:tgtEl>
                                      </p:cBhvr>
                                    </p:animEffect>
                                    <p:anim calcmode="lin" valueType="num">
                                      <p:cBhvr>
                                        <p:cTn dur="750" fill="hold" id="24"/>
                                        <p:tgtEl>
                                          <p:spTgt spid="14"/>
                                        </p:tgtEl>
                                        <p:attrNameLst>
                                          <p:attrName>ppt_x</p:attrName>
                                        </p:attrNameLst>
                                      </p:cBhvr>
                                      <p:tavLst>
                                        <p:tav tm="0">
                                          <p:val>
                                            <p:strVal val="#ppt_x"/>
                                          </p:val>
                                        </p:tav>
                                        <p:tav tm="100000">
                                          <p:val>
                                            <p:strVal val="#ppt_x"/>
                                          </p:val>
                                        </p:tav>
                                      </p:tavLst>
                                    </p:anim>
                                    <p:anim calcmode="lin" valueType="num">
                                      <p:cBhvr>
                                        <p:cTn dur="750" fill="hold" id="25"/>
                                        <p:tgtEl>
                                          <p:spTgt spid="14"/>
                                        </p:tgtEl>
                                        <p:attrNameLst>
                                          <p:attrName>ppt_y</p:attrName>
                                        </p:attrNameLst>
                                      </p:cBhvr>
                                      <p:tavLst>
                                        <p:tav tm="0">
                                          <p:val>
                                            <p:strVal val="#ppt_y+.1"/>
                                          </p:val>
                                        </p:tav>
                                        <p:tav tm="100000">
                                          <p:val>
                                            <p:strVal val="#ppt_y"/>
                                          </p:val>
                                        </p:tav>
                                      </p:tavLst>
                                    </p:anim>
                                  </p:childTnLst>
                                </p:cTn>
                              </p:par>
                              <p:par>
                                <p:cTn fill="hold" id="26" nodeType="withEffect" presetClass="emph" presetID="8" presetSubtype="0">
                                  <p:stCondLst>
                                    <p:cond delay="2250"/>
                                  </p:stCondLst>
                                  <p:childTnLst>
                                    <p:animRot by="21600000">
                                      <p:cBhvr>
                                        <p:cTn dur="750" fill="hold" id="27"/>
                                        <p:tgtEl>
                                          <p:spTgt spid="14"/>
                                        </p:tgtEl>
                                        <p:attrNameLst>
                                          <p:attrName>r</p:attrName>
                                        </p:attrNameLst>
                                      </p:cBhvr>
                                    </p:animRot>
                                  </p:childTnLst>
                                </p:cTn>
                              </p:par>
                              <p:par>
                                <p:cTn fill="hold" id="28" nodeType="withEffect" presetClass="entr" presetID="42" presetSubtype="0">
                                  <p:stCondLst>
                                    <p:cond delay="2750"/>
                                  </p:stCondLst>
                                  <p:childTnLst>
                                    <p:set>
                                      <p:cBhvr>
                                        <p:cTn dur="1" fill="hold" id="29">
                                          <p:stCondLst>
                                            <p:cond delay="0"/>
                                          </p:stCondLst>
                                        </p:cTn>
                                        <p:tgtEl>
                                          <p:spTgt spid="13"/>
                                        </p:tgtEl>
                                        <p:attrNameLst>
                                          <p:attrName>style.visibility</p:attrName>
                                        </p:attrNameLst>
                                      </p:cBhvr>
                                      <p:to>
                                        <p:strVal val="visible"/>
                                      </p:to>
                                    </p:set>
                                    <p:animEffect filter="fade" transition="in">
                                      <p:cBhvr>
                                        <p:cTn dur="750" id="30"/>
                                        <p:tgtEl>
                                          <p:spTgt spid="13"/>
                                        </p:tgtEl>
                                      </p:cBhvr>
                                    </p:animEffect>
                                    <p:anim calcmode="lin" valueType="num">
                                      <p:cBhvr>
                                        <p:cTn dur="750" fill="hold" id="31"/>
                                        <p:tgtEl>
                                          <p:spTgt spid="13"/>
                                        </p:tgtEl>
                                        <p:attrNameLst>
                                          <p:attrName>ppt_x</p:attrName>
                                        </p:attrNameLst>
                                      </p:cBhvr>
                                      <p:tavLst>
                                        <p:tav tm="0">
                                          <p:val>
                                            <p:strVal val="#ppt_x"/>
                                          </p:val>
                                        </p:tav>
                                        <p:tav tm="100000">
                                          <p:val>
                                            <p:strVal val="#ppt_x"/>
                                          </p:val>
                                        </p:tav>
                                      </p:tavLst>
                                    </p:anim>
                                    <p:anim calcmode="lin" valueType="num">
                                      <p:cBhvr>
                                        <p:cTn dur="750" fill="hold" id="32"/>
                                        <p:tgtEl>
                                          <p:spTgt spid="13"/>
                                        </p:tgtEl>
                                        <p:attrNameLst>
                                          <p:attrName>ppt_y</p:attrName>
                                        </p:attrNameLst>
                                      </p:cBhvr>
                                      <p:tavLst>
                                        <p:tav tm="0">
                                          <p:val>
                                            <p:strVal val="#ppt_y+.1"/>
                                          </p:val>
                                        </p:tav>
                                        <p:tav tm="100000">
                                          <p:val>
                                            <p:strVal val="#ppt_y"/>
                                          </p:val>
                                        </p:tav>
                                      </p:tavLst>
                                    </p:anim>
                                  </p:childTnLst>
                                </p:cTn>
                              </p:par>
                              <p:par>
                                <p:cTn fill="hold" id="33" nodeType="withEffect" presetClass="emph" presetID="8" presetSubtype="0">
                                  <p:stCondLst>
                                    <p:cond delay="2750"/>
                                  </p:stCondLst>
                                  <p:childTnLst>
                                    <p:animRot by="21600000">
                                      <p:cBhvr>
                                        <p:cTn dur="750" fill="hold" id="34"/>
                                        <p:tgtEl>
                                          <p:spTgt spid="1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15" name="组合 14"/>
          <p:cNvGrpSpPr/>
          <p:nvPr/>
        </p:nvGrpSpPr>
        <p:grpSpPr>
          <a:xfrm>
            <a:off x="3963425" y="1466798"/>
            <a:ext cx="4500562" cy="2739579"/>
            <a:chOff x="3963425" y="1323923"/>
            <a:chExt cx="4500562" cy="2739579"/>
          </a:xfrm>
        </p:grpSpPr>
        <p:cxnSp>
          <p:nvCxnSpPr>
            <p:cNvPr id="16" name="Straight Connector 4"/>
            <p:cNvCxnSpPr/>
            <p:nvPr/>
          </p:nvCxnSpPr>
          <p:spPr>
            <a:xfrm flipH="1">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006286" y="1758309"/>
              <a:ext cx="4457701" cy="1774032"/>
              <a:chOff x="4006286" y="1758309"/>
              <a:chExt cx="4457701" cy="1774032"/>
            </a:xfrm>
          </p:grpSpPr>
          <p:sp>
            <p:nvSpPr>
              <p:cNvPr id="18" name="Line 18"/>
              <p:cNvSpPr>
                <a:spLocks noChangeShapeType="1"/>
              </p:cNvSpPr>
              <p:nvPr/>
            </p:nvSpPr>
            <p:spPr bwMode="auto">
              <a:xfrm>
                <a:off x="4006287" y="1758309"/>
                <a:ext cx="4457700" cy="0"/>
              </a:xfrm>
              <a:prstGeom prst="line">
                <a:avLst/>
              </a:prstGeom>
              <a:noFill/>
              <a:ln cap="rnd" w="19050">
                <a:solidFill>
                  <a:schemeClr val="tx1"/>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34290" lIns="68580" rIns="68580" tIns="34290"/>
              <a:lstStyle/>
              <a:p>
                <a:endParaRPr lang="en-US">
                  <a:solidFill>
                    <a:prstClr val="black"/>
                  </a:solidFill>
                </a:endParaRPr>
              </a:p>
            </p:txBody>
          </p:sp>
          <p:sp>
            <p:nvSpPr>
              <p:cNvPr id="19" name="Line 19"/>
              <p:cNvSpPr>
                <a:spLocks noChangeShapeType="1"/>
              </p:cNvSpPr>
              <p:nvPr/>
            </p:nvSpPr>
            <p:spPr bwMode="auto">
              <a:xfrm>
                <a:off x="4006287" y="2691759"/>
                <a:ext cx="4457700" cy="0"/>
              </a:xfrm>
              <a:prstGeom prst="line">
                <a:avLst/>
              </a:prstGeom>
              <a:noFill/>
              <a:ln cap="rnd" w="19050">
                <a:solidFill>
                  <a:schemeClr val="tx1"/>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34290" lIns="68580" rIns="68580" tIns="34290"/>
              <a:lstStyle/>
              <a:p>
                <a:endParaRPr lang="en-US">
                  <a:solidFill>
                    <a:prstClr val="black"/>
                  </a:solidFill>
                </a:endParaRPr>
              </a:p>
            </p:txBody>
          </p:sp>
          <p:sp>
            <p:nvSpPr>
              <p:cNvPr id="20" name="Line 20"/>
              <p:cNvSpPr>
                <a:spLocks noChangeShapeType="1"/>
              </p:cNvSpPr>
              <p:nvPr/>
            </p:nvSpPr>
            <p:spPr bwMode="auto">
              <a:xfrm flipV="1">
                <a:off x="4006286" y="3529960"/>
                <a:ext cx="4457700" cy="2381"/>
              </a:xfrm>
              <a:prstGeom prst="line">
                <a:avLst/>
              </a:prstGeom>
              <a:noFill/>
              <a:ln cap="rnd" w="19050">
                <a:solidFill>
                  <a:schemeClr val="tx1"/>
                </a:solidFill>
                <a:prstDash val="sysDot"/>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bIns="34290" lIns="68580" rIns="68580" tIns="34290"/>
              <a:lstStyle/>
              <a:p>
                <a:endParaRPr lang="en-US">
                  <a:solidFill>
                    <a:prstClr val="black"/>
                  </a:solidFill>
                </a:endParaRPr>
              </a:p>
            </p:txBody>
          </p:sp>
        </p:grpSp>
      </p:grpSp>
      <p:sp>
        <p:nvSpPr>
          <p:cNvPr id="21" name="Rectangle 12"/>
          <p:cNvSpPr/>
          <p:nvPr/>
        </p:nvSpPr>
        <p:spPr>
          <a:xfrm>
            <a:off x="4613189" y="2146856"/>
            <a:ext cx="3850799" cy="531724"/>
          </a:xfrm>
          <a:prstGeom prst="rect">
            <a:avLst/>
          </a:prstGeom>
        </p:spPr>
        <p:txBody>
          <a:bodyPr bIns="34290" lIns="68580" rIns="68580" tIns="34290" wrap="square">
            <a:spAutoFit/>
          </a:bodyPr>
          <a:lstStyle/>
          <a:p>
            <a:pPr>
              <a:lnSpc>
                <a:spcPct val="150000"/>
              </a:lnSpc>
            </a:pPr>
            <a:r>
              <a:rPr altLang="en-US" lang="zh-CN" sz="10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单击添加文本单击添加文本单击添加文本单击添加文本单击添加文本单击添加文本单击添加文本单击添加文本单击添加文本</a:t>
            </a:r>
          </a:p>
        </p:txBody>
      </p:sp>
      <p:sp>
        <p:nvSpPr>
          <p:cNvPr id="22" name="Rectangle 13"/>
          <p:cNvSpPr/>
          <p:nvPr/>
        </p:nvSpPr>
        <p:spPr>
          <a:xfrm>
            <a:off x="4592364" y="1187491"/>
            <a:ext cx="3871622" cy="531724"/>
          </a:xfrm>
          <a:prstGeom prst="rect">
            <a:avLst/>
          </a:prstGeom>
        </p:spPr>
        <p:txBody>
          <a:bodyPr bIns="34290" lIns="68580" rIns="68580" tIns="34290" wrap="square">
            <a:spAutoFit/>
          </a:bodyPr>
          <a:lstStyle/>
          <a:p>
            <a:pPr>
              <a:lnSpc>
                <a:spcPct val="150000"/>
              </a:lnSpc>
            </a:pPr>
            <a:r>
              <a:rPr altLang="en-US" lang="zh-CN" sz="10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单击添加文本单击添加文本单击添加文本单击添加文本单击添加文本单击添加文本单击添加文本单击添加文本单击添加文本</a:t>
            </a:r>
          </a:p>
        </p:txBody>
      </p:sp>
      <p:sp>
        <p:nvSpPr>
          <p:cNvPr id="23" name="Rectangle 14"/>
          <p:cNvSpPr/>
          <p:nvPr/>
        </p:nvSpPr>
        <p:spPr>
          <a:xfrm>
            <a:off x="4613189" y="3011892"/>
            <a:ext cx="3850800" cy="531724"/>
          </a:xfrm>
          <a:prstGeom prst="rect">
            <a:avLst/>
          </a:prstGeom>
        </p:spPr>
        <p:txBody>
          <a:bodyPr bIns="34290" lIns="68580" rIns="68580" tIns="34290" wrap="square">
            <a:spAutoFit/>
          </a:bodyPr>
          <a:lstStyle/>
          <a:p>
            <a:pPr>
              <a:lnSpc>
                <a:spcPct val="150000"/>
              </a:lnSpc>
            </a:pPr>
            <a:r>
              <a:rPr altLang="en-US" lang="zh-CN" sz="10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单击添加文本单击添加文本单击添加文本单击添加文本单击添加文本单击添加文本单击添加文本单击添加文本单击添加文本</a:t>
            </a:r>
          </a:p>
        </p:txBody>
      </p:sp>
      <p:sp>
        <p:nvSpPr>
          <p:cNvPr id="24" name="TextBox 15"/>
          <p:cNvSpPr txBox="1"/>
          <p:nvPr/>
        </p:nvSpPr>
        <p:spPr>
          <a:xfrm>
            <a:off x="4613187" y="3849090"/>
            <a:ext cx="3850800" cy="531724"/>
          </a:xfrm>
          <a:prstGeom prst="rect">
            <a:avLst/>
          </a:prstGeom>
          <a:noFill/>
        </p:spPr>
        <p:txBody>
          <a:bodyPr bIns="34290" lIns="68580" rIns="68580" rtlCol="0" tIns="34290" wrap="square">
            <a:spAutoFit/>
          </a:bodyPr>
          <a:lstStyle/>
          <a:p>
            <a:pPr>
              <a:lnSpc>
                <a:spcPct val="150000"/>
              </a:lnSpc>
            </a:pPr>
            <a:r>
              <a:rPr altLang="en-US" lang="zh-CN" sz="1000">
                <a:solidFill>
                  <a:srgbClr val="7F7F7F"/>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单击添加文本单击添加文本单击添加文本单击添加文本单击添加文本单击添加文本单击添加文本单击添加文本单击添加文本</a:t>
            </a:r>
          </a:p>
        </p:txBody>
      </p:sp>
      <p:grpSp>
        <p:nvGrpSpPr>
          <p:cNvPr id="25" name="Group 24"/>
          <p:cNvGrpSpPr/>
          <p:nvPr/>
        </p:nvGrpSpPr>
        <p:grpSpPr>
          <a:xfrm>
            <a:off x="3493649" y="1186945"/>
            <a:ext cx="1025275" cy="491907"/>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28" name="椭圆 80"/>
            <p:cNvSpPr/>
            <p:nvPr/>
          </p:nvSpPr>
          <p:spPr bwMode="auto">
            <a:xfrm>
              <a:off x="2454986" y="2391057"/>
              <a:ext cx="1392631" cy="1395453"/>
            </a:xfrm>
            <a:prstGeom prst="roundRect">
              <a:avLst/>
            </a:prstGeom>
            <a:solidFill>
              <a:srgbClr val="40404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r>
                <a:rPr altLang="en-US" kern="0" lang="zh-CN" smtClean="0" sz="1000">
                  <a:solidFill>
                    <a:srgbClr val="FFFFFF"/>
                  </a:solidFill>
                  <a:latin charset="-122" panose="020b0503020204020204" pitchFamily="34" typeface="微软雅黑"/>
                  <a:ea charset="-122" panose="020b0503020204020204" pitchFamily="34" typeface="微软雅黑"/>
                </a:rPr>
                <a:t>标题文字</a:t>
              </a:r>
            </a:p>
          </p:txBody>
        </p:sp>
      </p:grpSp>
      <p:grpSp>
        <p:nvGrpSpPr>
          <p:cNvPr id="29" name="Group 28"/>
          <p:cNvGrpSpPr/>
          <p:nvPr/>
        </p:nvGrpSpPr>
        <p:grpSpPr>
          <a:xfrm>
            <a:off x="3493649" y="2223057"/>
            <a:ext cx="1017887" cy="491907"/>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32" name="椭圆 80"/>
            <p:cNvSpPr/>
            <p:nvPr/>
          </p:nvSpPr>
          <p:spPr bwMode="auto">
            <a:xfrm>
              <a:off x="2454986" y="2391057"/>
              <a:ext cx="1392631" cy="1395453"/>
            </a:xfrm>
            <a:prstGeom prst="roundRect">
              <a:avLst/>
            </a:prstGeom>
            <a:solidFill>
              <a:srgbClr val="40404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r>
                <a:rPr altLang="en-US" kern="0" lang="zh-CN" sz="1000">
                  <a:solidFill>
                    <a:srgbClr val="FFFFFF"/>
                  </a:solidFill>
                  <a:latin charset="-122" panose="020b0503020204020204" pitchFamily="34" typeface="微软雅黑"/>
                  <a:ea charset="-122" panose="020b0503020204020204" pitchFamily="34" typeface="微软雅黑"/>
                </a:rPr>
                <a:t>标题文字</a:t>
              </a:r>
            </a:p>
          </p:txBody>
        </p:sp>
      </p:grpSp>
      <p:grpSp>
        <p:nvGrpSpPr>
          <p:cNvPr id="33" name="Group 32"/>
          <p:cNvGrpSpPr/>
          <p:nvPr/>
        </p:nvGrpSpPr>
        <p:grpSpPr>
          <a:xfrm>
            <a:off x="3493649" y="2955278"/>
            <a:ext cx="1010553" cy="491907"/>
            <a:chOff x="2187746" y="2123279"/>
            <a:chExt cx="1927113" cy="1931011"/>
          </a:xfrm>
        </p:grpSpPr>
        <p:sp>
          <p:nvSpPr>
            <p:cNvPr id="3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3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36" name="椭圆 80"/>
            <p:cNvSpPr/>
            <p:nvPr/>
          </p:nvSpPr>
          <p:spPr bwMode="auto">
            <a:xfrm>
              <a:off x="2454986" y="2391057"/>
              <a:ext cx="1392631" cy="1395453"/>
            </a:xfrm>
            <a:prstGeom prst="roundRect">
              <a:avLst/>
            </a:prstGeom>
            <a:solidFill>
              <a:srgbClr val="40404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r>
                <a:rPr altLang="en-US" kern="0" lang="zh-CN" sz="1000">
                  <a:solidFill>
                    <a:srgbClr val="FFFFFF"/>
                  </a:solidFill>
                  <a:latin charset="-122" panose="020b0503020204020204" pitchFamily="34" typeface="微软雅黑"/>
                  <a:ea charset="-122" panose="020b0503020204020204" pitchFamily="34" typeface="微软雅黑"/>
                </a:rPr>
                <a:t>标题文字</a:t>
              </a:r>
            </a:p>
          </p:txBody>
        </p:sp>
      </p:grpSp>
      <p:grpSp>
        <p:nvGrpSpPr>
          <p:cNvPr id="37" name="Group 36"/>
          <p:cNvGrpSpPr/>
          <p:nvPr/>
        </p:nvGrpSpPr>
        <p:grpSpPr>
          <a:xfrm>
            <a:off x="3493649" y="3858543"/>
            <a:ext cx="1010553" cy="491907"/>
            <a:chOff x="2187746" y="2123279"/>
            <a:chExt cx="1927113" cy="1931011"/>
          </a:xfrm>
        </p:grpSpPr>
        <p:sp>
          <p:nvSpPr>
            <p:cNvPr id="3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3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40" name="椭圆 80"/>
            <p:cNvSpPr/>
            <p:nvPr/>
          </p:nvSpPr>
          <p:spPr bwMode="auto">
            <a:xfrm>
              <a:off x="2454986" y="2391057"/>
              <a:ext cx="1392631" cy="1395453"/>
            </a:xfrm>
            <a:prstGeom prst="roundRect">
              <a:avLst/>
            </a:prstGeom>
            <a:solidFill>
              <a:srgbClr val="404040"/>
            </a:soli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r>
                <a:rPr altLang="en-US" kern="0" lang="zh-CN" sz="1000">
                  <a:solidFill>
                    <a:srgbClr val="FFFFFF"/>
                  </a:solidFill>
                  <a:latin charset="-122" panose="020b0503020204020204" pitchFamily="34" typeface="微软雅黑"/>
                  <a:ea charset="-122" panose="020b0503020204020204" pitchFamily="34" typeface="微软雅黑"/>
                </a:rPr>
                <a:t>标题文字</a:t>
              </a:r>
            </a:p>
          </p:txBody>
        </p:sp>
      </p:grpSp>
      <p:grpSp>
        <p:nvGrpSpPr>
          <p:cNvPr id="41" name="组合 40"/>
          <p:cNvGrpSpPr/>
          <p:nvPr/>
        </p:nvGrpSpPr>
        <p:grpSpPr>
          <a:xfrm>
            <a:off x="530483" y="1889520"/>
            <a:ext cx="2538591" cy="1883404"/>
            <a:chOff x="520958" y="1683691"/>
            <a:chExt cx="2687638" cy="1993983"/>
          </a:xfrm>
        </p:grpSpPr>
        <p:grpSp>
          <p:nvGrpSpPr>
            <p:cNvPr id="42" name="组合 41"/>
            <p:cNvGrpSpPr/>
            <p:nvPr/>
          </p:nvGrpSpPr>
          <p:grpSpPr>
            <a:xfrm>
              <a:off x="520958" y="1683691"/>
              <a:ext cx="2687638" cy="1993983"/>
              <a:chOff x="3073918" y="203757"/>
              <a:chExt cx="1017887" cy="491907"/>
            </a:xfrm>
          </p:grpSpPr>
          <p:sp>
            <p:nvSpPr>
              <p:cNvPr id="44"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a:solidFill>
                    <a:srgbClr val="FFFFFF"/>
                  </a:solidFill>
                  <a:ea charset="-122" panose="020b0503020204020204" pitchFamily="34" typeface="微软雅黑"/>
                </a:endParaRPr>
              </a:p>
            </p:txBody>
          </p:sp>
          <p:sp>
            <p:nvSpPr>
              <p:cNvPr id="45"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a charset="-122" panose="020b0503020204020204" pitchFamily="34" typeface="微软雅黑"/>
                </a:endParaRPr>
              </a:p>
            </p:txBody>
          </p:sp>
        </p:grpSp>
        <p:sp>
          <p:nvSpPr>
            <p:cNvPr id="43" name="矩形 41"/>
            <p:cNvSpPr>
              <a:spLocks noChangeArrowheads="1" noChangeAspect="1"/>
            </p:cNvSpPr>
            <p:nvPr/>
          </p:nvSpPr>
          <p:spPr bwMode="auto">
            <a:xfrm>
              <a:off x="645374" y="1794270"/>
              <a:ext cx="2438806" cy="1772825"/>
            </a:xfrm>
            <a:prstGeom prst="round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buFont typeface="Arial"/>
                <a:buNone/>
              </a:pP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Tree>
    <p:extLst>
      <p:ext uri="{BB962C8B-B14F-4D97-AF65-F5344CB8AC3E}">
        <p14:creationId val="13420828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53" presetSubtype="0">
                                  <p:stCondLst>
                                    <p:cond delay="0"/>
                                  </p:stCondLst>
                                  <p:childTnLst>
                                    <p:set>
                                      <p:cBhvr>
                                        <p:cTn dur="1" fill="hold" id="27">
                                          <p:stCondLst>
                                            <p:cond delay="0"/>
                                          </p:stCondLst>
                                        </p:cTn>
                                        <p:tgtEl>
                                          <p:spTgt spid="41"/>
                                        </p:tgtEl>
                                        <p:attrNameLst>
                                          <p:attrName>style.visibility</p:attrName>
                                        </p:attrNameLst>
                                      </p:cBhvr>
                                      <p:to>
                                        <p:strVal val="visible"/>
                                      </p:to>
                                    </p:set>
                                    <p:anim calcmode="lin" valueType="num">
                                      <p:cBhvr>
                                        <p:cTn dur="500" fill="hold" id="28"/>
                                        <p:tgtEl>
                                          <p:spTgt spid="41"/>
                                        </p:tgtEl>
                                        <p:attrNameLst>
                                          <p:attrName>ppt_w</p:attrName>
                                        </p:attrNameLst>
                                      </p:cBhvr>
                                      <p:tavLst>
                                        <p:tav tm="0">
                                          <p:val>
                                            <p:fltVal val="0"/>
                                          </p:val>
                                        </p:tav>
                                        <p:tav tm="100000">
                                          <p:val>
                                            <p:strVal val="#ppt_w"/>
                                          </p:val>
                                        </p:tav>
                                      </p:tavLst>
                                    </p:anim>
                                    <p:anim calcmode="lin" valueType="num">
                                      <p:cBhvr>
                                        <p:cTn dur="500" fill="hold" id="29"/>
                                        <p:tgtEl>
                                          <p:spTgt spid="41"/>
                                        </p:tgtEl>
                                        <p:attrNameLst>
                                          <p:attrName>ppt_h</p:attrName>
                                        </p:attrNameLst>
                                      </p:cBhvr>
                                      <p:tavLst>
                                        <p:tav tm="0">
                                          <p:val>
                                            <p:fltVal val="0"/>
                                          </p:val>
                                        </p:tav>
                                        <p:tav tm="100000">
                                          <p:val>
                                            <p:strVal val="#ppt_h"/>
                                          </p:val>
                                        </p:tav>
                                      </p:tavLst>
                                    </p:anim>
                                    <p:animEffect filter="fade" transition="in">
                                      <p:cBhvr>
                                        <p:cTn dur="500" id="30"/>
                                        <p:tgtEl>
                                          <p:spTgt spid="41"/>
                                        </p:tgtEl>
                                      </p:cBhvr>
                                    </p:animEffect>
                                  </p:childTnLst>
                                </p:cTn>
                              </p:par>
                            </p:childTnLst>
                          </p:cTn>
                        </p:par>
                        <p:par>
                          <p:cTn fill="hold" id="31" nodeType="afterGroup">
                            <p:stCondLst>
                              <p:cond delay="500"/>
                            </p:stCondLst>
                            <p:childTnLst>
                              <p:par>
                                <p:cTn fill="hold" id="32" nodeType="afterEffect" presetClass="entr" presetID="47" presetSubtype="0">
                                  <p:stCondLst>
                                    <p:cond delay="0"/>
                                  </p:stCondLst>
                                  <p:childTnLst>
                                    <p:set>
                                      <p:cBhvr>
                                        <p:cTn dur="1" fill="hold" id="33">
                                          <p:stCondLst>
                                            <p:cond delay="0"/>
                                          </p:stCondLst>
                                        </p:cTn>
                                        <p:tgtEl>
                                          <p:spTgt spid="25"/>
                                        </p:tgtEl>
                                        <p:attrNameLst>
                                          <p:attrName>style.visibility</p:attrName>
                                        </p:attrNameLst>
                                      </p:cBhvr>
                                      <p:to>
                                        <p:strVal val="visible"/>
                                      </p:to>
                                    </p:set>
                                    <p:animEffect filter="fade" transition="in">
                                      <p:cBhvr>
                                        <p:cTn dur="500" id="34"/>
                                        <p:tgtEl>
                                          <p:spTgt spid="25"/>
                                        </p:tgtEl>
                                      </p:cBhvr>
                                    </p:animEffect>
                                    <p:anim calcmode="lin" valueType="num">
                                      <p:cBhvr>
                                        <p:cTn dur="500" fill="hold" id="35"/>
                                        <p:tgtEl>
                                          <p:spTgt spid="25"/>
                                        </p:tgtEl>
                                        <p:attrNameLst>
                                          <p:attrName>ppt_x</p:attrName>
                                        </p:attrNameLst>
                                      </p:cBhvr>
                                      <p:tavLst>
                                        <p:tav tm="0">
                                          <p:val>
                                            <p:strVal val="#ppt_x"/>
                                          </p:val>
                                        </p:tav>
                                        <p:tav tm="100000">
                                          <p:val>
                                            <p:strVal val="#ppt_x"/>
                                          </p:val>
                                        </p:tav>
                                      </p:tavLst>
                                    </p:anim>
                                    <p:anim calcmode="lin" valueType="num">
                                      <p:cBhvr>
                                        <p:cTn dur="500" fill="hold" id="36"/>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2" presetSubtype="1">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ppt_x"/>
                                          </p:val>
                                        </p:tav>
                                        <p:tav tm="100000">
                                          <p:val>
                                            <p:strVal val="#ppt_x"/>
                                          </p:val>
                                        </p:tav>
                                      </p:tavLst>
                                    </p:anim>
                                    <p:anim calcmode="lin" valueType="num">
                                      <p:cBhvr additive="base">
                                        <p:cTn dur="500" fill="hold" id="42"/>
                                        <p:tgtEl>
                                          <p:spTgt spid="15"/>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500"/>
                            </p:stCondLst>
                            <p:childTnLst>
                              <p:par>
                                <p:cTn fill="hold" grpId="0" id="44" nodeType="afterEffect" presetClass="entr" presetID="22" presetSubtype="8">
                                  <p:stCondLst>
                                    <p:cond delay="0"/>
                                  </p:stCondLst>
                                  <p:childTnLst>
                                    <p:set>
                                      <p:cBhvr>
                                        <p:cTn dur="1" fill="hold" id="45">
                                          <p:stCondLst>
                                            <p:cond delay="0"/>
                                          </p:stCondLst>
                                        </p:cTn>
                                        <p:tgtEl>
                                          <p:spTgt spid="22"/>
                                        </p:tgtEl>
                                        <p:attrNameLst>
                                          <p:attrName>style.visibility</p:attrName>
                                        </p:attrNameLst>
                                      </p:cBhvr>
                                      <p:to>
                                        <p:strVal val="visible"/>
                                      </p:to>
                                    </p:set>
                                    <p:animEffect filter="wipe(left)" transition="in">
                                      <p:cBhvr>
                                        <p:cTn dur="500" id="46"/>
                                        <p:tgtEl>
                                          <p:spTgt spid="22"/>
                                        </p:tgtEl>
                                      </p:cBhvr>
                                    </p:animEffect>
                                  </p:childTnLst>
                                </p:cTn>
                              </p:par>
                            </p:childTnLst>
                          </p:cTn>
                        </p:par>
                        <p:par>
                          <p:cTn fill="hold" id="47" nodeType="afterGroup">
                            <p:stCondLst>
                              <p:cond delay="1000"/>
                            </p:stCondLst>
                            <p:childTnLst>
                              <p:par>
                                <p:cTn fill="hold" id="48" nodeType="afterEffect" presetClass="entr" presetID="47" presetSubtype="0">
                                  <p:stCondLst>
                                    <p:cond delay="0"/>
                                  </p:stCondLst>
                                  <p:childTnLst>
                                    <p:set>
                                      <p:cBhvr>
                                        <p:cTn dur="1" fill="hold" id="49">
                                          <p:stCondLst>
                                            <p:cond delay="0"/>
                                          </p:stCondLst>
                                        </p:cTn>
                                        <p:tgtEl>
                                          <p:spTgt spid="29"/>
                                        </p:tgtEl>
                                        <p:attrNameLst>
                                          <p:attrName>style.visibility</p:attrName>
                                        </p:attrNameLst>
                                      </p:cBhvr>
                                      <p:to>
                                        <p:strVal val="visible"/>
                                      </p:to>
                                    </p:set>
                                    <p:animEffect filter="fade" transition="in">
                                      <p:cBhvr>
                                        <p:cTn dur="500" id="50"/>
                                        <p:tgtEl>
                                          <p:spTgt spid="29"/>
                                        </p:tgtEl>
                                      </p:cBhvr>
                                    </p:animEffect>
                                    <p:anim calcmode="lin" valueType="num">
                                      <p:cBhvr>
                                        <p:cTn dur="500" fill="hold" id="51"/>
                                        <p:tgtEl>
                                          <p:spTgt spid="29"/>
                                        </p:tgtEl>
                                        <p:attrNameLst>
                                          <p:attrName>ppt_x</p:attrName>
                                        </p:attrNameLst>
                                      </p:cBhvr>
                                      <p:tavLst>
                                        <p:tav tm="0">
                                          <p:val>
                                            <p:strVal val="#ppt_x"/>
                                          </p:val>
                                        </p:tav>
                                        <p:tav tm="100000">
                                          <p:val>
                                            <p:strVal val="#ppt_x"/>
                                          </p:val>
                                        </p:tav>
                                      </p:tavLst>
                                    </p:anim>
                                    <p:anim calcmode="lin" valueType="num">
                                      <p:cBhvr>
                                        <p:cTn dur="500" fill="hold" id="52"/>
                                        <p:tgtEl>
                                          <p:spTgt spid="29"/>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1500"/>
                            </p:stCondLst>
                            <p:childTnLst>
                              <p:par>
                                <p:cTn fill="hold" grpId="0" id="54" nodeType="afterEffect" presetClass="entr" presetID="22" presetSubtype="8">
                                  <p:stCondLst>
                                    <p:cond delay="0"/>
                                  </p:stCondLst>
                                  <p:childTnLst>
                                    <p:set>
                                      <p:cBhvr>
                                        <p:cTn dur="1" fill="hold" id="55">
                                          <p:stCondLst>
                                            <p:cond delay="0"/>
                                          </p:stCondLst>
                                        </p:cTn>
                                        <p:tgtEl>
                                          <p:spTgt spid="21"/>
                                        </p:tgtEl>
                                        <p:attrNameLst>
                                          <p:attrName>style.visibility</p:attrName>
                                        </p:attrNameLst>
                                      </p:cBhvr>
                                      <p:to>
                                        <p:strVal val="visible"/>
                                      </p:to>
                                    </p:set>
                                    <p:animEffect filter="wipe(left)" transition="in">
                                      <p:cBhvr>
                                        <p:cTn dur="500" id="56"/>
                                        <p:tgtEl>
                                          <p:spTgt spid="21"/>
                                        </p:tgtEl>
                                      </p:cBhvr>
                                    </p:animEffect>
                                  </p:childTnLst>
                                </p:cTn>
                              </p:par>
                            </p:childTnLst>
                          </p:cTn>
                        </p:par>
                        <p:par>
                          <p:cTn fill="hold" id="57" nodeType="afterGroup">
                            <p:stCondLst>
                              <p:cond delay="2000"/>
                            </p:stCondLst>
                            <p:childTnLst>
                              <p:par>
                                <p:cTn fill="hold" id="58" nodeType="afterEffect" presetClass="entr" presetID="47" presetSubtype="0">
                                  <p:stCondLst>
                                    <p:cond delay="0"/>
                                  </p:stCondLst>
                                  <p:childTnLst>
                                    <p:set>
                                      <p:cBhvr>
                                        <p:cTn dur="1" fill="hold" id="59">
                                          <p:stCondLst>
                                            <p:cond delay="0"/>
                                          </p:stCondLst>
                                        </p:cTn>
                                        <p:tgtEl>
                                          <p:spTgt spid="33"/>
                                        </p:tgtEl>
                                        <p:attrNameLst>
                                          <p:attrName>style.visibility</p:attrName>
                                        </p:attrNameLst>
                                      </p:cBhvr>
                                      <p:to>
                                        <p:strVal val="visible"/>
                                      </p:to>
                                    </p:set>
                                    <p:animEffect filter="fade" transition="in">
                                      <p:cBhvr>
                                        <p:cTn dur="500" id="60"/>
                                        <p:tgtEl>
                                          <p:spTgt spid="33"/>
                                        </p:tgtEl>
                                      </p:cBhvr>
                                    </p:animEffect>
                                    <p:anim calcmode="lin" valueType="num">
                                      <p:cBhvr>
                                        <p:cTn dur="500" fill="hold" id="61"/>
                                        <p:tgtEl>
                                          <p:spTgt spid="33"/>
                                        </p:tgtEl>
                                        <p:attrNameLst>
                                          <p:attrName>ppt_x</p:attrName>
                                        </p:attrNameLst>
                                      </p:cBhvr>
                                      <p:tavLst>
                                        <p:tav tm="0">
                                          <p:val>
                                            <p:strVal val="#ppt_x"/>
                                          </p:val>
                                        </p:tav>
                                        <p:tav tm="100000">
                                          <p:val>
                                            <p:strVal val="#ppt_x"/>
                                          </p:val>
                                        </p:tav>
                                      </p:tavLst>
                                    </p:anim>
                                    <p:anim calcmode="lin" valueType="num">
                                      <p:cBhvr>
                                        <p:cTn dur="500" fill="hold" id="62"/>
                                        <p:tgtEl>
                                          <p:spTgt spid="33"/>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2500"/>
                            </p:stCondLst>
                            <p:childTnLst>
                              <p:par>
                                <p:cTn fill="hold" grpId="0" id="64" nodeType="afterEffect" presetClass="entr" presetID="22" presetSubtype="8">
                                  <p:stCondLst>
                                    <p:cond delay="0"/>
                                  </p:stCondLst>
                                  <p:childTnLst>
                                    <p:set>
                                      <p:cBhvr>
                                        <p:cTn dur="1" fill="hold" id="65">
                                          <p:stCondLst>
                                            <p:cond delay="0"/>
                                          </p:stCondLst>
                                        </p:cTn>
                                        <p:tgtEl>
                                          <p:spTgt spid="23"/>
                                        </p:tgtEl>
                                        <p:attrNameLst>
                                          <p:attrName>style.visibility</p:attrName>
                                        </p:attrNameLst>
                                      </p:cBhvr>
                                      <p:to>
                                        <p:strVal val="visible"/>
                                      </p:to>
                                    </p:set>
                                    <p:animEffect filter="wipe(left)" transition="in">
                                      <p:cBhvr>
                                        <p:cTn dur="500" id="66"/>
                                        <p:tgtEl>
                                          <p:spTgt spid="23"/>
                                        </p:tgtEl>
                                      </p:cBhvr>
                                    </p:animEffect>
                                  </p:childTnLst>
                                </p:cTn>
                              </p:par>
                            </p:childTnLst>
                          </p:cTn>
                        </p:par>
                        <p:par>
                          <p:cTn fill="hold" id="67" nodeType="afterGroup">
                            <p:stCondLst>
                              <p:cond delay="3000"/>
                            </p:stCondLst>
                            <p:childTnLst>
                              <p:par>
                                <p:cTn fill="hold" id="68" nodeType="afterEffect" presetClass="entr" presetID="47" presetSubtype="0">
                                  <p:stCondLst>
                                    <p:cond delay="0"/>
                                  </p:stCondLst>
                                  <p:childTnLst>
                                    <p:set>
                                      <p:cBhvr>
                                        <p:cTn dur="1" fill="hold" id="69">
                                          <p:stCondLst>
                                            <p:cond delay="0"/>
                                          </p:stCondLst>
                                        </p:cTn>
                                        <p:tgtEl>
                                          <p:spTgt spid="37"/>
                                        </p:tgtEl>
                                        <p:attrNameLst>
                                          <p:attrName>style.visibility</p:attrName>
                                        </p:attrNameLst>
                                      </p:cBhvr>
                                      <p:to>
                                        <p:strVal val="visible"/>
                                      </p:to>
                                    </p:set>
                                    <p:animEffect filter="fade" transition="in">
                                      <p:cBhvr>
                                        <p:cTn dur="500" id="70"/>
                                        <p:tgtEl>
                                          <p:spTgt spid="37"/>
                                        </p:tgtEl>
                                      </p:cBhvr>
                                    </p:animEffect>
                                    <p:anim calcmode="lin" valueType="num">
                                      <p:cBhvr>
                                        <p:cTn dur="500" fill="hold" id="71"/>
                                        <p:tgtEl>
                                          <p:spTgt spid="37"/>
                                        </p:tgtEl>
                                        <p:attrNameLst>
                                          <p:attrName>ppt_x</p:attrName>
                                        </p:attrNameLst>
                                      </p:cBhvr>
                                      <p:tavLst>
                                        <p:tav tm="0">
                                          <p:val>
                                            <p:strVal val="#ppt_x"/>
                                          </p:val>
                                        </p:tav>
                                        <p:tav tm="100000">
                                          <p:val>
                                            <p:strVal val="#ppt_x"/>
                                          </p:val>
                                        </p:tav>
                                      </p:tavLst>
                                    </p:anim>
                                    <p:anim calcmode="lin" valueType="num">
                                      <p:cBhvr>
                                        <p:cTn dur="500" fill="hold" id="72"/>
                                        <p:tgtEl>
                                          <p:spTgt spid="37"/>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3500"/>
                            </p:stCondLst>
                            <p:childTnLst>
                              <p:par>
                                <p:cTn fill="hold" grpId="0" id="74" nodeType="afterEffect" presetClass="entr" presetID="22" presetSubtype="8">
                                  <p:stCondLst>
                                    <p:cond delay="0"/>
                                  </p:stCondLst>
                                  <p:childTnLst>
                                    <p:set>
                                      <p:cBhvr>
                                        <p:cTn dur="1" fill="hold" id="75">
                                          <p:stCondLst>
                                            <p:cond delay="0"/>
                                          </p:stCondLst>
                                        </p:cTn>
                                        <p:tgtEl>
                                          <p:spTgt spid="24"/>
                                        </p:tgtEl>
                                        <p:attrNameLst>
                                          <p:attrName>style.visibility</p:attrName>
                                        </p:attrNameLst>
                                      </p:cBhvr>
                                      <p:to>
                                        <p:strVal val="visible"/>
                                      </p:to>
                                    </p:set>
                                    <p:animEffect filter="wipe(left)" transition="in">
                                      <p:cBhvr>
                                        <p:cTn dur="500" id="7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21"/>
      <p:bldP grpId="0" spid="22"/>
      <p:bldP grpId="0" spid="23"/>
      <p:bldP grpId="0" spid="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grpSp>
        <p:nvGrpSpPr>
          <p:cNvPr id="213" name="组合 212"/>
          <p:cNvGrpSpPr/>
          <p:nvPr/>
        </p:nvGrpSpPr>
        <p:grpSpPr>
          <a:xfrm>
            <a:off x="3122613" y="1404938"/>
            <a:ext cx="2981325" cy="3738562"/>
            <a:chOff x="2977484" y="1071882"/>
            <a:chExt cx="3246853" cy="4071617"/>
          </a:xfrm>
        </p:grpSpPr>
        <p:pic>
          <p:nvPicPr>
            <p:cNvPr id="214" name="Picture 4"/>
            <p:cNvPicPr>
              <a:picLocks noChangeAspect="1"/>
            </p:cNvPicPr>
            <p:nvPr/>
          </p:nvPicPr>
          <p:blipFill>
            <a:blip r:embed="rId3">
              <a:extLst>
                <a:ext uri="{28A0092B-C50C-407E-A947-70E740481C1C}">
                  <a14:useLocalDpi val="0"/>
                </a:ext>
              </a:extLst>
            </a:blip>
            <a:stretch>
              <a:fillRect/>
            </a:stretch>
          </p:blipFill>
          <p:spPr bwMode="auto">
            <a:xfrm>
              <a:off x="2977484" y="1071882"/>
              <a:ext cx="3246853" cy="40716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 name="Rectangle 5"/>
            <p:cNvSpPr/>
            <p:nvPr/>
          </p:nvSpPr>
          <p:spPr>
            <a:xfrm>
              <a:off x="3402791" y="1409022"/>
              <a:ext cx="2066021" cy="274034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013"/>
            </a:p>
          </p:txBody>
        </p:sp>
      </p:grpSp>
      <p:grpSp>
        <p:nvGrpSpPr>
          <p:cNvPr id="216" name="组合 215"/>
          <p:cNvGrpSpPr/>
          <p:nvPr/>
        </p:nvGrpSpPr>
        <p:grpSpPr>
          <a:xfrm>
            <a:off x="6597650" y="1984375"/>
            <a:ext cx="2132013" cy="1012825"/>
            <a:chOff x="6597339" y="1985092"/>
            <a:chExt cx="2133080" cy="1011974"/>
          </a:xfrm>
        </p:grpSpPr>
        <p:grpSp>
          <p:nvGrpSpPr>
            <p:cNvPr id="217" name="Group 84"/>
            <p:cNvGrpSpPr>
              <a:grpSpLocks noChangeAspect="1"/>
            </p:cNvGrpSpPr>
            <p:nvPr/>
          </p:nvGrpSpPr>
          <p:grpSpPr>
            <a:xfrm>
              <a:off x="6597339" y="1985092"/>
              <a:ext cx="432000" cy="432000"/>
              <a:chOff x="7275513" y="5302250"/>
              <a:chExt cx="1012825" cy="1012825"/>
            </a:xfrm>
            <a:solidFill>
              <a:schemeClr val="accent1"/>
            </a:solidFill>
          </p:grpSpPr>
          <p:sp>
            <p:nvSpPr>
              <p:cNvPr id="219" name="Freeform 34"/>
              <p:cNvSpPr/>
              <p:nvPr/>
            </p:nvSpPr>
            <p:spPr bwMode="auto">
              <a:xfrm>
                <a:off x="7467601" y="5521325"/>
                <a:ext cx="608013" cy="606425"/>
              </a:xfrm>
              <a:custGeom>
                <a:gdLst>
                  <a:gd fmla="*/ 189 w 211" name="T0"/>
                  <a:gd fmla="*/ 85 h 211" name="T1"/>
                  <a:gd fmla="*/ 187 w 211" name="T2"/>
                  <a:gd fmla="*/ 64 h 211" name="T3"/>
                  <a:gd fmla="*/ 192 w 211" name="T4"/>
                  <a:gd fmla="*/ 41 h 211" name="T5"/>
                  <a:gd fmla="*/ 179 w 211" name="T6"/>
                  <a:gd fmla="*/ 31 h 211" name="T7"/>
                  <a:gd fmla="*/ 170 w 211" name="T8"/>
                  <a:gd fmla="*/ 36 h 211" name="T9"/>
                  <a:gd fmla="*/ 164 w 211" name="T10"/>
                  <a:gd fmla="*/ 34 h 211" name="T11"/>
                  <a:gd fmla="*/ 155 w 211" name="T12"/>
                  <a:gd fmla="*/ 26 h 211" name="T13"/>
                  <a:gd fmla="*/ 148 w 211" name="T14"/>
                  <a:gd fmla="*/ 20 h 211" name="T15"/>
                  <a:gd fmla="*/ 149 w 211" name="T16"/>
                  <a:gd fmla="*/ 11 h 211" name="T17"/>
                  <a:gd fmla="*/ 125 w 211" name="T18"/>
                  <a:gd fmla="*/ 5 h 211" name="T19"/>
                  <a:gd fmla="*/ 106 w 211" name="T20"/>
                  <a:gd fmla="*/ 1 h 211" name="T21"/>
                  <a:gd fmla="*/ 89 w 211" name="T22"/>
                  <a:gd fmla="*/ 2 h 211" name="T23"/>
                  <a:gd fmla="*/ 88 w 211" name="T24"/>
                  <a:gd fmla="*/ 7 h 211" name="T25"/>
                  <a:gd fmla="*/ 99 w 211" name="T26"/>
                  <a:gd fmla="*/ 3 h 211" name="T27"/>
                  <a:gd fmla="*/ 101 w 211" name="T28"/>
                  <a:gd fmla="*/ 13 h 211" name="T29"/>
                  <a:gd fmla="*/ 83 w 211" name="T30"/>
                  <a:gd fmla="*/ 23 h 211" name="T31"/>
                  <a:gd fmla="*/ 87 w 211" name="T32"/>
                  <a:gd fmla="*/ 31 h 211" name="T33"/>
                  <a:gd fmla="*/ 96 w 211" name="T34"/>
                  <a:gd fmla="*/ 25 h 211" name="T35"/>
                  <a:gd fmla="*/ 108 w 211" name="T36"/>
                  <a:gd fmla="*/ 30 h 211" name="T37"/>
                  <a:gd fmla="*/ 118 w 211" name="T38"/>
                  <a:gd fmla="*/ 29 h 211" name="T39"/>
                  <a:gd fmla="*/ 130 w 211" name="T40"/>
                  <a:gd fmla="*/ 32 h 211" name="T41"/>
                  <a:gd fmla="*/ 128 w 211" name="T42"/>
                  <a:gd fmla="*/ 37 h 211" name="T43"/>
                  <a:gd fmla="*/ 116 w 211" name="T44"/>
                  <a:gd fmla="*/ 43 h 211" name="T45"/>
                  <a:gd fmla="*/ 117 w 211" name="T46"/>
                  <a:gd fmla="*/ 50 h 211" name="T47"/>
                  <a:gd fmla="*/ 113 w 211" name="T48"/>
                  <a:gd fmla="*/ 58 h 211" name="T49"/>
                  <a:gd fmla="*/ 110 w 211" name="T50"/>
                  <a:gd fmla="*/ 91 h 211" name="T51"/>
                  <a:gd fmla="*/ 104 w 211" name="T52"/>
                  <a:gd fmla="*/ 97 h 211" name="T53"/>
                  <a:gd fmla="*/ 88 w 211" name="T54"/>
                  <a:gd fmla="*/ 77 h 211" name="T55"/>
                  <a:gd fmla="*/ 57 w 211" name="T56"/>
                  <a:gd fmla="*/ 83 h 211" name="T57"/>
                  <a:gd fmla="*/ 73 w 211" name="T58"/>
                  <a:gd fmla="*/ 89 h 211" name="T59"/>
                  <a:gd fmla="*/ 75 w 211" name="T60"/>
                  <a:gd fmla="*/ 94 h 211" name="T61"/>
                  <a:gd fmla="*/ 63 w 211" name="T62"/>
                  <a:gd fmla="*/ 97 h 211" name="T63"/>
                  <a:gd fmla="*/ 62 w 211" name="T64"/>
                  <a:gd fmla="*/ 105 h 211" name="T65"/>
                  <a:gd fmla="*/ 70 w 211" name="T66"/>
                  <a:gd fmla="*/ 110 h 211" name="T67"/>
                  <a:gd fmla="*/ 84 w 211" name="T68"/>
                  <a:gd fmla="*/ 107 h 211" name="T69"/>
                  <a:gd fmla="*/ 99 w 211" name="T70"/>
                  <a:gd fmla="*/ 114 h 211" name="T71"/>
                  <a:gd fmla="*/ 116 w 211" name="T72"/>
                  <a:gd fmla="*/ 109 h 211" name="T73"/>
                  <a:gd fmla="*/ 118 w 211" name="T74"/>
                  <a:gd fmla="*/ 131 h 211" name="T75"/>
                  <a:gd fmla="*/ 109 w 211" name="T76"/>
                  <a:gd fmla="*/ 159 h 211" name="T77"/>
                  <a:gd fmla="*/ 90 w 211" name="T78"/>
                  <a:gd fmla="*/ 189 h 211" name="T79"/>
                  <a:gd fmla="*/ 82 w 211" name="T80"/>
                  <a:gd fmla="*/ 197 h 211" name="T81"/>
                  <a:gd fmla="*/ 79 w 211" name="T82"/>
                  <a:gd fmla="*/ 181 h 211" name="T83"/>
                  <a:gd fmla="*/ 78 w 211" name="T84"/>
                  <a:gd fmla="*/ 159 h 211" name="T85"/>
                  <a:gd fmla="*/ 63 w 211" name="T86"/>
                  <a:gd fmla="*/ 132 h 211" name="T87"/>
                  <a:gd fmla="*/ 72 w 211" name="T88"/>
                  <a:gd fmla="*/ 125 h 211" name="T89"/>
                  <a:gd fmla="*/ 60 w 211" name="T90"/>
                  <a:gd fmla="*/ 115 h 211" name="T91"/>
                  <a:gd fmla="*/ 55 w 211" name="T92"/>
                  <a:gd fmla="*/ 102 h 211" name="T93"/>
                  <a:gd fmla="*/ 50 w 211" name="T94"/>
                  <a:gd fmla="*/ 89 h 211" name="T95"/>
                  <a:gd fmla="*/ 38 w 211" name="T96"/>
                  <a:gd fmla="*/ 78 h 211" name="T97"/>
                  <a:gd fmla="*/ 37 w 211" name="T98"/>
                  <a:gd fmla="*/ 91 h 211" name="T99"/>
                  <a:gd fmla="*/ 30 w 211" name="T100"/>
                  <a:gd fmla="*/ 91 h 211" name="T101"/>
                  <a:gd fmla="*/ 32 w 211" name="T102"/>
                  <a:gd fmla="*/ 52 h 211" name="T103"/>
                  <a:gd fmla="*/ 20 w 211" name="T104"/>
                  <a:gd fmla="*/ 148 h 211" name="T105"/>
                  <a:gd fmla="*/ 167 w 211" name="T106"/>
                  <a:gd fmla="*/ 185 h 211" name="T107"/>
                  <a:gd fmla="*/ 160 w 211" name="T108"/>
                  <a:gd fmla="*/ 127 h 211" name="T109"/>
                  <a:gd fmla="*/ 184 w 211" name="T110"/>
                  <a:gd fmla="*/ 133 h 211" name="T111"/>
                  <a:gd fmla="*/ 201 w 211" name="T112"/>
                  <a:gd fmla="*/ 146 h 211" name="T113"/>
                  <a:gd fmla="*/ 206 w 211" name="T114"/>
                  <a:gd fmla="*/ 109 h 21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11" w="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bIns="34290" lIns="68580" rIns="68580" tIns="34290"/>
              <a:lstStyle/>
              <a:p>
                <a:pPr defTabSz="685754" eaLnBrk="1" fontAlgn="auto" hangingPunct="1">
                  <a:spcBef>
                    <a:spcPct val="0"/>
                  </a:spcBef>
                  <a:spcAft>
                    <a:spcPct val="0"/>
                  </a:spcAft>
                  <a:defRPr/>
                </a:pPr>
                <a:endParaRPr lang="id-ID" sz="1013">
                  <a:latin typeface="+mn-lt"/>
                  <a:ea typeface="+mn-ea"/>
                </a:endParaRPr>
              </a:p>
            </p:txBody>
          </p:sp>
          <p:sp>
            <p:nvSpPr>
              <p:cNvPr id="220" name="Freeform 35"/>
              <p:cNvSpPr>
                <a:spLocks noEditPoints="1"/>
              </p:cNvSpPr>
              <p:nvPr/>
            </p:nvSpPr>
            <p:spPr bwMode="auto">
              <a:xfrm>
                <a:off x="7275513" y="5302250"/>
                <a:ext cx="1012825" cy="1012825"/>
              </a:xfrm>
              <a:custGeom>
                <a:gdLst>
                  <a:gd fmla="*/ 176 w 352" name="T0"/>
                  <a:gd fmla="*/ 0 h 352" name="T1"/>
                  <a:gd fmla="*/ 0 w 352" name="T2"/>
                  <a:gd fmla="*/ 176 h 352" name="T3"/>
                  <a:gd fmla="*/ 176 w 352" name="T4"/>
                  <a:gd fmla="*/ 352 h 352" name="T5"/>
                  <a:gd fmla="*/ 352 w 352" name="T6"/>
                  <a:gd fmla="*/ 176 h 352" name="T7"/>
                  <a:gd fmla="*/ 176 w 352" name="T8"/>
                  <a:gd fmla="*/ 0 h 352" name="T9"/>
                  <a:gd fmla="*/ 258 w 352" name="T10"/>
                  <a:gd fmla="*/ 261 h 352" name="T11"/>
                  <a:gd fmla="*/ 188 w 352" name="T12"/>
                  <a:gd fmla="*/ 294 h 352" name="T13"/>
                  <a:gd fmla="*/ 96 w 352" name="T14"/>
                  <a:gd fmla="*/ 263 h 352" name="T15"/>
                  <a:gd fmla="*/ 59 w 352" name="T16"/>
                  <a:gd fmla="*/ 189 h 352" name="T17"/>
                  <a:gd fmla="*/ 157 w 352" name="T18"/>
                  <a:gd fmla="*/ 60 h 352" name="T19"/>
                  <a:gd fmla="*/ 175 w 352" name="T20"/>
                  <a:gd fmla="*/ 58 h 352" name="T21"/>
                  <a:gd fmla="*/ 176 w 352" name="T22"/>
                  <a:gd fmla="*/ 58 h 352" name="T23"/>
                  <a:gd fmla="*/ 196 w 352" name="T24"/>
                  <a:gd fmla="*/ 60 h 352" name="T25"/>
                  <a:gd fmla="*/ 272 w 352" name="T26"/>
                  <a:gd fmla="*/ 108 h 352" name="T27"/>
                  <a:gd fmla="*/ 293 w 352" name="T28"/>
                  <a:gd fmla="*/ 162 h 352" name="T29"/>
                  <a:gd fmla="*/ 258 w 352" name="T30"/>
                  <a:gd fmla="*/ 261 h 3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52" w="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bIns="34290" lIns="68580" rIns="68580" tIns="34290"/>
              <a:lstStyle/>
              <a:p>
                <a:pPr defTabSz="685754" eaLnBrk="1" fontAlgn="auto" hangingPunct="1">
                  <a:spcBef>
                    <a:spcPct val="0"/>
                  </a:spcBef>
                  <a:spcAft>
                    <a:spcPct val="0"/>
                  </a:spcAft>
                  <a:defRPr/>
                </a:pPr>
                <a:endParaRPr lang="id-ID" sz="1013">
                  <a:latin typeface="+mn-lt"/>
                  <a:ea typeface="+mn-ea"/>
                </a:endParaRPr>
              </a:p>
            </p:txBody>
          </p:sp>
        </p:grpSp>
        <p:sp>
          <p:nvSpPr>
            <p:cNvPr id="218" name="Text Box 10"/>
            <p:cNvSpPr txBox="1">
              <a:spLocks noChangeArrowheads="1"/>
            </p:cNvSpPr>
            <p:nvPr/>
          </p:nvSpPr>
          <p:spPr bwMode="auto">
            <a:xfrm>
              <a:off x="7124652" y="2008885"/>
              <a:ext cx="1605766" cy="1653674"/>
            </a:xfrm>
            <a:prstGeom prst="rect">
              <a:avLst/>
            </a:prstGeom>
            <a:noFill/>
            <a:ln w="9525">
              <a:noFill/>
              <a:miter lim="800000"/>
            </a:ln>
          </p:spPr>
          <p:txBody>
            <a:bodyPr bIns="22860" lIns="45720" rIns="45720" tIns="22860">
              <a:spAutoFit/>
            </a:bodyPr>
            <a:lstStyle/>
            <a:p>
              <a:pPr defTabSz="1088232" eaLnBrk="1" fontAlgn="auto" hangingPunct="1">
                <a:lnSpc>
                  <a:spcPct val="120000"/>
                </a:lnSpc>
                <a:spcBef>
                  <a:spcPct val="0"/>
                </a:spcBef>
                <a:spcAft>
                  <a:spcPct val="0"/>
                </a:spcAft>
                <a:defRPr/>
              </a:pPr>
              <a:r>
                <a:rPr altLang="en-US" lang="zh-CN" sz="1100">
                  <a:solidFill>
                    <a:schemeClr val="tx1">
                      <a:lumMod val="95000"/>
                      <a:lumOff val="5000"/>
                    </a:schemeClr>
                  </a:solidFill>
                  <a:latin typeface="+mn-lt"/>
                  <a:ea charset="0" pitchFamily="34" typeface="Open Sans"/>
                  <a:cs charset="0" pitchFamily="34" typeface="Open Sans"/>
                </a:rPr>
                <a:t>添加您的标题</a:t>
              </a:r>
            </a:p>
            <a:p>
              <a:pPr defTabSz="1088232" eaLnBrk="1" fontAlgn="auto" hangingPunct="1">
                <a:lnSpc>
                  <a:spcPct val="120000"/>
                </a:lnSpc>
                <a:spcBef>
                  <a:spcPct val="0"/>
                </a:spcBef>
                <a:spcAft>
                  <a:spcPct val="0"/>
                </a:spcAft>
                <a:defRPr/>
              </a:pPr>
              <a:r>
                <a:rPr altLang="en-US" lang="zh-CN" sz="1100">
                  <a:solidFill>
                    <a:schemeClr val="tx1">
                      <a:lumMod val="95000"/>
                      <a:lumOff val="5000"/>
                    </a:schemeClr>
                  </a:solidFill>
                  <a:latin typeface="+mn-lt"/>
                  <a:ea charset="0" pitchFamily="34" typeface="Open Sans"/>
                  <a:cs charset="0" pitchFamily="34" typeface="Open Sans"/>
                </a:rPr>
                <a:t>您的内容打在这里，或者通过复制您的文本后，在此框中选择粘贴，并选择只保留文字。您的内容打在这里，或者通过复制您的文本后，在此框中</a:t>
              </a:r>
            </a:p>
          </p:txBody>
        </p:sp>
      </p:grpSp>
      <p:grpSp>
        <p:nvGrpSpPr>
          <p:cNvPr id="221" name="组合 220"/>
          <p:cNvGrpSpPr/>
          <p:nvPr/>
        </p:nvGrpSpPr>
        <p:grpSpPr>
          <a:xfrm>
            <a:off x="6597650" y="3205163"/>
            <a:ext cx="2146300" cy="1073150"/>
            <a:chOff x="6597339" y="3205806"/>
            <a:chExt cx="2145995" cy="1072628"/>
          </a:xfrm>
        </p:grpSpPr>
        <p:grpSp>
          <p:nvGrpSpPr>
            <p:cNvPr id="222" name="Group 92"/>
            <p:cNvGrpSpPr>
              <a:grpSpLocks noChangeAspect="1"/>
            </p:cNvGrpSpPr>
            <p:nvPr/>
          </p:nvGrpSpPr>
          <p:grpSpPr>
            <a:xfrm>
              <a:off x="6597339" y="3205806"/>
              <a:ext cx="432000" cy="432833"/>
              <a:chOff x="4427538" y="3192463"/>
              <a:chExt cx="823913" cy="825500"/>
            </a:xfrm>
            <a:solidFill>
              <a:schemeClr val="accent1"/>
            </a:solidFill>
          </p:grpSpPr>
          <p:sp>
            <p:nvSpPr>
              <p:cNvPr id="224" name="Oval 23"/>
              <p:cNvSpPr>
                <a:spLocks noChangeArrowheads="1"/>
              </p:cNvSpPr>
              <p:nvPr/>
            </p:nvSpPr>
            <p:spPr bwMode="auto">
              <a:xfrm>
                <a:off x="4813301" y="3825875"/>
                <a:ext cx="57150" cy="57150"/>
              </a:xfrm>
              <a:prstGeom prst="ellipse">
                <a:avLst/>
              </a:prstGeom>
              <a:solidFill>
                <a:srgbClr val="404040"/>
              </a:solidFill>
              <a:ln>
                <a:noFill/>
              </a:ln>
              <a:extLst>
                <a:ext uri="{91240B29-F687-4F45-9708-019B960494DF}">
                  <a14:hiddenLine w="9525">
                    <a:solidFill>
                      <a:srgbClr val="000000"/>
                    </a:solidFill>
                    <a:round/>
                    <a:headEnd/>
                    <a:tailEnd/>
                  </a14:hiddenLine>
                </a:ext>
              </a:extLst>
            </p:spPr>
            <p:txBody>
              <a:bodyPr bIns="34290" lIns="68580" rIns="68580" tIns="34290"/>
              <a:lstStyle/>
              <a:p>
                <a:pPr defTabSz="685754" eaLnBrk="1" fontAlgn="auto" hangingPunct="1">
                  <a:spcBef>
                    <a:spcPct val="0"/>
                  </a:spcBef>
                  <a:spcAft>
                    <a:spcPct val="0"/>
                  </a:spcAft>
                  <a:defRPr/>
                </a:pPr>
                <a:endParaRPr lang="id-ID" sz="600">
                  <a:latin typeface="+mn-lt"/>
                  <a:ea typeface="+mn-ea"/>
                </a:endParaRPr>
              </a:p>
            </p:txBody>
          </p:sp>
          <p:sp>
            <p:nvSpPr>
              <p:cNvPr id="225" name="Rectangle 24"/>
              <p:cNvSpPr>
                <a:spLocks noChangeArrowheads="1"/>
              </p:cNvSpPr>
              <p:nvPr/>
            </p:nvSpPr>
            <p:spPr bwMode="auto">
              <a:xfrm>
                <a:off x="4784726" y="3352800"/>
                <a:ext cx="115888" cy="15875"/>
              </a:xfrm>
              <a:prstGeom prst="rect">
                <a:avLst/>
              </a:prstGeom>
              <a:solidFill>
                <a:srgbClr val="404040"/>
              </a:solidFill>
              <a:ln>
                <a:noFill/>
              </a:ln>
              <a:extLst>
                <a:ext uri="{91240B29-F687-4F45-9708-019B960494DF}">
                  <a14:hiddenLine w="9525">
                    <a:solidFill>
                      <a:srgbClr val="000000"/>
                    </a:solidFill>
                    <a:miter lim="800000"/>
                    <a:headEnd/>
                    <a:tailEnd/>
                  </a14:hiddenLine>
                </a:ext>
              </a:extLst>
            </p:spPr>
            <p:txBody>
              <a:bodyPr bIns="34290" lIns="68580" rIns="68580" tIns="34290"/>
              <a:lstStyle/>
              <a:p>
                <a:pPr defTabSz="685754" eaLnBrk="1" fontAlgn="auto" hangingPunct="1">
                  <a:spcBef>
                    <a:spcPct val="0"/>
                  </a:spcBef>
                  <a:spcAft>
                    <a:spcPct val="0"/>
                  </a:spcAft>
                  <a:defRPr/>
                </a:pPr>
                <a:endParaRPr lang="id-ID" sz="600">
                  <a:latin typeface="+mn-lt"/>
                  <a:ea typeface="+mn-ea"/>
                </a:endParaRPr>
              </a:p>
            </p:txBody>
          </p:sp>
          <p:sp>
            <p:nvSpPr>
              <p:cNvPr id="226" name="Freeform 25"/>
              <p:cNvSpPr>
                <a:spLocks noEditPoints="1"/>
              </p:cNvSpPr>
              <p:nvPr/>
            </p:nvSpPr>
            <p:spPr bwMode="auto">
              <a:xfrm>
                <a:off x="4427538" y="3192463"/>
                <a:ext cx="823913" cy="825500"/>
              </a:xfrm>
              <a:custGeom>
                <a:gdLst>
                  <a:gd fmla="*/ 143 w 286" name="T0"/>
                  <a:gd fmla="*/ 0 h 287" name="T1"/>
                  <a:gd fmla="*/ 0 w 286" name="T2"/>
                  <a:gd fmla="*/ 143 h 287" name="T3"/>
                  <a:gd fmla="*/ 143 w 286" name="T4"/>
                  <a:gd fmla="*/ 287 h 287" name="T5"/>
                  <a:gd fmla="*/ 286 w 286" name="T6"/>
                  <a:gd fmla="*/ 143 h 287" name="T7"/>
                  <a:gd fmla="*/ 143 w 286" name="T8"/>
                  <a:gd fmla="*/ 0 h 287" name="T9"/>
                  <a:gd fmla="*/ 201 w 286" name="T10"/>
                  <a:gd fmla="*/ 234 h 287" name="T11"/>
                  <a:gd fmla="*/ 187 w 286" name="T12"/>
                  <a:gd fmla="*/ 248 h 287" name="T13"/>
                  <a:gd fmla="*/ 101 w 286" name="T14"/>
                  <a:gd fmla="*/ 248 h 287" name="T15"/>
                  <a:gd fmla="*/ 87 w 286" name="T16"/>
                  <a:gd fmla="*/ 234 h 287" name="T17"/>
                  <a:gd fmla="*/ 87 w 286" name="T18"/>
                  <a:gd fmla="*/ 60 h 287" name="T19"/>
                  <a:gd fmla="*/ 101 w 286" name="T20"/>
                  <a:gd fmla="*/ 46 h 287" name="T21"/>
                  <a:gd fmla="*/ 187 w 286" name="T22"/>
                  <a:gd fmla="*/ 46 h 287" name="T23"/>
                  <a:gd fmla="*/ 201 w 286" name="T24"/>
                  <a:gd fmla="*/ 60 h 287" name="T25"/>
                  <a:gd fmla="*/ 201 w 286" name="T26"/>
                  <a:gd fmla="*/ 234 h 28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7" w="286">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rgbClr val="404040"/>
              </a:solidFill>
              <a:ln>
                <a:noFill/>
              </a:ln>
              <a:extLst>
                <a:ext uri="{91240B29-F687-4F45-9708-019B960494DF}">
                  <a14:hiddenLine w="9525">
                    <a:solidFill>
                      <a:srgbClr val="000000"/>
                    </a:solidFill>
                    <a:round/>
                    <a:headEnd/>
                    <a:tailEnd/>
                  </a14:hiddenLine>
                </a:ext>
              </a:extLst>
            </p:spPr>
            <p:txBody>
              <a:bodyPr bIns="34290" lIns="68580" rIns="68580" tIns="34290"/>
              <a:lstStyle/>
              <a:p>
                <a:pPr defTabSz="685754" eaLnBrk="1" fontAlgn="auto" hangingPunct="1">
                  <a:spcBef>
                    <a:spcPct val="0"/>
                  </a:spcBef>
                  <a:spcAft>
                    <a:spcPct val="0"/>
                  </a:spcAft>
                  <a:defRPr/>
                </a:pPr>
                <a:endParaRPr lang="id-ID" sz="600">
                  <a:latin typeface="+mn-lt"/>
                  <a:ea typeface="+mn-ea"/>
                </a:endParaRPr>
              </a:p>
            </p:txBody>
          </p:sp>
          <p:sp>
            <p:nvSpPr>
              <p:cNvPr id="227" name="Oval 26"/>
              <p:cNvSpPr>
                <a:spLocks noChangeArrowheads="1"/>
              </p:cNvSpPr>
              <p:nvPr/>
            </p:nvSpPr>
            <p:spPr bwMode="auto">
              <a:xfrm>
                <a:off x="4926013" y="3351213"/>
                <a:ext cx="22225" cy="19050"/>
              </a:xfrm>
              <a:prstGeom prst="ellipse">
                <a:avLst/>
              </a:prstGeom>
              <a:grpFill/>
              <a:ln>
                <a:noFill/>
              </a:ln>
              <a:extLst>
                <a:ext uri="{91240B29-F687-4F45-9708-019B960494DF}">
                  <a14:hiddenLine w="9525">
                    <a:solidFill>
                      <a:srgbClr val="000000"/>
                    </a:solidFill>
                    <a:round/>
                    <a:headEnd/>
                    <a:tailEnd/>
                  </a14:hiddenLine>
                </a:ext>
              </a:extLst>
            </p:spPr>
            <p:txBody>
              <a:bodyPr bIns="34290" lIns="68580" rIns="68580" tIns="34290"/>
              <a:lstStyle/>
              <a:p>
                <a:pPr defTabSz="685754" eaLnBrk="1" fontAlgn="auto" hangingPunct="1">
                  <a:spcBef>
                    <a:spcPct val="0"/>
                  </a:spcBef>
                  <a:spcAft>
                    <a:spcPct val="0"/>
                  </a:spcAft>
                  <a:defRPr/>
                </a:pPr>
                <a:endParaRPr lang="id-ID" sz="600">
                  <a:latin typeface="+mn-lt"/>
                  <a:ea typeface="+mn-ea"/>
                </a:endParaRPr>
              </a:p>
            </p:txBody>
          </p:sp>
          <p:sp>
            <p:nvSpPr>
              <p:cNvPr id="228" name="Rectangle 27"/>
              <p:cNvSpPr>
                <a:spLocks noChangeArrowheads="1"/>
              </p:cNvSpPr>
              <p:nvPr/>
            </p:nvSpPr>
            <p:spPr bwMode="auto">
              <a:xfrm>
                <a:off x="4710113" y="3397250"/>
                <a:ext cx="265113" cy="400050"/>
              </a:xfrm>
              <a:prstGeom prst="rect">
                <a:avLst/>
              </a:prstGeom>
              <a:solidFill>
                <a:srgbClr val="404040"/>
              </a:solidFill>
              <a:ln>
                <a:noFill/>
              </a:ln>
              <a:extLst>
                <a:ext uri="{91240B29-F687-4F45-9708-019B960494DF}">
                  <a14:hiddenLine w="9525">
                    <a:solidFill>
                      <a:srgbClr val="000000"/>
                    </a:solidFill>
                    <a:miter lim="800000"/>
                    <a:headEnd/>
                    <a:tailEnd/>
                  </a14:hiddenLine>
                </a:ext>
              </a:extLst>
            </p:spPr>
            <p:txBody>
              <a:bodyPr bIns="34290" lIns="68580" rIns="68580" tIns="34290"/>
              <a:lstStyle/>
              <a:p>
                <a:pPr defTabSz="685754" eaLnBrk="1" fontAlgn="auto" hangingPunct="1">
                  <a:spcBef>
                    <a:spcPct val="0"/>
                  </a:spcBef>
                  <a:spcAft>
                    <a:spcPct val="0"/>
                  </a:spcAft>
                  <a:defRPr/>
                </a:pPr>
                <a:endParaRPr lang="id-ID" sz="600">
                  <a:latin typeface="+mn-lt"/>
                  <a:ea typeface="+mn-ea"/>
                </a:endParaRPr>
              </a:p>
            </p:txBody>
          </p:sp>
        </p:grpSp>
        <p:sp>
          <p:nvSpPr>
            <p:cNvPr id="223" name="Text Box 10"/>
            <p:cNvSpPr txBox="1">
              <a:spLocks noChangeArrowheads="1"/>
            </p:cNvSpPr>
            <p:nvPr/>
          </p:nvSpPr>
          <p:spPr bwMode="auto">
            <a:xfrm>
              <a:off x="7137012" y="3289902"/>
              <a:ext cx="1606322" cy="1654259"/>
            </a:xfrm>
            <a:prstGeom prst="rect">
              <a:avLst/>
            </a:prstGeom>
            <a:noFill/>
            <a:ln w="9525">
              <a:noFill/>
              <a:miter lim="800000"/>
            </a:ln>
          </p:spPr>
          <p:txBody>
            <a:bodyPr bIns="22860" lIns="45720" rIns="45720" tIns="22860">
              <a:spAutoFit/>
            </a:bodyPr>
            <a:lstStyle/>
            <a:p>
              <a:pPr defTabSz="1088232" eaLnBrk="1" fontAlgn="auto" hangingPunct="1">
                <a:lnSpc>
                  <a:spcPct val="120000"/>
                </a:lnSpc>
                <a:spcBef>
                  <a:spcPct val="0"/>
                </a:spcBef>
                <a:spcAft>
                  <a:spcPct val="0"/>
                </a:spcAft>
                <a:defRPr/>
              </a:pPr>
              <a:r>
                <a:rPr altLang="en-US" lang="zh-CN" sz="1100">
                  <a:solidFill>
                    <a:schemeClr val="tx1">
                      <a:lumMod val="95000"/>
                      <a:lumOff val="5000"/>
                    </a:schemeClr>
                  </a:solidFill>
                  <a:latin typeface="+mn-lt"/>
                  <a:ea charset="0" pitchFamily="34" typeface="Open Sans"/>
                  <a:cs charset="0" pitchFamily="34" typeface="Open Sans"/>
                </a:rPr>
                <a:t>添加您的标题</a:t>
              </a:r>
            </a:p>
            <a:p>
              <a:pPr defTabSz="1088232" eaLnBrk="1" fontAlgn="auto" hangingPunct="1">
                <a:lnSpc>
                  <a:spcPct val="120000"/>
                </a:lnSpc>
                <a:spcBef>
                  <a:spcPct val="0"/>
                </a:spcBef>
                <a:spcAft>
                  <a:spcPct val="0"/>
                </a:spcAft>
                <a:defRPr/>
              </a:pPr>
              <a:r>
                <a:rPr altLang="en-US" lang="zh-CN" sz="1100">
                  <a:solidFill>
                    <a:schemeClr val="tx1">
                      <a:lumMod val="95000"/>
                      <a:lumOff val="5000"/>
                    </a:schemeClr>
                  </a:solidFill>
                  <a:latin typeface="+mn-lt"/>
                  <a:ea charset="0" pitchFamily="34" typeface="Open Sans"/>
                  <a:cs charset="0" pitchFamily="34" typeface="Open Sans"/>
                </a:rPr>
                <a:t>您的内容打在这里，或者通过复制您的文本后，在此框中选择粘贴，并选择只保留文字。您的内容打在这里，或者通过复制您的文本后，在此框中</a:t>
              </a:r>
            </a:p>
          </p:txBody>
        </p:sp>
      </p:grpSp>
      <p:grpSp>
        <p:nvGrpSpPr>
          <p:cNvPr id="229" name="组合 228"/>
          <p:cNvGrpSpPr/>
          <p:nvPr/>
        </p:nvGrpSpPr>
        <p:grpSpPr>
          <a:xfrm>
            <a:off x="188913" y="1979613"/>
            <a:ext cx="2200275" cy="1025525"/>
            <a:chOff x="189578" y="1980213"/>
            <a:chExt cx="2200182" cy="1025579"/>
          </a:xfrm>
        </p:grpSpPr>
        <p:sp>
          <p:nvSpPr>
            <p:cNvPr id="230" name="Freeform 31"/>
            <p:cNvSpPr>
              <a:spLocks noChangeAspect="1" noEditPoints="1"/>
            </p:cNvSpPr>
            <p:nvPr/>
          </p:nvSpPr>
          <p:spPr bwMode="auto">
            <a:xfrm>
              <a:off x="1957760" y="1980213"/>
              <a:ext cx="432000" cy="432851"/>
            </a:xfrm>
            <a:custGeom>
              <a:gdLst>
                <a:gd fmla="*/ 216000 w 280" name="T0"/>
                <a:gd fmla="*/ 0 h 280" name="T1"/>
                <a:gd fmla="*/ 0 w 280" name="T2"/>
                <a:gd fmla="*/ 216426 h 280" name="T3"/>
                <a:gd fmla="*/ 216000 w 280" name="T4"/>
                <a:gd fmla="*/ 432851 h 280" name="T5"/>
                <a:gd fmla="*/ 432000 w 280" name="T6"/>
                <a:gd fmla="*/ 216426 h 280" name="T7"/>
                <a:gd fmla="*/ 216000 w 280" name="T8"/>
                <a:gd fmla="*/ 0 h 280" name="T9"/>
                <a:gd fmla="*/ 285429 w 280" name="T10"/>
                <a:gd fmla="*/ 106667 h 280" name="T11"/>
                <a:gd fmla="*/ 325543 w 280" name="T12"/>
                <a:gd fmla="*/ 146860 h 280" name="T13"/>
                <a:gd fmla="*/ 285429 w 280" name="T14"/>
                <a:gd fmla="*/ 188599 h 280" name="T15"/>
                <a:gd fmla="*/ 268457 w 280" name="T16"/>
                <a:gd fmla="*/ 183962 h 280" name="T17"/>
                <a:gd fmla="*/ 243771 w 280" name="T18"/>
                <a:gd fmla="*/ 146860 h 280" name="T19"/>
                <a:gd fmla="*/ 285429 w 280" name="T20"/>
                <a:gd fmla="*/ 106667 h 280" name="T21"/>
                <a:gd fmla="*/ 217543 w 280" name="T22"/>
                <a:gd fmla="*/ 148406 h 280" name="T23"/>
                <a:gd fmla="*/ 257657 w 280" name="T24"/>
                <a:gd fmla="*/ 190145 h 280" name="T25"/>
                <a:gd fmla="*/ 217543 w 280" name="T26"/>
                <a:gd fmla="*/ 230339 h 280" name="T27"/>
                <a:gd fmla="*/ 177429 w 280" name="T28"/>
                <a:gd fmla="*/ 190145 h 280" name="T29"/>
                <a:gd fmla="*/ 217543 w 280" name="T30"/>
                <a:gd fmla="*/ 148406 h 280" name="T31"/>
                <a:gd fmla="*/ 146571 w 280" name="T32"/>
                <a:gd fmla="*/ 106667 h 280" name="T33"/>
                <a:gd fmla="*/ 186686 w 280" name="T34"/>
                <a:gd fmla="*/ 146860 h 280" name="T35"/>
                <a:gd fmla="*/ 186686 w 280" name="T36"/>
                <a:gd fmla="*/ 149952 h 280" name="T37"/>
                <a:gd fmla="*/ 168171 w 280" name="T38"/>
                <a:gd fmla="*/ 182416 h 280" name="T39"/>
                <a:gd fmla="*/ 146571 w 280" name="T40"/>
                <a:gd fmla="*/ 188599 h 280" name="T41"/>
                <a:gd fmla="*/ 104914 w 280" name="T42"/>
                <a:gd fmla="*/ 146860 h 280" name="T43"/>
                <a:gd fmla="*/ 146571 w 280" name="T44"/>
                <a:gd fmla="*/ 106667 h 280" name="T45"/>
                <a:gd fmla="*/ 138857 w 280" name="T46"/>
                <a:gd fmla="*/ 298358 h 280" name="T47"/>
                <a:gd fmla="*/ 80229 w 280" name="T48"/>
                <a:gd fmla="*/ 287537 h 280" name="T49"/>
                <a:gd fmla="*/ 77143 w 280" name="T50"/>
                <a:gd fmla="*/ 285991 h 280" name="T51"/>
                <a:gd fmla="*/ 77143 w 280" name="T52"/>
                <a:gd fmla="*/ 285991 h 280" name="T53"/>
                <a:gd fmla="*/ 77143 w 280" name="T54"/>
                <a:gd fmla="*/ 242706 h 280" name="T55"/>
                <a:gd fmla="*/ 129600 w 280" name="T56"/>
                <a:gd fmla="*/ 191691 h 280" name="T57"/>
                <a:gd fmla="*/ 163543 w 280" name="T58"/>
                <a:gd fmla="*/ 191691 h 280" name="T59"/>
                <a:gd fmla="*/ 166629 w 280" name="T60"/>
                <a:gd fmla="*/ 191691 h 280" name="T61"/>
                <a:gd fmla="*/ 182057 w 280" name="T62"/>
                <a:gd fmla="*/ 225701 h 280" name="T63"/>
                <a:gd fmla="*/ 138857 w 280" name="T64"/>
                <a:gd fmla="*/ 285991 h 280" name="T65"/>
                <a:gd fmla="*/ 138857 w 280" name="T66"/>
                <a:gd fmla="*/ 298358 h 280" name="T67"/>
                <a:gd fmla="*/ 286971 w 280" name="T68"/>
                <a:gd fmla="*/ 327730 h 280" name="T69"/>
                <a:gd fmla="*/ 286971 w 280" name="T70"/>
                <a:gd fmla="*/ 327730 h 280" name="T71"/>
                <a:gd fmla="*/ 283886 w 280" name="T72"/>
                <a:gd fmla="*/ 329276 h 280" name="T73"/>
                <a:gd fmla="*/ 222171 w 280" name="T74"/>
                <a:gd fmla="*/ 340097 h 280" name="T75"/>
                <a:gd fmla="*/ 151200 w 280" name="T76"/>
                <a:gd fmla="*/ 329276 h 280" name="T77"/>
                <a:gd fmla="*/ 148114 w 280" name="T78"/>
                <a:gd fmla="*/ 327730 h 280" name="T79"/>
                <a:gd fmla="*/ 148114 w 280" name="T80"/>
                <a:gd fmla="*/ 327730 h 280" name="T81"/>
                <a:gd fmla="*/ 148114 w 280" name="T82"/>
                <a:gd fmla="*/ 285991 h 280" name="T83"/>
                <a:gd fmla="*/ 200571 w 280" name="T84"/>
                <a:gd fmla="*/ 233430 h 280" name="T85"/>
                <a:gd fmla="*/ 234514 w 280" name="T86"/>
                <a:gd fmla="*/ 233430 h 280" name="T87"/>
                <a:gd fmla="*/ 286971 w 280" name="T88"/>
                <a:gd fmla="*/ 285991 h 280" name="T89"/>
                <a:gd fmla="*/ 286971 w 280" name="T90"/>
                <a:gd fmla="*/ 327730 h 280" name="T91"/>
                <a:gd fmla="*/ 354857 w 280" name="T92"/>
                <a:gd fmla="*/ 285991 h 280" name="T93"/>
                <a:gd fmla="*/ 354857 w 280" name="T94"/>
                <a:gd fmla="*/ 285991 h 280" name="T95"/>
                <a:gd fmla="*/ 351771 w 280" name="T96"/>
                <a:gd fmla="*/ 287537 h 280" name="T97"/>
                <a:gd fmla="*/ 296229 w 280" name="T98"/>
                <a:gd fmla="*/ 298358 h 280" name="T99"/>
                <a:gd fmla="*/ 296229 w 280" name="T100"/>
                <a:gd fmla="*/ 285991 h 280" name="T101"/>
                <a:gd fmla="*/ 253029 w 280" name="T102"/>
                <a:gd fmla="*/ 225701 h 280" name="T103"/>
                <a:gd fmla="*/ 268457 w 280" name="T104"/>
                <a:gd fmla="*/ 191691 h 280" name="T105"/>
                <a:gd fmla="*/ 302400 w 280" name="T106"/>
                <a:gd fmla="*/ 191691 h 280" name="T107"/>
                <a:gd fmla="*/ 354857 w 280" name="T108"/>
                <a:gd fmla="*/ 242706 h 280" name="T109"/>
                <a:gd fmla="*/ 354857 w 280" name="T110"/>
                <a:gd fmla="*/ 285991 h 28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80" w="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404040"/>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ea charset="-122" panose="020b0503020204020204" pitchFamily="34" typeface="微软雅黑"/>
              </a:endParaRPr>
            </a:p>
          </p:txBody>
        </p:sp>
        <p:sp>
          <p:nvSpPr>
            <p:cNvPr id="231" name="Text Box 10"/>
            <p:cNvSpPr txBox="1">
              <a:spLocks noChangeArrowheads="1"/>
            </p:cNvSpPr>
            <p:nvPr/>
          </p:nvSpPr>
          <p:spPr bwMode="auto">
            <a:xfrm>
              <a:off x="189578" y="2018315"/>
              <a:ext cx="1606482" cy="1655151"/>
            </a:xfrm>
            <a:prstGeom prst="rect">
              <a:avLst/>
            </a:prstGeom>
            <a:noFill/>
            <a:ln w="9525">
              <a:noFill/>
              <a:miter lim="800000"/>
            </a:ln>
          </p:spPr>
          <p:txBody>
            <a:bodyPr bIns="22860" lIns="45720" rIns="45720" tIns="22860">
              <a:spAutoFit/>
            </a:bodyPr>
            <a:lstStyle/>
            <a:p>
              <a:pPr defTabSz="1088232" eaLnBrk="1" fontAlgn="auto" hangingPunct="1">
                <a:lnSpc>
                  <a:spcPct val="120000"/>
                </a:lnSpc>
                <a:spcBef>
                  <a:spcPct val="0"/>
                </a:spcBef>
                <a:spcAft>
                  <a:spcPct val="0"/>
                </a:spcAft>
                <a:defRPr/>
              </a:pPr>
              <a:r>
                <a:rPr altLang="en-US" lang="zh-CN" sz="1100">
                  <a:solidFill>
                    <a:schemeClr val="tx1">
                      <a:lumMod val="95000"/>
                      <a:lumOff val="5000"/>
                    </a:schemeClr>
                  </a:solidFill>
                  <a:latin typeface="+mn-lt"/>
                  <a:ea charset="0" pitchFamily="34" typeface="Open Sans"/>
                  <a:cs charset="0" pitchFamily="34" typeface="Open Sans"/>
                </a:rPr>
                <a:t>添加您的标题</a:t>
              </a:r>
            </a:p>
            <a:p>
              <a:pPr defTabSz="1088232" eaLnBrk="1" fontAlgn="auto" hangingPunct="1">
                <a:lnSpc>
                  <a:spcPct val="120000"/>
                </a:lnSpc>
                <a:spcBef>
                  <a:spcPct val="0"/>
                </a:spcBef>
                <a:spcAft>
                  <a:spcPct val="0"/>
                </a:spcAft>
                <a:defRPr/>
              </a:pPr>
              <a:r>
                <a:rPr altLang="en-US" lang="zh-CN" sz="1100">
                  <a:solidFill>
                    <a:schemeClr val="tx1">
                      <a:lumMod val="95000"/>
                      <a:lumOff val="5000"/>
                    </a:schemeClr>
                  </a:solidFill>
                  <a:latin typeface="+mn-lt"/>
                  <a:ea charset="0" pitchFamily="34" typeface="Open Sans"/>
                  <a:cs charset="0" pitchFamily="34" typeface="Open Sans"/>
                </a:rPr>
                <a:t>您的内容打在这里，或者通过复制您的文本后，在此框中选择粘贴，并选择只保留文字。您的内容打在这里，或者通过复制您的文本后，在此框中</a:t>
              </a:r>
            </a:p>
          </p:txBody>
        </p:sp>
      </p:grpSp>
      <p:grpSp>
        <p:nvGrpSpPr>
          <p:cNvPr id="232" name="组合 231"/>
          <p:cNvGrpSpPr/>
          <p:nvPr/>
        </p:nvGrpSpPr>
        <p:grpSpPr>
          <a:xfrm>
            <a:off x="188913" y="3201988"/>
            <a:ext cx="2200275" cy="1057275"/>
            <a:chOff x="189578" y="3201419"/>
            <a:chExt cx="2200182" cy="1058453"/>
          </a:xfrm>
        </p:grpSpPr>
        <p:sp>
          <p:nvSpPr>
            <p:cNvPr id="233" name="Freeform 45"/>
            <p:cNvSpPr>
              <a:spLocks noChangeAspect="1" noEditPoints="1"/>
            </p:cNvSpPr>
            <p:nvPr/>
          </p:nvSpPr>
          <p:spPr bwMode="auto">
            <a:xfrm>
              <a:off x="1957760" y="3201419"/>
              <a:ext cx="432000" cy="432698"/>
            </a:xfrm>
            <a:custGeom>
              <a:gdLst>
                <a:gd fmla="*/ 0 w 342" name="T0"/>
                <a:gd fmla="*/ 216349 h 342" name="T1"/>
                <a:gd fmla="*/ 432000 w 342" name="T2"/>
                <a:gd fmla="*/ 216349 h 342" name="T3"/>
                <a:gd fmla="*/ 60632 w 342" name="T4"/>
                <a:gd fmla="*/ 177128 h 342" name="T5"/>
                <a:gd fmla="*/ 136421 w 342" name="T6"/>
                <a:gd fmla="*/ 207493 h 342" name="T7"/>
                <a:gd fmla="*/ 60632 w 342" name="T8"/>
                <a:gd fmla="*/ 177128 h 342" name="T9"/>
                <a:gd fmla="*/ 137684 w 342" name="T10"/>
                <a:gd fmla="*/ 216349 h 342" name="T11"/>
                <a:gd fmla="*/ 83368 w 342" name="T12"/>
                <a:gd fmla="*/ 264427 h 342" name="T13"/>
                <a:gd fmla="*/ 120000 w 342" name="T14"/>
                <a:gd fmla="*/ 358051 h 342" name="T15"/>
                <a:gd fmla="*/ 120000 w 342" name="T16"/>
                <a:gd fmla="*/ 309974 h 342" name="T17"/>
                <a:gd fmla="*/ 120000 w 342" name="T18"/>
                <a:gd fmla="*/ 358051 h 342" name="T19"/>
                <a:gd fmla="*/ 84632 w 342" name="T20"/>
                <a:gd fmla="*/ 273283 h 342" name="T21"/>
                <a:gd fmla="*/ 144000 w 342" name="T22"/>
                <a:gd fmla="*/ 302383 h 342" name="T23"/>
                <a:gd fmla="*/ 213474 w 342" name="T24"/>
                <a:gd fmla="*/ 302383 h 342" name="T25"/>
                <a:gd fmla="*/ 151579 w 342" name="T26"/>
                <a:gd fmla="*/ 273283 h 342" name="T27"/>
                <a:gd fmla="*/ 213474 w 342" name="T28"/>
                <a:gd fmla="*/ 302383 h 342" name="T29"/>
                <a:gd fmla="*/ 150316 w 342" name="T30"/>
                <a:gd fmla="*/ 264427 h 342" name="T31"/>
                <a:gd fmla="*/ 221053 w 342" name="T32"/>
                <a:gd fmla="*/ 216349 h 342" name="T33"/>
                <a:gd fmla="*/ 146526 w 342" name="T34"/>
                <a:gd fmla="*/ 207493 h 342" name="T35"/>
                <a:gd fmla="*/ 223579 w 342" name="T36"/>
                <a:gd fmla="*/ 177128 h 342" name="T37"/>
                <a:gd fmla="*/ 146526 w 342" name="T38"/>
                <a:gd fmla="*/ 207493 h 342" name="T39"/>
                <a:gd fmla="*/ 223579 w 342" name="T40"/>
                <a:gd fmla="*/ 334012 h 342" name="T41"/>
                <a:gd fmla="*/ 271579 w 342" name="T42"/>
                <a:gd fmla="*/ 334012 h 342" name="T43"/>
                <a:gd fmla="*/ 274105 w 342" name="T44"/>
                <a:gd fmla="*/ 302383 h 342" name="T45"/>
                <a:gd fmla="*/ 224842 w 342" name="T46"/>
                <a:gd fmla="*/ 273283 h 342" name="T47"/>
                <a:gd fmla="*/ 274105 w 342" name="T48"/>
                <a:gd fmla="*/ 302383 h 342" name="T49"/>
                <a:gd fmla="*/ 226105 w 342" name="T50"/>
                <a:gd fmla="*/ 264427 h 342" name="T51"/>
                <a:gd fmla="*/ 296842 w 342" name="T52"/>
                <a:gd fmla="*/ 216349 h 342" name="T53"/>
                <a:gd fmla="*/ 357474 w 342" name="T54"/>
                <a:gd fmla="*/ 159415 h 342" name="T55"/>
                <a:gd fmla="*/ 304421 w 342" name="T56"/>
                <a:gd fmla="*/ 188515 h 342" name="T57"/>
                <a:gd fmla="*/ 229895 w 342" name="T58"/>
                <a:gd fmla="*/ 207493 h 342" name="T59"/>
                <a:gd fmla="*/ 277895 w 342" name="T60"/>
                <a:gd fmla="*/ 177128 h 342" name="T61"/>
                <a:gd fmla="*/ 318316 w 342" name="T62"/>
                <a:gd fmla="*/ 135376 h 342" name="T63"/>
                <a:gd fmla="*/ 328421 w 342" name="T64"/>
                <a:gd fmla="*/ 130315 h 342" name="T65"/>
                <a:gd fmla="*/ 357474 w 342" name="T66"/>
                <a:gd fmla="*/ 159415 h 34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342" w="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404040"/>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ea charset="-122" panose="020b0503020204020204" pitchFamily="34" typeface="微软雅黑"/>
              </a:endParaRPr>
            </a:p>
          </p:txBody>
        </p:sp>
        <p:sp>
          <p:nvSpPr>
            <p:cNvPr id="234" name="Text Box 10"/>
            <p:cNvSpPr txBox="1">
              <a:spLocks noChangeArrowheads="1"/>
            </p:cNvSpPr>
            <p:nvPr/>
          </p:nvSpPr>
          <p:spPr bwMode="auto">
            <a:xfrm>
              <a:off x="189578" y="3271346"/>
              <a:ext cx="1606482" cy="1656908"/>
            </a:xfrm>
            <a:prstGeom prst="rect">
              <a:avLst/>
            </a:prstGeom>
            <a:noFill/>
            <a:ln w="9525">
              <a:noFill/>
              <a:miter lim="800000"/>
            </a:ln>
          </p:spPr>
          <p:txBody>
            <a:bodyPr bIns="22860" lIns="45720" rIns="45720" tIns="22860">
              <a:spAutoFit/>
            </a:bodyPr>
            <a:lstStyle/>
            <a:p>
              <a:pPr defTabSz="1088232" eaLnBrk="1" fontAlgn="auto" hangingPunct="1">
                <a:lnSpc>
                  <a:spcPct val="120000"/>
                </a:lnSpc>
                <a:spcBef>
                  <a:spcPct val="0"/>
                </a:spcBef>
                <a:spcAft>
                  <a:spcPct val="0"/>
                </a:spcAft>
                <a:defRPr/>
              </a:pPr>
              <a:r>
                <a:rPr altLang="en-US" lang="zh-CN" sz="1100">
                  <a:solidFill>
                    <a:schemeClr val="tx1">
                      <a:lumMod val="95000"/>
                      <a:lumOff val="5000"/>
                    </a:schemeClr>
                  </a:solidFill>
                  <a:latin typeface="+mn-lt"/>
                  <a:ea charset="0" pitchFamily="34" typeface="Open Sans"/>
                  <a:cs charset="0" pitchFamily="34" typeface="Open Sans"/>
                </a:rPr>
                <a:t>添加您的标题</a:t>
              </a:r>
            </a:p>
            <a:p>
              <a:pPr defTabSz="1088232" eaLnBrk="1" fontAlgn="auto" hangingPunct="1">
                <a:lnSpc>
                  <a:spcPct val="120000"/>
                </a:lnSpc>
                <a:spcBef>
                  <a:spcPct val="0"/>
                </a:spcBef>
                <a:spcAft>
                  <a:spcPct val="0"/>
                </a:spcAft>
                <a:defRPr/>
              </a:pPr>
              <a:r>
                <a:rPr altLang="en-US" lang="zh-CN" sz="1100">
                  <a:solidFill>
                    <a:schemeClr val="tx1">
                      <a:lumMod val="95000"/>
                      <a:lumOff val="5000"/>
                    </a:schemeClr>
                  </a:solidFill>
                  <a:latin typeface="+mn-lt"/>
                  <a:ea charset="0" pitchFamily="34" typeface="Open Sans"/>
                  <a:cs charset="0" pitchFamily="34" typeface="Open Sans"/>
                </a:rPr>
                <a:t>您的内容打在这里，或者通过复制您的文本后，在此框中选择粘贴，并选择只保留文字。您的内容打在这里，或者通过复制您的文本后，在此框中</a:t>
              </a:r>
            </a:p>
          </p:txBody>
        </p:sp>
      </p:grpSp>
    </p:spTree>
    <p:extLst>
      <p:ext uri="{BB962C8B-B14F-4D97-AF65-F5344CB8AC3E}">
        <p14:creationId val="189271410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decel="100000" fill="hold" id="25" nodeType="afterEffect" presetClass="entr" presetID="2" presetSubtype="4">
                                  <p:stCondLst>
                                    <p:cond delay="0"/>
                                  </p:stCondLst>
                                  <p:childTnLst>
                                    <p:set>
                                      <p:cBhvr>
                                        <p:cTn dur="1" fill="hold" id="26">
                                          <p:stCondLst>
                                            <p:cond delay="0"/>
                                          </p:stCondLst>
                                        </p:cTn>
                                        <p:tgtEl>
                                          <p:spTgt spid="213"/>
                                        </p:tgtEl>
                                        <p:attrNameLst>
                                          <p:attrName>style.visibility</p:attrName>
                                        </p:attrNameLst>
                                      </p:cBhvr>
                                      <p:to>
                                        <p:strVal val="visible"/>
                                      </p:to>
                                    </p:set>
                                    <p:anim calcmode="lin" valueType="num">
                                      <p:cBhvr additive="base">
                                        <p:cTn dur="500" fill="hold" id="27"/>
                                        <p:tgtEl>
                                          <p:spTgt spid="213"/>
                                        </p:tgtEl>
                                        <p:attrNameLst>
                                          <p:attrName>ppt_x</p:attrName>
                                        </p:attrNameLst>
                                      </p:cBhvr>
                                      <p:tavLst>
                                        <p:tav tm="0">
                                          <p:val>
                                            <p:strVal val="#ppt_x"/>
                                          </p:val>
                                        </p:tav>
                                        <p:tav tm="100000">
                                          <p:val>
                                            <p:strVal val="#ppt_x"/>
                                          </p:val>
                                        </p:tav>
                                      </p:tavLst>
                                    </p:anim>
                                    <p:anim calcmode="lin" valueType="num">
                                      <p:cBhvr additive="base">
                                        <p:cTn dur="500" fill="hold" id="28"/>
                                        <p:tgtEl>
                                          <p:spTgt spid="213"/>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500"/>
                            </p:stCondLst>
                            <p:childTnLst>
                              <p:par>
                                <p:cTn decel="100000" fill="hold" id="30" nodeType="afterEffect" presetClass="entr" presetID="2" presetSubtype="2">
                                  <p:stCondLst>
                                    <p:cond delay="0"/>
                                  </p:stCondLst>
                                  <p:childTnLst>
                                    <p:set>
                                      <p:cBhvr>
                                        <p:cTn dur="1" fill="hold" id="31">
                                          <p:stCondLst>
                                            <p:cond delay="0"/>
                                          </p:stCondLst>
                                        </p:cTn>
                                        <p:tgtEl>
                                          <p:spTgt spid="216"/>
                                        </p:tgtEl>
                                        <p:attrNameLst>
                                          <p:attrName>style.visibility</p:attrName>
                                        </p:attrNameLst>
                                      </p:cBhvr>
                                      <p:to>
                                        <p:strVal val="visible"/>
                                      </p:to>
                                    </p:set>
                                    <p:anim calcmode="lin" valueType="num">
                                      <p:cBhvr additive="base">
                                        <p:cTn dur="500" fill="hold" id="32"/>
                                        <p:tgtEl>
                                          <p:spTgt spid="216"/>
                                        </p:tgtEl>
                                        <p:attrNameLst>
                                          <p:attrName>ppt_x</p:attrName>
                                        </p:attrNameLst>
                                      </p:cBhvr>
                                      <p:tavLst>
                                        <p:tav tm="0">
                                          <p:val>
                                            <p:strVal val="1+#ppt_w/2"/>
                                          </p:val>
                                        </p:tav>
                                        <p:tav tm="100000">
                                          <p:val>
                                            <p:strVal val="#ppt_x"/>
                                          </p:val>
                                        </p:tav>
                                      </p:tavLst>
                                    </p:anim>
                                    <p:anim calcmode="lin" valueType="num">
                                      <p:cBhvr additive="base">
                                        <p:cTn dur="500" fill="hold" id="33"/>
                                        <p:tgtEl>
                                          <p:spTgt spid="216"/>
                                        </p:tgtEl>
                                        <p:attrNameLst>
                                          <p:attrName>ppt_y</p:attrName>
                                        </p:attrNameLst>
                                      </p:cBhvr>
                                      <p:tavLst>
                                        <p:tav tm="0">
                                          <p:val>
                                            <p:strVal val="#ppt_y"/>
                                          </p:val>
                                        </p:tav>
                                        <p:tav tm="100000">
                                          <p:val>
                                            <p:strVal val="#ppt_y"/>
                                          </p:val>
                                        </p:tav>
                                      </p:tavLst>
                                    </p:anim>
                                  </p:childTnLst>
                                </p:cTn>
                              </p:par>
                              <p:par>
                                <p:cTn decel="100000" fill="hold" id="34" nodeType="withEffect" presetClass="entr" presetID="2" presetSubtype="2">
                                  <p:stCondLst>
                                    <p:cond delay="250"/>
                                  </p:stCondLst>
                                  <p:childTnLst>
                                    <p:set>
                                      <p:cBhvr>
                                        <p:cTn dur="1" fill="hold" id="35">
                                          <p:stCondLst>
                                            <p:cond delay="0"/>
                                          </p:stCondLst>
                                        </p:cTn>
                                        <p:tgtEl>
                                          <p:spTgt spid="221"/>
                                        </p:tgtEl>
                                        <p:attrNameLst>
                                          <p:attrName>style.visibility</p:attrName>
                                        </p:attrNameLst>
                                      </p:cBhvr>
                                      <p:to>
                                        <p:strVal val="visible"/>
                                      </p:to>
                                    </p:set>
                                    <p:anim calcmode="lin" valueType="num">
                                      <p:cBhvr additive="base">
                                        <p:cTn dur="500" fill="hold" id="36"/>
                                        <p:tgtEl>
                                          <p:spTgt spid="221"/>
                                        </p:tgtEl>
                                        <p:attrNameLst>
                                          <p:attrName>ppt_x</p:attrName>
                                        </p:attrNameLst>
                                      </p:cBhvr>
                                      <p:tavLst>
                                        <p:tav tm="0">
                                          <p:val>
                                            <p:strVal val="1+#ppt_w/2"/>
                                          </p:val>
                                        </p:tav>
                                        <p:tav tm="100000">
                                          <p:val>
                                            <p:strVal val="#ppt_x"/>
                                          </p:val>
                                        </p:tav>
                                      </p:tavLst>
                                    </p:anim>
                                    <p:anim calcmode="lin" valueType="num">
                                      <p:cBhvr additive="base">
                                        <p:cTn dur="500" fill="hold" id="37"/>
                                        <p:tgtEl>
                                          <p:spTgt spid="221"/>
                                        </p:tgtEl>
                                        <p:attrNameLst>
                                          <p:attrName>ppt_y</p:attrName>
                                        </p:attrNameLst>
                                      </p:cBhvr>
                                      <p:tavLst>
                                        <p:tav tm="0">
                                          <p:val>
                                            <p:strVal val="#ppt_y"/>
                                          </p:val>
                                        </p:tav>
                                        <p:tav tm="100000">
                                          <p:val>
                                            <p:strVal val="#ppt_y"/>
                                          </p:val>
                                        </p:tav>
                                      </p:tavLst>
                                    </p:anim>
                                  </p:childTnLst>
                                </p:cTn>
                              </p:par>
                              <p:par>
                                <p:cTn decel="100000" fill="hold" id="38" nodeType="withEffect" presetClass="entr" presetID="2" presetSubtype="8">
                                  <p:stCondLst>
                                    <p:cond delay="500"/>
                                  </p:stCondLst>
                                  <p:childTnLst>
                                    <p:set>
                                      <p:cBhvr>
                                        <p:cTn dur="1" fill="hold" id="39">
                                          <p:stCondLst>
                                            <p:cond delay="0"/>
                                          </p:stCondLst>
                                        </p:cTn>
                                        <p:tgtEl>
                                          <p:spTgt spid="229"/>
                                        </p:tgtEl>
                                        <p:attrNameLst>
                                          <p:attrName>style.visibility</p:attrName>
                                        </p:attrNameLst>
                                      </p:cBhvr>
                                      <p:to>
                                        <p:strVal val="visible"/>
                                      </p:to>
                                    </p:set>
                                    <p:anim calcmode="lin" valueType="num">
                                      <p:cBhvr additive="base">
                                        <p:cTn dur="500" fill="hold" id="40"/>
                                        <p:tgtEl>
                                          <p:spTgt spid="229"/>
                                        </p:tgtEl>
                                        <p:attrNameLst>
                                          <p:attrName>ppt_x</p:attrName>
                                        </p:attrNameLst>
                                      </p:cBhvr>
                                      <p:tavLst>
                                        <p:tav tm="0">
                                          <p:val>
                                            <p:strVal val="0-#ppt_w/2"/>
                                          </p:val>
                                        </p:tav>
                                        <p:tav tm="100000">
                                          <p:val>
                                            <p:strVal val="#ppt_x"/>
                                          </p:val>
                                        </p:tav>
                                      </p:tavLst>
                                    </p:anim>
                                    <p:anim calcmode="lin" valueType="num">
                                      <p:cBhvr additive="base">
                                        <p:cTn dur="500" fill="hold" id="41"/>
                                        <p:tgtEl>
                                          <p:spTgt spid="229"/>
                                        </p:tgtEl>
                                        <p:attrNameLst>
                                          <p:attrName>ppt_y</p:attrName>
                                        </p:attrNameLst>
                                      </p:cBhvr>
                                      <p:tavLst>
                                        <p:tav tm="0">
                                          <p:val>
                                            <p:strVal val="#ppt_y"/>
                                          </p:val>
                                        </p:tav>
                                        <p:tav tm="100000">
                                          <p:val>
                                            <p:strVal val="#ppt_y"/>
                                          </p:val>
                                        </p:tav>
                                      </p:tavLst>
                                    </p:anim>
                                  </p:childTnLst>
                                </p:cTn>
                              </p:par>
                              <p:par>
                                <p:cTn decel="100000" fill="hold" id="42" nodeType="withEffect" presetClass="entr" presetID="2" presetSubtype="8">
                                  <p:stCondLst>
                                    <p:cond delay="750"/>
                                  </p:stCondLst>
                                  <p:childTnLst>
                                    <p:set>
                                      <p:cBhvr>
                                        <p:cTn dur="1" fill="hold" id="43">
                                          <p:stCondLst>
                                            <p:cond delay="0"/>
                                          </p:stCondLst>
                                        </p:cTn>
                                        <p:tgtEl>
                                          <p:spTgt spid="232"/>
                                        </p:tgtEl>
                                        <p:attrNameLst>
                                          <p:attrName>style.visibility</p:attrName>
                                        </p:attrNameLst>
                                      </p:cBhvr>
                                      <p:to>
                                        <p:strVal val="visible"/>
                                      </p:to>
                                    </p:set>
                                    <p:anim calcmode="lin" valueType="num">
                                      <p:cBhvr additive="base">
                                        <p:cTn dur="500" fill="hold" id="44"/>
                                        <p:tgtEl>
                                          <p:spTgt spid="232"/>
                                        </p:tgtEl>
                                        <p:attrNameLst>
                                          <p:attrName>ppt_x</p:attrName>
                                        </p:attrNameLst>
                                      </p:cBhvr>
                                      <p:tavLst>
                                        <p:tav tm="0">
                                          <p:val>
                                            <p:strVal val="0-#ppt_w/2"/>
                                          </p:val>
                                        </p:tav>
                                        <p:tav tm="100000">
                                          <p:val>
                                            <p:strVal val="#ppt_x"/>
                                          </p:val>
                                        </p:tav>
                                      </p:tavLst>
                                    </p:anim>
                                    <p:anim calcmode="lin" valueType="num">
                                      <p:cBhvr additive="base">
                                        <p:cTn dur="500" fill="hold" id="45"/>
                                        <p:tgtEl>
                                          <p:spTgt spid="2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cxnSp>
        <p:nvCxnSpPr>
          <p:cNvPr id="15" name="直接连接符 14"/>
          <p:cNvCxnSpPr/>
          <p:nvPr/>
        </p:nvCxnSpPr>
        <p:spPr>
          <a:xfrm flipH="1">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80128" y="3039802"/>
            <a:ext cx="1819664" cy="1222885"/>
            <a:chOff x="880128" y="3075806"/>
            <a:chExt cx="1819664" cy="1222885"/>
          </a:xfrm>
        </p:grpSpPr>
        <p:sp>
          <p:nvSpPr>
            <p:cNvPr id="19" name="文本框 25"/>
            <p:cNvSpPr txBox="1"/>
            <p:nvPr/>
          </p:nvSpPr>
          <p:spPr>
            <a:xfrm>
              <a:off x="880128" y="3435846"/>
              <a:ext cx="1819664" cy="854500"/>
            </a:xfrm>
            <a:prstGeom prst="rect">
              <a:avLst/>
            </a:prstGeom>
            <a:noFill/>
          </p:spPr>
          <p:txBody>
            <a:bodyPr bIns="43202" lIns="86404" rIns="86404" tIns="43202" wrap="square">
              <a:spAutoFit/>
            </a:bodyPr>
            <a:lstStyle/>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p:txBody>
        </p:sp>
        <p:sp>
          <p:nvSpPr>
            <p:cNvPr id="20" name="矩形 19"/>
            <p:cNvSpPr/>
            <p:nvPr/>
          </p:nvSpPr>
          <p:spPr>
            <a:xfrm>
              <a:off x="1050821" y="3075806"/>
              <a:ext cx="1478280" cy="335280"/>
            </a:xfrm>
            <a:prstGeom prst="rect">
              <a:avLst/>
            </a:prstGeom>
          </p:spPr>
          <p:txBody>
            <a:bodyPr wrap="none">
              <a:spAutoFit/>
            </a:bodyPr>
            <a:lstStyle/>
            <a:p>
              <a:pPr algn="ctr" lvl="0"/>
              <a:r>
                <a:rPr altLang="en-US" b="1" lang="zh-CN" smtClean="0" spc="100" sz="1600">
                  <a:solidFill>
                    <a:schemeClr val="tx1">
                      <a:lumMod val="85000"/>
                      <a:lumOff val="15000"/>
                    </a:schemeClr>
                  </a:solidFill>
                  <a:latin charset="-122" panose="020b0503020204020204" pitchFamily="34" typeface="微软雅黑"/>
                  <a:ea charset="-122" panose="020b0503020204020204" pitchFamily="34" typeface="微软雅黑"/>
                </a:rPr>
                <a:t>单击添加文本</a:t>
              </a:r>
            </a:p>
          </p:txBody>
        </p:sp>
      </p:grpSp>
      <p:grpSp>
        <p:nvGrpSpPr>
          <p:cNvPr id="21" name="组合 20"/>
          <p:cNvGrpSpPr/>
          <p:nvPr/>
        </p:nvGrpSpPr>
        <p:grpSpPr>
          <a:xfrm>
            <a:off x="2699792" y="3039802"/>
            <a:ext cx="1819664" cy="1222885"/>
            <a:chOff x="2699792" y="3075806"/>
            <a:chExt cx="1819664" cy="1222885"/>
          </a:xfrm>
        </p:grpSpPr>
        <p:sp>
          <p:nvSpPr>
            <p:cNvPr id="22" name="文本框 21"/>
            <p:cNvSpPr txBox="1"/>
            <p:nvPr/>
          </p:nvSpPr>
          <p:spPr>
            <a:xfrm>
              <a:off x="2699792" y="3435846"/>
              <a:ext cx="1819664" cy="854500"/>
            </a:xfrm>
            <a:prstGeom prst="rect">
              <a:avLst/>
            </a:prstGeom>
            <a:noFill/>
          </p:spPr>
          <p:txBody>
            <a:bodyPr bIns="43202" lIns="86404" rIns="86404" tIns="43202" wrap="square">
              <a:spAutoFit/>
            </a:bodyPr>
            <a:lstStyle/>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p:txBody>
        </p:sp>
        <p:sp>
          <p:nvSpPr>
            <p:cNvPr id="23" name="矩形 22"/>
            <p:cNvSpPr/>
            <p:nvPr/>
          </p:nvSpPr>
          <p:spPr>
            <a:xfrm>
              <a:off x="2870485" y="3075806"/>
              <a:ext cx="1478280" cy="335280"/>
            </a:xfrm>
            <a:prstGeom prst="rect">
              <a:avLst/>
            </a:prstGeom>
          </p:spPr>
          <p:txBody>
            <a:bodyPr wrap="none">
              <a:spAutoFit/>
            </a:bodyPr>
            <a:lstStyle/>
            <a:p>
              <a:pPr algn="ctr" lvl="0"/>
              <a:r>
                <a:rPr altLang="en-US" b="1" lang="zh-CN" smtClean="0" spc="100" sz="1600">
                  <a:solidFill>
                    <a:schemeClr val="tx1">
                      <a:lumMod val="85000"/>
                      <a:lumOff val="15000"/>
                    </a:schemeClr>
                  </a:solidFill>
                  <a:latin charset="-122" panose="020b0503020204020204" pitchFamily="34" typeface="微软雅黑"/>
                  <a:ea charset="-122" panose="020b0503020204020204" pitchFamily="34" typeface="微软雅黑"/>
                </a:rPr>
                <a:t>单击添加文本</a:t>
              </a:r>
            </a:p>
          </p:txBody>
        </p:sp>
      </p:grpSp>
      <p:grpSp>
        <p:nvGrpSpPr>
          <p:cNvPr id="24" name="组合 23"/>
          <p:cNvGrpSpPr/>
          <p:nvPr/>
        </p:nvGrpSpPr>
        <p:grpSpPr>
          <a:xfrm>
            <a:off x="4499992" y="3039802"/>
            <a:ext cx="1819664" cy="1222885"/>
            <a:chOff x="4499992" y="3075806"/>
            <a:chExt cx="1819664" cy="1222885"/>
          </a:xfrm>
        </p:grpSpPr>
        <p:sp>
          <p:nvSpPr>
            <p:cNvPr id="25" name="文本框 25"/>
            <p:cNvSpPr txBox="1"/>
            <p:nvPr/>
          </p:nvSpPr>
          <p:spPr>
            <a:xfrm>
              <a:off x="4499992" y="3435846"/>
              <a:ext cx="1819664" cy="854500"/>
            </a:xfrm>
            <a:prstGeom prst="rect">
              <a:avLst/>
            </a:prstGeom>
            <a:noFill/>
          </p:spPr>
          <p:txBody>
            <a:bodyPr bIns="43202" lIns="86404" rIns="86404" tIns="43202" wrap="square">
              <a:spAutoFit/>
            </a:bodyPr>
            <a:lstStyle/>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p:txBody>
        </p:sp>
        <p:sp>
          <p:nvSpPr>
            <p:cNvPr id="26" name="矩形 25"/>
            <p:cNvSpPr/>
            <p:nvPr/>
          </p:nvSpPr>
          <p:spPr>
            <a:xfrm>
              <a:off x="4670685" y="3075806"/>
              <a:ext cx="1478280" cy="335280"/>
            </a:xfrm>
            <a:prstGeom prst="rect">
              <a:avLst/>
            </a:prstGeom>
          </p:spPr>
          <p:txBody>
            <a:bodyPr wrap="none">
              <a:spAutoFit/>
            </a:bodyPr>
            <a:lstStyle/>
            <a:p>
              <a:pPr algn="ctr" lvl="0"/>
              <a:r>
                <a:rPr altLang="en-US" b="1" lang="zh-CN" smtClean="0" spc="100" sz="1600">
                  <a:solidFill>
                    <a:schemeClr val="tx1">
                      <a:lumMod val="85000"/>
                      <a:lumOff val="15000"/>
                    </a:schemeClr>
                  </a:solidFill>
                  <a:latin charset="-122" panose="020b0503020204020204" pitchFamily="34" typeface="微软雅黑"/>
                  <a:ea charset="-122" panose="020b0503020204020204" pitchFamily="34" typeface="微软雅黑"/>
                </a:rPr>
                <a:t>单击添加文本</a:t>
              </a:r>
            </a:p>
          </p:txBody>
        </p:sp>
      </p:grpSp>
      <p:grpSp>
        <p:nvGrpSpPr>
          <p:cNvPr id="27" name="组合 26"/>
          <p:cNvGrpSpPr/>
          <p:nvPr/>
        </p:nvGrpSpPr>
        <p:grpSpPr>
          <a:xfrm>
            <a:off x="6372200" y="3039802"/>
            <a:ext cx="1819664" cy="1222885"/>
            <a:chOff x="6372200" y="3075806"/>
            <a:chExt cx="1819664" cy="1222885"/>
          </a:xfrm>
        </p:grpSpPr>
        <p:sp>
          <p:nvSpPr>
            <p:cNvPr id="28" name="文本框 25"/>
            <p:cNvSpPr txBox="1"/>
            <p:nvPr/>
          </p:nvSpPr>
          <p:spPr>
            <a:xfrm>
              <a:off x="6372199" y="3435846"/>
              <a:ext cx="1819664" cy="854500"/>
            </a:xfrm>
            <a:prstGeom prst="rect">
              <a:avLst/>
            </a:prstGeom>
            <a:noFill/>
          </p:spPr>
          <p:txBody>
            <a:bodyPr bIns="43202" lIns="86404" rIns="86404" tIns="43202" wrap="square">
              <a:spAutoFit/>
            </a:bodyPr>
            <a:lstStyle/>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单击此处输入文本</a:t>
              </a:r>
            </a:p>
          </p:txBody>
        </p:sp>
        <p:sp>
          <p:nvSpPr>
            <p:cNvPr id="29" name="矩形 28"/>
            <p:cNvSpPr/>
            <p:nvPr/>
          </p:nvSpPr>
          <p:spPr>
            <a:xfrm>
              <a:off x="6542892" y="3075806"/>
              <a:ext cx="1478280" cy="335280"/>
            </a:xfrm>
            <a:prstGeom prst="rect">
              <a:avLst/>
            </a:prstGeom>
          </p:spPr>
          <p:txBody>
            <a:bodyPr wrap="none">
              <a:spAutoFit/>
            </a:bodyPr>
            <a:lstStyle/>
            <a:p>
              <a:pPr algn="ctr" lvl="0"/>
              <a:r>
                <a:rPr altLang="en-US" b="1" lang="zh-CN" smtClean="0" spc="100" sz="1600">
                  <a:solidFill>
                    <a:schemeClr val="tx1">
                      <a:lumMod val="85000"/>
                      <a:lumOff val="15000"/>
                    </a:schemeClr>
                  </a:solidFill>
                  <a:latin charset="-122" panose="020b0503020204020204" pitchFamily="34" typeface="微软雅黑"/>
                  <a:ea charset="-122" panose="020b0503020204020204" pitchFamily="34" typeface="微软雅黑"/>
                </a:rPr>
                <a:t>单击添加文本</a:t>
              </a:r>
            </a:p>
          </p:txBody>
        </p:sp>
      </p:grpSp>
      <p:grpSp>
        <p:nvGrpSpPr>
          <p:cNvPr id="30" name="组合 29"/>
          <p:cNvGrpSpPr/>
          <p:nvPr/>
        </p:nvGrpSpPr>
        <p:grpSpPr>
          <a:xfrm>
            <a:off x="4572000" y="1347615"/>
            <a:ext cx="1584176" cy="1440160"/>
            <a:chOff x="4572000" y="1347615"/>
            <a:chExt cx="1584176" cy="1440160"/>
          </a:xfrm>
        </p:grpSpPr>
        <p:sp>
          <p:nvSpPr>
            <p:cNvPr id="31" name="流程图: 手动操作 30"/>
            <p:cNvSpPr/>
            <p:nvPr/>
          </p:nvSpPr>
          <p:spPr>
            <a:xfrm rot="16200000">
              <a:off x="4644008"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32" name="KSO_Shape"/>
            <p:cNvSpPr/>
            <p:nvPr/>
          </p:nvSpPr>
          <p:spPr bwMode="auto">
            <a:xfrm>
              <a:off x="5124222" y="1864334"/>
              <a:ext cx="479731" cy="471736"/>
            </a:xfrm>
            <a:custGeom>
              <a:gdLst>
                <a:gd fmla="*/ 1840657 w 4293" name="T0"/>
                <a:gd fmla="*/ 1035711 h 4218" name="T1"/>
                <a:gd fmla="*/ 1891688 w 4293" name="T2"/>
                <a:gd fmla="*/ 969592 h 4218" name="T3"/>
                <a:gd fmla="*/ 1900119 w 4293" name="T4"/>
                <a:gd fmla="*/ 893267 h 4218" name="T5"/>
                <a:gd fmla="*/ 1886363 w 4293" name="T6"/>
                <a:gd fmla="*/ 838242 h 4218" name="T7"/>
                <a:gd fmla="*/ 1857075 w 4293" name="T8"/>
                <a:gd fmla="*/ 794311 h 4218" name="T9"/>
                <a:gd fmla="*/ 1814032 w 4293" name="T10"/>
                <a:gd fmla="*/ 763249 h 4218" name="T11"/>
                <a:gd fmla="*/ 1759895 w 4293" name="T12"/>
                <a:gd fmla="*/ 746386 h 4218" name="T13"/>
                <a:gd fmla="*/ 1644965 w 4293" name="T14"/>
                <a:gd fmla="*/ 734849 h 4218" name="T15"/>
                <a:gd fmla="*/ 1326356 w 4293" name="T16"/>
                <a:gd fmla="*/ 703342 h 4218" name="T17"/>
                <a:gd fmla="*/ 1318368 w 4293" name="T18"/>
                <a:gd fmla="*/ 626574 h 4218" name="T19"/>
                <a:gd fmla="*/ 1345881 w 4293" name="T20"/>
                <a:gd fmla="*/ 542261 h 4218" name="T21"/>
                <a:gd fmla="*/ 1429305 w 4293" name="T22"/>
                <a:gd fmla="*/ 433987 h 4218" name="T23"/>
                <a:gd fmla="*/ 1468354 w 4293" name="T24"/>
                <a:gd fmla="*/ 354112 h 4218" name="T25"/>
                <a:gd fmla="*/ 1489654 w 4293" name="T26"/>
                <a:gd fmla="*/ 267581 h 4218" name="T27"/>
                <a:gd fmla="*/ 1491429 w 4293" name="T28"/>
                <a:gd fmla="*/ 171287 h 4218" name="T29"/>
                <a:gd fmla="*/ 1472348 w 4293" name="T30"/>
                <a:gd fmla="*/ 96294 h 4218" name="T31"/>
                <a:gd fmla="*/ 1422648 w 4293" name="T32"/>
                <a:gd fmla="*/ 19969 h 4218" name="T33"/>
                <a:gd fmla="*/ 1390255 w 4293" name="T34"/>
                <a:gd fmla="*/ 887 h 4218" name="T35"/>
                <a:gd fmla="*/ 1350318 w 4293" name="T36"/>
                <a:gd fmla="*/ 3106 h 4218" name="T37"/>
                <a:gd fmla="*/ 1312600 w 4293" name="T38"/>
                <a:gd fmla="*/ 30175 h 4218" name="T39"/>
                <a:gd fmla="*/ 1249588 w 4293" name="T40"/>
                <a:gd fmla="*/ 130019 h 4218" name="T41"/>
                <a:gd fmla="*/ 1131551 w 4293" name="T42"/>
                <a:gd fmla="*/ 309293 h 4218" name="T43"/>
                <a:gd fmla="*/ 1049902 w 4293" name="T44"/>
                <a:gd fmla="*/ 440643 h 4218" name="T45"/>
                <a:gd fmla="*/ 922991 w 4293" name="T46"/>
                <a:gd fmla="*/ 556018 h 4218" name="T47"/>
                <a:gd fmla="*/ 753036 w 4293" name="T48"/>
                <a:gd fmla="*/ 679824 h 4218" name="T49"/>
                <a:gd fmla="*/ 608375 w 4293" name="T50"/>
                <a:gd fmla="*/ 799192 h 4218" name="T51"/>
                <a:gd fmla="*/ 531607 w 4293" name="T52"/>
                <a:gd fmla="*/ 838242 h 4218" name="T53"/>
                <a:gd fmla="*/ 410908 w 4293" name="T54"/>
                <a:gd fmla="*/ 868861 h 4218" name="T55"/>
                <a:gd fmla="*/ 219654 w 4293" name="T56"/>
                <a:gd fmla="*/ 893267 h 4218" name="T57"/>
                <a:gd fmla="*/ 71443 w 4293" name="T58"/>
                <a:gd fmla="*/ 898592 h 4218" name="T59"/>
                <a:gd fmla="*/ 46150 w 4293" name="T60"/>
                <a:gd fmla="*/ 917230 h 4218" name="T61"/>
                <a:gd fmla="*/ 24850 w 4293" name="T62"/>
                <a:gd fmla="*/ 970479 h 4218" name="T63"/>
                <a:gd fmla="*/ 1775 w 4293" name="T64"/>
                <a:gd fmla="*/ 1184367 h 4218" name="T65"/>
                <a:gd fmla="*/ 6212 w 4293" name="T66"/>
                <a:gd fmla="*/ 1471916 h 4218" name="T67"/>
                <a:gd fmla="*/ 30618 w 4293" name="T68"/>
                <a:gd fmla="*/ 1621016 h 4218" name="T69"/>
                <a:gd fmla="*/ 53249 w 4293" name="T70"/>
                <a:gd fmla="*/ 1663616 h 4218" name="T71"/>
                <a:gd fmla="*/ 75881 w 4293" name="T72"/>
                <a:gd fmla="*/ 1673378 h 4218" name="T73"/>
                <a:gd fmla="*/ 354109 w 4293" name="T74"/>
                <a:gd fmla="*/ 1683584 h 4218" name="T75"/>
                <a:gd fmla="*/ 513857 w 4293" name="T76"/>
                <a:gd fmla="*/ 1709766 h 4218" name="T77"/>
                <a:gd fmla="*/ 715318 w 4293" name="T78"/>
                <a:gd fmla="*/ 1778547 h 4218" name="T79"/>
                <a:gd fmla="*/ 956272 w 4293" name="T80"/>
                <a:gd fmla="*/ 1831353 h 4218" name="T81"/>
                <a:gd fmla="*/ 1241157 w 4293" name="T82"/>
                <a:gd fmla="*/ 1866853 h 4218" name="T83"/>
                <a:gd fmla="*/ 1461254 w 4293" name="T84"/>
                <a:gd fmla="*/ 1866409 h 4218" name="T85"/>
                <a:gd fmla="*/ 1561985 w 4293" name="T86"/>
                <a:gd fmla="*/ 1845997 h 4218" name="T87"/>
                <a:gd fmla="*/ 1617453 w 4293" name="T88"/>
                <a:gd fmla="*/ 1815378 h 4218" name="T89"/>
                <a:gd fmla="*/ 1654727 w 4293" name="T90"/>
                <a:gd fmla="*/ 1759909 h 4218" name="T91"/>
                <a:gd fmla="*/ 1668927 w 4293" name="T92"/>
                <a:gd fmla="*/ 1700891 h 4218" name="T93"/>
                <a:gd fmla="*/ 1660052 w 4293" name="T94"/>
                <a:gd fmla="*/ 1650747 h 4218" name="T95"/>
                <a:gd fmla="*/ 1664046 w 4293" name="T96"/>
                <a:gd fmla="*/ 1623234 h 4218" name="T97"/>
                <a:gd fmla="*/ 1754126 w 4293" name="T98"/>
                <a:gd fmla="*/ 1587291 h 4218" name="T99"/>
                <a:gd fmla="*/ 1788295 w 4293" name="T100"/>
                <a:gd fmla="*/ 1548241 h 4218" name="T101"/>
                <a:gd fmla="*/ 1806488 w 4293" name="T102"/>
                <a:gd fmla="*/ 1500760 h 4218" name="T103"/>
                <a:gd fmla="*/ 1810926 w 4293" name="T104"/>
                <a:gd fmla="*/ 1440854 h 4218" name="T105"/>
                <a:gd fmla="*/ 1791401 w 4293" name="T106"/>
                <a:gd fmla="*/ 1379172 h 4218" name="T107"/>
                <a:gd fmla="*/ 1753239 w 4293" name="T108"/>
                <a:gd fmla="*/ 1348997 h 4218" name="T109"/>
                <a:gd fmla="*/ 1836663 w 4293" name="T110"/>
                <a:gd fmla="*/ 1327698 h 4218" name="T111"/>
                <a:gd fmla="*/ 1870832 w 4293" name="T112"/>
                <a:gd fmla="*/ 1297966 h 4218" name="T113"/>
                <a:gd fmla="*/ 1894350 w 4293" name="T114"/>
                <a:gd fmla="*/ 1253148 h 4218" name="T115"/>
                <a:gd fmla="*/ 1904556 w 4293" name="T116"/>
                <a:gd fmla="*/ 1202117 h 4218" name="T117"/>
                <a:gd fmla="*/ 1900119 w 4293" name="T118"/>
                <a:gd fmla="*/ 1147979 h 4218" name="T119"/>
                <a:gd fmla="*/ 1880150 w 4293" name="T120"/>
                <a:gd fmla="*/ 1104935 h 4218" name="T121"/>
                <a:gd fmla="*/ 1847313 w 4293" name="T122"/>
                <a:gd fmla="*/ 1074317 h 4218" name="T123"/>
                <a:gd fmla="*/ 1803826 w 4293" name="T124"/>
                <a:gd fmla="*/ 1058342 h 421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4218" w="4293">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altLang="en-US" lang="zh-CN">
                <a:latin charset="-122" panose="020b0503020204020204" pitchFamily="34" typeface="微软雅黑"/>
                <a:ea charset="-122" panose="020b0503020204020204" pitchFamily="34" typeface="微软雅黑"/>
              </a:endParaRPr>
            </a:p>
          </p:txBody>
        </p:sp>
      </p:grpSp>
      <p:grpSp>
        <p:nvGrpSpPr>
          <p:cNvPr id="33" name="组合 32"/>
          <p:cNvGrpSpPr/>
          <p:nvPr/>
        </p:nvGrpSpPr>
        <p:grpSpPr>
          <a:xfrm>
            <a:off x="6300192" y="1347615"/>
            <a:ext cx="1584176" cy="1440160"/>
            <a:chOff x="6300192" y="1347615"/>
            <a:chExt cx="1584176" cy="1440160"/>
          </a:xfrm>
        </p:grpSpPr>
        <p:sp>
          <p:nvSpPr>
            <p:cNvPr id="34" name="流程图: 手动操作 33"/>
            <p:cNvSpPr/>
            <p:nvPr/>
          </p:nvSpPr>
          <p:spPr>
            <a:xfrm rot="16200000">
              <a:off x="6372200"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35" name="KSO_Shape"/>
            <p:cNvSpPr/>
            <p:nvPr/>
          </p:nvSpPr>
          <p:spPr bwMode="auto">
            <a:xfrm>
              <a:off x="6781990" y="1826331"/>
              <a:ext cx="546830" cy="547743"/>
            </a:xfrm>
            <a:custGeom>
              <a:rect b="b" l="0" r="r" t="0"/>
              <a:pathLst>
                <a:path h="1912938" w="1909763">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altLang="en-US" lang="zh-CN">
                <a:latin charset="-122" panose="020b0503020204020204" pitchFamily="34" typeface="微软雅黑"/>
                <a:ea charset="-122" panose="020b0503020204020204" pitchFamily="34" typeface="微软雅黑"/>
              </a:endParaRPr>
            </a:p>
          </p:txBody>
        </p:sp>
      </p:grpSp>
      <p:grpSp>
        <p:nvGrpSpPr>
          <p:cNvPr id="36" name="组合 35"/>
          <p:cNvGrpSpPr/>
          <p:nvPr/>
        </p:nvGrpSpPr>
        <p:grpSpPr>
          <a:xfrm>
            <a:off x="2843808" y="1347615"/>
            <a:ext cx="1584176" cy="1440160"/>
            <a:chOff x="2843808" y="1347615"/>
            <a:chExt cx="1584176" cy="1440160"/>
          </a:xfrm>
        </p:grpSpPr>
        <p:sp>
          <p:nvSpPr>
            <p:cNvPr id="37" name="流程图: 手动操作 36"/>
            <p:cNvSpPr/>
            <p:nvPr/>
          </p:nvSpPr>
          <p:spPr>
            <a:xfrm rot="16200000">
              <a:off x="2915816"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38" name="KSO_Shape"/>
            <p:cNvSpPr/>
            <p:nvPr/>
          </p:nvSpPr>
          <p:spPr bwMode="auto">
            <a:xfrm>
              <a:off x="3368163" y="1827365"/>
              <a:ext cx="482922" cy="545675"/>
            </a:xfrm>
            <a:custGeom>
              <a:gdLst>
                <a:gd fmla="*/ 842889 w 4313" name="T0"/>
                <a:gd fmla="*/ 0 h 4874" name="T1"/>
                <a:gd fmla="*/ 74281 w 4313" name="T2"/>
                <a:gd fmla="*/ 443614 h 4874" name="T3"/>
                <a:gd fmla="*/ 848362 w 4313" name="T4"/>
                <a:gd fmla="*/ 890355 h 4874" name="T5"/>
                <a:gd fmla="*/ 1616971 w 4313" name="T6"/>
                <a:gd fmla="*/ 446741 h 4874" name="T7"/>
                <a:gd fmla="*/ 842889 w 4313" name="T8"/>
                <a:gd fmla="*/ 0 h 4874" name="T9"/>
                <a:gd fmla="*/ 0 w 4313" name="T10"/>
                <a:gd fmla="*/ 1459823 h 4874" name="T11"/>
                <a:gd fmla="*/ 771345 w 4313" name="T12"/>
                <a:gd fmla="*/ 1905000 h 4874" name="T13"/>
                <a:gd fmla="*/ 771345 w 4313" name="T14"/>
                <a:gd fmla="*/ 1011909 h 4874" name="T15"/>
                <a:gd fmla="*/ 0 w 4313" name="T16"/>
                <a:gd fmla="*/ 566732 h 4874" name="T17"/>
                <a:gd fmla="*/ 0 w 4313" name="T18"/>
                <a:gd fmla="*/ 1459823 h 4874" name="T19"/>
                <a:gd fmla="*/ 915215 w 4313" name="T20"/>
                <a:gd fmla="*/ 1017772 h 4874" name="T21"/>
                <a:gd fmla="*/ 915215 w 4313" name="T22"/>
                <a:gd fmla="*/ 1905000 h 4874" name="T23"/>
                <a:gd fmla="*/ 1686169 w 4313" name="T24"/>
                <a:gd fmla="*/ 1459823 h 4874" name="T25"/>
                <a:gd fmla="*/ 1686169 w 4313" name="T26"/>
                <a:gd fmla="*/ 572594 h 4874" name="T27"/>
                <a:gd fmla="*/ 915215 w 4313" name="T28"/>
                <a:gd fmla="*/ 1017772 h 487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874" w="4313">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altLang="en-US" lang="zh-CN">
                <a:latin charset="-122" panose="020b0503020204020204" pitchFamily="34" typeface="微软雅黑"/>
                <a:ea charset="-122" panose="020b0503020204020204" pitchFamily="34" typeface="微软雅黑"/>
              </a:endParaRPr>
            </a:p>
          </p:txBody>
        </p:sp>
      </p:grpSp>
      <p:grpSp>
        <p:nvGrpSpPr>
          <p:cNvPr id="39" name="组合 38"/>
          <p:cNvGrpSpPr/>
          <p:nvPr/>
        </p:nvGrpSpPr>
        <p:grpSpPr>
          <a:xfrm>
            <a:off x="1115616" y="1347614"/>
            <a:ext cx="1584176" cy="1440160"/>
            <a:chOff x="1115616" y="1347614"/>
            <a:chExt cx="1584176" cy="1440160"/>
          </a:xfrm>
        </p:grpSpPr>
        <p:sp>
          <p:nvSpPr>
            <p:cNvPr id="40" name="流程图: 手动操作 39"/>
            <p:cNvSpPr/>
            <p:nvPr/>
          </p:nvSpPr>
          <p:spPr>
            <a:xfrm rot="16200000">
              <a:off x="1187624" y="1275606"/>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41" name="KSO_Shape"/>
            <p:cNvSpPr/>
            <p:nvPr/>
          </p:nvSpPr>
          <p:spPr bwMode="auto">
            <a:xfrm>
              <a:off x="1683482" y="1890181"/>
              <a:ext cx="448444" cy="420043"/>
            </a:xfrm>
            <a:custGeom>
              <a:rect b="b" l="0" r="r" t="0"/>
              <a:pathLst>
                <a:path h="1216025" w="129857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altLang="en-US" lang="zh-CN">
                <a:latin charset="-122" panose="020b0503020204020204" pitchFamily="34" typeface="微软雅黑"/>
                <a:ea charset="-122" panose="020b0503020204020204" pitchFamily="34" typeface="微软雅黑"/>
              </a:endParaRPr>
            </a:p>
          </p:txBody>
        </p:sp>
      </p:grpSp>
    </p:spTree>
    <p:extLst>
      <p:ext uri="{BB962C8B-B14F-4D97-AF65-F5344CB8AC3E}">
        <p14:creationId val="323446578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2" presetSubtype="2">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additive="base">
                                        <p:cTn dur="500" fill="hold" id="27"/>
                                        <p:tgtEl>
                                          <p:spTgt spid="39"/>
                                        </p:tgtEl>
                                        <p:attrNameLst>
                                          <p:attrName>ppt_x</p:attrName>
                                        </p:attrNameLst>
                                      </p:cBhvr>
                                      <p:tavLst>
                                        <p:tav tm="0">
                                          <p:val>
                                            <p:strVal val="1+#ppt_w/2"/>
                                          </p:val>
                                        </p:tav>
                                        <p:tav tm="100000">
                                          <p:val>
                                            <p:strVal val="#ppt_x"/>
                                          </p:val>
                                        </p:tav>
                                      </p:tavLst>
                                    </p:anim>
                                    <p:anim calcmode="lin" valueType="num">
                                      <p:cBhvr additive="base">
                                        <p:cTn dur="500" fill="hold" id="28"/>
                                        <p:tgtEl>
                                          <p:spTgt spid="3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id="30" nodeType="afterEffect" presetClass="entr" presetID="2" presetSubtype="2">
                                  <p:stCondLst>
                                    <p:cond delay="0"/>
                                  </p:stCondLst>
                                  <p:childTnLst>
                                    <p:set>
                                      <p:cBhvr>
                                        <p:cTn dur="1" fill="hold" id="31">
                                          <p:stCondLst>
                                            <p:cond delay="0"/>
                                          </p:stCondLst>
                                        </p:cTn>
                                        <p:tgtEl>
                                          <p:spTgt spid="36"/>
                                        </p:tgtEl>
                                        <p:attrNameLst>
                                          <p:attrName>style.visibility</p:attrName>
                                        </p:attrNameLst>
                                      </p:cBhvr>
                                      <p:to>
                                        <p:strVal val="visible"/>
                                      </p:to>
                                    </p:set>
                                    <p:anim calcmode="lin" valueType="num">
                                      <p:cBhvr additive="base">
                                        <p:cTn dur="500" fill="hold" id="32"/>
                                        <p:tgtEl>
                                          <p:spTgt spid="36"/>
                                        </p:tgtEl>
                                        <p:attrNameLst>
                                          <p:attrName>ppt_x</p:attrName>
                                        </p:attrNameLst>
                                      </p:cBhvr>
                                      <p:tavLst>
                                        <p:tav tm="0">
                                          <p:val>
                                            <p:strVal val="1+#ppt_w/2"/>
                                          </p:val>
                                        </p:tav>
                                        <p:tav tm="100000">
                                          <p:val>
                                            <p:strVal val="#ppt_x"/>
                                          </p:val>
                                        </p:tav>
                                      </p:tavLst>
                                    </p:anim>
                                    <p:anim calcmode="lin" valueType="num">
                                      <p:cBhvr additive="base">
                                        <p:cTn dur="500" fill="hold" id="33"/>
                                        <p:tgtEl>
                                          <p:spTgt spid="3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000"/>
                            </p:stCondLst>
                            <p:childTnLst>
                              <p:par>
                                <p:cTn fill="hold" id="35" nodeType="afterEffect" presetClass="entr" presetID="2" presetSubtype="2">
                                  <p:stCondLst>
                                    <p:cond delay="0"/>
                                  </p:stCondLst>
                                  <p:childTnLst>
                                    <p:set>
                                      <p:cBhvr>
                                        <p:cTn dur="1" fill="hold" id="36">
                                          <p:stCondLst>
                                            <p:cond delay="0"/>
                                          </p:stCondLst>
                                        </p:cTn>
                                        <p:tgtEl>
                                          <p:spTgt spid="30"/>
                                        </p:tgtEl>
                                        <p:attrNameLst>
                                          <p:attrName>style.visibility</p:attrName>
                                        </p:attrNameLst>
                                      </p:cBhvr>
                                      <p:to>
                                        <p:strVal val="visible"/>
                                      </p:to>
                                    </p:set>
                                    <p:anim calcmode="lin" valueType="num">
                                      <p:cBhvr additive="base">
                                        <p:cTn dur="500" fill="hold" id="37"/>
                                        <p:tgtEl>
                                          <p:spTgt spid="30"/>
                                        </p:tgtEl>
                                        <p:attrNameLst>
                                          <p:attrName>ppt_x</p:attrName>
                                        </p:attrNameLst>
                                      </p:cBhvr>
                                      <p:tavLst>
                                        <p:tav tm="0">
                                          <p:val>
                                            <p:strVal val="1+#ppt_w/2"/>
                                          </p:val>
                                        </p:tav>
                                        <p:tav tm="100000">
                                          <p:val>
                                            <p:strVal val="#ppt_x"/>
                                          </p:val>
                                        </p:tav>
                                      </p:tavLst>
                                    </p:anim>
                                    <p:anim calcmode="lin" valueType="num">
                                      <p:cBhvr additive="base">
                                        <p:cTn dur="500" fill="hold" id="38"/>
                                        <p:tgtEl>
                                          <p:spTgt spid="30"/>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fill="hold" id="40" nodeType="afterEffect" presetClass="entr" presetID="2" presetSubtype="2">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additive="base">
                                        <p:cTn dur="500" fill="hold" id="42"/>
                                        <p:tgtEl>
                                          <p:spTgt spid="33"/>
                                        </p:tgtEl>
                                        <p:attrNameLst>
                                          <p:attrName>ppt_x</p:attrName>
                                        </p:attrNameLst>
                                      </p:cBhvr>
                                      <p:tavLst>
                                        <p:tav tm="0">
                                          <p:val>
                                            <p:strVal val="1+#ppt_w/2"/>
                                          </p:val>
                                        </p:tav>
                                        <p:tav tm="100000">
                                          <p:val>
                                            <p:strVal val="#ppt_x"/>
                                          </p:val>
                                        </p:tav>
                                      </p:tavLst>
                                    </p:anim>
                                    <p:anim calcmode="lin" valueType="num">
                                      <p:cBhvr additive="base">
                                        <p:cTn dur="500" fill="hold" id="43"/>
                                        <p:tgtEl>
                                          <p:spTgt spid="3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000"/>
                            </p:stCondLst>
                            <p:childTnLst>
                              <p:par>
                                <p:cTn fill="hold" id="45" nodeType="afterEffect" presetClass="entr" presetID="22" presetSubtype="1">
                                  <p:stCondLst>
                                    <p:cond delay="0"/>
                                  </p:stCondLst>
                                  <p:childTnLst>
                                    <p:set>
                                      <p:cBhvr>
                                        <p:cTn dur="1" fill="hold" id="46">
                                          <p:stCondLst>
                                            <p:cond delay="0"/>
                                          </p:stCondLst>
                                        </p:cTn>
                                        <p:tgtEl>
                                          <p:spTgt spid="18"/>
                                        </p:tgtEl>
                                        <p:attrNameLst>
                                          <p:attrName>style.visibility</p:attrName>
                                        </p:attrNameLst>
                                      </p:cBhvr>
                                      <p:to>
                                        <p:strVal val="visible"/>
                                      </p:to>
                                    </p:set>
                                    <p:animEffect filter="wipe(up)" transition="in">
                                      <p:cBhvr>
                                        <p:cTn dur="500" id="47"/>
                                        <p:tgtEl>
                                          <p:spTgt spid="18"/>
                                        </p:tgtEl>
                                      </p:cBhvr>
                                    </p:animEffect>
                                  </p:childTnLst>
                                </p:cTn>
                              </p:par>
                            </p:childTnLst>
                          </p:cTn>
                        </p:par>
                        <p:par>
                          <p:cTn fill="hold" id="48" nodeType="afterGroup">
                            <p:stCondLst>
                              <p:cond delay="3500"/>
                            </p:stCondLst>
                            <p:childTnLst>
                              <p:par>
                                <p:cTn fill="hold" id="49" nodeType="afterEffect" presetClass="entr" presetID="22" presetSubtype="1">
                                  <p:stCondLst>
                                    <p:cond delay="0"/>
                                  </p:stCondLst>
                                  <p:childTnLst>
                                    <p:set>
                                      <p:cBhvr>
                                        <p:cTn dur="1" fill="hold" id="50">
                                          <p:stCondLst>
                                            <p:cond delay="0"/>
                                          </p:stCondLst>
                                        </p:cTn>
                                        <p:tgtEl>
                                          <p:spTgt spid="15"/>
                                        </p:tgtEl>
                                        <p:attrNameLst>
                                          <p:attrName>style.visibility</p:attrName>
                                        </p:attrNameLst>
                                      </p:cBhvr>
                                      <p:to>
                                        <p:strVal val="visible"/>
                                      </p:to>
                                    </p:set>
                                    <p:animEffect filter="wipe(up)" transition="in">
                                      <p:cBhvr>
                                        <p:cTn dur="500" id="51"/>
                                        <p:tgtEl>
                                          <p:spTgt spid="15"/>
                                        </p:tgtEl>
                                      </p:cBhvr>
                                    </p:animEffect>
                                  </p:childTnLst>
                                </p:cTn>
                              </p:par>
                            </p:childTnLst>
                          </p:cTn>
                        </p:par>
                        <p:par>
                          <p:cTn fill="hold" id="52" nodeType="afterGroup">
                            <p:stCondLst>
                              <p:cond delay="4000"/>
                            </p:stCondLst>
                            <p:childTnLst>
                              <p:par>
                                <p:cTn fill="hold" id="53" nodeType="afterEffect" presetClass="entr" presetID="22" presetSubtype="1">
                                  <p:stCondLst>
                                    <p:cond delay="0"/>
                                  </p:stCondLst>
                                  <p:childTnLst>
                                    <p:set>
                                      <p:cBhvr>
                                        <p:cTn dur="1" fill="hold" id="54">
                                          <p:stCondLst>
                                            <p:cond delay="0"/>
                                          </p:stCondLst>
                                        </p:cTn>
                                        <p:tgtEl>
                                          <p:spTgt spid="21"/>
                                        </p:tgtEl>
                                        <p:attrNameLst>
                                          <p:attrName>style.visibility</p:attrName>
                                        </p:attrNameLst>
                                      </p:cBhvr>
                                      <p:to>
                                        <p:strVal val="visible"/>
                                      </p:to>
                                    </p:set>
                                    <p:animEffect filter="wipe(up)" transition="in">
                                      <p:cBhvr>
                                        <p:cTn dur="500" id="55"/>
                                        <p:tgtEl>
                                          <p:spTgt spid="21"/>
                                        </p:tgtEl>
                                      </p:cBhvr>
                                    </p:animEffect>
                                  </p:childTnLst>
                                </p:cTn>
                              </p:par>
                            </p:childTnLst>
                          </p:cTn>
                        </p:par>
                        <p:par>
                          <p:cTn fill="hold" id="56" nodeType="afterGroup">
                            <p:stCondLst>
                              <p:cond delay="4500"/>
                            </p:stCondLst>
                            <p:childTnLst>
                              <p:par>
                                <p:cTn fill="hold" id="57" nodeType="afterEffect" presetClass="entr" presetID="22" presetSubtype="1">
                                  <p:stCondLst>
                                    <p:cond delay="0"/>
                                  </p:stCondLst>
                                  <p:childTnLst>
                                    <p:set>
                                      <p:cBhvr>
                                        <p:cTn dur="1" fill="hold" id="58">
                                          <p:stCondLst>
                                            <p:cond delay="0"/>
                                          </p:stCondLst>
                                        </p:cTn>
                                        <p:tgtEl>
                                          <p:spTgt spid="16"/>
                                        </p:tgtEl>
                                        <p:attrNameLst>
                                          <p:attrName>style.visibility</p:attrName>
                                        </p:attrNameLst>
                                      </p:cBhvr>
                                      <p:to>
                                        <p:strVal val="visible"/>
                                      </p:to>
                                    </p:set>
                                    <p:animEffect filter="wipe(up)" transition="in">
                                      <p:cBhvr>
                                        <p:cTn dur="500" id="59"/>
                                        <p:tgtEl>
                                          <p:spTgt spid="16"/>
                                        </p:tgtEl>
                                      </p:cBhvr>
                                    </p:animEffect>
                                  </p:childTnLst>
                                </p:cTn>
                              </p:par>
                            </p:childTnLst>
                          </p:cTn>
                        </p:par>
                        <p:par>
                          <p:cTn fill="hold" id="60" nodeType="afterGroup">
                            <p:stCondLst>
                              <p:cond delay="5000"/>
                            </p:stCondLst>
                            <p:childTnLst>
                              <p:par>
                                <p:cTn fill="hold" id="61" nodeType="afterEffect" presetClass="entr" presetID="22" presetSubtype="1">
                                  <p:stCondLst>
                                    <p:cond delay="0"/>
                                  </p:stCondLst>
                                  <p:childTnLst>
                                    <p:set>
                                      <p:cBhvr>
                                        <p:cTn dur="1" fill="hold" id="62">
                                          <p:stCondLst>
                                            <p:cond delay="0"/>
                                          </p:stCondLst>
                                        </p:cTn>
                                        <p:tgtEl>
                                          <p:spTgt spid="24"/>
                                        </p:tgtEl>
                                        <p:attrNameLst>
                                          <p:attrName>style.visibility</p:attrName>
                                        </p:attrNameLst>
                                      </p:cBhvr>
                                      <p:to>
                                        <p:strVal val="visible"/>
                                      </p:to>
                                    </p:set>
                                    <p:animEffect filter="wipe(up)" transition="in">
                                      <p:cBhvr>
                                        <p:cTn dur="500" id="63"/>
                                        <p:tgtEl>
                                          <p:spTgt spid="24"/>
                                        </p:tgtEl>
                                      </p:cBhvr>
                                    </p:animEffect>
                                  </p:childTnLst>
                                </p:cTn>
                              </p:par>
                            </p:childTnLst>
                          </p:cTn>
                        </p:par>
                        <p:par>
                          <p:cTn fill="hold" id="64" nodeType="afterGroup">
                            <p:stCondLst>
                              <p:cond delay="5500"/>
                            </p:stCondLst>
                            <p:childTnLst>
                              <p:par>
                                <p:cTn fill="hold" id="65" nodeType="afterEffect" presetClass="entr" presetID="22" presetSubtype="1">
                                  <p:stCondLst>
                                    <p:cond delay="0"/>
                                  </p:stCondLst>
                                  <p:childTnLst>
                                    <p:set>
                                      <p:cBhvr>
                                        <p:cTn dur="1" fill="hold" id="66">
                                          <p:stCondLst>
                                            <p:cond delay="0"/>
                                          </p:stCondLst>
                                        </p:cTn>
                                        <p:tgtEl>
                                          <p:spTgt spid="17"/>
                                        </p:tgtEl>
                                        <p:attrNameLst>
                                          <p:attrName>style.visibility</p:attrName>
                                        </p:attrNameLst>
                                      </p:cBhvr>
                                      <p:to>
                                        <p:strVal val="visible"/>
                                      </p:to>
                                    </p:set>
                                    <p:animEffect filter="wipe(up)" transition="in">
                                      <p:cBhvr>
                                        <p:cTn dur="500" id="67"/>
                                        <p:tgtEl>
                                          <p:spTgt spid="17"/>
                                        </p:tgtEl>
                                      </p:cBhvr>
                                    </p:animEffect>
                                  </p:childTnLst>
                                </p:cTn>
                              </p:par>
                            </p:childTnLst>
                          </p:cTn>
                        </p:par>
                        <p:par>
                          <p:cTn fill="hold" id="68" nodeType="afterGroup">
                            <p:stCondLst>
                              <p:cond delay="6000"/>
                            </p:stCondLst>
                            <p:childTnLst>
                              <p:par>
                                <p:cTn fill="hold" id="69" nodeType="afterEffect" presetClass="entr" presetID="22" presetSubtype="1">
                                  <p:stCondLst>
                                    <p:cond delay="0"/>
                                  </p:stCondLst>
                                  <p:childTnLst>
                                    <p:set>
                                      <p:cBhvr>
                                        <p:cTn dur="1" fill="hold" id="70">
                                          <p:stCondLst>
                                            <p:cond delay="0"/>
                                          </p:stCondLst>
                                        </p:cTn>
                                        <p:tgtEl>
                                          <p:spTgt spid="27"/>
                                        </p:tgtEl>
                                        <p:attrNameLst>
                                          <p:attrName>style.visibility</p:attrName>
                                        </p:attrNameLst>
                                      </p:cBhvr>
                                      <p:to>
                                        <p:strVal val="visible"/>
                                      </p:to>
                                    </p:set>
                                    <p:animEffect filter="wipe(up)" transition="in">
                                      <p:cBhvr>
                                        <p:cTn dur="500" id="7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sp>
        <p:nvSpPr>
          <p:cNvPr id="15" name="圆角右箭头 14"/>
          <p:cNvSpPr/>
          <p:nvPr/>
        </p:nvSpPr>
        <p:spPr>
          <a:xfrm>
            <a:off x="3404650" y="1470388"/>
            <a:ext cx="1080248" cy="1226498"/>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b="0" lang="zh-CN">
              <a:solidFill>
                <a:schemeClr val="tx1"/>
              </a:solidFill>
              <a:ea charset="-122" panose="020b0503020204020204" pitchFamily="34" typeface="微软雅黑"/>
            </a:endParaRPr>
          </a:p>
        </p:txBody>
      </p:sp>
      <p:sp>
        <p:nvSpPr>
          <p:cNvPr id="16" name="圆角右箭头 15"/>
          <p:cNvSpPr/>
          <p:nvPr/>
        </p:nvSpPr>
        <p:spPr>
          <a:xfrm rot="5400000">
            <a:off x="4822793" y="1552485"/>
            <a:ext cx="1073185" cy="1234570"/>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b="0" lang="zh-CN">
              <a:solidFill>
                <a:schemeClr val="tx1"/>
              </a:solidFill>
              <a:ea charset="-122" panose="020b0503020204020204" pitchFamily="34" typeface="微软雅黑"/>
            </a:endParaRPr>
          </a:p>
        </p:txBody>
      </p:sp>
      <p:sp>
        <p:nvSpPr>
          <p:cNvPr id="17" name="圆角右箭头 16"/>
          <p:cNvSpPr/>
          <p:nvPr/>
        </p:nvSpPr>
        <p:spPr>
          <a:xfrm rot="16200000">
            <a:off x="3350300" y="2871714"/>
            <a:ext cx="1073185" cy="1234570"/>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b="0" lang="zh-CN">
              <a:solidFill>
                <a:schemeClr val="tx1"/>
              </a:solidFill>
              <a:ea charset="-122" panose="020b0503020204020204" pitchFamily="34" typeface="微软雅黑"/>
            </a:endParaRPr>
          </a:p>
        </p:txBody>
      </p:sp>
      <p:sp>
        <p:nvSpPr>
          <p:cNvPr id="18" name="圆角右箭头 17"/>
          <p:cNvSpPr/>
          <p:nvPr/>
        </p:nvSpPr>
        <p:spPr>
          <a:xfrm flipH="1" flipV="1">
            <a:off x="4767821" y="2944191"/>
            <a:ext cx="1080248" cy="1226498"/>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b="0" lang="zh-CN">
              <a:solidFill>
                <a:schemeClr val="tx1"/>
              </a:solidFill>
              <a:ea charset="-122" panose="020b0503020204020204" pitchFamily="34" typeface="微软雅黑"/>
            </a:endParaRPr>
          </a:p>
        </p:txBody>
      </p:sp>
      <p:grpSp>
        <p:nvGrpSpPr>
          <p:cNvPr id="19" name="组合 18"/>
          <p:cNvGrpSpPr/>
          <p:nvPr/>
        </p:nvGrpSpPr>
        <p:grpSpPr>
          <a:xfrm>
            <a:off x="3738933" y="2125999"/>
            <a:ext cx="1800200" cy="1501897"/>
            <a:chOff x="3666054" y="2607295"/>
            <a:chExt cx="1924896" cy="2002530"/>
          </a:xfrm>
        </p:grpSpPr>
        <p:sp>
          <p:nvSpPr>
            <p:cNvPr id="20" name="TextBox 28"/>
            <p:cNvSpPr txBox="1"/>
            <p:nvPr/>
          </p:nvSpPr>
          <p:spPr>
            <a:xfrm>
              <a:off x="3753141" y="2607295"/>
              <a:ext cx="1750723" cy="609600"/>
            </a:xfrm>
            <a:prstGeom prst="rect">
              <a:avLst/>
            </a:prstGeom>
            <a:noFill/>
          </p:spPr>
          <p:txBody>
            <a:bodyPr rtlCol="0" wrap="square">
              <a:spAutoFit/>
            </a:bodyPr>
            <a:lstStyle/>
            <a:p>
              <a:pPr algn="ctr"/>
              <a:r>
                <a:rPr altLang="en-US" b="0" lang="zh-CN" sz="2400">
                  <a:latin charset="-122" panose="020b0503020204020204" pitchFamily="34" typeface="微软雅黑"/>
                  <a:ea charset="-122" panose="020b0503020204020204" pitchFamily="34" typeface="微软雅黑"/>
                </a:rPr>
                <a:t>添加标题</a:t>
              </a:r>
            </a:p>
          </p:txBody>
        </p:sp>
        <p:sp>
          <p:nvSpPr>
            <p:cNvPr id="21" name="TextBox 29"/>
            <p:cNvSpPr txBox="1"/>
            <p:nvPr/>
          </p:nvSpPr>
          <p:spPr>
            <a:xfrm>
              <a:off x="3666054" y="3206363"/>
              <a:ext cx="1924896" cy="1389888"/>
            </a:xfrm>
            <a:prstGeom prst="rect">
              <a:avLst/>
            </a:prstGeom>
            <a:noFill/>
          </p:spPr>
          <p:txBody>
            <a:bodyPr rtlCol="0" wrap="square">
              <a:spAutoFit/>
            </a:bodyPr>
            <a:lstStyle/>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p:txBody>
        </p:sp>
      </p:grpSp>
      <p:grpSp>
        <p:nvGrpSpPr>
          <p:cNvPr id="22" name="组合 21"/>
          <p:cNvGrpSpPr/>
          <p:nvPr/>
        </p:nvGrpSpPr>
        <p:grpSpPr>
          <a:xfrm>
            <a:off x="6071064" y="1403878"/>
            <a:ext cx="1800200" cy="1280909"/>
            <a:chOff x="6391520" y="1772816"/>
            <a:chExt cx="1924896" cy="1707878"/>
          </a:xfrm>
        </p:grpSpPr>
        <p:sp>
          <p:nvSpPr>
            <p:cNvPr id="23" name="TextBox 31"/>
            <p:cNvSpPr txBox="1"/>
            <p:nvPr/>
          </p:nvSpPr>
          <p:spPr>
            <a:xfrm>
              <a:off x="6622623" y="1772816"/>
              <a:ext cx="1462691" cy="447040"/>
            </a:xfrm>
            <a:prstGeom prst="rect">
              <a:avLst/>
            </a:prstGeom>
            <a:noFill/>
          </p:spPr>
          <p:txBody>
            <a:bodyPr rtlCol="0" wrap="square">
              <a:spAutoFit/>
            </a:bodyPr>
            <a:lstStyle/>
            <a:p>
              <a:pPr algn="ctr"/>
              <a:r>
                <a:rPr altLang="en-US" b="0" lang="zh-CN" sz="1600">
                  <a:latin charset="-122" panose="020b0503020204020204" pitchFamily="34" typeface="微软雅黑"/>
                  <a:ea charset="-122" panose="020b0503020204020204" pitchFamily="34" typeface="微软雅黑"/>
                </a:rPr>
                <a:t>添加标题</a:t>
              </a:r>
            </a:p>
          </p:txBody>
        </p:sp>
        <p:sp>
          <p:nvSpPr>
            <p:cNvPr id="24" name="TextBox 32"/>
            <p:cNvSpPr txBox="1"/>
            <p:nvPr/>
          </p:nvSpPr>
          <p:spPr>
            <a:xfrm>
              <a:off x="6391521" y="2077234"/>
              <a:ext cx="1924896" cy="1389887"/>
            </a:xfrm>
            <a:prstGeom prst="rect">
              <a:avLst/>
            </a:prstGeom>
            <a:noFill/>
          </p:spPr>
          <p:txBody>
            <a:bodyPr rtlCol="0" wrap="square">
              <a:spAutoFit/>
            </a:bodyPr>
            <a:lstStyle/>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p:txBody>
        </p:sp>
      </p:grpSp>
      <p:grpSp>
        <p:nvGrpSpPr>
          <p:cNvPr id="25" name="组合 24"/>
          <p:cNvGrpSpPr/>
          <p:nvPr/>
        </p:nvGrpSpPr>
        <p:grpSpPr>
          <a:xfrm>
            <a:off x="6071064" y="2973718"/>
            <a:ext cx="1800200" cy="1300039"/>
            <a:chOff x="6391520" y="3692218"/>
            <a:chExt cx="1924896" cy="1733386"/>
          </a:xfrm>
        </p:grpSpPr>
        <p:sp>
          <p:nvSpPr>
            <p:cNvPr id="26" name="TextBox 34"/>
            <p:cNvSpPr txBox="1"/>
            <p:nvPr/>
          </p:nvSpPr>
          <p:spPr>
            <a:xfrm>
              <a:off x="6622623" y="3692218"/>
              <a:ext cx="1462691" cy="447040"/>
            </a:xfrm>
            <a:prstGeom prst="rect">
              <a:avLst/>
            </a:prstGeom>
            <a:noFill/>
          </p:spPr>
          <p:txBody>
            <a:bodyPr rtlCol="0" wrap="square">
              <a:spAutoFit/>
            </a:bodyPr>
            <a:lstStyle/>
            <a:p>
              <a:pPr algn="ctr"/>
              <a:r>
                <a:rPr altLang="en-US" b="0" lang="zh-CN" sz="1600">
                  <a:latin charset="-122" panose="020b0503020204020204" pitchFamily="34" typeface="微软雅黑"/>
                  <a:ea charset="-122" panose="020b0503020204020204" pitchFamily="34" typeface="微软雅黑"/>
                </a:rPr>
                <a:t>添加标题</a:t>
              </a:r>
            </a:p>
          </p:txBody>
        </p:sp>
        <p:sp>
          <p:nvSpPr>
            <p:cNvPr id="27" name="TextBox 35"/>
            <p:cNvSpPr txBox="1"/>
            <p:nvPr/>
          </p:nvSpPr>
          <p:spPr>
            <a:xfrm>
              <a:off x="6391521" y="4022142"/>
              <a:ext cx="1924896" cy="1389889"/>
            </a:xfrm>
            <a:prstGeom prst="rect">
              <a:avLst/>
            </a:prstGeom>
            <a:noFill/>
          </p:spPr>
          <p:txBody>
            <a:bodyPr rtlCol="0" wrap="square">
              <a:spAutoFit/>
            </a:bodyPr>
            <a:lstStyle/>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p:txBody>
        </p:sp>
      </p:grpSp>
      <p:grpSp>
        <p:nvGrpSpPr>
          <p:cNvPr id="28" name="组合 27"/>
          <p:cNvGrpSpPr/>
          <p:nvPr/>
        </p:nvGrpSpPr>
        <p:grpSpPr>
          <a:xfrm>
            <a:off x="1246528" y="1392128"/>
            <a:ext cx="1800200" cy="1269861"/>
            <a:chOff x="918912" y="1844824"/>
            <a:chExt cx="1924896" cy="1693146"/>
          </a:xfrm>
        </p:grpSpPr>
        <p:sp>
          <p:nvSpPr>
            <p:cNvPr id="29" name="TextBox 37"/>
            <p:cNvSpPr txBox="1"/>
            <p:nvPr/>
          </p:nvSpPr>
          <p:spPr>
            <a:xfrm>
              <a:off x="1150015" y="1844824"/>
              <a:ext cx="1462691" cy="447039"/>
            </a:xfrm>
            <a:prstGeom prst="rect">
              <a:avLst/>
            </a:prstGeom>
            <a:noFill/>
          </p:spPr>
          <p:txBody>
            <a:bodyPr rtlCol="0" wrap="square">
              <a:spAutoFit/>
            </a:bodyPr>
            <a:lstStyle/>
            <a:p>
              <a:pPr algn="ctr"/>
              <a:r>
                <a:rPr altLang="en-US" b="0" lang="zh-CN" sz="1600">
                  <a:latin charset="-122" panose="020b0503020204020204" pitchFamily="34" typeface="微软雅黑"/>
                  <a:ea charset="-122" panose="020b0503020204020204" pitchFamily="34" typeface="微软雅黑"/>
                </a:rPr>
                <a:t>添加标题</a:t>
              </a:r>
            </a:p>
          </p:txBody>
        </p:sp>
        <p:sp>
          <p:nvSpPr>
            <p:cNvPr id="30" name="TextBox 38"/>
            <p:cNvSpPr txBox="1"/>
            <p:nvPr/>
          </p:nvSpPr>
          <p:spPr>
            <a:xfrm>
              <a:off x="918912" y="2134510"/>
              <a:ext cx="1924896" cy="1389886"/>
            </a:xfrm>
            <a:prstGeom prst="rect">
              <a:avLst/>
            </a:prstGeom>
            <a:noFill/>
          </p:spPr>
          <p:txBody>
            <a:bodyPr rtlCol="0" wrap="square">
              <a:spAutoFit/>
            </a:bodyPr>
            <a:lstStyle/>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p:txBody>
        </p:sp>
      </p:grpSp>
      <p:grpSp>
        <p:nvGrpSpPr>
          <p:cNvPr id="31" name="组合 30"/>
          <p:cNvGrpSpPr/>
          <p:nvPr/>
        </p:nvGrpSpPr>
        <p:grpSpPr>
          <a:xfrm>
            <a:off x="1246528" y="3047032"/>
            <a:ext cx="1800200" cy="1308273"/>
            <a:chOff x="918912" y="3738518"/>
            <a:chExt cx="1924896" cy="1744364"/>
          </a:xfrm>
        </p:grpSpPr>
        <p:sp>
          <p:nvSpPr>
            <p:cNvPr id="32" name="TextBox 40"/>
            <p:cNvSpPr txBox="1"/>
            <p:nvPr/>
          </p:nvSpPr>
          <p:spPr>
            <a:xfrm>
              <a:off x="1150015" y="3738518"/>
              <a:ext cx="1462691" cy="447040"/>
            </a:xfrm>
            <a:prstGeom prst="rect">
              <a:avLst/>
            </a:prstGeom>
            <a:noFill/>
          </p:spPr>
          <p:txBody>
            <a:bodyPr rtlCol="0" wrap="square">
              <a:spAutoFit/>
            </a:bodyPr>
            <a:lstStyle/>
            <a:p>
              <a:pPr algn="ctr"/>
              <a:r>
                <a:rPr altLang="en-US" b="0" lang="zh-CN" sz="1600">
                  <a:latin charset="-122" panose="020b0503020204020204" pitchFamily="34" typeface="微软雅黑"/>
                  <a:ea charset="-122" panose="020b0503020204020204" pitchFamily="34" typeface="微软雅黑"/>
                </a:rPr>
                <a:t>添加标题</a:t>
              </a:r>
            </a:p>
          </p:txBody>
        </p:sp>
        <p:sp>
          <p:nvSpPr>
            <p:cNvPr id="33" name="TextBox 41"/>
            <p:cNvSpPr txBox="1"/>
            <p:nvPr/>
          </p:nvSpPr>
          <p:spPr>
            <a:xfrm>
              <a:off x="918912" y="4079422"/>
              <a:ext cx="1924896" cy="1389888"/>
            </a:xfrm>
            <a:prstGeom prst="rect">
              <a:avLst/>
            </a:prstGeom>
            <a:noFill/>
          </p:spPr>
          <p:txBody>
            <a:bodyPr rtlCol="0" wrap="square">
              <a:spAutoFit/>
            </a:bodyPr>
            <a:lstStyle/>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a:p>
              <a:pPr algn="ctr">
                <a:lnSpc>
                  <a:spcPct val="130000"/>
                </a:lnSpc>
              </a:pPr>
              <a:r>
                <a:rPr altLang="en-US" b="0" lang="zh-CN" sz="1200">
                  <a:latin charset="-122" panose="020b0503020204020204" pitchFamily="34" typeface="微软雅黑"/>
                  <a:ea charset="-122" panose="020b0503020204020204" pitchFamily="34" typeface="微软雅黑"/>
                </a:rPr>
                <a:t>单击此处添加文本</a:t>
              </a:r>
            </a:p>
          </p:txBody>
        </p:sp>
      </p:grpSp>
    </p:spTree>
    <p:extLst>
      <p:ext uri="{BB962C8B-B14F-4D97-AF65-F5344CB8AC3E}">
        <p14:creationId val="324907456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grpId="0" id="25" nodeType="afterEffect" presetClass="entr" presetID="22" presetSubtype="4">
                                  <p:stCondLst>
                                    <p:cond delay="0"/>
                                  </p:stCondLst>
                                  <p:childTnLst>
                                    <p:set>
                                      <p:cBhvr>
                                        <p:cTn dur="1" fill="hold" id="26">
                                          <p:stCondLst>
                                            <p:cond delay="0"/>
                                          </p:stCondLst>
                                        </p:cTn>
                                        <p:tgtEl>
                                          <p:spTgt spid="15"/>
                                        </p:tgtEl>
                                        <p:attrNameLst>
                                          <p:attrName>style.visibility</p:attrName>
                                        </p:attrNameLst>
                                      </p:cBhvr>
                                      <p:to>
                                        <p:strVal val="visible"/>
                                      </p:to>
                                    </p:set>
                                    <p:animEffect filter="wipe(down)" transition="in">
                                      <p:cBhvr>
                                        <p:cTn dur="500" id="27"/>
                                        <p:tgtEl>
                                          <p:spTgt spid="15"/>
                                        </p:tgtEl>
                                      </p:cBhvr>
                                    </p:animEffect>
                                  </p:childTnLst>
                                </p:cTn>
                              </p:par>
                              <p:par>
                                <p:cTn fill="hold" grpId="0" id="28" nodeType="withEffect" presetClass="entr" presetID="22" presetSubtype="1">
                                  <p:stCondLst>
                                    <p:cond delay="200"/>
                                  </p:stCondLst>
                                  <p:childTnLst>
                                    <p:set>
                                      <p:cBhvr>
                                        <p:cTn dur="1" fill="hold" id="29">
                                          <p:stCondLst>
                                            <p:cond delay="0"/>
                                          </p:stCondLst>
                                        </p:cTn>
                                        <p:tgtEl>
                                          <p:spTgt spid="16"/>
                                        </p:tgtEl>
                                        <p:attrNameLst>
                                          <p:attrName>style.visibility</p:attrName>
                                        </p:attrNameLst>
                                      </p:cBhvr>
                                      <p:to>
                                        <p:strVal val="visible"/>
                                      </p:to>
                                    </p:set>
                                    <p:animEffect filter="wipe(up)" transition="in">
                                      <p:cBhvr>
                                        <p:cTn dur="500" id="30"/>
                                        <p:tgtEl>
                                          <p:spTgt spid="16"/>
                                        </p:tgtEl>
                                      </p:cBhvr>
                                    </p:animEffect>
                                  </p:childTnLst>
                                </p:cTn>
                              </p:par>
                              <p:par>
                                <p:cTn fill="hold" grpId="0" id="31" nodeType="withEffect" presetClass="entr" presetID="22" presetSubtype="2">
                                  <p:stCondLst>
                                    <p:cond delay="500"/>
                                  </p:stCondLst>
                                  <p:childTnLst>
                                    <p:set>
                                      <p:cBhvr>
                                        <p:cTn dur="1" fill="hold" id="32">
                                          <p:stCondLst>
                                            <p:cond delay="0"/>
                                          </p:stCondLst>
                                        </p:cTn>
                                        <p:tgtEl>
                                          <p:spTgt spid="18"/>
                                        </p:tgtEl>
                                        <p:attrNameLst>
                                          <p:attrName>style.visibility</p:attrName>
                                        </p:attrNameLst>
                                      </p:cBhvr>
                                      <p:to>
                                        <p:strVal val="visible"/>
                                      </p:to>
                                    </p:set>
                                    <p:animEffect filter="wipe(right)" transition="in">
                                      <p:cBhvr>
                                        <p:cTn dur="500" id="33"/>
                                        <p:tgtEl>
                                          <p:spTgt spid="18"/>
                                        </p:tgtEl>
                                      </p:cBhvr>
                                    </p:animEffect>
                                  </p:childTnLst>
                                </p:cTn>
                              </p:par>
                              <p:par>
                                <p:cTn fill="hold" grpId="0" id="34" nodeType="withEffect" presetClass="entr" presetID="22" presetSubtype="4">
                                  <p:stCondLst>
                                    <p:cond delay="800"/>
                                  </p:stCondLst>
                                  <p:childTnLst>
                                    <p:set>
                                      <p:cBhvr>
                                        <p:cTn dur="1" fill="hold" id="35">
                                          <p:stCondLst>
                                            <p:cond delay="0"/>
                                          </p:stCondLst>
                                        </p:cTn>
                                        <p:tgtEl>
                                          <p:spTgt spid="17"/>
                                        </p:tgtEl>
                                        <p:attrNameLst>
                                          <p:attrName>style.visibility</p:attrName>
                                        </p:attrNameLst>
                                      </p:cBhvr>
                                      <p:to>
                                        <p:strVal val="visible"/>
                                      </p:to>
                                    </p:set>
                                    <p:animEffect filter="wipe(down)" transition="in">
                                      <p:cBhvr>
                                        <p:cTn dur="500" id="36"/>
                                        <p:tgtEl>
                                          <p:spTgt spid="17"/>
                                        </p:tgtEl>
                                      </p:cBhvr>
                                    </p:animEffect>
                                  </p:childTnLst>
                                </p:cTn>
                              </p:par>
                            </p:childTnLst>
                          </p:cTn>
                        </p:par>
                        <p:par>
                          <p:cTn fill="hold" id="37" nodeType="afterGroup">
                            <p:stCondLst>
                              <p:cond delay="2300"/>
                            </p:stCondLst>
                            <p:childTnLst>
                              <p:par>
                                <p:cTn fill="hold" id="38" nodeType="afterEffect" presetClass="entr" presetID="53" presetSubtype="0">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p:cTn dur="500" fill="hold" id="40"/>
                                        <p:tgtEl>
                                          <p:spTgt spid="19"/>
                                        </p:tgtEl>
                                        <p:attrNameLst>
                                          <p:attrName>ppt_w</p:attrName>
                                        </p:attrNameLst>
                                      </p:cBhvr>
                                      <p:tavLst>
                                        <p:tav tm="0">
                                          <p:val>
                                            <p:fltVal val="0"/>
                                          </p:val>
                                        </p:tav>
                                        <p:tav tm="100000">
                                          <p:val>
                                            <p:strVal val="#ppt_w"/>
                                          </p:val>
                                        </p:tav>
                                      </p:tavLst>
                                    </p:anim>
                                    <p:anim calcmode="lin" valueType="num">
                                      <p:cBhvr>
                                        <p:cTn dur="500" fill="hold" id="41"/>
                                        <p:tgtEl>
                                          <p:spTgt spid="19"/>
                                        </p:tgtEl>
                                        <p:attrNameLst>
                                          <p:attrName>ppt_h</p:attrName>
                                        </p:attrNameLst>
                                      </p:cBhvr>
                                      <p:tavLst>
                                        <p:tav tm="0">
                                          <p:val>
                                            <p:fltVal val="0"/>
                                          </p:val>
                                        </p:tav>
                                        <p:tav tm="100000">
                                          <p:val>
                                            <p:strVal val="#ppt_h"/>
                                          </p:val>
                                        </p:tav>
                                      </p:tavLst>
                                    </p:anim>
                                    <p:animEffect filter="fade" transition="in">
                                      <p:cBhvr>
                                        <p:cTn dur="500" id="42"/>
                                        <p:tgtEl>
                                          <p:spTgt spid="19"/>
                                        </p:tgtEl>
                                      </p:cBhvr>
                                    </p:animEffect>
                                  </p:childTnLst>
                                </p:cTn>
                              </p:par>
                            </p:childTnLst>
                          </p:cTn>
                        </p:par>
                        <p:par>
                          <p:cTn fill="hold" id="43" nodeType="afterGroup">
                            <p:stCondLst>
                              <p:cond delay="2800"/>
                            </p:stCondLst>
                            <p:childTnLst>
                              <p:par>
                                <p:cTn fill="hold" id="44" nodeType="afterEffect" presetClass="entr" presetID="22" presetSubtype="8">
                                  <p:stCondLst>
                                    <p:cond delay="0"/>
                                  </p:stCondLst>
                                  <p:childTnLst>
                                    <p:set>
                                      <p:cBhvr>
                                        <p:cTn dur="1" fill="hold" id="45">
                                          <p:stCondLst>
                                            <p:cond delay="0"/>
                                          </p:stCondLst>
                                        </p:cTn>
                                        <p:tgtEl>
                                          <p:spTgt spid="22"/>
                                        </p:tgtEl>
                                        <p:attrNameLst>
                                          <p:attrName>style.visibility</p:attrName>
                                        </p:attrNameLst>
                                      </p:cBhvr>
                                      <p:to>
                                        <p:strVal val="visible"/>
                                      </p:to>
                                    </p:set>
                                    <p:animEffect filter="wipe(left)" transition="in">
                                      <p:cBhvr>
                                        <p:cTn dur="500" id="46"/>
                                        <p:tgtEl>
                                          <p:spTgt spid="22"/>
                                        </p:tgtEl>
                                      </p:cBhvr>
                                    </p:animEffect>
                                  </p:childTnLst>
                                </p:cTn>
                              </p:par>
                              <p:par>
                                <p:cTn fill="hold" id="47" nodeType="withEffect" presetClass="entr" presetID="22" presetSubtype="8">
                                  <p:stCondLst>
                                    <p:cond delay="0"/>
                                  </p:stCondLst>
                                  <p:childTnLst>
                                    <p:set>
                                      <p:cBhvr>
                                        <p:cTn dur="1" fill="hold" id="48">
                                          <p:stCondLst>
                                            <p:cond delay="0"/>
                                          </p:stCondLst>
                                        </p:cTn>
                                        <p:tgtEl>
                                          <p:spTgt spid="25"/>
                                        </p:tgtEl>
                                        <p:attrNameLst>
                                          <p:attrName>style.visibility</p:attrName>
                                        </p:attrNameLst>
                                      </p:cBhvr>
                                      <p:to>
                                        <p:strVal val="visible"/>
                                      </p:to>
                                    </p:set>
                                    <p:animEffect filter="wipe(left)" transition="in">
                                      <p:cBhvr>
                                        <p:cTn dur="500" id="49"/>
                                        <p:tgtEl>
                                          <p:spTgt spid="25"/>
                                        </p:tgtEl>
                                      </p:cBhvr>
                                    </p:animEffect>
                                  </p:childTnLst>
                                </p:cTn>
                              </p:par>
                              <p:par>
                                <p:cTn fill="hold" id="50" nodeType="withEffect" presetClass="entr" presetID="22" presetSubtype="2">
                                  <p:stCondLst>
                                    <p:cond delay="0"/>
                                  </p:stCondLst>
                                  <p:childTnLst>
                                    <p:set>
                                      <p:cBhvr>
                                        <p:cTn dur="1" fill="hold" id="51">
                                          <p:stCondLst>
                                            <p:cond delay="0"/>
                                          </p:stCondLst>
                                        </p:cTn>
                                        <p:tgtEl>
                                          <p:spTgt spid="31"/>
                                        </p:tgtEl>
                                        <p:attrNameLst>
                                          <p:attrName>style.visibility</p:attrName>
                                        </p:attrNameLst>
                                      </p:cBhvr>
                                      <p:to>
                                        <p:strVal val="visible"/>
                                      </p:to>
                                    </p:set>
                                    <p:animEffect filter="wipe(right)" transition="in">
                                      <p:cBhvr>
                                        <p:cTn dur="500" id="52"/>
                                        <p:tgtEl>
                                          <p:spTgt spid="31"/>
                                        </p:tgtEl>
                                      </p:cBhvr>
                                    </p:animEffect>
                                  </p:childTnLst>
                                </p:cTn>
                              </p:par>
                              <p:par>
                                <p:cTn fill="hold" id="53" nodeType="withEffect" presetClass="entr" presetID="22" presetSubtype="2">
                                  <p:stCondLst>
                                    <p:cond delay="0"/>
                                  </p:stCondLst>
                                  <p:childTnLst>
                                    <p:set>
                                      <p:cBhvr>
                                        <p:cTn dur="1" fill="hold" id="54">
                                          <p:stCondLst>
                                            <p:cond delay="0"/>
                                          </p:stCondLst>
                                        </p:cTn>
                                        <p:tgtEl>
                                          <p:spTgt spid="28"/>
                                        </p:tgtEl>
                                        <p:attrNameLst>
                                          <p:attrName>style.visibility</p:attrName>
                                        </p:attrNameLst>
                                      </p:cBhvr>
                                      <p:to>
                                        <p:strVal val="visible"/>
                                      </p:to>
                                    </p:set>
                                    <p:animEffect filter="wipe(right)" transition="in">
                                      <p:cBhvr>
                                        <p:cTn dur="500" id="5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5"/>
      <p:bldP grpId="0" spid="16"/>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sp>
        <p:nvSpPr>
          <p:cNvPr id="15" name="TextBox 1"/>
          <p:cNvSpPr txBox="1"/>
          <p:nvPr/>
        </p:nvSpPr>
        <p:spPr>
          <a:xfrm>
            <a:off x="4360087" y="1723787"/>
            <a:ext cx="3382272" cy="421338"/>
          </a:xfrm>
          <a:prstGeom prst="rect">
            <a:avLst/>
          </a:prstGeom>
          <a:noFill/>
        </p:spPr>
        <p:txBody>
          <a:bodyPr bIns="45696" lIns="91393" rIns="91393" rtlCol="0" tIns="45696" wrap="square">
            <a:spAutoFit/>
          </a:bodyPr>
          <a:lstStyle/>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点击输入简要文字内容，文字内容需概括精炼，不用多余的文字修饰，言简意赅的说明分项内容。</a:t>
            </a:r>
          </a:p>
        </p:txBody>
      </p:sp>
      <p:grpSp>
        <p:nvGrpSpPr>
          <p:cNvPr id="16" name="组合 15"/>
          <p:cNvGrpSpPr/>
          <p:nvPr/>
        </p:nvGrpSpPr>
        <p:grpSpPr>
          <a:xfrm>
            <a:off x="1394284" y="1062164"/>
            <a:ext cx="1967238" cy="1967950"/>
            <a:chOff x="1835696" y="880098"/>
            <a:chExt cx="1968462" cy="1968462"/>
          </a:xfrm>
          <a:solidFill>
            <a:srgbClr val="404040"/>
          </a:solidFill>
        </p:grpSpPr>
        <p:sp>
          <p:nvSpPr>
            <p:cNvPr id="17" name="椭圆 16"/>
            <p:cNvSpPr/>
            <p:nvPr/>
          </p:nvSpPr>
          <p:spPr>
            <a:xfrm>
              <a:off x="1835696" y="880098"/>
              <a:ext cx="1968462" cy="1968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2">
                <a:ea charset="-122" panose="020b0503020204020204" pitchFamily="34" typeface="微软雅黑"/>
              </a:endParaRPr>
            </a:p>
          </p:txBody>
        </p:sp>
        <p:sp>
          <p:nvSpPr>
            <p:cNvPr id="18" name="TextBox 4"/>
            <p:cNvSpPr txBox="1"/>
            <p:nvPr/>
          </p:nvSpPr>
          <p:spPr>
            <a:xfrm>
              <a:off x="2292433" y="1697308"/>
              <a:ext cx="697664" cy="245733"/>
            </a:xfrm>
            <a:prstGeom prst="rect">
              <a:avLst/>
            </a:prstGeom>
            <a:grpFill/>
          </p:spPr>
          <p:txBody>
            <a:bodyPr rtlCol="0" wrap="none">
              <a:spAutoFit/>
            </a:bodyPr>
            <a:lstStyle/>
            <a:p>
              <a:r>
                <a:rPr altLang="en-US" lang="zh-CN" sz="1012">
                  <a:solidFill>
                    <a:schemeClr val="bg1"/>
                  </a:solidFill>
                  <a:latin charset="-122" pitchFamily="2" typeface="方正兰亭准黑_GBK"/>
                  <a:ea charset="-122" pitchFamily="2" typeface="方正兰亭准黑_GBK"/>
                </a:rPr>
                <a:t>事项之一</a:t>
              </a:r>
            </a:p>
          </p:txBody>
        </p:sp>
      </p:grpSp>
      <p:grpSp>
        <p:nvGrpSpPr>
          <p:cNvPr id="19" name="组合 18"/>
          <p:cNvGrpSpPr/>
          <p:nvPr/>
        </p:nvGrpSpPr>
        <p:grpSpPr>
          <a:xfrm>
            <a:off x="897789" y="2387057"/>
            <a:ext cx="1723622" cy="1724245"/>
            <a:chOff x="2115570" y="1737559"/>
            <a:chExt cx="1620620" cy="1620620"/>
          </a:xfrm>
          <a:solidFill>
            <a:srgbClr val="404040"/>
          </a:solidFill>
        </p:grpSpPr>
        <p:sp>
          <p:nvSpPr>
            <p:cNvPr id="20" name="椭圆 19"/>
            <p:cNvSpPr/>
            <p:nvPr/>
          </p:nvSpPr>
          <p:spPr>
            <a:xfrm>
              <a:off x="2115570" y="1737559"/>
              <a:ext cx="1620620" cy="16206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2">
                <a:ea charset="-122" panose="020b0503020204020204" pitchFamily="34" typeface="微软雅黑"/>
              </a:endParaRPr>
            </a:p>
          </p:txBody>
        </p:sp>
        <p:sp>
          <p:nvSpPr>
            <p:cNvPr id="21" name="TextBox 7"/>
            <p:cNvSpPr txBox="1"/>
            <p:nvPr/>
          </p:nvSpPr>
          <p:spPr>
            <a:xfrm>
              <a:off x="2446342" y="2402905"/>
              <a:ext cx="924238" cy="311549"/>
            </a:xfrm>
            <a:prstGeom prst="rect">
              <a:avLst/>
            </a:prstGeom>
            <a:grpFill/>
          </p:spPr>
          <p:txBody>
            <a:bodyPr rtlCol="0" wrap="none">
              <a:spAutoFit/>
            </a:bodyPr>
            <a:lstStyle/>
            <a:p>
              <a:r>
                <a:rPr altLang="en-US" lang="zh-CN" sz="1575">
                  <a:solidFill>
                    <a:schemeClr val="bg1"/>
                  </a:solidFill>
                  <a:latin charset="-122" panose="020b0503020204020204" pitchFamily="34" typeface="微软雅黑"/>
                  <a:ea charset="-122" panose="020b0503020204020204" pitchFamily="34" typeface="微软雅黑"/>
                </a:rPr>
                <a:t>事项之二</a:t>
              </a:r>
            </a:p>
          </p:txBody>
        </p:sp>
      </p:grpSp>
      <p:grpSp>
        <p:nvGrpSpPr>
          <p:cNvPr id="22" name="组合 21"/>
          <p:cNvGrpSpPr/>
          <p:nvPr/>
        </p:nvGrpSpPr>
        <p:grpSpPr>
          <a:xfrm>
            <a:off x="2403706" y="2514691"/>
            <a:ext cx="1449602" cy="1450126"/>
            <a:chOff x="3527026" y="1952177"/>
            <a:chExt cx="1191384" cy="1191384"/>
          </a:xfrm>
          <a:solidFill>
            <a:srgbClr val="404040"/>
          </a:solidFill>
        </p:grpSpPr>
        <p:sp>
          <p:nvSpPr>
            <p:cNvPr id="23" name="椭圆 22"/>
            <p:cNvSpPr/>
            <p:nvPr/>
          </p:nvSpPr>
          <p:spPr>
            <a:xfrm>
              <a:off x="3527026" y="1952177"/>
              <a:ext cx="1191384" cy="1191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2">
                <a:ea charset="-122" panose="020b0503020204020204" pitchFamily="34" typeface="微软雅黑"/>
              </a:endParaRPr>
            </a:p>
          </p:txBody>
        </p:sp>
        <p:sp>
          <p:nvSpPr>
            <p:cNvPr id="24" name="TextBox 10"/>
            <p:cNvSpPr txBox="1"/>
            <p:nvPr/>
          </p:nvSpPr>
          <p:spPr>
            <a:xfrm>
              <a:off x="3788777" y="2437142"/>
              <a:ext cx="745255" cy="253546"/>
            </a:xfrm>
            <a:prstGeom prst="rect">
              <a:avLst/>
            </a:prstGeom>
            <a:grpFill/>
          </p:spPr>
          <p:txBody>
            <a:bodyPr rtlCol="0" wrap="none">
              <a:spAutoFit/>
            </a:bodyPr>
            <a:lstStyle/>
            <a:p>
              <a:r>
                <a:rPr altLang="en-US" lang="zh-CN" sz="1425">
                  <a:solidFill>
                    <a:schemeClr val="bg1"/>
                  </a:solidFill>
                  <a:latin charset="-122" panose="020b0503020204020204" pitchFamily="34" typeface="微软雅黑"/>
                  <a:ea charset="-122" panose="020b0503020204020204" pitchFamily="34" typeface="微软雅黑"/>
                </a:rPr>
                <a:t>事项之三</a:t>
              </a:r>
            </a:p>
          </p:txBody>
        </p:sp>
      </p:grpSp>
      <p:sp>
        <p:nvSpPr>
          <p:cNvPr id="25" name="TextBox 11"/>
          <p:cNvSpPr txBox="1"/>
          <p:nvPr/>
        </p:nvSpPr>
        <p:spPr>
          <a:xfrm>
            <a:off x="4360087" y="2728225"/>
            <a:ext cx="3382272" cy="421338"/>
          </a:xfrm>
          <a:prstGeom prst="rect">
            <a:avLst/>
          </a:prstGeom>
          <a:noFill/>
        </p:spPr>
        <p:txBody>
          <a:bodyPr bIns="45696" lIns="91393" rIns="91393" rtlCol="0" tIns="45696" wrap="square">
            <a:spAutoFit/>
          </a:bodyPr>
          <a:lstStyle/>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点击输入简要文字内容，文字内容需概括精炼，不用多余的文字修饰，言简意赅的说明分项内容。</a:t>
            </a:r>
          </a:p>
        </p:txBody>
      </p:sp>
      <p:sp>
        <p:nvSpPr>
          <p:cNvPr id="26" name="TextBox 12"/>
          <p:cNvSpPr txBox="1"/>
          <p:nvPr/>
        </p:nvSpPr>
        <p:spPr>
          <a:xfrm>
            <a:off x="4360087" y="3681963"/>
            <a:ext cx="3382272" cy="421338"/>
          </a:xfrm>
          <a:prstGeom prst="rect">
            <a:avLst/>
          </a:prstGeom>
          <a:noFill/>
        </p:spPr>
        <p:txBody>
          <a:bodyPr bIns="45696" lIns="91393" rIns="91393" rtlCol="0" tIns="45696" wrap="square">
            <a:spAutoFit/>
          </a:bodyPr>
          <a:lstStyle/>
          <a:p>
            <a:pPr algn="just">
              <a:lnSpc>
                <a:spcPts val="1299"/>
              </a:lnSpc>
            </a:pPr>
            <a:r>
              <a:rPr altLang="en-US" lang="zh-CN" sz="900">
                <a:latin charset="-122" pitchFamily="65" typeface="方正兰亭纤黑简体"/>
                <a:ea charset="-122" pitchFamily="65" typeface="方正兰亭纤黑简体"/>
              </a:rPr>
              <a:t>点击输入简要文字内容，文字内容需概括精炼，不用多余的文字修饰，言简意赅的说明分项内容。</a:t>
            </a:r>
          </a:p>
        </p:txBody>
      </p:sp>
      <p:grpSp>
        <p:nvGrpSpPr>
          <p:cNvPr id="27" name="组合 26"/>
          <p:cNvGrpSpPr/>
          <p:nvPr/>
        </p:nvGrpSpPr>
        <p:grpSpPr>
          <a:xfrm>
            <a:off x="4360087" y="1380927"/>
            <a:ext cx="3382272" cy="276999"/>
            <a:chOff x="5283922" y="1198944"/>
            <a:chExt cx="3384376" cy="277071"/>
          </a:xfrm>
        </p:grpSpPr>
        <p:sp>
          <p:nvSpPr>
            <p:cNvPr id="28" name="矩形 27"/>
            <p:cNvSpPr/>
            <p:nvPr/>
          </p:nvSpPr>
          <p:spPr>
            <a:xfrm>
              <a:off x="5283922" y="1205118"/>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2">
                <a:ea charset="-122" panose="020b0503020204020204" pitchFamily="34" typeface="微软雅黑"/>
              </a:endParaRPr>
            </a:p>
          </p:txBody>
        </p:sp>
        <p:sp>
          <p:nvSpPr>
            <p:cNvPr id="29" name="TextBox 15"/>
            <p:cNvSpPr txBox="1"/>
            <p:nvPr/>
          </p:nvSpPr>
          <p:spPr>
            <a:xfrm>
              <a:off x="5355930" y="1198944"/>
              <a:ext cx="1097963" cy="274391"/>
            </a:xfrm>
            <a:prstGeom prst="rect">
              <a:avLst/>
            </a:prstGeom>
            <a:noFill/>
          </p:spPr>
          <p:txBody>
            <a:bodyPr rtlCol="0" wrap="none">
              <a:spAutoFit/>
            </a:bodyPr>
            <a:lstStyle/>
            <a:p>
              <a:r>
                <a:rPr altLang="en-US" lang="zh-CN" sz="1200">
                  <a:solidFill>
                    <a:schemeClr val="bg1"/>
                  </a:solidFill>
                  <a:latin charset="-122" pitchFamily="2" typeface="方正兰亭准黑_GBK"/>
                  <a:ea charset="-122" pitchFamily="2" typeface="方正兰亭准黑_GBK"/>
                </a:rPr>
                <a:t>点击输入标题</a:t>
              </a:r>
            </a:p>
          </p:txBody>
        </p:sp>
      </p:grpSp>
      <p:grpSp>
        <p:nvGrpSpPr>
          <p:cNvPr id="30" name="组合 29"/>
          <p:cNvGrpSpPr/>
          <p:nvPr/>
        </p:nvGrpSpPr>
        <p:grpSpPr>
          <a:xfrm>
            <a:off x="4360087" y="2385365"/>
            <a:ext cx="3382272" cy="276999"/>
            <a:chOff x="5283922" y="2292733"/>
            <a:chExt cx="3384376" cy="277071"/>
          </a:xfrm>
        </p:grpSpPr>
        <p:sp>
          <p:nvSpPr>
            <p:cNvPr id="31" name="矩形 30"/>
            <p:cNvSpPr/>
            <p:nvPr/>
          </p:nvSpPr>
          <p:spPr>
            <a:xfrm>
              <a:off x="5283922" y="2298907"/>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2">
                <a:ea charset="-122" panose="020b0503020204020204" pitchFamily="34" typeface="微软雅黑"/>
              </a:endParaRPr>
            </a:p>
          </p:txBody>
        </p:sp>
        <p:sp>
          <p:nvSpPr>
            <p:cNvPr id="32" name="TextBox 18"/>
            <p:cNvSpPr txBox="1"/>
            <p:nvPr/>
          </p:nvSpPr>
          <p:spPr>
            <a:xfrm>
              <a:off x="5355930" y="2292733"/>
              <a:ext cx="1097963" cy="274391"/>
            </a:xfrm>
            <a:prstGeom prst="rect">
              <a:avLst/>
            </a:prstGeom>
            <a:noFill/>
          </p:spPr>
          <p:txBody>
            <a:bodyPr rtlCol="0" wrap="none">
              <a:spAutoFit/>
            </a:bodyPr>
            <a:lstStyle/>
            <a:p>
              <a:r>
                <a:rPr altLang="en-US" lang="zh-CN" sz="1200">
                  <a:solidFill>
                    <a:schemeClr val="bg1"/>
                  </a:solidFill>
                  <a:latin charset="-122" pitchFamily="2" typeface="方正兰亭准黑_GBK"/>
                  <a:ea charset="-122" pitchFamily="2" typeface="方正兰亭准黑_GBK"/>
                </a:rPr>
                <a:t>点击输入标题</a:t>
              </a:r>
            </a:p>
          </p:txBody>
        </p:sp>
      </p:grpSp>
      <p:grpSp>
        <p:nvGrpSpPr>
          <p:cNvPr id="33" name="组合 32"/>
          <p:cNvGrpSpPr/>
          <p:nvPr/>
        </p:nvGrpSpPr>
        <p:grpSpPr>
          <a:xfrm>
            <a:off x="4360087" y="3357061"/>
            <a:ext cx="3382272" cy="276999"/>
            <a:chOff x="5283922" y="3405184"/>
            <a:chExt cx="3384376" cy="277071"/>
          </a:xfrm>
        </p:grpSpPr>
        <p:sp>
          <p:nvSpPr>
            <p:cNvPr id="34" name="矩形 33"/>
            <p:cNvSpPr/>
            <p:nvPr/>
          </p:nvSpPr>
          <p:spPr>
            <a:xfrm>
              <a:off x="5283922" y="3411358"/>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2">
                <a:ea charset="-122" panose="020b0503020204020204" pitchFamily="34" typeface="微软雅黑"/>
              </a:endParaRPr>
            </a:p>
          </p:txBody>
        </p:sp>
        <p:sp>
          <p:nvSpPr>
            <p:cNvPr id="35" name="TextBox 21"/>
            <p:cNvSpPr txBox="1"/>
            <p:nvPr/>
          </p:nvSpPr>
          <p:spPr>
            <a:xfrm>
              <a:off x="5355930" y="3405184"/>
              <a:ext cx="1097963" cy="274391"/>
            </a:xfrm>
            <a:prstGeom prst="rect">
              <a:avLst/>
            </a:prstGeom>
            <a:noFill/>
          </p:spPr>
          <p:txBody>
            <a:bodyPr rtlCol="0" wrap="none">
              <a:spAutoFit/>
            </a:bodyPr>
            <a:lstStyle/>
            <a:p>
              <a:r>
                <a:rPr altLang="en-US" lang="zh-CN" sz="1200">
                  <a:solidFill>
                    <a:schemeClr val="bg1"/>
                  </a:solidFill>
                  <a:latin charset="-122" pitchFamily="2" typeface="方正兰亭准黑_GBK"/>
                  <a:ea charset="-122" pitchFamily="2" typeface="方正兰亭准黑_GBK"/>
                </a:rPr>
                <a:t>点击输入标题</a:t>
              </a:r>
            </a:p>
          </p:txBody>
        </p:sp>
      </p:grpSp>
      <p:sp>
        <p:nvSpPr>
          <p:cNvPr descr="FD1DDF730CE4456e89755B07FE1653D0# #Rectangle 13" id="36" name="Rectangle 13"/>
          <p:cNvSpPr>
            <a:spLocks noChangeArrowheads="1"/>
          </p:cNvSpPr>
          <p:nvPr/>
        </p:nvSpPr>
        <p:spPr bwMode="auto">
          <a:xfrm>
            <a:off x="7731481" y="1334772"/>
            <a:ext cx="791596" cy="365608"/>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ctr" eaLnBrk="1" hangingPunct="1">
              <a:spcBef>
                <a:spcPct val="0"/>
              </a:spcBef>
              <a:buNone/>
              <a:defRPr/>
            </a:pPr>
            <a:r>
              <a:rPr altLang="zh-CN" lang="en-US" sz="2399">
                <a:latin charset="0" pitchFamily="34" typeface="Swiss911 UCm BT"/>
                <a:ea charset="-122" pitchFamily="2" typeface="方正兰亭中黑_GBK"/>
                <a:cs charset="0" panose="020b0604020202020204" pitchFamily="34" typeface="Arial"/>
              </a:rPr>
              <a:t>100%</a:t>
            </a:r>
          </a:p>
        </p:txBody>
      </p:sp>
      <p:sp>
        <p:nvSpPr>
          <p:cNvPr descr="FD1DDF730CE4456e89755B07FE1653D0# #Rectangle 13" id="37" name="Rectangle 13"/>
          <p:cNvSpPr>
            <a:spLocks noChangeArrowheads="1"/>
          </p:cNvSpPr>
          <p:nvPr/>
        </p:nvSpPr>
        <p:spPr bwMode="auto">
          <a:xfrm>
            <a:off x="7731481" y="2339211"/>
            <a:ext cx="791596" cy="365608"/>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ctr" eaLnBrk="1" hangingPunct="1">
              <a:spcBef>
                <a:spcPct val="0"/>
              </a:spcBef>
              <a:buNone/>
              <a:defRPr/>
            </a:pPr>
            <a:r>
              <a:rPr altLang="zh-CN" lang="en-US" sz="2399">
                <a:latin charset="0" pitchFamily="34" typeface="Swiss911 UCm BT"/>
                <a:ea charset="-122" pitchFamily="2" typeface="方正兰亭中黑_GBK"/>
                <a:cs charset="0" panose="020b0604020202020204" pitchFamily="34" typeface="Arial"/>
              </a:rPr>
              <a:t>60%</a:t>
            </a:r>
          </a:p>
        </p:txBody>
      </p:sp>
      <p:sp>
        <p:nvSpPr>
          <p:cNvPr descr="FD1DDF730CE4456e89755B07FE1653D0# #Rectangle 13" id="38" name="Rectangle 13"/>
          <p:cNvSpPr>
            <a:spLocks noChangeArrowheads="1"/>
          </p:cNvSpPr>
          <p:nvPr/>
        </p:nvSpPr>
        <p:spPr bwMode="auto">
          <a:xfrm>
            <a:off x="7731481" y="3317532"/>
            <a:ext cx="791596" cy="365608"/>
          </a:xfrm>
          <a:prstGeom prst="rect">
            <a:avLst/>
          </a:prstGeom>
          <a:noFill/>
          <a:ln w="9525">
            <a:noFill/>
            <a:miter lim="800000"/>
          </a:ln>
          <a:extLst>
            <a:ext uri="{909E8E84-426E-40DD-AFC4-6F175D3DCCD1}">
              <a14:hiddenFill>
                <a:solidFill>
                  <a:srgbClr val="FFFFFF"/>
                </a:solidFill>
              </a14:hiddenFill>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ctr" eaLnBrk="1" hangingPunct="1">
              <a:spcBef>
                <a:spcPct val="0"/>
              </a:spcBef>
              <a:buNone/>
              <a:defRPr/>
            </a:pPr>
            <a:r>
              <a:rPr altLang="zh-CN" lang="en-US" sz="2399">
                <a:latin charset="0" pitchFamily="34" typeface="Swiss911 UCm BT"/>
                <a:ea charset="-122" pitchFamily="2" typeface="方正兰亭中黑_GBK"/>
                <a:cs charset="0" panose="020b0604020202020204" pitchFamily="34" typeface="Arial"/>
              </a:rPr>
              <a:t>50%</a:t>
            </a:r>
          </a:p>
        </p:txBody>
      </p:sp>
    </p:spTree>
    <p:extLst>
      <p:ext uri="{BB962C8B-B14F-4D97-AF65-F5344CB8AC3E}">
        <p14:creationId val="395888909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id="25" nodeType="afterEffect" presetClass="entr" presetID="2" presetSubtype="8">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300" fill="hold" id="27"/>
                                        <p:tgtEl>
                                          <p:spTgt spid="16"/>
                                        </p:tgtEl>
                                        <p:attrNameLst>
                                          <p:attrName>ppt_x</p:attrName>
                                        </p:attrNameLst>
                                      </p:cBhvr>
                                      <p:tavLst>
                                        <p:tav tm="0">
                                          <p:val>
                                            <p:strVal val="0-#ppt_w/2"/>
                                          </p:val>
                                        </p:tav>
                                        <p:tav tm="100000">
                                          <p:val>
                                            <p:strVal val="#ppt_x"/>
                                          </p:val>
                                        </p:tav>
                                      </p:tavLst>
                                    </p:anim>
                                    <p:anim calcmode="lin" valueType="num">
                                      <p:cBhvr additive="base">
                                        <p:cTn dur="300" fill="hold" id="28"/>
                                        <p:tgtEl>
                                          <p:spTgt spid="16"/>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300"/>
                            </p:stCondLst>
                            <p:childTnLst>
                              <p:par>
                                <p:cTn fill="hold" id="30" nodeType="afterEffect" presetClass="entr" presetID="2" presetSubtype="8">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300" fill="hold" id="32"/>
                                        <p:tgtEl>
                                          <p:spTgt spid="19"/>
                                        </p:tgtEl>
                                        <p:attrNameLst>
                                          <p:attrName>ppt_x</p:attrName>
                                        </p:attrNameLst>
                                      </p:cBhvr>
                                      <p:tavLst>
                                        <p:tav tm="0">
                                          <p:val>
                                            <p:strVal val="0-#ppt_w/2"/>
                                          </p:val>
                                        </p:tav>
                                        <p:tav tm="100000">
                                          <p:val>
                                            <p:strVal val="#ppt_x"/>
                                          </p:val>
                                        </p:tav>
                                      </p:tavLst>
                                    </p:anim>
                                    <p:anim calcmode="lin" valueType="num">
                                      <p:cBhvr additive="base">
                                        <p:cTn dur="300" fill="hold" id="33"/>
                                        <p:tgtEl>
                                          <p:spTgt spid="19"/>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600"/>
                            </p:stCondLst>
                            <p:childTnLst>
                              <p:par>
                                <p:cTn fill="hold" id="35" nodeType="afterEffect" presetClass="entr" presetID="2" presetSubtype="8">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additive="base">
                                        <p:cTn dur="300" fill="hold" id="37"/>
                                        <p:tgtEl>
                                          <p:spTgt spid="22"/>
                                        </p:tgtEl>
                                        <p:attrNameLst>
                                          <p:attrName>ppt_x</p:attrName>
                                        </p:attrNameLst>
                                      </p:cBhvr>
                                      <p:tavLst>
                                        <p:tav tm="0">
                                          <p:val>
                                            <p:strVal val="0-#ppt_w/2"/>
                                          </p:val>
                                        </p:tav>
                                        <p:tav tm="100000">
                                          <p:val>
                                            <p:strVal val="#ppt_x"/>
                                          </p:val>
                                        </p:tav>
                                      </p:tavLst>
                                    </p:anim>
                                    <p:anim calcmode="lin" valueType="num">
                                      <p:cBhvr additive="base">
                                        <p:cTn dur="300" fill="hold" id="38"/>
                                        <p:tgtEl>
                                          <p:spTgt spid="2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1900"/>
                            </p:stCondLst>
                            <p:childTnLst>
                              <p:par>
                                <p:cTn fill="hold" id="40" nodeType="afterEffect" presetClass="entr" presetID="2" presetSubtype="2">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300" fill="hold" id="42"/>
                                        <p:tgtEl>
                                          <p:spTgt spid="27"/>
                                        </p:tgtEl>
                                        <p:attrNameLst>
                                          <p:attrName>ppt_x</p:attrName>
                                        </p:attrNameLst>
                                      </p:cBhvr>
                                      <p:tavLst>
                                        <p:tav tm="0">
                                          <p:val>
                                            <p:strVal val="1+#ppt_w/2"/>
                                          </p:val>
                                        </p:tav>
                                        <p:tav tm="100000">
                                          <p:val>
                                            <p:strVal val="#ppt_x"/>
                                          </p:val>
                                        </p:tav>
                                      </p:tavLst>
                                    </p:anim>
                                    <p:anim calcmode="lin" valueType="num">
                                      <p:cBhvr additive="base">
                                        <p:cTn dur="300" fill="hold" id="43"/>
                                        <p:tgtEl>
                                          <p:spTgt spid="27"/>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200"/>
                            </p:stCondLst>
                            <p:childTnLst>
                              <p:par>
                                <p:cTn fill="hold" grpId="0" id="45" nodeType="afterEffect" presetClass="entr" presetID="2" presetSubtype="2">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additive="base">
                                        <p:cTn dur="300" fill="hold" id="47"/>
                                        <p:tgtEl>
                                          <p:spTgt spid="15"/>
                                        </p:tgtEl>
                                        <p:attrNameLst>
                                          <p:attrName>ppt_x</p:attrName>
                                        </p:attrNameLst>
                                      </p:cBhvr>
                                      <p:tavLst>
                                        <p:tav tm="0">
                                          <p:val>
                                            <p:strVal val="1+#ppt_w/2"/>
                                          </p:val>
                                        </p:tav>
                                        <p:tav tm="100000">
                                          <p:val>
                                            <p:strVal val="#ppt_x"/>
                                          </p:val>
                                        </p:tav>
                                      </p:tavLst>
                                    </p:anim>
                                    <p:anim calcmode="lin" valueType="num">
                                      <p:cBhvr additive="base">
                                        <p:cTn dur="300" fill="hold" id="48"/>
                                        <p:tgtEl>
                                          <p:spTgt spid="15"/>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2500"/>
                            </p:stCondLst>
                            <p:childTnLst>
                              <p:par>
                                <p:cTn fill="hold" id="50" nodeType="afterEffect" presetClass="entr" presetID="2" presetSubtype="2">
                                  <p:stCondLst>
                                    <p:cond delay="0"/>
                                  </p:stCondLst>
                                  <p:childTnLst>
                                    <p:set>
                                      <p:cBhvr>
                                        <p:cTn dur="1" fill="hold" id="51">
                                          <p:stCondLst>
                                            <p:cond delay="0"/>
                                          </p:stCondLst>
                                        </p:cTn>
                                        <p:tgtEl>
                                          <p:spTgt spid="30"/>
                                        </p:tgtEl>
                                        <p:attrNameLst>
                                          <p:attrName>style.visibility</p:attrName>
                                        </p:attrNameLst>
                                      </p:cBhvr>
                                      <p:to>
                                        <p:strVal val="visible"/>
                                      </p:to>
                                    </p:set>
                                    <p:anim calcmode="lin" valueType="num">
                                      <p:cBhvr additive="base">
                                        <p:cTn dur="300" fill="hold" id="52"/>
                                        <p:tgtEl>
                                          <p:spTgt spid="30"/>
                                        </p:tgtEl>
                                        <p:attrNameLst>
                                          <p:attrName>ppt_x</p:attrName>
                                        </p:attrNameLst>
                                      </p:cBhvr>
                                      <p:tavLst>
                                        <p:tav tm="0">
                                          <p:val>
                                            <p:strVal val="1+#ppt_w/2"/>
                                          </p:val>
                                        </p:tav>
                                        <p:tav tm="100000">
                                          <p:val>
                                            <p:strVal val="#ppt_x"/>
                                          </p:val>
                                        </p:tav>
                                      </p:tavLst>
                                    </p:anim>
                                    <p:anim calcmode="lin" valueType="num">
                                      <p:cBhvr additive="base">
                                        <p:cTn dur="300" fill="hold" id="53"/>
                                        <p:tgtEl>
                                          <p:spTgt spid="30"/>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2800"/>
                            </p:stCondLst>
                            <p:childTnLst>
                              <p:par>
                                <p:cTn fill="hold" grpId="0" id="55" nodeType="afterEffect" presetClass="entr" presetID="2" presetSubtype="2">
                                  <p:stCondLst>
                                    <p:cond delay="0"/>
                                  </p:stCondLst>
                                  <p:childTnLst>
                                    <p:set>
                                      <p:cBhvr>
                                        <p:cTn dur="1" fill="hold" id="56">
                                          <p:stCondLst>
                                            <p:cond delay="0"/>
                                          </p:stCondLst>
                                        </p:cTn>
                                        <p:tgtEl>
                                          <p:spTgt spid="25"/>
                                        </p:tgtEl>
                                        <p:attrNameLst>
                                          <p:attrName>style.visibility</p:attrName>
                                        </p:attrNameLst>
                                      </p:cBhvr>
                                      <p:to>
                                        <p:strVal val="visible"/>
                                      </p:to>
                                    </p:set>
                                    <p:anim calcmode="lin" valueType="num">
                                      <p:cBhvr additive="base">
                                        <p:cTn dur="300" fill="hold" id="57"/>
                                        <p:tgtEl>
                                          <p:spTgt spid="25"/>
                                        </p:tgtEl>
                                        <p:attrNameLst>
                                          <p:attrName>ppt_x</p:attrName>
                                        </p:attrNameLst>
                                      </p:cBhvr>
                                      <p:tavLst>
                                        <p:tav tm="0">
                                          <p:val>
                                            <p:strVal val="1+#ppt_w/2"/>
                                          </p:val>
                                        </p:tav>
                                        <p:tav tm="100000">
                                          <p:val>
                                            <p:strVal val="#ppt_x"/>
                                          </p:val>
                                        </p:tav>
                                      </p:tavLst>
                                    </p:anim>
                                    <p:anim calcmode="lin" valueType="num">
                                      <p:cBhvr additive="base">
                                        <p:cTn dur="300" fill="hold" id="58"/>
                                        <p:tgtEl>
                                          <p:spTgt spid="25"/>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3100"/>
                            </p:stCondLst>
                            <p:childTnLst>
                              <p:par>
                                <p:cTn fill="hold" id="60" nodeType="afterEffect" presetClass="entr" presetID="2" presetSubtype="2">
                                  <p:stCondLst>
                                    <p:cond delay="0"/>
                                  </p:stCondLst>
                                  <p:childTnLst>
                                    <p:set>
                                      <p:cBhvr>
                                        <p:cTn dur="1" fill="hold" id="61">
                                          <p:stCondLst>
                                            <p:cond delay="0"/>
                                          </p:stCondLst>
                                        </p:cTn>
                                        <p:tgtEl>
                                          <p:spTgt spid="33"/>
                                        </p:tgtEl>
                                        <p:attrNameLst>
                                          <p:attrName>style.visibility</p:attrName>
                                        </p:attrNameLst>
                                      </p:cBhvr>
                                      <p:to>
                                        <p:strVal val="visible"/>
                                      </p:to>
                                    </p:set>
                                    <p:anim calcmode="lin" valueType="num">
                                      <p:cBhvr additive="base">
                                        <p:cTn dur="300" fill="hold" id="62"/>
                                        <p:tgtEl>
                                          <p:spTgt spid="33"/>
                                        </p:tgtEl>
                                        <p:attrNameLst>
                                          <p:attrName>ppt_x</p:attrName>
                                        </p:attrNameLst>
                                      </p:cBhvr>
                                      <p:tavLst>
                                        <p:tav tm="0">
                                          <p:val>
                                            <p:strVal val="1+#ppt_w/2"/>
                                          </p:val>
                                        </p:tav>
                                        <p:tav tm="100000">
                                          <p:val>
                                            <p:strVal val="#ppt_x"/>
                                          </p:val>
                                        </p:tav>
                                      </p:tavLst>
                                    </p:anim>
                                    <p:anim calcmode="lin" valueType="num">
                                      <p:cBhvr additive="base">
                                        <p:cTn dur="300" fill="hold" id="63"/>
                                        <p:tgtEl>
                                          <p:spTgt spid="33"/>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3400"/>
                            </p:stCondLst>
                            <p:childTnLst>
                              <p:par>
                                <p:cTn fill="hold" grpId="0" id="65" nodeType="afterEffect" presetClass="entr" presetID="2" presetSubtype="2">
                                  <p:stCondLst>
                                    <p:cond delay="0"/>
                                  </p:stCondLst>
                                  <p:childTnLst>
                                    <p:set>
                                      <p:cBhvr>
                                        <p:cTn dur="1" fill="hold" id="66">
                                          <p:stCondLst>
                                            <p:cond delay="0"/>
                                          </p:stCondLst>
                                        </p:cTn>
                                        <p:tgtEl>
                                          <p:spTgt spid="26"/>
                                        </p:tgtEl>
                                        <p:attrNameLst>
                                          <p:attrName>style.visibility</p:attrName>
                                        </p:attrNameLst>
                                      </p:cBhvr>
                                      <p:to>
                                        <p:strVal val="visible"/>
                                      </p:to>
                                    </p:set>
                                    <p:anim calcmode="lin" valueType="num">
                                      <p:cBhvr additive="base">
                                        <p:cTn dur="300" fill="hold" id="67"/>
                                        <p:tgtEl>
                                          <p:spTgt spid="26"/>
                                        </p:tgtEl>
                                        <p:attrNameLst>
                                          <p:attrName>ppt_x</p:attrName>
                                        </p:attrNameLst>
                                      </p:cBhvr>
                                      <p:tavLst>
                                        <p:tav tm="0">
                                          <p:val>
                                            <p:strVal val="1+#ppt_w/2"/>
                                          </p:val>
                                        </p:tav>
                                        <p:tav tm="100000">
                                          <p:val>
                                            <p:strVal val="#ppt_x"/>
                                          </p:val>
                                        </p:tav>
                                      </p:tavLst>
                                    </p:anim>
                                    <p:anim calcmode="lin" valueType="num">
                                      <p:cBhvr additive="base">
                                        <p:cTn dur="300" fill="hold" id="68"/>
                                        <p:tgtEl>
                                          <p:spTgt spid="26"/>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3700"/>
                            </p:stCondLst>
                            <p:childTnLst>
                              <p:par>
                                <p:cTn fill="hold" id="70" nodeType="afterEffect" presetClass="emph" presetID="26" presetSubtype="0">
                                  <p:stCondLst>
                                    <p:cond delay="0"/>
                                  </p:stCondLst>
                                  <p:childTnLst>
                                    <p:animEffect filter="fade" transition="out">
                                      <p:cBhvr>
                                        <p:cTn dur="500" id="71" tmFilter="0, 0; .2, .5; .8, .5; 1, 0"/>
                                        <p:tgtEl>
                                          <p:spTgt spid="16"/>
                                        </p:tgtEl>
                                      </p:cBhvr>
                                    </p:animEffect>
                                    <p:animScale>
                                      <p:cBhvr>
                                        <p:cTn autoRev="1" dur="250" fill="hold" id="72"/>
                                        <p:tgtEl>
                                          <p:spTgt spid="16"/>
                                        </p:tgtEl>
                                      </p:cBhvr>
                                      <p:by x="105000" y="105000"/>
                                    </p:animScale>
                                  </p:childTnLst>
                                </p:cTn>
                              </p:par>
                              <p:par>
                                <p:cTn fill="hold" id="73" nodeType="withEffect" presetClass="emph" presetID="26" presetSubtype="0">
                                  <p:stCondLst>
                                    <p:cond delay="0"/>
                                  </p:stCondLst>
                                  <p:childTnLst>
                                    <p:animEffect filter="fade" transition="out">
                                      <p:cBhvr>
                                        <p:cTn dur="500" id="74" tmFilter="0, 0; .2, .5; .8, .5; 1, 0"/>
                                        <p:tgtEl>
                                          <p:spTgt spid="27"/>
                                        </p:tgtEl>
                                      </p:cBhvr>
                                    </p:animEffect>
                                    <p:animScale>
                                      <p:cBhvr>
                                        <p:cTn autoRev="1" dur="250" fill="hold" id="75"/>
                                        <p:tgtEl>
                                          <p:spTgt spid="27"/>
                                        </p:tgtEl>
                                      </p:cBhvr>
                                      <p:by x="105000" y="105000"/>
                                    </p:animScale>
                                  </p:childTnLst>
                                </p:cTn>
                              </p:par>
                              <p:par>
                                <p:cTn fill="hold" grpId="1" id="76" nodeType="withEffect" presetClass="emph" presetID="26" presetSubtype="0">
                                  <p:stCondLst>
                                    <p:cond delay="0"/>
                                  </p:stCondLst>
                                  <p:childTnLst>
                                    <p:animEffect filter="fade" transition="out">
                                      <p:cBhvr>
                                        <p:cTn dur="500" id="77" tmFilter="0, 0; .2, .5; .8, .5; 1, 0"/>
                                        <p:tgtEl>
                                          <p:spTgt spid="15"/>
                                        </p:tgtEl>
                                      </p:cBhvr>
                                    </p:animEffect>
                                    <p:animScale>
                                      <p:cBhvr>
                                        <p:cTn autoRev="1" dur="250" fill="hold" id="78"/>
                                        <p:tgtEl>
                                          <p:spTgt spid="15"/>
                                        </p:tgtEl>
                                      </p:cBhvr>
                                      <p:by x="105000" y="105000"/>
                                    </p:animScale>
                                  </p:childTnLst>
                                </p:cTn>
                              </p:par>
                            </p:childTnLst>
                          </p:cTn>
                        </p:par>
                        <p:par>
                          <p:cTn fill="hold" id="79" nodeType="afterGroup">
                            <p:stCondLst>
                              <p:cond delay="4200"/>
                            </p:stCondLst>
                            <p:childTnLst>
                              <p:par>
                                <p:cTn fill="hold" grpId="0" id="80" nodeType="afterEffect" presetClass="entr" presetID="53" presetSubtype="0">
                                  <p:stCondLst>
                                    <p:cond delay="0"/>
                                  </p:stCondLst>
                                  <p:childTnLst>
                                    <p:set>
                                      <p:cBhvr>
                                        <p:cTn dur="1" fill="hold" id="81">
                                          <p:stCondLst>
                                            <p:cond delay="0"/>
                                          </p:stCondLst>
                                        </p:cTn>
                                        <p:tgtEl>
                                          <p:spTgt spid="36"/>
                                        </p:tgtEl>
                                        <p:attrNameLst>
                                          <p:attrName>style.visibility</p:attrName>
                                        </p:attrNameLst>
                                      </p:cBhvr>
                                      <p:to>
                                        <p:strVal val="visible"/>
                                      </p:to>
                                    </p:set>
                                    <p:anim calcmode="lin" valueType="num">
                                      <p:cBhvr>
                                        <p:cTn dur="1000" fill="hold" id="82"/>
                                        <p:tgtEl>
                                          <p:spTgt spid="36"/>
                                        </p:tgtEl>
                                        <p:attrNameLst>
                                          <p:attrName>ppt_w</p:attrName>
                                        </p:attrNameLst>
                                      </p:cBhvr>
                                      <p:tavLst>
                                        <p:tav tm="0">
                                          <p:val>
                                            <p:fltVal val="0"/>
                                          </p:val>
                                        </p:tav>
                                        <p:tav tm="100000">
                                          <p:val>
                                            <p:strVal val="#ppt_w"/>
                                          </p:val>
                                        </p:tav>
                                      </p:tavLst>
                                    </p:anim>
                                    <p:anim calcmode="lin" valueType="num">
                                      <p:cBhvr>
                                        <p:cTn dur="1000" fill="hold" id="83"/>
                                        <p:tgtEl>
                                          <p:spTgt spid="36"/>
                                        </p:tgtEl>
                                        <p:attrNameLst>
                                          <p:attrName>ppt_h</p:attrName>
                                        </p:attrNameLst>
                                      </p:cBhvr>
                                      <p:tavLst>
                                        <p:tav tm="0">
                                          <p:val>
                                            <p:fltVal val="0"/>
                                          </p:val>
                                        </p:tav>
                                        <p:tav tm="100000">
                                          <p:val>
                                            <p:strVal val="#ppt_h"/>
                                          </p:val>
                                        </p:tav>
                                      </p:tavLst>
                                    </p:anim>
                                    <p:animEffect filter="fade" transition="in">
                                      <p:cBhvr>
                                        <p:cTn dur="1000" id="84"/>
                                        <p:tgtEl>
                                          <p:spTgt spid="36"/>
                                        </p:tgtEl>
                                      </p:cBhvr>
                                    </p:animEffect>
                                  </p:childTnLst>
                                </p:cTn>
                              </p:par>
                            </p:childTnLst>
                          </p:cTn>
                        </p:par>
                        <p:par>
                          <p:cTn fill="hold" id="85" nodeType="afterGroup">
                            <p:stCondLst>
                              <p:cond delay="5200"/>
                            </p:stCondLst>
                            <p:childTnLst>
                              <p:par>
                                <p:cTn fill="hold" id="86" nodeType="afterEffect" presetClass="emph" presetID="26" presetSubtype="0">
                                  <p:stCondLst>
                                    <p:cond delay="500"/>
                                  </p:stCondLst>
                                  <p:childTnLst>
                                    <p:animEffect filter="fade" transition="out">
                                      <p:cBhvr>
                                        <p:cTn dur="500" id="87" tmFilter="0, 0; .2, .5; .8, .5; 1, 0"/>
                                        <p:tgtEl>
                                          <p:spTgt spid="19"/>
                                        </p:tgtEl>
                                      </p:cBhvr>
                                    </p:animEffect>
                                    <p:animScale>
                                      <p:cBhvr>
                                        <p:cTn autoRev="1" dur="250" fill="hold" id="88"/>
                                        <p:tgtEl>
                                          <p:spTgt spid="19"/>
                                        </p:tgtEl>
                                      </p:cBhvr>
                                      <p:by x="105000" y="105000"/>
                                    </p:animScale>
                                  </p:childTnLst>
                                </p:cTn>
                              </p:par>
                              <p:par>
                                <p:cTn fill="hold" id="89" nodeType="withEffect" presetClass="emph" presetID="26" presetSubtype="0">
                                  <p:stCondLst>
                                    <p:cond delay="500"/>
                                  </p:stCondLst>
                                  <p:childTnLst>
                                    <p:animEffect filter="fade" transition="out">
                                      <p:cBhvr>
                                        <p:cTn dur="500" id="90" tmFilter="0, 0; .2, .5; .8, .5; 1, 0"/>
                                        <p:tgtEl>
                                          <p:spTgt spid="30"/>
                                        </p:tgtEl>
                                      </p:cBhvr>
                                    </p:animEffect>
                                    <p:animScale>
                                      <p:cBhvr>
                                        <p:cTn autoRev="1" dur="250" fill="hold" id="91"/>
                                        <p:tgtEl>
                                          <p:spTgt spid="30"/>
                                        </p:tgtEl>
                                      </p:cBhvr>
                                      <p:by x="105000" y="105000"/>
                                    </p:animScale>
                                  </p:childTnLst>
                                </p:cTn>
                              </p:par>
                              <p:par>
                                <p:cTn fill="hold" grpId="1" id="92" nodeType="withEffect" presetClass="emph" presetID="26" presetSubtype="0">
                                  <p:stCondLst>
                                    <p:cond delay="500"/>
                                  </p:stCondLst>
                                  <p:childTnLst>
                                    <p:animEffect filter="fade" transition="out">
                                      <p:cBhvr>
                                        <p:cTn dur="500" id="93" tmFilter="0, 0; .2, .5; .8, .5; 1, 0"/>
                                        <p:tgtEl>
                                          <p:spTgt spid="25"/>
                                        </p:tgtEl>
                                      </p:cBhvr>
                                    </p:animEffect>
                                    <p:animScale>
                                      <p:cBhvr>
                                        <p:cTn autoRev="1" dur="250" fill="hold" id="94"/>
                                        <p:tgtEl>
                                          <p:spTgt spid="25"/>
                                        </p:tgtEl>
                                      </p:cBhvr>
                                      <p:by x="105000" y="105000"/>
                                    </p:animScale>
                                  </p:childTnLst>
                                </p:cTn>
                              </p:par>
                            </p:childTnLst>
                          </p:cTn>
                        </p:par>
                        <p:par>
                          <p:cTn fill="hold" id="95" nodeType="afterGroup">
                            <p:stCondLst>
                              <p:cond delay="6200"/>
                            </p:stCondLst>
                            <p:childTnLst>
                              <p:par>
                                <p:cTn fill="hold" grpId="0" id="96" nodeType="afterEffect" presetClass="entr" presetID="53" presetSubtype="0">
                                  <p:stCondLst>
                                    <p:cond delay="0"/>
                                  </p:stCondLst>
                                  <p:childTnLst>
                                    <p:set>
                                      <p:cBhvr>
                                        <p:cTn dur="1" fill="hold" id="97">
                                          <p:stCondLst>
                                            <p:cond delay="0"/>
                                          </p:stCondLst>
                                        </p:cTn>
                                        <p:tgtEl>
                                          <p:spTgt spid="37"/>
                                        </p:tgtEl>
                                        <p:attrNameLst>
                                          <p:attrName>style.visibility</p:attrName>
                                        </p:attrNameLst>
                                      </p:cBhvr>
                                      <p:to>
                                        <p:strVal val="visible"/>
                                      </p:to>
                                    </p:set>
                                    <p:anim calcmode="lin" valueType="num">
                                      <p:cBhvr>
                                        <p:cTn dur="1000" fill="hold" id="98"/>
                                        <p:tgtEl>
                                          <p:spTgt spid="37"/>
                                        </p:tgtEl>
                                        <p:attrNameLst>
                                          <p:attrName>ppt_w</p:attrName>
                                        </p:attrNameLst>
                                      </p:cBhvr>
                                      <p:tavLst>
                                        <p:tav tm="0">
                                          <p:val>
                                            <p:fltVal val="0"/>
                                          </p:val>
                                        </p:tav>
                                        <p:tav tm="100000">
                                          <p:val>
                                            <p:strVal val="#ppt_w"/>
                                          </p:val>
                                        </p:tav>
                                      </p:tavLst>
                                    </p:anim>
                                    <p:anim calcmode="lin" valueType="num">
                                      <p:cBhvr>
                                        <p:cTn dur="1000" fill="hold" id="99"/>
                                        <p:tgtEl>
                                          <p:spTgt spid="37"/>
                                        </p:tgtEl>
                                        <p:attrNameLst>
                                          <p:attrName>ppt_h</p:attrName>
                                        </p:attrNameLst>
                                      </p:cBhvr>
                                      <p:tavLst>
                                        <p:tav tm="0">
                                          <p:val>
                                            <p:fltVal val="0"/>
                                          </p:val>
                                        </p:tav>
                                        <p:tav tm="100000">
                                          <p:val>
                                            <p:strVal val="#ppt_h"/>
                                          </p:val>
                                        </p:tav>
                                      </p:tavLst>
                                    </p:anim>
                                    <p:animEffect filter="fade" transition="in">
                                      <p:cBhvr>
                                        <p:cTn dur="1000" id="100"/>
                                        <p:tgtEl>
                                          <p:spTgt spid="37"/>
                                        </p:tgtEl>
                                      </p:cBhvr>
                                    </p:animEffect>
                                  </p:childTnLst>
                                </p:cTn>
                              </p:par>
                            </p:childTnLst>
                          </p:cTn>
                        </p:par>
                        <p:par>
                          <p:cTn fill="hold" id="101" nodeType="afterGroup">
                            <p:stCondLst>
                              <p:cond delay="7200"/>
                            </p:stCondLst>
                            <p:childTnLst>
                              <p:par>
                                <p:cTn fill="hold" id="102" nodeType="afterEffect" presetClass="emph" presetID="26" presetSubtype="0">
                                  <p:stCondLst>
                                    <p:cond delay="500"/>
                                  </p:stCondLst>
                                  <p:childTnLst>
                                    <p:animEffect filter="fade" transition="out">
                                      <p:cBhvr>
                                        <p:cTn dur="500" id="103" tmFilter="0, 0; .2, .5; .8, .5; 1, 0"/>
                                        <p:tgtEl>
                                          <p:spTgt spid="22"/>
                                        </p:tgtEl>
                                      </p:cBhvr>
                                    </p:animEffect>
                                    <p:animScale>
                                      <p:cBhvr>
                                        <p:cTn autoRev="1" dur="250" fill="hold" id="104"/>
                                        <p:tgtEl>
                                          <p:spTgt spid="22"/>
                                        </p:tgtEl>
                                      </p:cBhvr>
                                      <p:by x="105000" y="105000"/>
                                    </p:animScale>
                                  </p:childTnLst>
                                </p:cTn>
                              </p:par>
                              <p:par>
                                <p:cTn fill="hold" id="105" nodeType="withEffect" presetClass="emph" presetID="26" presetSubtype="0">
                                  <p:stCondLst>
                                    <p:cond delay="500"/>
                                  </p:stCondLst>
                                  <p:childTnLst>
                                    <p:animEffect filter="fade" transition="out">
                                      <p:cBhvr>
                                        <p:cTn dur="500" id="106" tmFilter="0, 0; .2, .5; .8, .5; 1, 0"/>
                                        <p:tgtEl>
                                          <p:spTgt spid="33"/>
                                        </p:tgtEl>
                                      </p:cBhvr>
                                    </p:animEffect>
                                    <p:animScale>
                                      <p:cBhvr>
                                        <p:cTn autoRev="1" dur="250" fill="hold" id="107"/>
                                        <p:tgtEl>
                                          <p:spTgt spid="33"/>
                                        </p:tgtEl>
                                      </p:cBhvr>
                                      <p:by x="105000" y="105000"/>
                                    </p:animScale>
                                  </p:childTnLst>
                                </p:cTn>
                              </p:par>
                              <p:par>
                                <p:cTn fill="hold" grpId="1" id="108" nodeType="withEffect" presetClass="emph" presetID="26" presetSubtype="0">
                                  <p:stCondLst>
                                    <p:cond delay="500"/>
                                  </p:stCondLst>
                                  <p:childTnLst>
                                    <p:animEffect filter="fade" transition="out">
                                      <p:cBhvr>
                                        <p:cTn dur="500" id="109" tmFilter="0, 0; .2, .5; .8, .5; 1, 0"/>
                                        <p:tgtEl>
                                          <p:spTgt spid="26"/>
                                        </p:tgtEl>
                                      </p:cBhvr>
                                    </p:animEffect>
                                    <p:animScale>
                                      <p:cBhvr>
                                        <p:cTn autoRev="1" dur="250" fill="hold" id="110"/>
                                        <p:tgtEl>
                                          <p:spTgt spid="26"/>
                                        </p:tgtEl>
                                      </p:cBhvr>
                                      <p:by x="105000" y="105000"/>
                                    </p:animScale>
                                  </p:childTnLst>
                                </p:cTn>
                              </p:par>
                            </p:childTnLst>
                          </p:cTn>
                        </p:par>
                        <p:par>
                          <p:cTn fill="hold" id="111" nodeType="afterGroup">
                            <p:stCondLst>
                              <p:cond delay="8200"/>
                            </p:stCondLst>
                            <p:childTnLst>
                              <p:par>
                                <p:cTn fill="hold" grpId="0" id="112" nodeType="afterEffect" presetClass="entr" presetID="53" presetSubtype="0">
                                  <p:stCondLst>
                                    <p:cond delay="0"/>
                                  </p:stCondLst>
                                  <p:childTnLst>
                                    <p:set>
                                      <p:cBhvr>
                                        <p:cTn dur="1" fill="hold" id="113">
                                          <p:stCondLst>
                                            <p:cond delay="0"/>
                                          </p:stCondLst>
                                        </p:cTn>
                                        <p:tgtEl>
                                          <p:spTgt spid="38"/>
                                        </p:tgtEl>
                                        <p:attrNameLst>
                                          <p:attrName>style.visibility</p:attrName>
                                        </p:attrNameLst>
                                      </p:cBhvr>
                                      <p:to>
                                        <p:strVal val="visible"/>
                                      </p:to>
                                    </p:set>
                                    <p:anim calcmode="lin" valueType="num">
                                      <p:cBhvr>
                                        <p:cTn dur="1000" fill="hold" id="114"/>
                                        <p:tgtEl>
                                          <p:spTgt spid="38"/>
                                        </p:tgtEl>
                                        <p:attrNameLst>
                                          <p:attrName>ppt_w</p:attrName>
                                        </p:attrNameLst>
                                      </p:cBhvr>
                                      <p:tavLst>
                                        <p:tav tm="0">
                                          <p:val>
                                            <p:fltVal val="0"/>
                                          </p:val>
                                        </p:tav>
                                        <p:tav tm="100000">
                                          <p:val>
                                            <p:strVal val="#ppt_w"/>
                                          </p:val>
                                        </p:tav>
                                      </p:tavLst>
                                    </p:anim>
                                    <p:anim calcmode="lin" valueType="num">
                                      <p:cBhvr>
                                        <p:cTn dur="1000" fill="hold" id="115"/>
                                        <p:tgtEl>
                                          <p:spTgt spid="38"/>
                                        </p:tgtEl>
                                        <p:attrNameLst>
                                          <p:attrName>ppt_h</p:attrName>
                                        </p:attrNameLst>
                                      </p:cBhvr>
                                      <p:tavLst>
                                        <p:tav tm="0">
                                          <p:val>
                                            <p:fltVal val="0"/>
                                          </p:val>
                                        </p:tav>
                                        <p:tav tm="100000">
                                          <p:val>
                                            <p:strVal val="#ppt_h"/>
                                          </p:val>
                                        </p:tav>
                                      </p:tavLst>
                                    </p:anim>
                                    <p:animEffect filter="fade" transition="in">
                                      <p:cBhvr>
                                        <p:cTn dur="1000" id="116"/>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5"/>
      <p:bldP grpId="1" spid="15"/>
      <p:bldP grpId="0" spid="25"/>
      <p:bldP grpId="1" spid="25"/>
      <p:bldP grpId="0" spid="26"/>
      <p:bldP grpId="1" spid="26"/>
      <p:bldP grpId="0" spid="36"/>
      <p:bldP grpId="0" spid="37"/>
      <p:bldP grpId="0" spid="3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2"/>
          <p:cNvSpPr txBox="1"/>
          <p:nvPr/>
        </p:nvSpPr>
        <p:spPr>
          <a:xfrm>
            <a:off x="7747553" y="421165"/>
            <a:ext cx="806797" cy="338328"/>
          </a:xfrm>
          <a:prstGeom prst="rect">
            <a:avLst/>
          </a:prstGeom>
          <a:noFill/>
          <a:effectLst>
            <a:reflection algn="bl" blurRad="6350" dir="5400000" dist="50800" endA="300" endPos="38500" rotWithShape="0" stA="50000" sy="-100000"/>
          </a:effectLst>
        </p:spPr>
        <p:txBody>
          <a:bodyPr rtlCol="0" wrap="square">
            <a:spAutoFit/>
          </a:bodyPr>
          <a:lstStyle/>
          <a:p>
            <a:r>
              <a:rPr altLang="zh-CN" lang="en-US" sz="1620">
                <a:solidFill>
                  <a:schemeClr val="bg1">
                    <a:lumMod val="50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rPr>
              <a:t>LOGO</a:t>
            </a: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r="2700000" dist="63500">
                  <a:prstClr val="black">
                    <a:alpha val="50000"/>
                  </a:prstClr>
                </a:innerShdw>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gradFill>
              </a:ln>
              <a:effectLst/>
            </p:spPr>
            <p:txBody>
              <a:bodyPr anchor="t" anchorCtr="0" bIns="41148" compatLnSpc="1" lIns="82296" numCol="1" rIns="82296" tIns="41148" vert="horz" wrap="square">
                <a:prstTxWarp prst="textNoShape">
                  <a:avLst/>
                </a:prstTxWarp>
                <a:noAutofit/>
              </a:bodyPr>
              <a:lstStyle/>
              <a:p>
                <a:endParaRPr altLang="en-US" lang="zh-CN" sz="1620">
                  <a:ea charset="-122" panose="020b0503020204020204" pitchFamily="34" typeface="微软雅黑"/>
                </a:endParaRPr>
              </a:p>
            </p:txBody>
          </p:sp>
        </p:grpSp>
        <p:pic>
          <p:nvPicPr>
            <p:cNvPr descr="C:\Users\ShiYanch\Desktop\PNG\System\White\MB_0006_back.png" id="7" name="Picture 8">
              <a:hlinkClick action="ppaction://hlinkshowjump?jump=nextslide"/>
            </p:cNvPr>
            <p:cNvPicPr>
              <a:picLocks noChangeArrowheads="1" noChangeAspect="1"/>
            </p:cNvPicPr>
            <p:nvPr/>
          </p:nvPicPr>
          <p:blipFill>
            <a:blip r:embed="rId2">
              <a:extLst>
                <a:ext uri="{28A0092B-C50C-407E-A947-70E740481C1C}">
                  <a14:useLocalDpi/>
                </a:ext>
              </a:extLst>
            </a:blip>
            <a:srcRect b="25317" l="17453" r="21541" t="21733"/>
            <a:stretch>
              <a:fillRect/>
            </a:stretch>
          </p:blipFill>
          <p:spPr bwMode="auto">
            <a:xfrm rot="10800000">
              <a:off x="347578" y="294104"/>
              <a:ext cx="482414" cy="411748"/>
            </a:xfrm>
            <a:prstGeom prst="rect">
              <a:avLst/>
            </a:prstGeom>
            <a:noFill/>
            <a:effectLst>
              <a:innerShdw blurRad="38100" dir="13500000" dist="12700">
                <a:schemeClr val="bg1">
                  <a:lumMod val="65000"/>
                  <a:alpha val="50000"/>
                </a:schemeClr>
              </a:innerShdw>
            </a:effectLst>
            <a:extLst>
              <a:ext uri="{909E8E84-426E-40DD-AFC4-6F175D3DCCD1}">
                <a14:hiddenFill>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1148" compatLnSpc="1" forceAA="0" fromWordArt="0" horzOverflow="overflow" lIns="82296" numCol="1" rIns="82296" rot="0" rtlCol="0" spcCol="0" spcFirstLastPara="0" tIns="41148" vert="horz" vertOverflow="overflow" wrap="square">
            <a:prstTxWarp prst="textNoShape">
              <a:avLst/>
            </a:prstTxWarp>
            <a:noAutofit/>
          </a:bodyPr>
          <a:lstStyle/>
          <a:p>
            <a:pPr algn="ctr"/>
            <a:endParaRPr altLang="en-US" lang="zh-CN" sz="1620">
              <a:ea charset="-122" panose="020b0503020204020204" pitchFamily="34" typeface="微软雅黑"/>
            </a:endParaRPr>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gdLst>
                <a:gd fmla="*/ 347608 w 1390436" name="connsiteX0"/>
                <a:gd fmla="*/ 0 h 842499" name="connsiteY0"/>
                <a:gd fmla="*/ 1075798 w 1390436" name="connsiteX1"/>
                <a:gd fmla="*/ 0 h 842499" name="connsiteY1"/>
                <a:gd fmla="*/ 1075798 w 1390436" name="connsiteX2"/>
                <a:gd fmla="*/ 4029 h 842499" name="connsiteY2"/>
                <a:gd fmla="*/ 1112882 w 1390436" name="connsiteX3"/>
                <a:gd fmla="*/ 8559 h 842499" name="connsiteY3"/>
                <a:gd fmla="*/ 1390436 w 1390436" name="connsiteX4"/>
                <a:gd fmla="*/ 421250 h 842499" name="connsiteY4"/>
                <a:gd fmla="*/ 1112882 w 1390436" name="connsiteX5"/>
                <a:gd fmla="*/ 833941 h 842499" name="connsiteY5"/>
                <a:gd fmla="*/ 1075798 w 1390436" name="connsiteX6"/>
                <a:gd fmla="*/ 838471 h 842499" name="connsiteY6"/>
                <a:gd fmla="*/ 1075798 w 1390436" name="connsiteX7"/>
                <a:gd fmla="*/ 842497 h 842499" name="connsiteY7"/>
                <a:gd fmla="*/ 1042843 w 1390436" name="connsiteX8"/>
                <a:gd fmla="*/ 842497 h 842499" name="connsiteY8"/>
                <a:gd fmla="*/ 1042827 w 1390436" name="connsiteX9"/>
                <a:gd fmla="*/ 842499 h 842499" name="connsiteY9"/>
                <a:gd fmla="*/ 1042811 w 1390436" name="connsiteX10"/>
                <a:gd fmla="*/ 842497 h 842499" name="connsiteY10"/>
                <a:gd fmla="*/ 347625 w 1390436" name="connsiteX11"/>
                <a:gd fmla="*/ 842497 h 842499" name="connsiteY11"/>
                <a:gd fmla="*/ 347609 w 1390436" name="connsiteX12"/>
                <a:gd fmla="*/ 842499 h 842499" name="connsiteY12"/>
                <a:gd fmla="*/ 0 w 1390436" name="connsiteX13"/>
                <a:gd fmla="*/ 421250 h 842499" name="connsiteY13"/>
                <a:gd fmla="*/ 277554 w 1390436" name="connsiteX14"/>
                <a:gd fmla="*/ 8559 h 842499" name="connsiteY14"/>
                <a:gd fmla="*/ 347608 w 1390436" name="connsiteX15"/>
                <a:gd fmla="*/ 1 h 842499"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842499" w="1390436">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r="13500000" dist="635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20">
                <a:solidFill>
                  <a:prstClr val="white"/>
                </a:solidFill>
                <a:ea charset="-122" panose="020b0503020204020204" pitchFamily="34" typeface="微软雅黑"/>
              </a:endParaRPr>
            </a:p>
          </p:txBody>
        </p:sp>
        <p:sp>
          <p:nvSpPr>
            <p:cNvPr id="14" name="TextBox 11"/>
            <p:cNvSpPr txBox="1"/>
            <p:nvPr/>
          </p:nvSpPr>
          <p:spPr>
            <a:xfrm>
              <a:off x="1129033" y="192855"/>
              <a:ext cx="1656184" cy="375920"/>
            </a:xfrm>
            <a:prstGeom prst="rect">
              <a:avLst/>
            </a:prstGeom>
            <a:noFill/>
          </p:spPr>
          <p:txBody>
            <a:bodyPr rtlCol="0" wrap="square">
              <a:spAutoFit/>
            </a:bodyPr>
            <a:lstStyle/>
            <a:p>
              <a:r>
                <a:rPr altLang="en-US" lang="zh-CN" sz="1620">
                  <a:solidFill>
                    <a:schemeClr val="bg1"/>
                  </a:solidFill>
                  <a:latin charset="-122" panose="03000509000000000000" pitchFamily="65" typeface="方正粗倩简体"/>
                  <a:ea charset="-122" panose="03000509000000000000" pitchFamily="65" typeface="方正粗倩简体"/>
                </a:rPr>
                <a:t>点击输入标题</a:t>
              </a:r>
            </a:p>
          </p:txBody>
        </p:sp>
      </p:grpSp>
      <p:sp>
        <p:nvSpPr>
          <p:cNvPr id="15" name="矩形 14"/>
          <p:cNvSpPr/>
          <p:nvPr/>
        </p:nvSpPr>
        <p:spPr>
          <a:xfrm>
            <a:off x="2845" y="4470790"/>
            <a:ext cx="4332413" cy="91393"/>
          </a:xfrm>
          <a:prstGeom prst="rect">
            <a:avLst/>
          </a:prstGeom>
          <a:solidFill>
            <a:srgbClr val="404040"/>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399">
              <a:ea charset="-122" panose="020b0503020204020204" pitchFamily="34" typeface="微软雅黑"/>
            </a:endParaRPr>
          </a:p>
        </p:txBody>
      </p:sp>
      <p:sp>
        <p:nvSpPr>
          <p:cNvPr id="16" name="矩形 15"/>
          <p:cNvSpPr/>
          <p:nvPr/>
        </p:nvSpPr>
        <p:spPr>
          <a:xfrm>
            <a:off x="2845" y="3563058"/>
            <a:ext cx="4332413" cy="91393"/>
          </a:xfrm>
          <a:prstGeom prst="rect">
            <a:avLst/>
          </a:prstGeom>
          <a:solidFill>
            <a:srgbClr val="404040"/>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399">
              <a:ea charset="-122" panose="020b0503020204020204" pitchFamily="34" typeface="微软雅黑"/>
            </a:endParaRPr>
          </a:p>
        </p:txBody>
      </p:sp>
      <p:sp>
        <p:nvSpPr>
          <p:cNvPr id="17" name="矩形 16"/>
          <p:cNvSpPr/>
          <p:nvPr/>
        </p:nvSpPr>
        <p:spPr>
          <a:xfrm>
            <a:off x="2845" y="2660765"/>
            <a:ext cx="4332413" cy="91393"/>
          </a:xfrm>
          <a:prstGeom prst="rect">
            <a:avLst/>
          </a:prstGeom>
          <a:solidFill>
            <a:srgbClr val="404040"/>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399">
              <a:ea charset="-122" panose="020b0503020204020204" pitchFamily="34" typeface="微软雅黑"/>
            </a:endParaRPr>
          </a:p>
        </p:txBody>
      </p:sp>
      <p:sp>
        <p:nvSpPr>
          <p:cNvPr id="18" name="矩形 17"/>
          <p:cNvSpPr/>
          <p:nvPr/>
        </p:nvSpPr>
        <p:spPr>
          <a:xfrm>
            <a:off x="2845" y="1753032"/>
            <a:ext cx="4332413" cy="91393"/>
          </a:xfrm>
          <a:prstGeom prst="rect">
            <a:avLst/>
          </a:prstGeom>
          <a:solidFill>
            <a:srgbClr val="404040"/>
          </a:solidFill>
          <a:ln>
            <a:noFill/>
          </a:ln>
          <a:effectLst>
            <a:outerShdw algn="t" blurRad="50800" dir="54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399">
              <a:ea charset="-122" panose="020b0503020204020204" pitchFamily="34" typeface="微软雅黑"/>
            </a:endParaRPr>
          </a:p>
        </p:txBody>
      </p:sp>
      <p:sp>
        <p:nvSpPr>
          <p:cNvPr id="19" name="椭圆 18"/>
          <p:cNvSpPr/>
          <p:nvPr/>
        </p:nvSpPr>
        <p:spPr>
          <a:xfrm>
            <a:off x="4148199" y="1479611"/>
            <a:ext cx="680093" cy="680093"/>
          </a:xfrm>
          <a:prstGeom prst="ellipse">
            <a:avLst/>
          </a:prstGeom>
          <a:solidFill>
            <a:srgbClr val="40404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399">
                <a:ea charset="-122" panose="020b0503020204020204" pitchFamily="34" typeface="微软雅黑"/>
              </a:rPr>
              <a:t>01</a:t>
            </a:r>
          </a:p>
        </p:txBody>
      </p:sp>
      <p:sp>
        <p:nvSpPr>
          <p:cNvPr id="20" name="椭圆 19"/>
          <p:cNvSpPr/>
          <p:nvPr/>
        </p:nvSpPr>
        <p:spPr>
          <a:xfrm>
            <a:off x="4148199" y="2383677"/>
            <a:ext cx="680093" cy="680093"/>
          </a:xfrm>
          <a:prstGeom prst="ellipse">
            <a:avLst/>
          </a:prstGeom>
          <a:solidFill>
            <a:srgbClr val="40404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399">
                <a:ea charset="-122" panose="020b0503020204020204" pitchFamily="34" typeface="微软雅黑"/>
              </a:rPr>
              <a:t>02</a:t>
            </a:r>
          </a:p>
        </p:txBody>
      </p:sp>
      <p:sp>
        <p:nvSpPr>
          <p:cNvPr id="21" name="椭圆 20"/>
          <p:cNvSpPr/>
          <p:nvPr/>
        </p:nvSpPr>
        <p:spPr>
          <a:xfrm>
            <a:off x="4148199" y="3262628"/>
            <a:ext cx="680093" cy="680093"/>
          </a:xfrm>
          <a:prstGeom prst="ellipse">
            <a:avLst/>
          </a:prstGeom>
          <a:solidFill>
            <a:srgbClr val="40404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399">
                <a:ea charset="-122" panose="020b0503020204020204" pitchFamily="34" typeface="微软雅黑"/>
              </a:rPr>
              <a:t>03</a:t>
            </a:r>
          </a:p>
        </p:txBody>
      </p:sp>
      <p:sp>
        <p:nvSpPr>
          <p:cNvPr id="22" name="椭圆 21"/>
          <p:cNvSpPr/>
          <p:nvPr/>
        </p:nvSpPr>
        <p:spPr>
          <a:xfrm>
            <a:off x="4148199" y="4177453"/>
            <a:ext cx="680093" cy="680093"/>
          </a:xfrm>
          <a:prstGeom prst="ellipse">
            <a:avLst/>
          </a:prstGeom>
          <a:solidFill>
            <a:srgbClr val="40404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399">
                <a:ea charset="-122" panose="020b0503020204020204" pitchFamily="34" typeface="微软雅黑"/>
              </a:rPr>
              <a:t>04</a:t>
            </a:r>
          </a:p>
        </p:txBody>
      </p:sp>
      <p:grpSp>
        <p:nvGrpSpPr>
          <p:cNvPr id="23" name="组 10"/>
          <p:cNvGrpSpPr/>
          <p:nvPr/>
        </p:nvGrpSpPr>
        <p:grpSpPr>
          <a:xfrm>
            <a:off x="5222455" y="1495861"/>
            <a:ext cx="3030575" cy="781589"/>
            <a:chOff x="247498" y="2041376"/>
            <a:chExt cx="3032066" cy="781972"/>
          </a:xfrm>
        </p:grpSpPr>
        <p:sp>
          <p:nvSpPr>
            <p:cNvPr id="24" name="文本框 23"/>
            <p:cNvSpPr txBox="1"/>
            <p:nvPr/>
          </p:nvSpPr>
          <p:spPr>
            <a:xfrm>
              <a:off x="247498" y="2331049"/>
              <a:ext cx="3032066" cy="48752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3951">
                <a:lnSpc>
                  <a:spcPct val="130000"/>
                </a:lnSpc>
                <a:defRPr/>
              </a:pPr>
              <a:r>
                <a:rPr altLang="en-US" lang="zh-CN" sz="999">
                  <a:solidFill>
                    <a:schemeClr val="tx1">
                      <a:lumMod val="75000"/>
                      <a:lumOff val="25000"/>
                    </a:schemeClr>
                  </a:solidFill>
                  <a:latin typeface="Century Gothic"/>
                  <a:ea typeface="微软雅黑"/>
                </a:rPr>
                <a:t>标题数字等都可以通过点击和重新输入进行更改，建议正文10号字，1.3倍字间距。</a:t>
              </a:r>
            </a:p>
          </p:txBody>
        </p:sp>
        <p:sp>
          <p:nvSpPr>
            <p:cNvPr id="25" name="矩形 24"/>
            <p:cNvSpPr/>
            <p:nvPr/>
          </p:nvSpPr>
          <p:spPr>
            <a:xfrm>
              <a:off x="247498" y="2041376"/>
              <a:ext cx="1606070" cy="368989"/>
            </a:xfrm>
            <a:prstGeom prst="rect">
              <a:avLst/>
            </a:prstGeom>
          </p:spPr>
          <p:txBody>
            <a:bodyPr wrap="none">
              <a:spAutoFit/>
            </a:bodyPr>
            <a:lstStyle/>
            <a:p>
              <a:pPr defTabSz="913951">
                <a:lnSpc>
                  <a:spcPct val="130000"/>
                </a:lnSpc>
                <a:defRPr/>
              </a:pPr>
              <a:r>
                <a:rPr altLang="en-US" b="1" kern="0" lang="zh-CN" sz="1400">
                  <a:solidFill>
                    <a:schemeClr val="tx1">
                      <a:lumMod val="75000"/>
                      <a:lumOff val="25000"/>
                    </a:schemeClr>
                  </a:solidFill>
                  <a:ea charset="-122" panose="020b0503020204020204" pitchFamily="34" typeface="微软雅黑"/>
                </a:rPr>
                <a:t>点击此处添加标题</a:t>
              </a:r>
            </a:p>
          </p:txBody>
        </p:sp>
      </p:grpSp>
      <p:grpSp>
        <p:nvGrpSpPr>
          <p:cNvPr id="26" name="组 13"/>
          <p:cNvGrpSpPr/>
          <p:nvPr/>
        </p:nvGrpSpPr>
        <p:grpSpPr>
          <a:xfrm>
            <a:off x="5222455" y="2399748"/>
            <a:ext cx="3030575" cy="781589"/>
            <a:chOff x="247498" y="2041376"/>
            <a:chExt cx="3032066" cy="781972"/>
          </a:xfrm>
        </p:grpSpPr>
        <p:sp>
          <p:nvSpPr>
            <p:cNvPr id="27" name="文本框 26"/>
            <p:cNvSpPr txBox="1"/>
            <p:nvPr/>
          </p:nvSpPr>
          <p:spPr>
            <a:xfrm>
              <a:off x="247498" y="2331049"/>
              <a:ext cx="3032066" cy="48752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3951">
                <a:lnSpc>
                  <a:spcPct val="130000"/>
                </a:lnSpc>
                <a:defRPr/>
              </a:pPr>
              <a:r>
                <a:rPr altLang="en-US" lang="zh-CN" sz="999">
                  <a:solidFill>
                    <a:schemeClr val="tx1">
                      <a:lumMod val="75000"/>
                      <a:lumOff val="25000"/>
                    </a:schemeClr>
                  </a:solidFill>
                  <a:latin typeface="Century Gothic"/>
                  <a:ea typeface="微软雅黑"/>
                </a:rPr>
                <a:t>标题数字等都可以通过点击和重新输入进行更改，建议正文10号字，1.3倍字间距。</a:t>
              </a:r>
            </a:p>
          </p:txBody>
        </p:sp>
        <p:sp>
          <p:nvSpPr>
            <p:cNvPr id="28" name="矩形 27"/>
            <p:cNvSpPr/>
            <p:nvPr/>
          </p:nvSpPr>
          <p:spPr>
            <a:xfrm>
              <a:off x="247498" y="2041376"/>
              <a:ext cx="1606070" cy="368989"/>
            </a:xfrm>
            <a:prstGeom prst="rect">
              <a:avLst/>
            </a:prstGeom>
          </p:spPr>
          <p:txBody>
            <a:bodyPr wrap="none">
              <a:spAutoFit/>
            </a:bodyPr>
            <a:lstStyle/>
            <a:p>
              <a:pPr defTabSz="913951">
                <a:lnSpc>
                  <a:spcPct val="130000"/>
                </a:lnSpc>
                <a:defRPr/>
              </a:pPr>
              <a:r>
                <a:rPr altLang="en-US" b="1" kern="0" lang="zh-CN" sz="1400">
                  <a:solidFill>
                    <a:schemeClr val="tx1">
                      <a:lumMod val="75000"/>
                      <a:lumOff val="25000"/>
                    </a:schemeClr>
                  </a:solidFill>
                  <a:ea charset="-122" panose="020b0503020204020204" pitchFamily="34" typeface="微软雅黑"/>
                </a:rPr>
                <a:t>点击此处添加标题</a:t>
              </a:r>
            </a:p>
          </p:txBody>
        </p:sp>
      </p:grpSp>
      <p:grpSp>
        <p:nvGrpSpPr>
          <p:cNvPr id="29" name="组 16"/>
          <p:cNvGrpSpPr/>
          <p:nvPr/>
        </p:nvGrpSpPr>
        <p:grpSpPr>
          <a:xfrm>
            <a:off x="5222455" y="3303636"/>
            <a:ext cx="3030575" cy="781589"/>
            <a:chOff x="247498" y="2041376"/>
            <a:chExt cx="3032066" cy="781972"/>
          </a:xfrm>
        </p:grpSpPr>
        <p:sp>
          <p:nvSpPr>
            <p:cNvPr id="30" name="文本框 29"/>
            <p:cNvSpPr txBox="1"/>
            <p:nvPr/>
          </p:nvSpPr>
          <p:spPr>
            <a:xfrm>
              <a:off x="247498" y="2331049"/>
              <a:ext cx="3032066" cy="48752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3951">
                <a:lnSpc>
                  <a:spcPct val="130000"/>
                </a:lnSpc>
                <a:defRPr/>
              </a:pPr>
              <a:r>
                <a:rPr altLang="en-US" lang="zh-CN" sz="999">
                  <a:solidFill>
                    <a:schemeClr val="tx1">
                      <a:lumMod val="75000"/>
                      <a:lumOff val="25000"/>
                    </a:schemeClr>
                  </a:solidFill>
                  <a:latin typeface="Century Gothic"/>
                  <a:ea typeface="微软雅黑"/>
                </a:rPr>
                <a:t>标题数字等都可以通过点击和重新输入进行更改，建议正文10号字，1.3倍字间距。</a:t>
              </a:r>
            </a:p>
          </p:txBody>
        </p:sp>
        <p:sp>
          <p:nvSpPr>
            <p:cNvPr id="31" name="矩形 30"/>
            <p:cNvSpPr/>
            <p:nvPr/>
          </p:nvSpPr>
          <p:spPr>
            <a:xfrm>
              <a:off x="247498" y="2041376"/>
              <a:ext cx="1606070" cy="368989"/>
            </a:xfrm>
            <a:prstGeom prst="rect">
              <a:avLst/>
            </a:prstGeom>
          </p:spPr>
          <p:txBody>
            <a:bodyPr wrap="none">
              <a:spAutoFit/>
            </a:bodyPr>
            <a:lstStyle/>
            <a:p>
              <a:pPr defTabSz="913951">
                <a:lnSpc>
                  <a:spcPct val="130000"/>
                </a:lnSpc>
                <a:defRPr/>
              </a:pPr>
              <a:r>
                <a:rPr altLang="en-US" b="1" kern="0" lang="zh-CN" sz="1400">
                  <a:solidFill>
                    <a:schemeClr val="tx1">
                      <a:lumMod val="75000"/>
                      <a:lumOff val="25000"/>
                    </a:schemeClr>
                  </a:solidFill>
                  <a:ea charset="-122" panose="020b0503020204020204" pitchFamily="34" typeface="微软雅黑"/>
                </a:rPr>
                <a:t>点击此处添加标题</a:t>
              </a:r>
            </a:p>
          </p:txBody>
        </p:sp>
      </p:grpSp>
      <p:grpSp>
        <p:nvGrpSpPr>
          <p:cNvPr id="32" name="组 19"/>
          <p:cNvGrpSpPr/>
          <p:nvPr/>
        </p:nvGrpSpPr>
        <p:grpSpPr>
          <a:xfrm>
            <a:off x="5222455" y="4207522"/>
            <a:ext cx="3030575" cy="781589"/>
            <a:chOff x="247498" y="2041376"/>
            <a:chExt cx="3032066" cy="781972"/>
          </a:xfrm>
        </p:grpSpPr>
        <p:sp>
          <p:nvSpPr>
            <p:cNvPr id="33" name="文本框 32"/>
            <p:cNvSpPr txBox="1"/>
            <p:nvPr/>
          </p:nvSpPr>
          <p:spPr>
            <a:xfrm>
              <a:off x="247498" y="2331049"/>
              <a:ext cx="3032066" cy="487523"/>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13951">
                <a:lnSpc>
                  <a:spcPct val="130000"/>
                </a:lnSpc>
                <a:defRPr/>
              </a:pPr>
              <a:r>
                <a:rPr altLang="en-US" lang="zh-CN" sz="999">
                  <a:solidFill>
                    <a:schemeClr val="tx1">
                      <a:lumMod val="75000"/>
                      <a:lumOff val="25000"/>
                    </a:schemeClr>
                  </a:solidFill>
                  <a:latin typeface="Century Gothic"/>
                  <a:ea typeface="微软雅黑"/>
                </a:rPr>
                <a:t>标题数字等都可以通过点击和重新输入进行更改，建议正文10号字，1.3倍字间距。</a:t>
              </a:r>
            </a:p>
          </p:txBody>
        </p:sp>
        <p:sp>
          <p:nvSpPr>
            <p:cNvPr id="34" name="矩形 33"/>
            <p:cNvSpPr/>
            <p:nvPr/>
          </p:nvSpPr>
          <p:spPr>
            <a:xfrm>
              <a:off x="247498" y="2041376"/>
              <a:ext cx="1606070" cy="368989"/>
            </a:xfrm>
            <a:prstGeom prst="rect">
              <a:avLst/>
            </a:prstGeom>
          </p:spPr>
          <p:txBody>
            <a:bodyPr wrap="none">
              <a:spAutoFit/>
            </a:bodyPr>
            <a:lstStyle/>
            <a:p>
              <a:pPr defTabSz="913951">
                <a:lnSpc>
                  <a:spcPct val="130000"/>
                </a:lnSpc>
                <a:defRPr/>
              </a:pPr>
              <a:r>
                <a:rPr altLang="en-US" b="1" kern="0" lang="zh-CN" sz="1400">
                  <a:solidFill>
                    <a:schemeClr val="tx1">
                      <a:lumMod val="75000"/>
                      <a:lumOff val="25000"/>
                    </a:schemeClr>
                  </a:solidFill>
                  <a:ea charset="-122" panose="020b0503020204020204" pitchFamily="34" typeface="微软雅黑"/>
                </a:rPr>
                <a:t>点击此处添加标题</a:t>
              </a:r>
            </a:p>
          </p:txBody>
        </p:sp>
      </p:grpSp>
    </p:spTree>
    <p:extLst>
      <p:ext uri="{BB962C8B-B14F-4D97-AF65-F5344CB8AC3E}">
        <p14:creationId val="317053925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25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1"/>
                                        </p:tgtEl>
                                        <p:attrNameLst>
                                          <p:attrName>style.visibility</p:attrName>
                                        </p:attrNameLst>
                                      </p:cBhvr>
                                      <p:to>
                                        <p:strVal val="visible"/>
                                      </p:to>
                                    </p:set>
                                    <p:animEffect filter="wipe(left)" transition="in">
                                      <p:cBhvr>
                                        <p:cTn dur="500" id="18"/>
                                        <p:tgtEl>
                                          <p:spTgt spid="11"/>
                                        </p:tgtEl>
                                      </p:cBhvr>
                                    </p:animEffect>
                                  </p:childTnLst>
                                </p:cTn>
                              </p:par>
                              <p:par>
                                <p:cTn fill="hold" id="19" nodeType="with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grpId="0" id="25" nodeType="afterEffect" presetClass="entr" presetID="2" presetSubtype="8">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0-#ppt_w/2"/>
                                          </p:val>
                                        </p:tav>
                                        <p:tav tm="100000">
                                          <p:val>
                                            <p:strVal val="#ppt_x"/>
                                          </p:val>
                                        </p:tav>
                                      </p:tavLst>
                                    </p:anim>
                                    <p:anim calcmode="lin" valueType="num">
                                      <p:cBhvr additive="base">
                                        <p:cTn dur="500" fill="hold" id="28"/>
                                        <p:tgtEl>
                                          <p:spTgt spid="18"/>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10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500" fill="hold" id="31"/>
                                        <p:tgtEl>
                                          <p:spTgt spid="17"/>
                                        </p:tgtEl>
                                        <p:attrNameLst>
                                          <p:attrName>ppt_x</p:attrName>
                                        </p:attrNameLst>
                                      </p:cBhvr>
                                      <p:tavLst>
                                        <p:tav tm="0">
                                          <p:val>
                                            <p:strVal val="0-#ppt_w/2"/>
                                          </p:val>
                                        </p:tav>
                                        <p:tav tm="100000">
                                          <p:val>
                                            <p:strVal val="#ppt_x"/>
                                          </p:val>
                                        </p:tav>
                                      </p:tavLst>
                                    </p:anim>
                                    <p:anim calcmode="lin" valueType="num">
                                      <p:cBhvr additive="base">
                                        <p:cTn dur="500" fill="hold" id="32"/>
                                        <p:tgtEl>
                                          <p:spTgt spid="17"/>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200"/>
                                  </p:stCondLst>
                                  <p:childTnLst>
                                    <p:set>
                                      <p:cBhvr>
                                        <p:cTn dur="1" fill="hold" id="34">
                                          <p:stCondLst>
                                            <p:cond delay="0"/>
                                          </p:stCondLst>
                                        </p:cTn>
                                        <p:tgtEl>
                                          <p:spTgt spid="16"/>
                                        </p:tgtEl>
                                        <p:attrNameLst>
                                          <p:attrName>style.visibility</p:attrName>
                                        </p:attrNameLst>
                                      </p:cBhvr>
                                      <p:to>
                                        <p:strVal val="visible"/>
                                      </p:to>
                                    </p:set>
                                    <p:anim calcmode="lin" valueType="num">
                                      <p:cBhvr additive="base">
                                        <p:cTn dur="500" fill="hold" id="35"/>
                                        <p:tgtEl>
                                          <p:spTgt spid="16"/>
                                        </p:tgtEl>
                                        <p:attrNameLst>
                                          <p:attrName>ppt_x</p:attrName>
                                        </p:attrNameLst>
                                      </p:cBhvr>
                                      <p:tavLst>
                                        <p:tav tm="0">
                                          <p:val>
                                            <p:strVal val="0-#ppt_w/2"/>
                                          </p:val>
                                        </p:tav>
                                        <p:tav tm="100000">
                                          <p:val>
                                            <p:strVal val="#ppt_x"/>
                                          </p:val>
                                        </p:tav>
                                      </p:tavLst>
                                    </p:anim>
                                    <p:anim calcmode="lin" valueType="num">
                                      <p:cBhvr additive="base">
                                        <p:cTn dur="500" fill="hold" id="36"/>
                                        <p:tgtEl>
                                          <p:spTgt spid="16"/>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300"/>
                                  </p:stCondLst>
                                  <p:childTnLst>
                                    <p:set>
                                      <p:cBhvr>
                                        <p:cTn dur="1" fill="hold" id="38">
                                          <p:stCondLst>
                                            <p:cond delay="0"/>
                                          </p:stCondLst>
                                        </p:cTn>
                                        <p:tgtEl>
                                          <p:spTgt spid="15"/>
                                        </p:tgtEl>
                                        <p:attrNameLst>
                                          <p:attrName>style.visibility</p:attrName>
                                        </p:attrNameLst>
                                      </p:cBhvr>
                                      <p:to>
                                        <p:strVal val="visible"/>
                                      </p:to>
                                    </p:set>
                                    <p:anim calcmode="lin" valueType="num">
                                      <p:cBhvr additive="base">
                                        <p:cTn dur="500" fill="hold" id="39"/>
                                        <p:tgtEl>
                                          <p:spTgt spid="15"/>
                                        </p:tgtEl>
                                        <p:attrNameLst>
                                          <p:attrName>ppt_x</p:attrName>
                                        </p:attrNameLst>
                                      </p:cBhvr>
                                      <p:tavLst>
                                        <p:tav tm="0">
                                          <p:val>
                                            <p:strVal val="0-#ppt_w/2"/>
                                          </p:val>
                                        </p:tav>
                                        <p:tav tm="100000">
                                          <p:val>
                                            <p:strVal val="#ppt_x"/>
                                          </p:val>
                                        </p:tav>
                                      </p:tavLst>
                                    </p:anim>
                                    <p:anim calcmode="lin" valueType="num">
                                      <p:cBhvr additive="base">
                                        <p:cTn dur="500" fill="hold" id="40"/>
                                        <p:tgtEl>
                                          <p:spTgt spid="15"/>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1800"/>
                            </p:stCondLst>
                            <p:childTnLst>
                              <p:par>
                                <p:cTn fill="hold" grpId="0" id="42" nodeType="afterEffect" presetClass="entr" presetID="53" presetSubtype="0">
                                  <p:stCondLst>
                                    <p:cond delay="0"/>
                                  </p:stCondLst>
                                  <p:childTnLst>
                                    <p:set>
                                      <p:cBhvr>
                                        <p:cTn dur="1" fill="hold" id="43">
                                          <p:stCondLst>
                                            <p:cond delay="0"/>
                                          </p:stCondLst>
                                        </p:cTn>
                                        <p:tgtEl>
                                          <p:spTgt spid="19"/>
                                        </p:tgtEl>
                                        <p:attrNameLst>
                                          <p:attrName>style.visibility</p:attrName>
                                        </p:attrNameLst>
                                      </p:cBhvr>
                                      <p:to>
                                        <p:strVal val="visible"/>
                                      </p:to>
                                    </p:set>
                                    <p:anim calcmode="lin" valueType="num">
                                      <p:cBhvr>
                                        <p:cTn dur="500" fill="hold" id="44"/>
                                        <p:tgtEl>
                                          <p:spTgt spid="19"/>
                                        </p:tgtEl>
                                        <p:attrNameLst>
                                          <p:attrName>ppt_w</p:attrName>
                                        </p:attrNameLst>
                                      </p:cBhvr>
                                      <p:tavLst>
                                        <p:tav tm="0">
                                          <p:val>
                                            <p:fltVal val="0"/>
                                          </p:val>
                                        </p:tav>
                                        <p:tav tm="100000">
                                          <p:val>
                                            <p:strVal val="#ppt_w"/>
                                          </p:val>
                                        </p:tav>
                                      </p:tavLst>
                                    </p:anim>
                                    <p:anim calcmode="lin" valueType="num">
                                      <p:cBhvr>
                                        <p:cTn dur="500" fill="hold" id="45"/>
                                        <p:tgtEl>
                                          <p:spTgt spid="19"/>
                                        </p:tgtEl>
                                        <p:attrNameLst>
                                          <p:attrName>ppt_h</p:attrName>
                                        </p:attrNameLst>
                                      </p:cBhvr>
                                      <p:tavLst>
                                        <p:tav tm="0">
                                          <p:val>
                                            <p:fltVal val="0"/>
                                          </p:val>
                                        </p:tav>
                                        <p:tav tm="100000">
                                          <p:val>
                                            <p:strVal val="#ppt_h"/>
                                          </p:val>
                                        </p:tav>
                                      </p:tavLst>
                                    </p:anim>
                                    <p:animEffect filter="fade" transition="in">
                                      <p:cBhvr>
                                        <p:cTn dur="500" id="46"/>
                                        <p:tgtEl>
                                          <p:spTgt spid="19"/>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p:cTn dur="500" fill="hold" id="49"/>
                                        <p:tgtEl>
                                          <p:spTgt spid="20"/>
                                        </p:tgtEl>
                                        <p:attrNameLst>
                                          <p:attrName>ppt_w</p:attrName>
                                        </p:attrNameLst>
                                      </p:cBhvr>
                                      <p:tavLst>
                                        <p:tav tm="0">
                                          <p:val>
                                            <p:fltVal val="0"/>
                                          </p:val>
                                        </p:tav>
                                        <p:tav tm="100000">
                                          <p:val>
                                            <p:strVal val="#ppt_w"/>
                                          </p:val>
                                        </p:tav>
                                      </p:tavLst>
                                    </p:anim>
                                    <p:anim calcmode="lin" valueType="num">
                                      <p:cBhvr>
                                        <p:cTn dur="500" fill="hold" id="50"/>
                                        <p:tgtEl>
                                          <p:spTgt spid="20"/>
                                        </p:tgtEl>
                                        <p:attrNameLst>
                                          <p:attrName>ppt_h</p:attrName>
                                        </p:attrNameLst>
                                      </p:cBhvr>
                                      <p:tavLst>
                                        <p:tav tm="0">
                                          <p:val>
                                            <p:fltVal val="0"/>
                                          </p:val>
                                        </p:tav>
                                        <p:tav tm="100000">
                                          <p:val>
                                            <p:strVal val="#ppt_h"/>
                                          </p:val>
                                        </p:tav>
                                      </p:tavLst>
                                    </p:anim>
                                    <p:animEffect filter="fade" transition="in">
                                      <p:cBhvr>
                                        <p:cTn dur="500" id="51"/>
                                        <p:tgtEl>
                                          <p:spTgt spid="20"/>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1"/>
                                        </p:tgtEl>
                                        <p:attrNameLst>
                                          <p:attrName>style.visibility</p:attrName>
                                        </p:attrNameLst>
                                      </p:cBhvr>
                                      <p:to>
                                        <p:strVal val="visible"/>
                                      </p:to>
                                    </p:set>
                                    <p:anim calcmode="lin" valueType="num">
                                      <p:cBhvr>
                                        <p:cTn dur="500" fill="hold" id="54"/>
                                        <p:tgtEl>
                                          <p:spTgt spid="21"/>
                                        </p:tgtEl>
                                        <p:attrNameLst>
                                          <p:attrName>ppt_w</p:attrName>
                                        </p:attrNameLst>
                                      </p:cBhvr>
                                      <p:tavLst>
                                        <p:tav tm="0">
                                          <p:val>
                                            <p:fltVal val="0"/>
                                          </p:val>
                                        </p:tav>
                                        <p:tav tm="100000">
                                          <p:val>
                                            <p:strVal val="#ppt_w"/>
                                          </p:val>
                                        </p:tav>
                                      </p:tavLst>
                                    </p:anim>
                                    <p:anim calcmode="lin" valueType="num">
                                      <p:cBhvr>
                                        <p:cTn dur="500" fill="hold" id="55"/>
                                        <p:tgtEl>
                                          <p:spTgt spid="21"/>
                                        </p:tgtEl>
                                        <p:attrNameLst>
                                          <p:attrName>ppt_h</p:attrName>
                                        </p:attrNameLst>
                                      </p:cBhvr>
                                      <p:tavLst>
                                        <p:tav tm="0">
                                          <p:val>
                                            <p:fltVal val="0"/>
                                          </p:val>
                                        </p:tav>
                                        <p:tav tm="100000">
                                          <p:val>
                                            <p:strVal val="#ppt_h"/>
                                          </p:val>
                                        </p:tav>
                                      </p:tavLst>
                                    </p:anim>
                                    <p:animEffect filter="fade" transition="in">
                                      <p:cBhvr>
                                        <p:cTn dur="500" id="56"/>
                                        <p:tgtEl>
                                          <p:spTgt spid="21"/>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22"/>
                                        </p:tgtEl>
                                        <p:attrNameLst>
                                          <p:attrName>style.visibility</p:attrName>
                                        </p:attrNameLst>
                                      </p:cBhvr>
                                      <p:to>
                                        <p:strVal val="visible"/>
                                      </p:to>
                                    </p:set>
                                    <p:anim calcmode="lin" valueType="num">
                                      <p:cBhvr>
                                        <p:cTn dur="500" fill="hold" id="59"/>
                                        <p:tgtEl>
                                          <p:spTgt spid="22"/>
                                        </p:tgtEl>
                                        <p:attrNameLst>
                                          <p:attrName>ppt_w</p:attrName>
                                        </p:attrNameLst>
                                      </p:cBhvr>
                                      <p:tavLst>
                                        <p:tav tm="0">
                                          <p:val>
                                            <p:fltVal val="0"/>
                                          </p:val>
                                        </p:tav>
                                        <p:tav tm="100000">
                                          <p:val>
                                            <p:strVal val="#ppt_w"/>
                                          </p:val>
                                        </p:tav>
                                      </p:tavLst>
                                    </p:anim>
                                    <p:anim calcmode="lin" valueType="num">
                                      <p:cBhvr>
                                        <p:cTn dur="500" fill="hold" id="60"/>
                                        <p:tgtEl>
                                          <p:spTgt spid="22"/>
                                        </p:tgtEl>
                                        <p:attrNameLst>
                                          <p:attrName>ppt_h</p:attrName>
                                        </p:attrNameLst>
                                      </p:cBhvr>
                                      <p:tavLst>
                                        <p:tav tm="0">
                                          <p:val>
                                            <p:fltVal val="0"/>
                                          </p:val>
                                        </p:tav>
                                        <p:tav tm="100000">
                                          <p:val>
                                            <p:strVal val="#ppt_h"/>
                                          </p:val>
                                        </p:tav>
                                      </p:tavLst>
                                    </p:anim>
                                    <p:animEffect filter="fade" transition="in">
                                      <p:cBhvr>
                                        <p:cTn dur="500" id="61"/>
                                        <p:tgtEl>
                                          <p:spTgt spid="22"/>
                                        </p:tgtEl>
                                      </p:cBhvr>
                                    </p:animEffect>
                                  </p:childTnLst>
                                </p:cTn>
                              </p:par>
                            </p:childTnLst>
                          </p:cTn>
                        </p:par>
                        <p:par>
                          <p:cTn fill="hold" id="62" nodeType="afterGroup">
                            <p:stCondLst>
                              <p:cond delay="2300"/>
                            </p:stCondLst>
                            <p:childTnLst>
                              <p:par>
                                <p:cTn fill="hold" id="63" nodeType="afterEffect" presetClass="entr" presetID="42" presetSubtype="0">
                                  <p:stCondLst>
                                    <p:cond delay="0"/>
                                  </p:stCondLst>
                                  <p:childTnLst>
                                    <p:set>
                                      <p:cBhvr>
                                        <p:cTn dur="1" fill="hold" id="64">
                                          <p:stCondLst>
                                            <p:cond delay="0"/>
                                          </p:stCondLst>
                                        </p:cTn>
                                        <p:tgtEl>
                                          <p:spTgt spid="23"/>
                                        </p:tgtEl>
                                        <p:attrNameLst>
                                          <p:attrName>style.visibility</p:attrName>
                                        </p:attrNameLst>
                                      </p:cBhvr>
                                      <p:to>
                                        <p:strVal val="visible"/>
                                      </p:to>
                                    </p:set>
                                    <p:animEffect filter="fade" transition="in">
                                      <p:cBhvr>
                                        <p:cTn dur="1000" id="65"/>
                                        <p:tgtEl>
                                          <p:spTgt spid="23"/>
                                        </p:tgtEl>
                                      </p:cBhvr>
                                    </p:animEffect>
                                    <p:anim calcmode="lin" valueType="num">
                                      <p:cBhvr>
                                        <p:cTn dur="1000" fill="hold" id="66"/>
                                        <p:tgtEl>
                                          <p:spTgt spid="23"/>
                                        </p:tgtEl>
                                        <p:attrNameLst>
                                          <p:attrName>ppt_x</p:attrName>
                                        </p:attrNameLst>
                                      </p:cBhvr>
                                      <p:tavLst>
                                        <p:tav tm="0">
                                          <p:val>
                                            <p:strVal val="#ppt_x"/>
                                          </p:val>
                                        </p:tav>
                                        <p:tav tm="100000">
                                          <p:val>
                                            <p:strVal val="#ppt_x"/>
                                          </p:val>
                                        </p:tav>
                                      </p:tavLst>
                                    </p:anim>
                                    <p:anim calcmode="lin" valueType="num">
                                      <p:cBhvr>
                                        <p:cTn dur="1000" fill="hold" id="67"/>
                                        <p:tgtEl>
                                          <p:spTgt spid="23"/>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0"/>
                                  </p:stCondLst>
                                  <p:childTnLst>
                                    <p:set>
                                      <p:cBhvr>
                                        <p:cTn dur="1" fill="hold" id="69">
                                          <p:stCondLst>
                                            <p:cond delay="0"/>
                                          </p:stCondLst>
                                        </p:cTn>
                                        <p:tgtEl>
                                          <p:spTgt spid="26"/>
                                        </p:tgtEl>
                                        <p:attrNameLst>
                                          <p:attrName>style.visibility</p:attrName>
                                        </p:attrNameLst>
                                      </p:cBhvr>
                                      <p:to>
                                        <p:strVal val="visible"/>
                                      </p:to>
                                    </p:set>
                                    <p:animEffect filter="fade" transition="in">
                                      <p:cBhvr>
                                        <p:cTn dur="1000" id="70"/>
                                        <p:tgtEl>
                                          <p:spTgt spid="26"/>
                                        </p:tgtEl>
                                      </p:cBhvr>
                                    </p:animEffect>
                                    <p:anim calcmode="lin" valueType="num">
                                      <p:cBhvr>
                                        <p:cTn dur="1000" fill="hold" id="71"/>
                                        <p:tgtEl>
                                          <p:spTgt spid="26"/>
                                        </p:tgtEl>
                                        <p:attrNameLst>
                                          <p:attrName>ppt_x</p:attrName>
                                        </p:attrNameLst>
                                      </p:cBhvr>
                                      <p:tavLst>
                                        <p:tav tm="0">
                                          <p:val>
                                            <p:strVal val="#ppt_x"/>
                                          </p:val>
                                        </p:tav>
                                        <p:tav tm="100000">
                                          <p:val>
                                            <p:strVal val="#ppt_x"/>
                                          </p:val>
                                        </p:tav>
                                      </p:tavLst>
                                    </p:anim>
                                    <p:anim calcmode="lin" valueType="num">
                                      <p:cBhvr>
                                        <p:cTn dur="1000" fill="hold" id="72"/>
                                        <p:tgtEl>
                                          <p:spTgt spid="26"/>
                                        </p:tgtEl>
                                        <p:attrNameLst>
                                          <p:attrName>ppt_y</p:attrName>
                                        </p:attrNameLst>
                                      </p:cBhvr>
                                      <p:tavLst>
                                        <p:tav tm="0">
                                          <p:val>
                                            <p:strVal val="#ppt_y+.1"/>
                                          </p:val>
                                        </p:tav>
                                        <p:tav tm="100000">
                                          <p:val>
                                            <p:strVal val="#ppt_y"/>
                                          </p:val>
                                        </p:tav>
                                      </p:tavLst>
                                    </p:anim>
                                  </p:childTnLst>
                                </p:cTn>
                              </p:par>
                              <p:par>
                                <p:cTn fill="hold" id="73" nodeType="withEffect" presetClass="entr" presetID="42" presetSubtype="0">
                                  <p:stCondLst>
                                    <p:cond delay="0"/>
                                  </p:stCondLst>
                                  <p:childTnLst>
                                    <p:set>
                                      <p:cBhvr>
                                        <p:cTn dur="1" fill="hold" id="74">
                                          <p:stCondLst>
                                            <p:cond delay="0"/>
                                          </p:stCondLst>
                                        </p:cTn>
                                        <p:tgtEl>
                                          <p:spTgt spid="29"/>
                                        </p:tgtEl>
                                        <p:attrNameLst>
                                          <p:attrName>style.visibility</p:attrName>
                                        </p:attrNameLst>
                                      </p:cBhvr>
                                      <p:to>
                                        <p:strVal val="visible"/>
                                      </p:to>
                                    </p:set>
                                    <p:animEffect filter="fade" transition="in">
                                      <p:cBhvr>
                                        <p:cTn dur="1000" id="75"/>
                                        <p:tgtEl>
                                          <p:spTgt spid="29"/>
                                        </p:tgtEl>
                                      </p:cBhvr>
                                    </p:animEffect>
                                    <p:anim calcmode="lin" valueType="num">
                                      <p:cBhvr>
                                        <p:cTn dur="1000" fill="hold" id="76"/>
                                        <p:tgtEl>
                                          <p:spTgt spid="29"/>
                                        </p:tgtEl>
                                        <p:attrNameLst>
                                          <p:attrName>ppt_x</p:attrName>
                                        </p:attrNameLst>
                                      </p:cBhvr>
                                      <p:tavLst>
                                        <p:tav tm="0">
                                          <p:val>
                                            <p:strVal val="#ppt_x"/>
                                          </p:val>
                                        </p:tav>
                                        <p:tav tm="100000">
                                          <p:val>
                                            <p:strVal val="#ppt_x"/>
                                          </p:val>
                                        </p:tav>
                                      </p:tavLst>
                                    </p:anim>
                                    <p:anim calcmode="lin" valueType="num">
                                      <p:cBhvr>
                                        <p:cTn dur="1000" fill="hold" id="77"/>
                                        <p:tgtEl>
                                          <p:spTgt spid="29"/>
                                        </p:tgtEl>
                                        <p:attrNameLst>
                                          <p:attrName>ppt_y</p:attrName>
                                        </p:attrNameLst>
                                      </p:cBhvr>
                                      <p:tavLst>
                                        <p:tav tm="0">
                                          <p:val>
                                            <p:strVal val="#ppt_y+.1"/>
                                          </p:val>
                                        </p:tav>
                                        <p:tav tm="100000">
                                          <p:val>
                                            <p:strVal val="#ppt_y"/>
                                          </p:val>
                                        </p:tav>
                                      </p:tavLst>
                                    </p:anim>
                                  </p:childTnLst>
                                </p:cTn>
                              </p:par>
                              <p:par>
                                <p:cTn fill="hold" id="78" nodeType="withEffect" presetClass="entr" presetID="42" presetSubtype="0">
                                  <p:stCondLst>
                                    <p:cond delay="0"/>
                                  </p:stCondLst>
                                  <p:childTnLst>
                                    <p:set>
                                      <p:cBhvr>
                                        <p:cTn dur="1" fill="hold" id="79">
                                          <p:stCondLst>
                                            <p:cond delay="0"/>
                                          </p:stCondLst>
                                        </p:cTn>
                                        <p:tgtEl>
                                          <p:spTgt spid="32"/>
                                        </p:tgtEl>
                                        <p:attrNameLst>
                                          <p:attrName>style.visibility</p:attrName>
                                        </p:attrNameLst>
                                      </p:cBhvr>
                                      <p:to>
                                        <p:strVal val="visible"/>
                                      </p:to>
                                    </p:set>
                                    <p:animEffect filter="fade" transition="in">
                                      <p:cBhvr>
                                        <p:cTn dur="1000" id="80"/>
                                        <p:tgtEl>
                                          <p:spTgt spid="32"/>
                                        </p:tgtEl>
                                      </p:cBhvr>
                                    </p:animEffect>
                                    <p:anim calcmode="lin" valueType="num">
                                      <p:cBhvr>
                                        <p:cTn dur="1000" fill="hold" id="81"/>
                                        <p:tgtEl>
                                          <p:spTgt spid="32"/>
                                        </p:tgtEl>
                                        <p:attrNameLst>
                                          <p:attrName>ppt_x</p:attrName>
                                        </p:attrNameLst>
                                      </p:cBhvr>
                                      <p:tavLst>
                                        <p:tav tm="0">
                                          <p:val>
                                            <p:strVal val="#ppt_x"/>
                                          </p:val>
                                        </p:tav>
                                        <p:tav tm="100000">
                                          <p:val>
                                            <p:strVal val="#ppt_x"/>
                                          </p:val>
                                        </p:tav>
                                      </p:tavLst>
                                    </p:anim>
                                    <p:anim calcmode="lin" valueType="num">
                                      <p:cBhvr>
                                        <p:cTn dur="1000" fill="hold" id="82"/>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5"/>
      <p:bldP grpId="0" spid="16"/>
      <p:bldP grpId="0" spid="17"/>
      <p:bldP grpId="0" spid="18"/>
      <p:bldP grpId="0" spid="19"/>
      <p:bldP grpId="0" spid="20"/>
      <p:bldP grpId="0" spid="21"/>
      <p:bldP grpId="0" spid="2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http://www.ypppt.com/</Company>
  <PresentationFormat>On-screen Show (16:9)</PresentationFormat>
  <Paragraphs>237</Paragraphs>
  <Slides>24</Slides>
  <Notes>0</Notes>
  <TotalTime>39</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24</vt:i4>
      </vt:variant>
    </vt:vector>
  </HeadingPairs>
  <TitlesOfParts>
    <vt:vector baseType="lpstr" size="49">
      <vt:lpstr>Arial</vt:lpstr>
      <vt:lpstr>Calibri Light</vt:lpstr>
      <vt:lpstr>Calibri</vt:lpstr>
      <vt:lpstr>微软雅黑</vt:lpstr>
      <vt:lpstr>方正兰亭细黑_GBK</vt:lpstr>
      <vt:lpstr>方正兰亭超细黑简体</vt:lpstr>
      <vt:lpstr>Broadway</vt:lpstr>
      <vt:lpstr>楷体</vt:lpstr>
      <vt:lpstr>经典繁仿黑</vt:lpstr>
      <vt:lpstr>方正粗倩简体</vt:lpstr>
      <vt:lpstr>宋体</vt:lpstr>
      <vt:lpstr>Open Sans</vt:lpstr>
      <vt:lpstr>方正兰亭纤黑简体</vt:lpstr>
      <vt:lpstr>方正兰亭准黑_GBK</vt:lpstr>
      <vt:lpstr>Swiss911 UCm BT</vt:lpstr>
      <vt:lpstr>方正兰亭中黑_GBK</vt:lpstr>
      <vt:lpstr>Century Gothic</vt:lpstr>
      <vt:lpstr>方正兰亭黑_GBK</vt:lpstr>
      <vt:lpstr>Agency FB</vt:lpstr>
      <vt:lpstr>Times New Roman</vt:lpstr>
      <vt:lpstr>Open Sans Light</vt:lpstr>
      <vt:lpstr>Wingdings</vt:lpstr>
      <vt:lpstr>Impact</vt:lpstr>
      <vt:lpstr>Aller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2016-12-09T11:03:38Z</dcterms:created>
  <cp:lastModifiedBy>优品PPT</cp:lastModifiedBy>
  <dcterms:modified xsi:type="dcterms:W3CDTF">2021-08-20T11:15:56Z</dcterms:modified>
  <cp:revision>8</cp:revision>
  <dc:title>PowerPoint 演示文稿</dc:title>
</cp:coreProperties>
</file>