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9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52" r:id="rId2"/>
    <p:sldMasterId id="2147483656" r:id="rId3"/>
    <p:sldMasterId id="2147483660" r:id="rId4"/>
    <p:sldMasterId id="2147483664" r:id="rId5"/>
    <p:sldMasterId id="2147483668" r:id="rId6"/>
    <p:sldMasterId id="2147483672" r:id="rId7"/>
    <p:sldMasterId id="2147483676" r:id="rId8"/>
    <p:sldMasterId id="2147483680" r:id="rId9"/>
  </p:sldMasterIdLst>
  <p:notesMasterIdLst>
    <p:notesMasterId r:id="rId10"/>
  </p:notesMasterIdLst>
  <p:sldIdLst>
    <p:sldId id="425" r:id="rId11"/>
    <p:sldId id="399" r:id="rId12"/>
    <p:sldId id="426" r:id="rId13"/>
    <p:sldId id="435" r:id="rId14"/>
    <p:sldId id="400" r:id="rId15"/>
    <p:sldId id="427" r:id="rId16"/>
    <p:sldId id="436" r:id="rId17"/>
    <p:sldId id="428" r:id="rId18"/>
    <p:sldId id="429" r:id="rId19"/>
    <p:sldId id="430" r:id="rId20"/>
    <p:sldId id="431" r:id="rId21"/>
    <p:sldId id="432" r:id="rId22"/>
    <p:sldId id="433" r:id="rId23"/>
    <p:sldId id="434" r:id="rId24"/>
    <p:sldId id="437" r:id="rId25"/>
    <p:sldId id="438" r:id="rId26"/>
    <p:sldId id="439" r:id="rId27"/>
    <p:sldId id="440" r:id="rId28"/>
    <p:sldId id="441" r:id="rId29"/>
    <p:sldId id="442" r:id="rId30"/>
    <p:sldId id="443" r:id="rId31"/>
    <p:sldId id="444" r:id="rId32"/>
    <p:sldId id="445" r:id="rId33"/>
    <p:sldId id="424" r:id="rId34"/>
  </p:sldIdLst>
  <p:sldSz cx="12190413" cy="6858000"/>
  <p:notesSz cx="6669088" cy="9926638"/>
  <p:custDataLst>
    <p:tags r:id="rId35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8818" autoAdjust="0"/>
  </p:normalViewPr>
  <p:slideViewPr>
    <p:cSldViewPr snapToGrid="0" snapToObjects="1" showGuides="1">
      <p:cViewPr varScale="1">
        <p:scale>
          <a:sx n="88" d="100"/>
          <a:sy n="88" d="100"/>
        </p:scale>
        <p:origin x="420" y="96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34"/>
    </p:cViewPr>
  </p:sorterViewPr>
  <p:notesViewPr>
    <p:cSldViewPr snapToGrid="0" snapToObjects="1">
      <p:cViewPr varScale="1">
        <p:scale>
          <a:sx n="86" d="100"/>
          <a:sy n="86" d="100"/>
        </p:scale>
        <p:origin x="-2250" y="-7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slides/slide1.xml" Type="http://schemas.openxmlformats.org/officeDocument/2006/relationships/slide"/><Relationship Id="rId12" Target="slides/slide2.xml" Type="http://schemas.openxmlformats.org/officeDocument/2006/relationships/slide"/><Relationship Id="rId13" Target="slides/slide3.xml" Type="http://schemas.openxmlformats.org/officeDocument/2006/relationships/slide"/><Relationship Id="rId14" Target="slides/slide4.xml" Type="http://schemas.openxmlformats.org/officeDocument/2006/relationships/slide"/><Relationship Id="rId15" Target="slides/slide5.xml" Type="http://schemas.openxmlformats.org/officeDocument/2006/relationships/slide"/><Relationship Id="rId16" Target="slides/slide6.xml" Type="http://schemas.openxmlformats.org/officeDocument/2006/relationships/slide"/><Relationship Id="rId17" Target="slides/slide7.xml" Type="http://schemas.openxmlformats.org/officeDocument/2006/relationships/slide"/><Relationship Id="rId18" Target="slides/slide8.xml" Type="http://schemas.openxmlformats.org/officeDocument/2006/relationships/slide"/><Relationship Id="rId19" Target="slides/slide9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0.xml" Type="http://schemas.openxmlformats.org/officeDocument/2006/relationships/slide"/><Relationship Id="rId21" Target="slides/slide11.xml" Type="http://schemas.openxmlformats.org/officeDocument/2006/relationships/slide"/><Relationship Id="rId22" Target="slides/slide12.xml" Type="http://schemas.openxmlformats.org/officeDocument/2006/relationships/slide"/><Relationship Id="rId23" Target="slides/slide13.xml" Type="http://schemas.openxmlformats.org/officeDocument/2006/relationships/slide"/><Relationship Id="rId24" Target="slides/slide14.xml" Type="http://schemas.openxmlformats.org/officeDocument/2006/relationships/slide"/><Relationship Id="rId25" Target="slides/slide15.xml" Type="http://schemas.openxmlformats.org/officeDocument/2006/relationships/slide"/><Relationship Id="rId26" Target="slides/slide16.xml" Type="http://schemas.openxmlformats.org/officeDocument/2006/relationships/slide"/><Relationship Id="rId27" Target="slides/slide17.xml" Type="http://schemas.openxmlformats.org/officeDocument/2006/relationships/slide"/><Relationship Id="rId28" Target="slides/slide18.xml" Type="http://schemas.openxmlformats.org/officeDocument/2006/relationships/slide"/><Relationship Id="rId29" Target="slides/slide19.xml" Type="http://schemas.openxmlformats.org/officeDocument/2006/relationships/slide"/><Relationship Id="rId3" Target="slideMasters/slideMaster3.xml" Type="http://schemas.openxmlformats.org/officeDocument/2006/relationships/slideMaster"/><Relationship Id="rId30" Target="slides/slide20.xml" Type="http://schemas.openxmlformats.org/officeDocument/2006/relationships/slide"/><Relationship Id="rId31" Target="slides/slide21.xml" Type="http://schemas.openxmlformats.org/officeDocument/2006/relationships/slide"/><Relationship Id="rId32" Target="slides/slide22.xml" Type="http://schemas.openxmlformats.org/officeDocument/2006/relationships/slide"/><Relationship Id="rId33" Target="slides/slide23.xml" Type="http://schemas.openxmlformats.org/officeDocument/2006/relationships/slide"/><Relationship Id="rId34" Target="slides/slide24.xml" Type="http://schemas.openxmlformats.org/officeDocument/2006/relationships/slide"/><Relationship Id="rId35" Target="tags/tag1.xml" Type="http://schemas.openxmlformats.org/officeDocument/2006/relationships/tags"/><Relationship Id="rId36" Target="presProps.xml" Type="http://schemas.openxmlformats.org/officeDocument/2006/relationships/presProps"/><Relationship Id="rId37" Target="viewProps.xml" Type="http://schemas.openxmlformats.org/officeDocument/2006/relationships/viewProps"/><Relationship Id="rId38" Target="theme/theme1.xml" Type="http://schemas.openxmlformats.org/officeDocument/2006/relationships/theme"/><Relationship Id="rId39" Target="tableStyles.xml" Type="http://schemas.openxmlformats.org/officeDocument/2006/relationships/tableStyles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Masters/slideMaster7.xml" Type="http://schemas.openxmlformats.org/officeDocument/2006/relationships/slideMaster"/><Relationship Id="rId8" Target="slideMasters/slideMaster8.xml" Type="http://schemas.openxmlformats.org/officeDocument/2006/relationships/slideMaster"/><Relationship Id="rId9" Target="slideMasters/slideMaster9.xml" Type="http://schemas.openxmlformats.org/officeDocument/2006/relationships/slideMaster"/></Relationships>
</file>

<file path=ppt/notesMasters/_rels/notesMaster1.xml.rels><?xml version="1.0" encoding="UTF-8" standalone="yes"?><Relationships xmlns="http://schemas.openxmlformats.org/package/2006/relationships"><Relationship Id="rId1" Target="../theme/theme10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C9874-DE1E-48CB-A603-4C70CD126593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CEB38-DA38-4F43-AFB8-94FE45CA586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val="338925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4946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1523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56960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82960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14260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88985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56412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9134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66945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02121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49907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03613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94073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1014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71409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7034976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marL="0" algn="ctr" defTabSz="914400" rtl="0" eaLnBrk="1" latinLnBrk="0" hangingPunct="1"/>
            <a:endParaRPr lang="de-DE" sz="8000" kern="120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t>‹#›</a:t>
            </a:fld>
            <a:endParaRPr lang="de-DE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pPr lvl="0"/>
              <a:r>
                <a:rPr lang="en-US" sz="1200" b="0" kern="1000" spc="200" noProof="0" smtClean="0">
                  <a:solidFill>
                    <a:schemeClr val="bg1">
                      <a:lumMod val="65000"/>
                    </a:schemeClr>
                  </a:solidFill>
                </a:rPr>
                <a:t>University</a:t>
              </a:r>
              <a:r>
                <a:rPr lang="en-US" sz="1200" b="0" kern="1000" spc="200" baseline="0" noProof="0" smtClean="0">
                  <a:solidFill>
                    <a:schemeClr val="bg1">
                      <a:lumMod val="65000"/>
                    </a:schemeClr>
                  </a:solidFill>
                </a:rPr>
                <a:t> </a:t>
              </a:r>
              <a:r>
                <a:rPr lang="en-US" sz="1200" b="1" kern="1000" spc="200" noProof="0" smtClean="0">
                  <a:solidFill>
                    <a:schemeClr val="bg1">
                      <a:lumMod val="65000"/>
                    </a:schemeClr>
                  </a:solidFill>
                </a:rPr>
                <a:t>LOGO</a:t>
              </a:r>
              <a:endParaRPr lang="en-US" sz="1200" b="1" kern="1000" spc="200" noProof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noProof="0"/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noProof="0"/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 noProof="0"/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802" y="1122363"/>
            <a:ext cx="914281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802" y="3602038"/>
            <a:ext cx="914281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27065726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41982022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42" y="1709739"/>
            <a:ext cx="10514231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42" y="4589464"/>
            <a:ext cx="105142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11945184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5625"/>
            <a:ext cx="5180926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6" y="1825625"/>
            <a:ext cx="5180926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40253014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365126"/>
            <a:ext cx="10514231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79" y="1681163"/>
            <a:ext cx="51571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79" y="2505075"/>
            <a:ext cx="5157116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397" y="1681163"/>
            <a:ext cx="51825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397" y="2505075"/>
            <a:ext cx="5182513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9257895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4810573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6740623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426"/>
            <a:ext cx="617139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22714625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79" y="457200"/>
            <a:ext cx="39317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2513" y="987426"/>
            <a:ext cx="617139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79" y="2057400"/>
            <a:ext cx="39317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5742962"/>
      </p:ext>
    </p:extLst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70060197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4" y="365125"/>
            <a:ext cx="2628558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091" y="365125"/>
            <a:ext cx="7733293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4940277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0413" cy="3886200"/>
          </a:xfrm>
          <a:prstGeom prst="rect">
            <a:avLst/>
          </a:prstGeom>
          <a:gradFill flip="none" rotWithShape="1">
            <a:gsLst>
              <a:gs pos="42000">
                <a:srgbClr val="4D4D4D"/>
              </a:gs>
              <a:gs pos="100000">
                <a:srgbClr val="000000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wrap="none" anchor="ctr"/>
          <a:lstStyle/>
          <a:p>
            <a:pPr algn="ctr"/>
            <a:endParaRPr lang="de-DE" sz="80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847" y="1998133"/>
            <a:ext cx="9360000" cy="141605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3847" y="4037202"/>
            <a:ext cx="9360000" cy="1271398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>
          <a:xfrm>
            <a:off x="323847" y="6356350"/>
            <a:ext cx="2134800" cy="360000"/>
          </a:xfrm>
        </p:spPr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8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smtClean="0">
                  <a:solidFill>
                    <a:prstClr val="white">
                      <a:lumMod val="65000"/>
                    </a:prstClr>
                  </a:solidFill>
                </a:rPr>
                <a:t>University </a:t>
              </a:r>
              <a:r>
                <a:rPr lang="en-US" sz="1200" b="1" kern="1000" spc="200" smtClean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  <a:endParaRPr lang="en-US" sz="1200" b="1" kern="1000" spc="200">
                <a:solidFill>
                  <a:prstClr val="white">
                    <a:lumMod val="65000"/>
                  </a:prstClr>
                </a:solidFill>
              </a:endParaRPr>
            </a:p>
          </p:txBody>
        </p:sp>
        <p:grpSp>
          <p:nvGrpSpPr>
            <p:cNvPr id="19" name="Gruppieren 18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0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theme/theme2.xml" Type="http://schemas.openxmlformats.org/officeDocument/2006/relationships/them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slideLayouts/slideLayout8.xml" Type="http://schemas.openxmlformats.org/officeDocument/2006/relationships/slideLayout"/><Relationship Id="rId3" Target="../slideLayouts/slideLayout9.xml" Type="http://schemas.openxmlformats.org/officeDocument/2006/relationships/slideLayout"/><Relationship Id="rId4" Target="../theme/theme3.xml" Type="http://schemas.openxmlformats.org/officeDocument/2006/relationships/theme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Relationship Id="rId2" Target="../slideLayouts/slideLayout11.xml" Type="http://schemas.openxmlformats.org/officeDocument/2006/relationships/slideLayout"/><Relationship Id="rId3" Target="../slideLayouts/slideLayout12.xml" Type="http://schemas.openxmlformats.org/officeDocument/2006/relationships/slideLayout"/><Relationship Id="rId4" Target="../theme/theme4.xml" Type="http://schemas.openxmlformats.org/officeDocument/2006/relationships/theme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theme/theme5.xml" Type="http://schemas.openxmlformats.org/officeDocument/2006/relationships/theme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16.xml" Type="http://schemas.openxmlformats.org/officeDocument/2006/relationships/slideLayout"/><Relationship Id="rId2" Target="../slideLayouts/slideLayout17.xml" Type="http://schemas.openxmlformats.org/officeDocument/2006/relationships/slideLayout"/><Relationship Id="rId3" Target="../slideLayouts/slideLayout18.xml" Type="http://schemas.openxmlformats.org/officeDocument/2006/relationships/slideLayout"/><Relationship Id="rId4" Target="../theme/theme6.xml" Type="http://schemas.openxmlformats.org/officeDocument/2006/relationships/theme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19.xml" Type="http://schemas.openxmlformats.org/officeDocument/2006/relationships/slideLayout"/><Relationship Id="rId2" Target="../slideLayouts/slideLayout20.xml" Type="http://schemas.openxmlformats.org/officeDocument/2006/relationships/slideLayout"/><Relationship Id="rId3" Target="../slideLayouts/slideLayout21.xml" Type="http://schemas.openxmlformats.org/officeDocument/2006/relationships/slideLayout"/><Relationship Id="rId4" Target="../theme/theme7.xml" Type="http://schemas.openxmlformats.org/officeDocument/2006/relationships/theme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22.xml" Type="http://schemas.openxmlformats.org/officeDocument/2006/relationships/slideLayout"/><Relationship Id="rId2" Target="../slideLayouts/slideLayout23.xml" Type="http://schemas.openxmlformats.org/officeDocument/2006/relationships/slideLayout"/><Relationship Id="rId3" Target="../slideLayouts/slideLayout24.xml" Type="http://schemas.openxmlformats.org/officeDocument/2006/relationships/slideLayout"/><Relationship Id="rId4" Target="../theme/theme8.xml" Type="http://schemas.openxmlformats.org/officeDocument/2006/relationships/theme"/></Relationships>
</file>

<file path=ppt/slideMasters/_rels/slideMaster9.xml.rels><?xml version="1.0" encoding="UTF-8" standalone="yes"?><Relationships xmlns="http://schemas.openxmlformats.org/package/2006/relationships"><Relationship Id="rId1" Target="../slideLayouts/slideLayout25.xml" Type="http://schemas.openxmlformats.org/officeDocument/2006/relationships/slideLayout"/><Relationship Id="rId10" Target="../slideLayouts/slideLayout34.xml" Type="http://schemas.openxmlformats.org/officeDocument/2006/relationships/slideLayout"/><Relationship Id="rId11" Target="../slideLayouts/slideLayout35.xml" Type="http://schemas.openxmlformats.org/officeDocument/2006/relationships/slideLayout"/><Relationship Id="rId12" Target="../theme/theme9.xml" Type="http://schemas.openxmlformats.org/officeDocument/2006/relationships/theme"/><Relationship Id="rId2" Target="../slideLayouts/slideLayout26.xml" Type="http://schemas.openxmlformats.org/officeDocument/2006/relationships/slideLayout"/><Relationship Id="rId3" Target="../slideLayouts/slideLayout27.xml" Type="http://schemas.openxmlformats.org/officeDocument/2006/relationships/slideLayout"/><Relationship Id="rId4" Target="../slideLayouts/slideLayout28.xml" Type="http://schemas.openxmlformats.org/officeDocument/2006/relationships/slideLayout"/><Relationship Id="rId5" Target="../slideLayouts/slideLayout29.xml" Type="http://schemas.openxmlformats.org/officeDocument/2006/relationships/slideLayout"/><Relationship Id="rId6" Target="../slideLayouts/slideLayout30.xml" Type="http://schemas.openxmlformats.org/officeDocument/2006/relationships/slideLayout"/><Relationship Id="rId7" Target="../slideLayouts/slideLayout31.xml" Type="http://schemas.openxmlformats.org/officeDocument/2006/relationships/slideLayout"/><Relationship Id="rId8" Target="../slideLayouts/slideLayout32.xml" Type="http://schemas.openxmlformats.org/officeDocument/2006/relationships/slideLayout"/><Relationship Id="rId9" Target="../slideLayouts/slideLayout3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anose="05000000000000000000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F149-83C4-4179-9681-702531CCFDA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t>21.02.2017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transition/>
  <p:timing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530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680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7255" indent="-17653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091" y="365126"/>
            <a:ext cx="105142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1825625"/>
            <a:ext cx="105142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091" y="6356351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6351"/>
            <a:ext cx="4114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6351"/>
            <a:ext cx="2742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004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iming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0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2" Target="../media/image7.jpeg" Type="http://schemas.openxmlformats.org/officeDocument/2006/relationships/image"/><Relationship Id="rId3" Target="../media/image8.wdp" Type="http://schemas.microsoft.com/office/2007/relationships/hdphoto"/></Relationships>
</file>

<file path=ppt/slides/_rels/slide2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93" name="Gruppieren 192"/>
          <p:cNvGrpSpPr/>
          <p:nvPr/>
        </p:nvGrpSpPr>
        <p:grpSpPr>
          <a:xfrm>
            <a:off x="2264446" y="1743248"/>
            <a:ext cx="1409318" cy="1409318"/>
            <a:chOff x="2505821" y="364248"/>
            <a:chExt cx="1409318" cy="1409318"/>
          </a:xfrm>
        </p:grpSpPr>
        <p:sp>
          <p:nvSpPr>
            <p:cNvPr id="122" name="Ellipse 121"/>
            <p:cNvSpPr/>
            <p:nvPr/>
          </p:nvSpPr>
          <p:spPr bwMode="gray">
            <a:xfrm>
              <a:off x="2505821" y="364248"/>
              <a:ext cx="1409318" cy="1409318"/>
            </a:xfrm>
            <a:prstGeom prst="ellipse">
              <a:avLst/>
            </a:prstGeom>
            <a:solidFill>
              <a:srgbClr val="C00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75" name="Gruppieren 174"/>
            <p:cNvGrpSpPr/>
            <p:nvPr/>
          </p:nvGrpSpPr>
          <p:grpSpPr>
            <a:xfrm rot="17510582">
              <a:off x="2707127" y="651716"/>
              <a:ext cx="868616" cy="926098"/>
              <a:chOff x="-1984375" y="2673350"/>
              <a:chExt cx="647700" cy="690563"/>
            </a:xfrm>
            <a:solidFill>
              <a:srgbClr val="FFFFFF"/>
            </a:solidFill>
          </p:grpSpPr>
          <p:sp>
            <p:nvSpPr>
              <p:cNvPr id="176" name="Freeform 11"/>
              <p:cNvSpPr/>
              <p:nvPr/>
            </p:nvSpPr>
            <p:spPr bwMode="auto">
              <a:xfrm>
                <a:off x="-1579563" y="2790825"/>
                <a:ext cx="90488" cy="179388"/>
              </a:xfrm>
              <a:custGeom>
                <a:gdLst>
                  <a:gd fmla="*/ 19 w 57" name="T0"/>
                  <a:gd fmla="*/ 113 h 113" name="T1"/>
                  <a:gd fmla="*/ 0 w 57" name="T2"/>
                  <a:gd fmla="*/ 106 h 113" name="T3"/>
                  <a:gd fmla="*/ 40 w 57" name="T4"/>
                  <a:gd fmla="*/ 0 h 113" name="T5"/>
                  <a:gd fmla="*/ 57 w 57" name="T6"/>
                  <a:gd fmla="*/ 4 h 113" name="T7"/>
                  <a:gd fmla="*/ 19 w 57" name="T8"/>
                  <a:gd fmla="*/ 113 h 113" name="T9"/>
                  <a:gd fmla="*/ 19 w 57" name="T10"/>
                  <a:gd fmla="*/ 113 h 11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13" w="57">
                    <a:moveTo>
                      <a:pt x="19" y="113"/>
                    </a:moveTo>
                    <a:lnTo>
                      <a:pt x="0" y="106"/>
                    </a:lnTo>
                    <a:lnTo>
                      <a:pt x="40" y="0"/>
                    </a:lnTo>
                    <a:lnTo>
                      <a:pt x="57" y="4"/>
                    </a:lnTo>
                    <a:lnTo>
                      <a:pt x="19" y="113"/>
                    </a:lnTo>
                    <a:lnTo>
                      <a:pt x="19" y="11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7" name="Freeform 12"/>
              <p:cNvSpPr/>
              <p:nvPr/>
            </p:nvSpPr>
            <p:spPr bwMode="auto">
              <a:xfrm>
                <a:off x="-1560513" y="3094038"/>
                <a:ext cx="168275" cy="209550"/>
              </a:xfrm>
              <a:custGeom>
                <a:gdLst>
                  <a:gd fmla="*/ 89 w 106" name="T0"/>
                  <a:gd fmla="*/ 132 h 132" name="T1"/>
                  <a:gd fmla="*/ 0 w 106" name="T2"/>
                  <a:gd fmla="*/ 12 h 132" name="T3"/>
                  <a:gd fmla="*/ 14 w 106" name="T4"/>
                  <a:gd fmla="*/ 0 h 132" name="T5"/>
                  <a:gd fmla="*/ 106 w 106" name="T6"/>
                  <a:gd fmla="*/ 121 h 132" name="T7"/>
                  <a:gd fmla="*/ 89 w 106" name="T8"/>
                  <a:gd fmla="*/ 132 h 132" name="T9"/>
                  <a:gd fmla="*/ 89 w 106" name="T10"/>
                  <a:gd fmla="*/ 132 h 13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32" w="105">
                    <a:moveTo>
                      <a:pt x="89" y="132"/>
                    </a:moveTo>
                    <a:lnTo>
                      <a:pt x="0" y="12"/>
                    </a:lnTo>
                    <a:lnTo>
                      <a:pt x="14" y="0"/>
                    </a:lnTo>
                    <a:lnTo>
                      <a:pt x="106" y="121"/>
                    </a:lnTo>
                    <a:lnTo>
                      <a:pt x="89" y="132"/>
                    </a:lnTo>
                    <a:lnTo>
                      <a:pt x="89" y="13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8" name="Freeform 13"/>
              <p:cNvSpPr/>
              <p:nvPr/>
            </p:nvSpPr>
            <p:spPr bwMode="auto">
              <a:xfrm>
                <a:off x="-1906588" y="3060700"/>
                <a:ext cx="247650" cy="52388"/>
              </a:xfrm>
              <a:custGeom>
                <a:gdLst>
                  <a:gd fmla="*/ 3 w 156" name="T0"/>
                  <a:gd fmla="*/ 33 h 33" name="T1"/>
                  <a:gd fmla="*/ 0 w 156" name="T2"/>
                  <a:gd fmla="*/ 14 h 33" name="T3"/>
                  <a:gd fmla="*/ 156 w 156" name="T4"/>
                  <a:gd fmla="*/ 0 h 33" name="T5"/>
                  <a:gd fmla="*/ 156 w 156" name="T6"/>
                  <a:gd fmla="*/ 19 h 33" name="T7"/>
                  <a:gd fmla="*/ 3 w 156" name="T8"/>
                  <a:gd fmla="*/ 33 h 33" name="T9"/>
                  <a:gd fmla="*/ 3 w 156" name="T10"/>
                  <a:gd fmla="*/ 33 h 3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33" w="156">
                    <a:moveTo>
                      <a:pt x="3" y="33"/>
                    </a:moveTo>
                    <a:lnTo>
                      <a:pt x="0" y="14"/>
                    </a:lnTo>
                    <a:lnTo>
                      <a:pt x="156" y="0"/>
                    </a:lnTo>
                    <a:lnTo>
                      <a:pt x="156" y="19"/>
                    </a:lnTo>
                    <a:lnTo>
                      <a:pt x="3" y="33"/>
                    </a:lnTo>
                    <a:lnTo>
                      <a:pt x="3" y="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9" name="Oval 7"/>
              <p:cNvSpPr>
                <a:spLocks noChangeArrowheads="1"/>
              </p:cNvSpPr>
              <p:nvPr/>
            </p:nvSpPr>
            <p:spPr bwMode="auto">
              <a:xfrm>
                <a:off x="-1730375" y="2928938"/>
                <a:ext cx="252413" cy="250825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0" name="Oval 8"/>
              <p:cNvSpPr>
                <a:spLocks noChangeArrowheads="1"/>
              </p:cNvSpPr>
              <p:nvPr/>
            </p:nvSpPr>
            <p:spPr bwMode="auto">
              <a:xfrm>
                <a:off x="-1497013" y="3198813"/>
                <a:ext cx="160338" cy="1651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1" name="Oval 9"/>
              <p:cNvSpPr>
                <a:spLocks noChangeArrowheads="1"/>
              </p:cNvSpPr>
              <p:nvPr/>
            </p:nvSpPr>
            <p:spPr bwMode="auto">
              <a:xfrm>
                <a:off x="-1984375" y="3022600"/>
                <a:ext cx="160338" cy="161925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2" name="Oval 10"/>
              <p:cNvSpPr>
                <a:spLocks noChangeArrowheads="1"/>
              </p:cNvSpPr>
              <p:nvPr/>
            </p:nvSpPr>
            <p:spPr bwMode="auto">
              <a:xfrm>
                <a:off x="-1571625" y="2673350"/>
                <a:ext cx="160338" cy="161925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2" name="Gruppieren 1"/>
          <p:cNvGrpSpPr/>
          <p:nvPr/>
        </p:nvGrpSpPr>
        <p:grpSpPr>
          <a:xfrm>
            <a:off x="5993786" y="480212"/>
            <a:ext cx="1279614" cy="1279614"/>
            <a:chOff x="4782477" y="287265"/>
            <a:chExt cx="1279614" cy="1279614"/>
          </a:xfrm>
        </p:grpSpPr>
        <p:sp>
          <p:nvSpPr>
            <p:cNvPr id="3" name="Ellipse 2"/>
            <p:cNvSpPr/>
            <p:nvPr/>
          </p:nvSpPr>
          <p:spPr bwMode="gray">
            <a:xfrm>
              <a:off x="4782477" y="287265"/>
              <a:ext cx="1279614" cy="1279614"/>
            </a:xfrm>
            <a:prstGeom prst="ellipse">
              <a:avLst/>
            </a:prstGeom>
            <a:solidFill>
              <a:srgbClr val="FFC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4" name="Gruppieren 3"/>
            <p:cNvGrpSpPr/>
            <p:nvPr/>
          </p:nvGrpSpPr>
          <p:grpSpPr>
            <a:xfrm>
              <a:off x="5187288" y="474711"/>
              <a:ext cx="485779" cy="885145"/>
              <a:chOff x="8288338" y="2838450"/>
              <a:chExt cx="660400" cy="1203325"/>
            </a:xfrm>
          </p:grpSpPr>
          <p:sp>
            <p:nvSpPr>
              <p:cNvPr id="5" name="Rectangle 29"/>
              <p:cNvSpPr>
                <a:spLocks noChangeArrowheads="1"/>
              </p:cNvSpPr>
              <p:nvPr/>
            </p:nvSpPr>
            <p:spPr bwMode="auto">
              <a:xfrm>
                <a:off x="8307388" y="3559175"/>
                <a:ext cx="119063" cy="1047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" name="Rectangle 30"/>
              <p:cNvSpPr>
                <a:spLocks noChangeArrowheads="1"/>
              </p:cNvSpPr>
              <p:nvPr/>
            </p:nvSpPr>
            <p:spPr bwMode="auto">
              <a:xfrm>
                <a:off x="8828088" y="3559175"/>
                <a:ext cx="120650" cy="1047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" name="Freeform 31"/>
              <p:cNvSpPr/>
              <p:nvPr/>
            </p:nvSpPr>
            <p:spPr bwMode="auto">
              <a:xfrm>
                <a:off x="8307388" y="2838450"/>
                <a:ext cx="641350" cy="701675"/>
              </a:xfrm>
              <a:custGeom>
                <a:gdLst>
                  <a:gd fmla="*/ 86 w 171" name="T0"/>
                  <a:gd fmla="*/ 0 h 187" name="T1"/>
                  <a:gd fmla="*/ 0 w 171" name="T2"/>
                  <a:gd fmla="*/ 66 h 187" name="T3"/>
                  <a:gd fmla="*/ 0 w 171" name="T4"/>
                  <a:gd fmla="*/ 85 h 187" name="T5"/>
                  <a:gd fmla="*/ 0 w 171" name="T6"/>
                  <a:gd fmla="*/ 187 h 187" name="T7"/>
                  <a:gd fmla="*/ 32 w 171" name="T8"/>
                  <a:gd fmla="*/ 187 h 187" name="T9"/>
                  <a:gd fmla="*/ 32 w 171" name="T10"/>
                  <a:gd fmla="*/ 83 h 187" name="T11"/>
                  <a:gd fmla="*/ 86 w 171" name="T12"/>
                  <a:gd fmla="*/ 36 h 187" name="T13"/>
                  <a:gd fmla="*/ 139 w 171" name="T14"/>
                  <a:gd fmla="*/ 83 h 187" name="T15"/>
                  <a:gd fmla="*/ 139 w 171" name="T16"/>
                  <a:gd fmla="*/ 187 h 187" name="T17"/>
                  <a:gd fmla="*/ 171 w 171" name="T18"/>
                  <a:gd fmla="*/ 187 h 187" name="T19"/>
                  <a:gd fmla="*/ 171 w 171" name="T20"/>
                  <a:gd fmla="*/ 85 h 187" name="T21"/>
                  <a:gd fmla="*/ 171 w 171" name="T22"/>
                  <a:gd fmla="*/ 66 h 187" name="T23"/>
                  <a:gd fmla="*/ 86 w 171" name="T24"/>
                  <a:gd fmla="*/ 0 h 187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87" w="171">
                    <a:moveTo>
                      <a:pt x="86" y="0"/>
                    </a:moveTo>
                    <a:cubicBezTo>
                      <a:pt x="41" y="0"/>
                      <a:pt x="5" y="29"/>
                      <a:pt x="0" y="6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187"/>
                      <a:pt x="0" y="187"/>
                      <a:pt x="0" y="187"/>
                    </a:cubicBezTo>
                    <a:cubicBezTo>
                      <a:pt x="32" y="187"/>
                      <a:pt x="32" y="187"/>
                      <a:pt x="32" y="187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32" y="57"/>
                      <a:pt x="56" y="36"/>
                      <a:pt x="86" y="36"/>
                    </a:cubicBezTo>
                    <a:cubicBezTo>
                      <a:pt x="115" y="36"/>
                      <a:pt x="139" y="57"/>
                      <a:pt x="139" y="83"/>
                    </a:cubicBezTo>
                    <a:cubicBezTo>
                      <a:pt x="139" y="187"/>
                      <a:pt x="139" y="187"/>
                      <a:pt x="139" y="187"/>
                    </a:cubicBezTo>
                    <a:cubicBezTo>
                      <a:pt x="171" y="187"/>
                      <a:pt x="171" y="187"/>
                      <a:pt x="171" y="187"/>
                    </a:cubicBezTo>
                    <a:cubicBezTo>
                      <a:pt x="171" y="85"/>
                      <a:pt x="171" y="85"/>
                      <a:pt x="171" y="85"/>
                    </a:cubicBezTo>
                    <a:cubicBezTo>
                      <a:pt x="171" y="66"/>
                      <a:pt x="171" y="66"/>
                      <a:pt x="171" y="66"/>
                    </a:cubicBezTo>
                    <a:cubicBezTo>
                      <a:pt x="166" y="29"/>
                      <a:pt x="130" y="0"/>
                      <a:pt x="8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" name="Freeform 32"/>
              <p:cNvSpPr/>
              <p:nvPr/>
            </p:nvSpPr>
            <p:spPr bwMode="auto">
              <a:xfrm>
                <a:off x="8288338" y="3705225"/>
                <a:ext cx="107950" cy="336550"/>
              </a:xfrm>
              <a:custGeom>
                <a:gdLst>
                  <a:gd fmla="*/ 52 w 68" name="T0"/>
                  <a:gd fmla="*/ 0 h 212" name="T1"/>
                  <a:gd fmla="*/ 35 w 68" name="T2"/>
                  <a:gd fmla="*/ 85 h 212" name="T3"/>
                  <a:gd fmla="*/ 0 w 68" name="T4"/>
                  <a:gd fmla="*/ 97 h 212" name="T5"/>
                  <a:gd fmla="*/ 16 w 68" name="T6"/>
                  <a:gd fmla="*/ 212 h 212" name="T7"/>
                  <a:gd fmla="*/ 28 w 68" name="T8"/>
                  <a:gd fmla="*/ 125 h 212" name="T9"/>
                  <a:gd fmla="*/ 68 w 68" name="T10"/>
                  <a:gd fmla="*/ 104 h 212" name="T11"/>
                  <a:gd fmla="*/ 52 w 68" name="T12"/>
                  <a:gd fmla="*/ 0 h 21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11" w="68">
                    <a:moveTo>
                      <a:pt x="52" y="0"/>
                    </a:moveTo>
                    <a:lnTo>
                      <a:pt x="35" y="85"/>
                    </a:lnTo>
                    <a:lnTo>
                      <a:pt x="0" y="97"/>
                    </a:lnTo>
                    <a:lnTo>
                      <a:pt x="16" y="212"/>
                    </a:lnTo>
                    <a:lnTo>
                      <a:pt x="28" y="125"/>
                    </a:lnTo>
                    <a:lnTo>
                      <a:pt x="68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Freeform 33"/>
              <p:cNvSpPr/>
              <p:nvPr/>
            </p:nvSpPr>
            <p:spPr bwMode="auto">
              <a:xfrm>
                <a:off x="8809038" y="3700463"/>
                <a:ext cx="109538" cy="341312"/>
              </a:xfrm>
              <a:custGeom>
                <a:gdLst>
                  <a:gd fmla="*/ 52 w 69" name="T0"/>
                  <a:gd fmla="*/ 0 h 215" name="T1"/>
                  <a:gd fmla="*/ 36 w 69" name="T2"/>
                  <a:gd fmla="*/ 88 h 215" name="T3"/>
                  <a:gd fmla="*/ 0 w 69" name="T4"/>
                  <a:gd fmla="*/ 97 h 215" name="T5"/>
                  <a:gd fmla="*/ 17 w 69" name="T6"/>
                  <a:gd fmla="*/ 215 h 215" name="T7"/>
                  <a:gd fmla="*/ 29 w 69" name="T8"/>
                  <a:gd fmla="*/ 126 h 215" name="T9"/>
                  <a:gd fmla="*/ 69 w 69" name="T10"/>
                  <a:gd fmla="*/ 104 h 215" name="T11"/>
                  <a:gd fmla="*/ 52 w 69" name="T12"/>
                  <a:gd fmla="*/ 0 h 215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15" w="69">
                    <a:moveTo>
                      <a:pt x="52" y="0"/>
                    </a:moveTo>
                    <a:lnTo>
                      <a:pt x="36" y="88"/>
                    </a:lnTo>
                    <a:lnTo>
                      <a:pt x="0" y="97"/>
                    </a:lnTo>
                    <a:lnTo>
                      <a:pt x="17" y="215"/>
                    </a:lnTo>
                    <a:lnTo>
                      <a:pt x="29" y="126"/>
                    </a:lnTo>
                    <a:lnTo>
                      <a:pt x="69" y="10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0" name="Gruppieren 9"/>
          <p:cNvGrpSpPr/>
          <p:nvPr/>
        </p:nvGrpSpPr>
        <p:grpSpPr>
          <a:xfrm>
            <a:off x="1535859" y="3831555"/>
            <a:ext cx="8639174" cy="3050610"/>
            <a:chOff x="324550" y="3638608"/>
            <a:chExt cx="8639174" cy="3050610"/>
          </a:xfrm>
        </p:grpSpPr>
        <p:sp>
          <p:nvSpPr>
            <p:cNvPr id="11" name="Ellipse 10"/>
            <p:cNvSpPr/>
            <p:nvPr/>
          </p:nvSpPr>
          <p:spPr bwMode="gray">
            <a:xfrm>
              <a:off x="324550" y="5885617"/>
              <a:ext cx="8639174" cy="803601"/>
            </a:xfrm>
            <a:prstGeom prst="ellipse">
              <a:avLst/>
            </a:prstGeom>
            <a:gradFill flip="none" rotWithShape="1">
              <a:gsLst>
                <a:gs pos="0">
                  <a:srgbClr val="000000">
                    <a:alpha val="40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de-DE">
                <a:solidFill>
                  <a:prstClr val="black"/>
                </a:solidFill>
              </a:endParaRPr>
            </a:p>
          </p:txBody>
        </p:sp>
        <p:grpSp>
          <p:nvGrpSpPr>
            <p:cNvPr id="12" name="Gruppieren 11"/>
            <p:cNvGrpSpPr/>
            <p:nvPr/>
          </p:nvGrpSpPr>
          <p:grpSpPr>
            <a:xfrm>
              <a:off x="865887" y="3638608"/>
              <a:ext cx="7556500" cy="2135188"/>
              <a:chOff x="1054100" y="1130300"/>
              <a:chExt cx="7556500" cy="2135188"/>
            </a:xfrm>
          </p:grpSpPr>
          <p:sp>
            <p:nvSpPr>
              <p:cNvPr id="13" name="Freeform 25"/>
              <p:cNvSpPr/>
              <p:nvPr/>
            </p:nvSpPr>
            <p:spPr bwMode="auto">
              <a:xfrm>
                <a:off x="4992688" y="2917825"/>
                <a:ext cx="3446463" cy="263525"/>
              </a:xfrm>
              <a:custGeom>
                <a:gdLst>
                  <a:gd fmla="*/ 0 w 2119" name="T0"/>
                  <a:gd fmla="*/ 69 h 162" name="T1"/>
                  <a:gd fmla="*/ 2119 w 2119" name="T2"/>
                  <a:gd fmla="*/ 162 h 162" name="T3"/>
                  <a:gd fmla="*/ 2057 w 2119" name="T4"/>
                  <a:gd fmla="*/ 67 h 162" name="T5"/>
                  <a:gd fmla="*/ 0 w 2119" name="T6"/>
                  <a:gd fmla="*/ 69 h 162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62" w="2119">
                    <a:moveTo>
                      <a:pt x="0" y="69"/>
                    </a:moveTo>
                    <a:cubicBezTo>
                      <a:pt x="2119" y="162"/>
                      <a:pt x="2119" y="162"/>
                      <a:pt x="2119" y="162"/>
                    </a:cubicBezTo>
                    <a:cubicBezTo>
                      <a:pt x="2057" y="67"/>
                      <a:pt x="2057" y="67"/>
                      <a:pt x="2057" y="67"/>
                    </a:cubicBezTo>
                    <a:cubicBezTo>
                      <a:pt x="2057" y="67"/>
                      <a:pt x="1052" y="0"/>
                      <a:pt x="0" y="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31"/>
              <p:cNvSpPr/>
              <p:nvPr/>
            </p:nvSpPr>
            <p:spPr bwMode="auto">
              <a:xfrm>
                <a:off x="1250950" y="2878138"/>
                <a:ext cx="3511550" cy="268288"/>
              </a:xfrm>
              <a:custGeom>
                <a:gdLst>
                  <a:gd fmla="*/ 67 w 2159" name="T0"/>
                  <a:gd fmla="*/ 91 h 165" name="T1"/>
                  <a:gd fmla="*/ 0 w 2159" name="T2"/>
                  <a:gd fmla="*/ 165 h 165" name="T3"/>
                  <a:gd fmla="*/ 2153 w 2159" name="T4"/>
                  <a:gd fmla="*/ 115 h 165" name="T5"/>
                  <a:gd fmla="*/ 2159 w 2159" name="T6"/>
                  <a:gd fmla="*/ 104 h 165" name="T7"/>
                  <a:gd fmla="*/ 67 w 2159" name="T8"/>
                  <a:gd fmla="*/ 91 h 16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65" w="2159">
                    <a:moveTo>
                      <a:pt x="67" y="91"/>
                    </a:moveTo>
                    <a:cubicBezTo>
                      <a:pt x="0" y="165"/>
                      <a:pt x="0" y="165"/>
                      <a:pt x="0" y="165"/>
                    </a:cubicBezTo>
                    <a:cubicBezTo>
                      <a:pt x="2153" y="115"/>
                      <a:pt x="2153" y="115"/>
                      <a:pt x="2153" y="115"/>
                    </a:cubicBezTo>
                    <a:cubicBezTo>
                      <a:pt x="2153" y="115"/>
                      <a:pt x="2156" y="111"/>
                      <a:pt x="2159" y="104"/>
                    </a:cubicBezTo>
                    <a:cubicBezTo>
                      <a:pt x="1140" y="0"/>
                      <a:pt x="67" y="91"/>
                      <a:pt x="67" y="91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26"/>
              <p:cNvSpPr/>
              <p:nvPr/>
            </p:nvSpPr>
            <p:spPr bwMode="auto">
              <a:xfrm>
                <a:off x="4921250" y="2719388"/>
                <a:ext cx="3584575" cy="327025"/>
              </a:xfrm>
              <a:custGeom>
                <a:gdLst>
                  <a:gd fmla="*/ 2116 w 2204" name="T0"/>
                  <a:gd fmla="*/ 144 h 201" name="T1"/>
                  <a:gd fmla="*/ 53 w 2204" name="T2"/>
                  <a:gd fmla="*/ 160 h 201" name="T3"/>
                  <a:gd fmla="*/ 0 w 2204" name="T4"/>
                  <a:gd fmla="*/ 189 h 201" name="T5"/>
                  <a:gd fmla="*/ 44 w 2204" name="T6"/>
                  <a:gd fmla="*/ 191 h 201" name="T7"/>
                  <a:gd fmla="*/ 2101 w 2204" name="T8"/>
                  <a:gd fmla="*/ 189 h 201" name="T9"/>
                  <a:gd fmla="*/ 2204 w 2204" name="T10"/>
                  <a:gd fmla="*/ 201 h 201" name="T11"/>
                  <a:gd fmla="*/ 2116 w 2204" name="T12"/>
                  <a:gd fmla="*/ 144 h 201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01" w="2204">
                    <a:moveTo>
                      <a:pt x="2116" y="144"/>
                    </a:moveTo>
                    <a:cubicBezTo>
                      <a:pt x="2116" y="143"/>
                      <a:pt x="1506" y="0"/>
                      <a:pt x="53" y="160"/>
                    </a:cubicBezTo>
                    <a:cubicBezTo>
                      <a:pt x="18" y="178"/>
                      <a:pt x="0" y="189"/>
                      <a:pt x="0" y="189"/>
                    </a:cubicBezTo>
                    <a:cubicBezTo>
                      <a:pt x="44" y="191"/>
                      <a:pt x="44" y="191"/>
                      <a:pt x="44" y="191"/>
                    </a:cubicBezTo>
                    <a:cubicBezTo>
                      <a:pt x="1096" y="122"/>
                      <a:pt x="2101" y="189"/>
                      <a:pt x="2101" y="189"/>
                    </a:cubicBezTo>
                    <a:cubicBezTo>
                      <a:pt x="2204" y="201"/>
                      <a:pt x="2204" y="201"/>
                      <a:pt x="2204" y="201"/>
                    </a:cubicBezTo>
                    <a:lnTo>
                      <a:pt x="2116" y="14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24"/>
              <p:cNvSpPr/>
              <p:nvPr/>
            </p:nvSpPr>
            <p:spPr bwMode="auto">
              <a:xfrm>
                <a:off x="5008563" y="2257425"/>
                <a:ext cx="3424238" cy="722313"/>
              </a:xfrm>
              <a:custGeom>
                <a:gdLst>
                  <a:gd fmla="*/ 2063 w 2106" name="T0"/>
                  <a:gd fmla="*/ 428 h 444" name="T1"/>
                  <a:gd fmla="*/ 2056 w 2106" name="T2"/>
                  <a:gd fmla="*/ 423 h 444" name="T3"/>
                  <a:gd fmla="*/ 2106 w 2106" name="T4"/>
                  <a:gd fmla="*/ 399 h 444" name="T5"/>
                  <a:gd fmla="*/ 2006 w 2106" name="T6"/>
                  <a:gd fmla="*/ 340 h 444" name="T7"/>
                  <a:gd fmla="*/ 0 w 2106" name="T8"/>
                  <a:gd fmla="*/ 444 h 444" name="T9"/>
                  <a:gd fmla="*/ 2063 w 2106" name="T10"/>
                  <a:gd fmla="*/ 428 h 444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442" w="2106">
                    <a:moveTo>
                      <a:pt x="2063" y="428"/>
                    </a:moveTo>
                    <a:cubicBezTo>
                      <a:pt x="2056" y="423"/>
                      <a:pt x="2056" y="423"/>
                      <a:pt x="2056" y="423"/>
                    </a:cubicBezTo>
                    <a:cubicBezTo>
                      <a:pt x="2106" y="399"/>
                      <a:pt x="2106" y="399"/>
                      <a:pt x="2106" y="399"/>
                    </a:cubicBezTo>
                    <a:cubicBezTo>
                      <a:pt x="2006" y="340"/>
                      <a:pt x="2006" y="340"/>
                      <a:pt x="2006" y="340"/>
                    </a:cubicBezTo>
                    <a:cubicBezTo>
                      <a:pt x="1003" y="0"/>
                      <a:pt x="208" y="339"/>
                      <a:pt x="0" y="444"/>
                    </a:cubicBezTo>
                    <a:cubicBezTo>
                      <a:pt x="1453" y="284"/>
                      <a:pt x="2063" y="427"/>
                      <a:pt x="2063" y="42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33"/>
              <p:cNvSpPr/>
              <p:nvPr/>
            </p:nvSpPr>
            <p:spPr bwMode="auto">
              <a:xfrm>
                <a:off x="4927600" y="2419350"/>
                <a:ext cx="3455988" cy="603250"/>
              </a:xfrm>
              <a:custGeom>
                <a:gdLst>
                  <a:gd fmla="*/ 29 w 2124" name="T0"/>
                  <a:gd fmla="*/ 325 h 371" name="T1"/>
                  <a:gd fmla="*/ 1761 w 2124" name="T2"/>
                  <a:gd fmla="*/ 0 h 371" name="T3"/>
                  <a:gd fmla="*/ 2124 w 2124" name="T4"/>
                  <a:gd fmla="*/ 223 h 371" name="T5"/>
                  <a:gd fmla="*/ 37 w 2124" name="T6"/>
                  <a:gd fmla="*/ 371 h 371" name="T7"/>
                  <a:gd fmla="*/ 29 w 2124" name="T8"/>
                  <a:gd fmla="*/ 325 h 37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71" w="2124">
                    <a:moveTo>
                      <a:pt x="29" y="325"/>
                    </a:moveTo>
                    <a:cubicBezTo>
                      <a:pt x="132" y="243"/>
                      <a:pt x="547" y="58"/>
                      <a:pt x="1761" y="0"/>
                    </a:cubicBezTo>
                    <a:cubicBezTo>
                      <a:pt x="2124" y="223"/>
                      <a:pt x="2124" y="223"/>
                      <a:pt x="2124" y="223"/>
                    </a:cubicBezTo>
                    <a:cubicBezTo>
                      <a:pt x="2124" y="223"/>
                      <a:pt x="656" y="43"/>
                      <a:pt x="37" y="371"/>
                    </a:cubicBezTo>
                    <a:cubicBezTo>
                      <a:pt x="37" y="371"/>
                      <a:pt x="0" y="348"/>
                      <a:pt x="29" y="32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35"/>
              <p:cNvSpPr/>
              <p:nvPr/>
            </p:nvSpPr>
            <p:spPr bwMode="auto">
              <a:xfrm>
                <a:off x="4886325" y="2190750"/>
                <a:ext cx="3355975" cy="766763"/>
              </a:xfrm>
              <a:custGeom>
                <a:gdLst>
                  <a:gd fmla="*/ 20 w 2064" name="T0"/>
                  <a:gd fmla="*/ 452 h 472" name="T1"/>
                  <a:gd fmla="*/ 1767 w 2064" name="T2"/>
                  <a:gd fmla="*/ 42 h 472" name="T3"/>
                  <a:gd fmla="*/ 2064 w 2064" name="T4"/>
                  <a:gd fmla="*/ 198 h 472" name="T5"/>
                  <a:gd fmla="*/ 57 w 2064" name="T6"/>
                  <a:gd fmla="*/ 472 h 472" name="T7"/>
                  <a:gd fmla="*/ 20 w 2064" name="T8"/>
                  <a:gd fmla="*/ 452 h 47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72" w="2064">
                    <a:moveTo>
                      <a:pt x="20" y="452"/>
                    </a:moveTo>
                    <a:cubicBezTo>
                      <a:pt x="142" y="352"/>
                      <a:pt x="719" y="0"/>
                      <a:pt x="1767" y="42"/>
                    </a:cubicBezTo>
                    <a:cubicBezTo>
                      <a:pt x="2064" y="198"/>
                      <a:pt x="2064" y="198"/>
                      <a:pt x="2064" y="198"/>
                    </a:cubicBezTo>
                    <a:cubicBezTo>
                      <a:pt x="2064" y="198"/>
                      <a:pt x="796" y="57"/>
                      <a:pt x="57" y="472"/>
                    </a:cubicBezTo>
                    <a:cubicBezTo>
                      <a:pt x="57" y="472"/>
                      <a:pt x="0" y="468"/>
                      <a:pt x="20" y="45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37"/>
              <p:cNvSpPr/>
              <p:nvPr/>
            </p:nvSpPr>
            <p:spPr bwMode="auto">
              <a:xfrm>
                <a:off x="4848225" y="1995488"/>
                <a:ext cx="3360738" cy="969963"/>
              </a:xfrm>
              <a:custGeom>
                <a:gdLst>
                  <a:gd fmla="*/ 34 w 2066" name="T0"/>
                  <a:gd fmla="*/ 580 h 597" name="T1"/>
                  <a:gd fmla="*/ 2066 w 2066" name="T2"/>
                  <a:gd fmla="*/ 235 h 597" name="T3"/>
                  <a:gd fmla="*/ 1534 w 2066" name="T4"/>
                  <a:gd fmla="*/ 0 h 597" name="T5"/>
                  <a:gd fmla="*/ 0 w 2066" name="T6"/>
                  <a:gd fmla="*/ 584 h 597" name="T7"/>
                  <a:gd fmla="*/ 34 w 2066" name="T8"/>
                  <a:gd fmla="*/ 580 h 59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97" w="2066">
                    <a:moveTo>
                      <a:pt x="34" y="580"/>
                    </a:moveTo>
                    <a:cubicBezTo>
                      <a:pt x="197" y="488"/>
                      <a:pt x="825" y="177"/>
                      <a:pt x="2066" y="235"/>
                    </a:cubicBezTo>
                    <a:cubicBezTo>
                      <a:pt x="1534" y="0"/>
                      <a:pt x="1534" y="0"/>
                      <a:pt x="1534" y="0"/>
                    </a:cubicBezTo>
                    <a:cubicBezTo>
                      <a:pt x="1534" y="0"/>
                      <a:pt x="408" y="124"/>
                      <a:pt x="0" y="584"/>
                    </a:cubicBezTo>
                    <a:cubicBezTo>
                      <a:pt x="0" y="584"/>
                      <a:pt x="4" y="597"/>
                      <a:pt x="34" y="5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39"/>
              <p:cNvSpPr/>
              <p:nvPr/>
            </p:nvSpPr>
            <p:spPr bwMode="auto">
              <a:xfrm>
                <a:off x="4848225" y="1668463"/>
                <a:ext cx="3276600" cy="1276350"/>
              </a:xfrm>
              <a:custGeom>
                <a:gdLst>
                  <a:gd fmla="*/ 0 w 2014" name="T0"/>
                  <a:gd fmla="*/ 785 h 785" name="T1"/>
                  <a:gd fmla="*/ 2014 w 2014" name="T2"/>
                  <a:gd fmla="*/ 343 h 785" name="T3"/>
                  <a:gd fmla="*/ 1555 w 2014" name="T4"/>
                  <a:gd fmla="*/ 0 h 785" name="T5"/>
                  <a:gd fmla="*/ 0 w 2014" name="T6"/>
                  <a:gd fmla="*/ 785 h 78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785" w="2013">
                    <a:moveTo>
                      <a:pt x="0" y="785"/>
                    </a:moveTo>
                    <a:cubicBezTo>
                      <a:pt x="0" y="785"/>
                      <a:pt x="788" y="187"/>
                      <a:pt x="2014" y="343"/>
                    </a:cubicBezTo>
                    <a:cubicBezTo>
                      <a:pt x="1555" y="0"/>
                      <a:pt x="1555" y="0"/>
                      <a:pt x="1555" y="0"/>
                    </a:cubicBezTo>
                    <a:cubicBezTo>
                      <a:pt x="1555" y="0"/>
                      <a:pt x="197" y="42"/>
                      <a:pt x="0" y="78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22000"/>
                      <a:lumOff val="78000"/>
                    </a:srgbClr>
                  </a:gs>
                </a:gsLst>
                <a:lin ang="81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41"/>
              <p:cNvSpPr/>
              <p:nvPr/>
            </p:nvSpPr>
            <p:spPr bwMode="auto">
              <a:xfrm>
                <a:off x="4848225" y="1382713"/>
                <a:ext cx="3170238" cy="1522413"/>
              </a:xfrm>
              <a:custGeom>
                <a:gdLst>
                  <a:gd fmla="*/ 0 w 1949" name="T0"/>
                  <a:gd fmla="*/ 937 h 937" name="T1"/>
                  <a:gd fmla="*/ 0 w 1949" name="T2"/>
                  <a:gd fmla="*/ 619 h 937" name="T3"/>
                  <a:gd fmla="*/ 1486 w 1949" name="T4"/>
                  <a:gd fmla="*/ 49 h 937" name="T5"/>
                  <a:gd fmla="*/ 1949 w 1949" name="T6"/>
                  <a:gd fmla="*/ 360 h 937" name="T7"/>
                  <a:gd fmla="*/ 0 w 1949" name="T8"/>
                  <a:gd fmla="*/ 937 h 93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937" w="1949">
                    <a:moveTo>
                      <a:pt x="0" y="937"/>
                    </a:moveTo>
                    <a:cubicBezTo>
                      <a:pt x="0" y="619"/>
                      <a:pt x="0" y="619"/>
                      <a:pt x="0" y="619"/>
                    </a:cubicBezTo>
                    <a:cubicBezTo>
                      <a:pt x="0" y="619"/>
                      <a:pt x="632" y="0"/>
                      <a:pt x="1486" y="49"/>
                    </a:cubicBezTo>
                    <a:cubicBezTo>
                      <a:pt x="1949" y="360"/>
                      <a:pt x="1949" y="360"/>
                      <a:pt x="1949" y="360"/>
                    </a:cubicBezTo>
                    <a:cubicBezTo>
                      <a:pt x="1949" y="360"/>
                      <a:pt x="725" y="318"/>
                      <a:pt x="0" y="93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95000"/>
                    </a:srgbClr>
                  </a:gs>
                  <a:gs pos="85000">
                    <a:srgbClr val="AFAFAF">
                      <a:lumMod val="22000"/>
                      <a:lumOff val="78000"/>
                    </a:srgbClr>
                  </a:gs>
                </a:gsLst>
                <a:lin ang="108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l" blurRad="50800" dir="27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30"/>
              <p:cNvSpPr/>
              <p:nvPr/>
            </p:nvSpPr>
            <p:spPr bwMode="auto">
              <a:xfrm>
                <a:off x="1190625" y="2736850"/>
                <a:ext cx="3573463" cy="320675"/>
              </a:xfrm>
              <a:custGeom>
                <a:gdLst>
                  <a:gd fmla="*/ 103 w 2197" name="T0"/>
                  <a:gd fmla="*/ 104 h 197" name="T1"/>
                  <a:gd fmla="*/ 0 w 2197" name="T2"/>
                  <a:gd fmla="*/ 197 h 197" name="T3"/>
                  <a:gd fmla="*/ 104 w 2197" name="T4"/>
                  <a:gd fmla="*/ 178 h 197" name="T5"/>
                  <a:gd fmla="*/ 2196 w 2197" name="T6"/>
                  <a:gd fmla="*/ 191 h 197" name="T7"/>
                  <a:gd fmla="*/ 2197 w 2197" name="T8"/>
                  <a:gd fmla="*/ 188 h 197" name="T9"/>
                  <a:gd fmla="*/ 103 w 2197" name="T10"/>
                  <a:gd fmla="*/ 104 h 197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97" w="2197">
                    <a:moveTo>
                      <a:pt x="103" y="104"/>
                    </a:moveTo>
                    <a:cubicBezTo>
                      <a:pt x="0" y="197"/>
                      <a:pt x="0" y="197"/>
                      <a:pt x="0" y="197"/>
                    </a:cubicBezTo>
                    <a:cubicBezTo>
                      <a:pt x="104" y="178"/>
                      <a:pt x="104" y="178"/>
                      <a:pt x="104" y="178"/>
                    </a:cubicBezTo>
                    <a:cubicBezTo>
                      <a:pt x="104" y="178"/>
                      <a:pt x="1177" y="87"/>
                      <a:pt x="2196" y="191"/>
                    </a:cubicBezTo>
                    <a:cubicBezTo>
                      <a:pt x="2196" y="190"/>
                      <a:pt x="2197" y="189"/>
                      <a:pt x="2197" y="188"/>
                    </a:cubicBezTo>
                    <a:cubicBezTo>
                      <a:pt x="1100" y="0"/>
                      <a:pt x="103" y="104"/>
                      <a:pt x="103" y="104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32"/>
              <p:cNvSpPr/>
              <p:nvPr/>
            </p:nvSpPr>
            <p:spPr bwMode="auto">
              <a:xfrm>
                <a:off x="1281113" y="2735263"/>
                <a:ext cx="3489325" cy="307975"/>
              </a:xfrm>
              <a:custGeom>
                <a:gdLst>
                  <a:gd fmla="*/ 2142 w 2146" name="T0"/>
                  <a:gd fmla="*/ 189 h 189" name="T1"/>
                  <a:gd fmla="*/ 2146 w 2146" name="T2"/>
                  <a:gd fmla="*/ 172 h 189" name="T3"/>
                  <a:gd fmla="*/ 2017 w 2146" name="T4"/>
                  <a:gd fmla="*/ 141 h 189" name="T5"/>
                  <a:gd fmla="*/ 96 w 2146" name="T6"/>
                  <a:gd fmla="*/ 49 h 189" name="T7"/>
                  <a:gd fmla="*/ 0 w 2146" name="T8"/>
                  <a:gd fmla="*/ 105 h 189" name="T9"/>
                  <a:gd fmla="*/ 48 w 2146" name="T10"/>
                  <a:gd fmla="*/ 105 h 189" name="T11"/>
                  <a:gd fmla="*/ 2142 w 2146" name="T12"/>
                  <a:gd fmla="*/ 189 h 18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89" w="2146">
                    <a:moveTo>
                      <a:pt x="2142" y="189"/>
                    </a:moveTo>
                    <a:cubicBezTo>
                      <a:pt x="2144" y="184"/>
                      <a:pt x="2145" y="178"/>
                      <a:pt x="2146" y="172"/>
                    </a:cubicBezTo>
                    <a:cubicBezTo>
                      <a:pt x="2102" y="161"/>
                      <a:pt x="2060" y="151"/>
                      <a:pt x="2017" y="141"/>
                    </a:cubicBezTo>
                    <a:cubicBezTo>
                      <a:pt x="1219" y="0"/>
                      <a:pt x="96" y="49"/>
                      <a:pt x="96" y="49"/>
                    </a:cubicBezTo>
                    <a:cubicBezTo>
                      <a:pt x="0" y="105"/>
                      <a:pt x="0" y="105"/>
                      <a:pt x="0" y="105"/>
                    </a:cubicBezTo>
                    <a:cubicBezTo>
                      <a:pt x="48" y="105"/>
                      <a:pt x="48" y="105"/>
                      <a:pt x="48" y="105"/>
                    </a:cubicBezTo>
                    <a:cubicBezTo>
                      <a:pt x="48" y="105"/>
                      <a:pt x="1045" y="1"/>
                      <a:pt x="2142" y="189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29"/>
              <p:cNvSpPr/>
              <p:nvPr/>
            </p:nvSpPr>
            <p:spPr bwMode="auto">
              <a:xfrm>
                <a:off x="1319213" y="2559050"/>
                <a:ext cx="3241675" cy="404813"/>
              </a:xfrm>
              <a:custGeom>
                <a:gdLst>
                  <a:gd fmla="*/ 1993 w 1993" name="T0"/>
                  <a:gd fmla="*/ 249 h 249" name="T1"/>
                  <a:gd fmla="*/ 72 w 1993" name="T2"/>
                  <a:gd fmla="*/ 99 h 249" name="T3"/>
                  <a:gd fmla="*/ 0 w 1993" name="T4"/>
                  <a:gd fmla="*/ 157 h 249" name="T5"/>
                  <a:gd fmla="*/ 72 w 1993" name="T6"/>
                  <a:gd fmla="*/ 157 h 249" name="T7"/>
                  <a:gd fmla="*/ 1993 w 1993" name="T8"/>
                  <a:gd fmla="*/ 249 h 24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49" w="1992">
                    <a:moveTo>
                      <a:pt x="1993" y="249"/>
                    </a:moveTo>
                    <a:cubicBezTo>
                      <a:pt x="924" y="0"/>
                      <a:pt x="72" y="99"/>
                      <a:pt x="72" y="99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72" y="157"/>
                      <a:pt x="72" y="157"/>
                      <a:pt x="72" y="157"/>
                    </a:cubicBezTo>
                    <a:cubicBezTo>
                      <a:pt x="72" y="157"/>
                      <a:pt x="1195" y="108"/>
                      <a:pt x="1993" y="249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27"/>
              <p:cNvSpPr/>
              <p:nvPr/>
            </p:nvSpPr>
            <p:spPr bwMode="auto">
              <a:xfrm>
                <a:off x="1358900" y="2298700"/>
                <a:ext cx="3411538" cy="706438"/>
              </a:xfrm>
              <a:custGeom>
                <a:gdLst>
                  <a:gd fmla="*/ 1969 w 2098" name="T0"/>
                  <a:gd fmla="*/ 409 h 434" name="T1"/>
                  <a:gd fmla="*/ 2098 w 2098" name="T2"/>
                  <a:gd fmla="*/ 434 h 434" name="T3"/>
                  <a:gd fmla="*/ 2087 w 2098" name="T4"/>
                  <a:gd fmla="*/ 405 h 434" name="T5"/>
                  <a:gd fmla="*/ 304 w 2098" name="T6"/>
                  <a:gd fmla="*/ 90 h 434" name="T7"/>
                  <a:gd fmla="*/ 0 w 2098" name="T8"/>
                  <a:gd fmla="*/ 259 h 434" name="T9"/>
                  <a:gd fmla="*/ 48 w 2098" name="T10"/>
                  <a:gd fmla="*/ 259 h 434" name="T11"/>
                  <a:gd fmla="*/ 1969 w 2098" name="T12"/>
                  <a:gd fmla="*/ 409 h 434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32" w="2098">
                    <a:moveTo>
                      <a:pt x="1969" y="409"/>
                    </a:moveTo>
                    <a:cubicBezTo>
                      <a:pt x="2013" y="416"/>
                      <a:pt x="2056" y="425"/>
                      <a:pt x="2098" y="434"/>
                    </a:cubicBezTo>
                    <a:cubicBezTo>
                      <a:pt x="2098" y="424"/>
                      <a:pt x="2095" y="414"/>
                      <a:pt x="2087" y="405"/>
                    </a:cubicBezTo>
                    <a:cubicBezTo>
                      <a:pt x="1989" y="282"/>
                      <a:pt x="1583" y="0"/>
                      <a:pt x="304" y="90"/>
                    </a:cubicBezTo>
                    <a:cubicBezTo>
                      <a:pt x="0" y="259"/>
                      <a:pt x="0" y="259"/>
                      <a:pt x="0" y="259"/>
                    </a:cubicBezTo>
                    <a:cubicBezTo>
                      <a:pt x="48" y="259"/>
                      <a:pt x="48" y="259"/>
                      <a:pt x="48" y="259"/>
                    </a:cubicBezTo>
                    <a:cubicBezTo>
                      <a:pt x="48" y="259"/>
                      <a:pt x="900" y="160"/>
                      <a:pt x="1969" y="409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38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4"/>
              <p:cNvSpPr/>
              <p:nvPr/>
            </p:nvSpPr>
            <p:spPr bwMode="auto">
              <a:xfrm>
                <a:off x="1436688" y="2146300"/>
                <a:ext cx="3495675" cy="841375"/>
              </a:xfrm>
              <a:custGeom>
                <a:gdLst>
                  <a:gd fmla="*/ 0 w 2149" name="T0"/>
                  <a:gd fmla="*/ 221 h 517" name="T1"/>
                  <a:gd fmla="*/ 491 w 2149" name="T2"/>
                  <a:gd fmla="*/ 21 h 517" name="T3"/>
                  <a:gd fmla="*/ 2107 w 2149" name="T4"/>
                  <a:gd fmla="*/ 476 h 517" name="T5"/>
                  <a:gd fmla="*/ 2016 w 2149" name="T6"/>
                  <a:gd fmla="*/ 517 h 517" name="T7"/>
                  <a:gd fmla="*/ 0 w 2149" name="T8"/>
                  <a:gd fmla="*/ 221 h 51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517" w="2149">
                    <a:moveTo>
                      <a:pt x="0" y="221"/>
                    </a:moveTo>
                    <a:cubicBezTo>
                      <a:pt x="0" y="221"/>
                      <a:pt x="329" y="42"/>
                      <a:pt x="491" y="21"/>
                    </a:cubicBezTo>
                    <a:cubicBezTo>
                      <a:pt x="652" y="0"/>
                      <a:pt x="1646" y="62"/>
                      <a:pt x="2107" y="476"/>
                    </a:cubicBezTo>
                    <a:cubicBezTo>
                      <a:pt x="2149" y="481"/>
                      <a:pt x="2012" y="513"/>
                      <a:pt x="2016" y="517"/>
                    </a:cubicBezTo>
                    <a:cubicBezTo>
                      <a:pt x="2016" y="517"/>
                      <a:pt x="1472" y="173"/>
                      <a:pt x="0" y="221"/>
                    </a:cubicBezTo>
                    <a:close/>
                  </a:path>
                </a:pathLst>
              </a:custGeom>
              <a:gradFill>
                <a:gsLst>
                  <a:gs pos="1900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54000"/>
                      <a:lumOff val="46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38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36"/>
              <p:cNvSpPr/>
              <p:nvPr/>
            </p:nvSpPr>
            <p:spPr bwMode="auto">
              <a:xfrm>
                <a:off x="1482725" y="1897063"/>
                <a:ext cx="3333750" cy="1047750"/>
              </a:xfrm>
              <a:custGeom>
                <a:gdLst>
                  <a:gd fmla="*/ 2043 w 2050" name="T0"/>
                  <a:gd fmla="*/ 633 h 644" name="T1"/>
                  <a:gd fmla="*/ 442 w 2050" name="T2"/>
                  <a:gd fmla="*/ 32 h 644" name="T3"/>
                  <a:gd fmla="*/ 0 w 2050" name="T4"/>
                  <a:gd fmla="*/ 267 h 644" name="T5"/>
                  <a:gd fmla="*/ 2011 w 2050" name="T6"/>
                  <a:gd fmla="*/ 644 h 644" name="T7"/>
                  <a:gd fmla="*/ 2043 w 2050" name="T8"/>
                  <a:gd fmla="*/ 633 h 64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44" w="2050">
                    <a:moveTo>
                      <a:pt x="2043" y="633"/>
                    </a:moveTo>
                    <a:cubicBezTo>
                      <a:pt x="1952" y="556"/>
                      <a:pt x="1221" y="0"/>
                      <a:pt x="442" y="32"/>
                    </a:cubicBezTo>
                    <a:cubicBezTo>
                      <a:pt x="0" y="267"/>
                      <a:pt x="0" y="267"/>
                      <a:pt x="0" y="267"/>
                    </a:cubicBezTo>
                    <a:cubicBezTo>
                      <a:pt x="0" y="267"/>
                      <a:pt x="1085" y="129"/>
                      <a:pt x="2011" y="644"/>
                    </a:cubicBezTo>
                    <a:cubicBezTo>
                      <a:pt x="2011" y="644"/>
                      <a:pt x="2050" y="639"/>
                      <a:pt x="2043" y="633"/>
                    </a:cubicBezTo>
                    <a:close/>
                  </a:path>
                </a:pathLst>
              </a:custGeom>
              <a:gradFill>
                <a:gsLst>
                  <a:gs pos="24000">
                    <a:srgbClr val="E6E6E6">
                      <a:lumMod val="0"/>
                      <a:lumOff val="100000"/>
                    </a:srgbClr>
                  </a:gs>
                  <a:gs pos="95000">
                    <a:srgbClr val="AFAFAF">
                      <a:lumMod val="55000"/>
                      <a:lumOff val="45000"/>
                    </a:srgbClr>
                  </a:gs>
                </a:gsLst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38"/>
              <p:cNvSpPr/>
              <p:nvPr/>
            </p:nvSpPr>
            <p:spPr bwMode="auto">
              <a:xfrm>
                <a:off x="1600200" y="1612900"/>
                <a:ext cx="3248025" cy="1292225"/>
              </a:xfrm>
              <a:custGeom>
                <a:gdLst>
                  <a:gd fmla="*/ 1949 w 1997" name="T0"/>
                  <a:gd fmla="*/ 788 h 795" name="T1"/>
                  <a:gd fmla="*/ 1997 w 1997" name="T2"/>
                  <a:gd fmla="*/ 795 h 795" name="T3"/>
                  <a:gd fmla="*/ 414 w 1997" name="T4"/>
                  <a:gd fmla="*/ 97 h 795" name="T5"/>
                  <a:gd fmla="*/ 0 w 1997" name="T6"/>
                  <a:gd fmla="*/ 314 h 795" name="T7"/>
                  <a:gd fmla="*/ 1949 w 1997" name="T8"/>
                  <a:gd fmla="*/ 788 h 79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95" w="1997">
                    <a:moveTo>
                      <a:pt x="1949" y="788"/>
                    </a:moveTo>
                    <a:cubicBezTo>
                      <a:pt x="1961" y="795"/>
                      <a:pt x="1984" y="788"/>
                      <a:pt x="1997" y="795"/>
                    </a:cubicBezTo>
                    <a:cubicBezTo>
                      <a:pt x="1997" y="795"/>
                      <a:pt x="1561" y="0"/>
                      <a:pt x="414" y="97"/>
                    </a:cubicBezTo>
                    <a:cubicBezTo>
                      <a:pt x="0" y="314"/>
                      <a:pt x="0" y="314"/>
                      <a:pt x="0" y="314"/>
                    </a:cubicBezTo>
                    <a:cubicBezTo>
                      <a:pt x="0" y="314"/>
                      <a:pt x="817" y="156"/>
                      <a:pt x="1949" y="78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95000">
                    <a:srgbClr val="AFAFAF">
                      <a:lumMod val="37000"/>
                      <a:lumOff val="63000"/>
                    </a:srgbClr>
                  </a:gs>
                </a:gsLst>
                <a:lin ang="270000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Freeform 42"/>
              <p:cNvSpPr/>
              <p:nvPr/>
            </p:nvSpPr>
            <p:spPr bwMode="auto">
              <a:xfrm>
                <a:off x="1728788" y="1130300"/>
                <a:ext cx="3119438" cy="1774825"/>
              </a:xfrm>
              <a:custGeom>
                <a:gdLst>
                  <a:gd fmla="*/ 484 w 1918" name="T0"/>
                  <a:gd fmla="*/ 14 h 1092" name="T1"/>
                  <a:gd fmla="*/ 1918 w 1918" name="T2"/>
                  <a:gd fmla="*/ 781 h 1092" name="T3"/>
                  <a:gd fmla="*/ 1918 w 1918" name="T4"/>
                  <a:gd fmla="*/ 1092 h 1092" name="T5"/>
                  <a:gd fmla="*/ 0 w 1918" name="T6"/>
                  <a:gd fmla="*/ 231 h 1092" name="T7"/>
                  <a:gd fmla="*/ 484 w 1918" name="T8"/>
                  <a:gd fmla="*/ 14 h 109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092" w="1918">
                    <a:moveTo>
                      <a:pt x="484" y="14"/>
                    </a:moveTo>
                    <a:cubicBezTo>
                      <a:pt x="484" y="14"/>
                      <a:pt x="1227" y="0"/>
                      <a:pt x="1918" y="781"/>
                    </a:cubicBezTo>
                    <a:cubicBezTo>
                      <a:pt x="1918" y="1092"/>
                      <a:pt x="1918" y="1092"/>
                      <a:pt x="1918" y="1092"/>
                    </a:cubicBezTo>
                    <a:cubicBezTo>
                      <a:pt x="1918" y="1092"/>
                      <a:pt x="1033" y="224"/>
                      <a:pt x="0" y="231"/>
                    </a:cubicBezTo>
                    <a:lnTo>
                      <a:pt x="484" y="1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E6E6E6">
                      <a:lumMod val="0"/>
                      <a:lumOff val="100000"/>
                    </a:srgbClr>
                  </a:gs>
                  <a:gs pos="100000">
                    <a:srgbClr val="AFAFAF">
                      <a:lumMod val="79000"/>
                      <a:lumOff val="21000"/>
                    </a:srgbClr>
                  </a:gs>
                  <a:gs pos="85000">
                    <a:srgbClr val="AFAFAF">
                      <a:lumMod val="22000"/>
                      <a:lumOff val="78000"/>
                    </a:srgbClr>
                  </a:gs>
                </a:gsLst>
                <a:lin ang="0" scaled="1"/>
              </a:gradFill>
              <a:ln cap="flat" w="44450">
                <a:noFill/>
                <a:prstDash val="solid"/>
                <a:miter lim="800000"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40"/>
              <p:cNvSpPr/>
              <p:nvPr/>
            </p:nvSpPr>
            <p:spPr bwMode="auto">
              <a:xfrm>
                <a:off x="1054100" y="3022600"/>
                <a:ext cx="7556500" cy="242888"/>
              </a:xfrm>
              <a:custGeom>
                <a:gdLst>
                  <a:gd fmla="*/ 4760 w 4760" name="T0"/>
                  <a:gd fmla="*/ 153 h 153" name="T1"/>
                  <a:gd fmla="*/ 2380 w 4760" name="T2"/>
                  <a:gd fmla="*/ 43 h 153" name="T3"/>
                  <a:gd fmla="*/ 0 w 4760" name="T4"/>
                  <a:gd fmla="*/ 153 h 153" name="T5"/>
                  <a:gd fmla="*/ 110 w 4760" name="T6"/>
                  <a:gd fmla="*/ 89 h 153" name="T7"/>
                  <a:gd fmla="*/ 2401 w 4760" name="T8"/>
                  <a:gd fmla="*/ 0 h 153" name="T9"/>
                  <a:gd fmla="*/ 4646 w 4760" name="T10"/>
                  <a:gd fmla="*/ 89 h 153" name="T11"/>
                  <a:gd fmla="*/ 4760 w 4760" name="T12"/>
                  <a:gd fmla="*/ 153 h 15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53" w="4760">
                    <a:moveTo>
                      <a:pt x="4760" y="153"/>
                    </a:moveTo>
                    <a:lnTo>
                      <a:pt x="2380" y="43"/>
                    </a:lnTo>
                    <a:lnTo>
                      <a:pt x="0" y="153"/>
                    </a:lnTo>
                    <a:lnTo>
                      <a:pt x="110" y="89"/>
                    </a:lnTo>
                    <a:lnTo>
                      <a:pt x="2401" y="0"/>
                    </a:lnTo>
                    <a:lnTo>
                      <a:pt x="4646" y="89"/>
                    </a:lnTo>
                    <a:lnTo>
                      <a:pt x="4760" y="153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44450">
                <a:noFill/>
                <a:prstDash val="solid"/>
                <a:miter lim="800000"/>
              </a:ln>
              <a:effectLst>
                <a:outerShdw blurRad="50800" dir="16200000" dist="12700" rotWithShape="0">
                  <a:prstClr val="black">
                    <a:alpha val="40000"/>
                  </a:prstClr>
                </a:out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43"/>
              <p:cNvSpPr/>
              <p:nvPr/>
            </p:nvSpPr>
            <p:spPr bwMode="auto">
              <a:xfrm>
                <a:off x="4489450" y="3025775"/>
                <a:ext cx="719138" cy="182563"/>
              </a:xfrm>
              <a:custGeom>
                <a:gdLst>
                  <a:gd fmla="*/ 0 w 442" name="T0"/>
                  <a:gd fmla="*/ 0 h 112" name="T1"/>
                  <a:gd fmla="*/ 221 w 442" name="T2"/>
                  <a:gd fmla="*/ 98 h 112" name="T3"/>
                  <a:gd fmla="*/ 442 w 442" name="T4"/>
                  <a:gd fmla="*/ 0 h 112" name="T5"/>
                  <a:gd fmla="*/ 0 w 442" name="T6"/>
                  <a:gd fmla="*/ 0 h 112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12" w="442">
                    <a:moveTo>
                      <a:pt x="0" y="0"/>
                    </a:moveTo>
                    <a:cubicBezTo>
                      <a:pt x="0" y="54"/>
                      <a:pt x="99" y="98"/>
                      <a:pt x="221" y="98"/>
                    </a:cubicBezTo>
                    <a:cubicBezTo>
                      <a:pt x="343" y="98"/>
                      <a:pt x="442" y="54"/>
                      <a:pt x="442" y="0"/>
                    </a:cubicBezTo>
                    <a:cubicBezTo>
                      <a:pt x="193" y="11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44450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44"/>
              <p:cNvSpPr/>
              <p:nvPr/>
            </p:nvSpPr>
            <p:spPr bwMode="auto">
              <a:xfrm>
                <a:off x="4489450" y="2865438"/>
                <a:ext cx="719138" cy="342900"/>
              </a:xfrm>
              <a:custGeom>
                <a:gdLst>
                  <a:gd fmla="*/ 221 w 442" name="T0"/>
                  <a:gd fmla="*/ 0 h 211" name="T1"/>
                  <a:gd fmla="*/ 0 w 442" name="T2"/>
                  <a:gd fmla="*/ 99 h 211" name="T3"/>
                  <a:gd fmla="*/ 442 w 442" name="T4"/>
                  <a:gd fmla="*/ 99 h 211" name="T5"/>
                  <a:gd fmla="*/ 221 w 442" name="T6"/>
                  <a:gd fmla="*/ 0 h 21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1" w="442">
                    <a:moveTo>
                      <a:pt x="221" y="0"/>
                    </a:moveTo>
                    <a:cubicBezTo>
                      <a:pt x="99" y="0"/>
                      <a:pt x="0" y="44"/>
                      <a:pt x="0" y="99"/>
                    </a:cubicBezTo>
                    <a:cubicBezTo>
                      <a:pt x="0" y="99"/>
                      <a:pt x="193" y="211"/>
                      <a:pt x="442" y="99"/>
                    </a:cubicBezTo>
                    <a:cubicBezTo>
                      <a:pt x="442" y="44"/>
                      <a:pt x="343" y="0"/>
                      <a:pt x="22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0000">
                      <a:lumMod val="0"/>
                    </a:srgbClr>
                  </a:gs>
                  <a:gs pos="100000">
                    <a:srgbClr val="AFAFAF">
                      <a:lumMod val="47000"/>
                    </a:srgbClr>
                  </a:gs>
                </a:gsLst>
                <a:lin ang="16200000" scaled="1"/>
              </a:gradFill>
              <a:ln cap="flat" w="44450">
                <a:noFill/>
                <a:prstDash val="solid"/>
                <a:miter lim="800000"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33" name="Gruppieren 32"/>
          <p:cNvGrpSpPr/>
          <p:nvPr/>
        </p:nvGrpSpPr>
        <p:grpSpPr>
          <a:xfrm>
            <a:off x="10122222" y="368582"/>
            <a:ext cx="1162604" cy="1162604"/>
            <a:chOff x="6603838" y="2413781"/>
            <a:chExt cx="816551" cy="816551"/>
          </a:xfrm>
        </p:grpSpPr>
        <p:sp>
          <p:nvSpPr>
            <p:cNvPr id="34" name="Ellipse 33"/>
            <p:cNvSpPr/>
            <p:nvPr/>
          </p:nvSpPr>
          <p:spPr bwMode="gray">
            <a:xfrm>
              <a:off x="6603838" y="2413781"/>
              <a:ext cx="816551" cy="816551"/>
            </a:xfrm>
            <a:prstGeom prst="ellipse">
              <a:avLst/>
            </a:prstGeom>
            <a:solidFill>
              <a:srgbClr val="0070C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sp>
          <p:nvSpPr>
            <p:cNvPr id="35" name="Freeform 62"/>
            <p:cNvSpPr>
              <a:spLocks noEditPoints="1"/>
            </p:cNvSpPr>
            <p:nvPr/>
          </p:nvSpPr>
          <p:spPr bwMode="auto">
            <a:xfrm>
              <a:off x="6771628" y="2602696"/>
              <a:ext cx="480971" cy="438719"/>
            </a:xfrm>
            <a:custGeom>
              <a:gdLst>
                <a:gd fmla="*/ 831 w 831" name="T0"/>
                <a:gd fmla="*/ 0 h 758" name="T1"/>
                <a:gd fmla="*/ 229 w 831" name="T2"/>
                <a:gd fmla="*/ 0 h 758" name="T3"/>
                <a:gd fmla="*/ 0 w 831" name="T4"/>
                <a:gd fmla="*/ 151 h 758" name="T5"/>
                <a:gd fmla="*/ 0 w 831" name="T6"/>
                <a:gd fmla="*/ 758 h 758" name="T7"/>
                <a:gd fmla="*/ 607 w 831" name="T8"/>
                <a:gd fmla="*/ 758 h 758" name="T9"/>
                <a:gd fmla="*/ 607 w 831" name="T10"/>
                <a:gd fmla="*/ 753 h 758" name="T11"/>
                <a:gd fmla="*/ 607 w 831" name="T12"/>
                <a:gd fmla="*/ 755 h 758" name="T13"/>
                <a:gd fmla="*/ 831 w 831" name="T14"/>
                <a:gd fmla="*/ 606 h 758" name="T15"/>
                <a:gd fmla="*/ 831 w 831" name="T16"/>
                <a:gd fmla="*/ 0 h 758" name="T17"/>
                <a:gd fmla="*/ 815 w 831" name="T18"/>
                <a:gd fmla="*/ 585 h 758" name="T19"/>
                <a:gd fmla="*/ 614 w 831" name="T20"/>
                <a:gd fmla="*/ 585 h 758" name="T21"/>
                <a:gd fmla="*/ 614 w 831" name="T22"/>
                <a:gd fmla="*/ 158 h 758" name="T23"/>
                <a:gd fmla="*/ 815 w 831" name="T24"/>
                <a:gd fmla="*/ 28 h 758" name="T25"/>
                <a:gd fmla="*/ 815 w 831" name="T26"/>
                <a:gd fmla="*/ 585 h 758" name="T27"/>
                <a:gd fmla="*/ 229 w 831" name="T28"/>
                <a:gd fmla="*/ 590 h 758" name="T29"/>
                <a:gd fmla="*/ 19 w 831" name="T30"/>
                <a:gd fmla="*/ 729 h 758" name="T31"/>
                <a:gd fmla="*/ 19 w 831" name="T32"/>
                <a:gd fmla="*/ 163 h 758" name="T33"/>
                <a:gd fmla="*/ 229 w 831" name="T34"/>
                <a:gd fmla="*/ 163 h 758" name="T35"/>
                <a:gd fmla="*/ 229 w 831" name="T36"/>
                <a:gd fmla="*/ 590 h 758" name="T37"/>
                <a:gd fmla="*/ 248 w 831" name="T38"/>
                <a:gd fmla="*/ 163 h 758" name="T39"/>
                <a:gd fmla="*/ 595 w 831" name="T40"/>
                <a:gd fmla="*/ 163 h 758" name="T41"/>
                <a:gd fmla="*/ 595 w 831" name="T42"/>
                <a:gd fmla="*/ 585 h 758" name="T43"/>
                <a:gd fmla="*/ 248 w 831" name="T44"/>
                <a:gd fmla="*/ 585 h 758" name="T45"/>
                <a:gd fmla="*/ 248 w 831" name="T46"/>
                <a:gd fmla="*/ 163 h 758" name="T47"/>
                <a:gd fmla="*/ 805 w 831" name="T48"/>
                <a:gd fmla="*/ 14 h 758" name="T49"/>
                <a:gd fmla="*/ 607 w 831" name="T50"/>
                <a:gd fmla="*/ 144 h 758" name="T51"/>
                <a:gd fmla="*/ 248 w 831" name="T52"/>
                <a:gd fmla="*/ 144 h 758" name="T53"/>
                <a:gd fmla="*/ 248 w 831" name="T54"/>
                <a:gd fmla="*/ 14 h 758" name="T55"/>
                <a:gd fmla="*/ 805 w 831" name="T56"/>
                <a:gd fmla="*/ 14 h 758" name="T57"/>
                <a:gd fmla="*/ 229 w 831" name="T58"/>
                <a:gd fmla="*/ 19 h 758" name="T59"/>
                <a:gd fmla="*/ 229 w 831" name="T60"/>
                <a:gd fmla="*/ 144 h 758" name="T61"/>
                <a:gd fmla="*/ 40 w 831" name="T62"/>
                <a:gd fmla="*/ 144 h 758" name="T63"/>
                <a:gd fmla="*/ 229 w 831" name="T64"/>
                <a:gd fmla="*/ 19 h 758" name="T65"/>
                <a:gd fmla="*/ 40 w 831" name="T66"/>
                <a:gd fmla="*/ 739 h 758" name="T67"/>
                <a:gd fmla="*/ 241 w 831" name="T68"/>
                <a:gd fmla="*/ 604 h 758" name="T69"/>
                <a:gd fmla="*/ 595 w 831" name="T70"/>
                <a:gd fmla="*/ 604 h 758" name="T71"/>
                <a:gd fmla="*/ 595 w 831" name="T72"/>
                <a:gd fmla="*/ 739 h 758" name="T73"/>
                <a:gd fmla="*/ 40 w 831" name="T74"/>
                <a:gd fmla="*/ 739 h 758" name="T75"/>
                <a:gd fmla="*/ 614 w 831" name="T76"/>
                <a:gd fmla="*/ 734 h 758" name="T77"/>
                <a:gd fmla="*/ 614 w 831" name="T78"/>
                <a:gd fmla="*/ 604 h 758" name="T79"/>
                <a:gd fmla="*/ 807 w 831" name="T80"/>
                <a:gd fmla="*/ 604 h 758" name="T81"/>
                <a:gd fmla="*/ 614 w 831" name="T82"/>
                <a:gd fmla="*/ 734 h 758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758" w="831">
                  <a:moveTo>
                    <a:pt x="831" y="0"/>
                  </a:moveTo>
                  <a:lnTo>
                    <a:pt x="229" y="0"/>
                  </a:lnTo>
                  <a:lnTo>
                    <a:pt x="0" y="151"/>
                  </a:lnTo>
                  <a:lnTo>
                    <a:pt x="0" y="758"/>
                  </a:lnTo>
                  <a:lnTo>
                    <a:pt x="607" y="758"/>
                  </a:lnTo>
                  <a:lnTo>
                    <a:pt x="607" y="753"/>
                  </a:lnTo>
                  <a:lnTo>
                    <a:pt x="607" y="755"/>
                  </a:lnTo>
                  <a:lnTo>
                    <a:pt x="831" y="606"/>
                  </a:lnTo>
                  <a:lnTo>
                    <a:pt x="831" y="0"/>
                  </a:lnTo>
                  <a:close/>
                  <a:moveTo>
                    <a:pt x="815" y="585"/>
                  </a:moveTo>
                  <a:lnTo>
                    <a:pt x="614" y="585"/>
                  </a:lnTo>
                  <a:lnTo>
                    <a:pt x="614" y="158"/>
                  </a:lnTo>
                  <a:lnTo>
                    <a:pt x="815" y="28"/>
                  </a:lnTo>
                  <a:lnTo>
                    <a:pt x="815" y="585"/>
                  </a:lnTo>
                  <a:close/>
                  <a:moveTo>
                    <a:pt x="229" y="590"/>
                  </a:moveTo>
                  <a:lnTo>
                    <a:pt x="19" y="729"/>
                  </a:lnTo>
                  <a:lnTo>
                    <a:pt x="19" y="163"/>
                  </a:lnTo>
                  <a:lnTo>
                    <a:pt x="229" y="163"/>
                  </a:lnTo>
                  <a:lnTo>
                    <a:pt x="229" y="590"/>
                  </a:lnTo>
                  <a:close/>
                  <a:moveTo>
                    <a:pt x="248" y="163"/>
                  </a:moveTo>
                  <a:lnTo>
                    <a:pt x="595" y="163"/>
                  </a:lnTo>
                  <a:lnTo>
                    <a:pt x="595" y="585"/>
                  </a:lnTo>
                  <a:lnTo>
                    <a:pt x="248" y="585"/>
                  </a:lnTo>
                  <a:lnTo>
                    <a:pt x="248" y="163"/>
                  </a:lnTo>
                  <a:close/>
                  <a:moveTo>
                    <a:pt x="805" y="14"/>
                  </a:moveTo>
                  <a:lnTo>
                    <a:pt x="607" y="144"/>
                  </a:lnTo>
                  <a:lnTo>
                    <a:pt x="248" y="144"/>
                  </a:lnTo>
                  <a:lnTo>
                    <a:pt x="248" y="14"/>
                  </a:lnTo>
                  <a:lnTo>
                    <a:pt x="805" y="14"/>
                  </a:lnTo>
                  <a:close/>
                  <a:moveTo>
                    <a:pt x="229" y="19"/>
                  </a:moveTo>
                  <a:lnTo>
                    <a:pt x="229" y="144"/>
                  </a:lnTo>
                  <a:lnTo>
                    <a:pt x="40" y="144"/>
                  </a:lnTo>
                  <a:lnTo>
                    <a:pt x="229" y="19"/>
                  </a:lnTo>
                  <a:close/>
                  <a:moveTo>
                    <a:pt x="40" y="739"/>
                  </a:moveTo>
                  <a:lnTo>
                    <a:pt x="241" y="604"/>
                  </a:lnTo>
                  <a:lnTo>
                    <a:pt x="595" y="604"/>
                  </a:lnTo>
                  <a:lnTo>
                    <a:pt x="595" y="739"/>
                  </a:lnTo>
                  <a:lnTo>
                    <a:pt x="40" y="739"/>
                  </a:lnTo>
                  <a:close/>
                  <a:moveTo>
                    <a:pt x="614" y="734"/>
                  </a:moveTo>
                  <a:lnTo>
                    <a:pt x="614" y="604"/>
                  </a:lnTo>
                  <a:lnTo>
                    <a:pt x="807" y="604"/>
                  </a:lnTo>
                  <a:lnTo>
                    <a:pt x="614" y="7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6" name="Gruppieren 35"/>
          <p:cNvGrpSpPr/>
          <p:nvPr/>
        </p:nvGrpSpPr>
        <p:grpSpPr>
          <a:xfrm>
            <a:off x="1358982" y="2449866"/>
            <a:ext cx="1187029" cy="1187029"/>
            <a:chOff x="2274975" y="1635026"/>
            <a:chExt cx="1187029" cy="1187029"/>
          </a:xfrm>
        </p:grpSpPr>
        <p:sp>
          <p:nvSpPr>
            <p:cNvPr id="37" name="Ellipse 36"/>
            <p:cNvSpPr/>
            <p:nvPr/>
          </p:nvSpPr>
          <p:spPr bwMode="gray">
            <a:xfrm>
              <a:off x="2274975" y="1635026"/>
              <a:ext cx="1187029" cy="1187029"/>
            </a:xfrm>
            <a:prstGeom prst="ellipse">
              <a:avLst/>
            </a:prstGeom>
            <a:solidFill>
              <a:srgbClr val="FFC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38" name="Gruppieren 37"/>
            <p:cNvGrpSpPr/>
            <p:nvPr/>
          </p:nvGrpSpPr>
          <p:grpSpPr>
            <a:xfrm>
              <a:off x="2518935" y="1982802"/>
              <a:ext cx="711324" cy="661696"/>
              <a:chOff x="-1082675" y="2843213"/>
              <a:chExt cx="1296988" cy="1206499"/>
            </a:xfrm>
            <a:noFill/>
          </p:grpSpPr>
          <p:sp>
            <p:nvSpPr>
              <p:cNvPr id="39" name="Freeform 60"/>
              <p:cNvSpPr/>
              <p:nvPr/>
            </p:nvSpPr>
            <p:spPr bwMode="auto">
              <a:xfrm>
                <a:off x="-862013" y="3025775"/>
                <a:ext cx="784225" cy="1023937"/>
              </a:xfrm>
              <a:custGeom>
                <a:gdLst>
                  <a:gd fmla="*/ 159 w 209" name="T0"/>
                  <a:gd fmla="*/ 7 h 273" name="T1"/>
                  <a:gd fmla="*/ 109 w 209" name="T2"/>
                  <a:gd fmla="*/ 50 h 273" name="T3"/>
                  <a:gd fmla="*/ 24 w 209" name="T4"/>
                  <a:gd fmla="*/ 23 h 273" name="T5"/>
                  <a:gd fmla="*/ 0 w 209" name="T6"/>
                  <a:gd fmla="*/ 16 h 273" name="T7"/>
                  <a:gd fmla="*/ 21 w 209" name="T8"/>
                  <a:gd fmla="*/ 39 h 273" name="T9"/>
                  <a:gd fmla="*/ 81 w 209" name="T10"/>
                  <a:gd fmla="*/ 104 h 273" name="T11"/>
                  <a:gd fmla="*/ 81 w 209" name="T12"/>
                  <a:gd fmla="*/ 247 h 273" name="T13"/>
                  <a:gd fmla="*/ 121 w 209" name="T14"/>
                  <a:gd fmla="*/ 273 h 273" name="T15"/>
                  <a:gd fmla="*/ 121 w 209" name="T16"/>
                  <a:gd fmla="*/ 104 h 273" name="T17"/>
                  <a:gd fmla="*/ 181 w 209" name="T18"/>
                  <a:gd fmla="*/ 39 h 273" name="T19"/>
                  <a:gd fmla="*/ 209 w 209" name="T20"/>
                  <a:gd fmla="*/ 8 h 273" name="T21"/>
                  <a:gd fmla="*/ 159 w 209" name="T22"/>
                  <a:gd fmla="*/ 7 h 273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273" w="209">
                    <a:moveTo>
                      <a:pt x="159" y="7"/>
                    </a:moveTo>
                    <a:cubicBezTo>
                      <a:pt x="138" y="16"/>
                      <a:pt x="127" y="36"/>
                      <a:pt x="109" y="50"/>
                    </a:cubicBezTo>
                    <a:cubicBezTo>
                      <a:pt x="80" y="72"/>
                      <a:pt x="51" y="38"/>
                      <a:pt x="24" y="23"/>
                    </a:cubicBezTo>
                    <a:cubicBezTo>
                      <a:pt x="16" y="19"/>
                      <a:pt x="8" y="16"/>
                      <a:pt x="0" y="16"/>
                    </a:cubicBezTo>
                    <a:cubicBezTo>
                      <a:pt x="21" y="39"/>
                      <a:pt x="21" y="39"/>
                      <a:pt x="21" y="39"/>
                    </a:cubicBezTo>
                    <a:cubicBezTo>
                      <a:pt x="81" y="104"/>
                      <a:pt x="81" y="104"/>
                      <a:pt x="81" y="104"/>
                    </a:cubicBezTo>
                    <a:cubicBezTo>
                      <a:pt x="81" y="247"/>
                      <a:pt x="81" y="247"/>
                      <a:pt x="81" y="247"/>
                    </a:cubicBezTo>
                    <a:cubicBezTo>
                      <a:pt x="121" y="273"/>
                      <a:pt x="121" y="273"/>
                      <a:pt x="121" y="273"/>
                    </a:cubicBezTo>
                    <a:cubicBezTo>
                      <a:pt x="121" y="104"/>
                      <a:pt x="121" y="104"/>
                      <a:pt x="121" y="104"/>
                    </a:cubicBezTo>
                    <a:cubicBezTo>
                      <a:pt x="181" y="39"/>
                      <a:pt x="181" y="39"/>
                      <a:pt x="181" y="39"/>
                    </a:cubicBezTo>
                    <a:cubicBezTo>
                      <a:pt x="209" y="8"/>
                      <a:pt x="209" y="8"/>
                      <a:pt x="209" y="8"/>
                    </a:cubicBezTo>
                    <a:cubicBezTo>
                      <a:pt x="192" y="3"/>
                      <a:pt x="175" y="0"/>
                      <a:pt x="159" y="7"/>
                    </a:cubicBezTo>
                    <a:close/>
                  </a:path>
                </a:pathLst>
              </a:custGeom>
              <a:grp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61"/>
              <p:cNvSpPr/>
              <p:nvPr/>
            </p:nvSpPr>
            <p:spPr bwMode="auto">
              <a:xfrm>
                <a:off x="-1082675" y="2843213"/>
                <a:ext cx="1296988" cy="452437"/>
              </a:xfrm>
              <a:custGeom>
                <a:gdLst>
                  <a:gd fmla="*/ 320 w 346" name="T0"/>
                  <a:gd fmla="*/ 0 h 121" name="T1"/>
                  <a:gd fmla="*/ 160 w 346" name="T2"/>
                  <a:gd fmla="*/ 0 h 121" name="T3"/>
                  <a:gd fmla="*/ 0 w 346" name="T4"/>
                  <a:gd fmla="*/ 0 h 121" name="T5"/>
                  <a:gd fmla="*/ 27 w 346" name="T6"/>
                  <a:gd fmla="*/ 30 h 121" name="T7"/>
                  <a:gd fmla="*/ 59 w 346" name="T8"/>
                  <a:gd fmla="*/ 65 h 121" name="T9"/>
                  <a:gd fmla="*/ 83 w 346" name="T10"/>
                  <a:gd fmla="*/ 72 h 121" name="T11"/>
                  <a:gd fmla="*/ 168 w 346" name="T12"/>
                  <a:gd fmla="*/ 99 h 121" name="T13"/>
                  <a:gd fmla="*/ 218 w 346" name="T14"/>
                  <a:gd fmla="*/ 56 h 121" name="T15"/>
                  <a:gd fmla="*/ 268 w 346" name="T16"/>
                  <a:gd fmla="*/ 57 h 121" name="T17"/>
                  <a:gd fmla="*/ 293 w 346" name="T18"/>
                  <a:gd fmla="*/ 30 h 121" name="T19"/>
                  <a:gd fmla="*/ 346 w 346" name="T20"/>
                  <a:gd fmla="*/ 30 h 121" name="T21"/>
                  <a:gd fmla="*/ 346 w 346" name="T22"/>
                  <a:gd fmla="*/ 0 h 121" name="T23"/>
                  <a:gd fmla="*/ 320 w 346" name="T24"/>
                  <a:gd fmla="*/ 0 h 121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20" w="346">
                    <a:moveTo>
                      <a:pt x="320" y="0"/>
                    </a:moveTo>
                    <a:cubicBezTo>
                      <a:pt x="160" y="0"/>
                      <a:pt x="160" y="0"/>
                      <a:pt x="1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" y="30"/>
                      <a:pt x="27" y="30"/>
                      <a:pt x="27" y="30"/>
                    </a:cubicBezTo>
                    <a:cubicBezTo>
                      <a:pt x="59" y="65"/>
                      <a:pt x="59" y="65"/>
                      <a:pt x="59" y="65"/>
                    </a:cubicBezTo>
                    <a:cubicBezTo>
                      <a:pt x="67" y="65"/>
                      <a:pt x="75" y="68"/>
                      <a:pt x="83" y="72"/>
                    </a:cubicBezTo>
                    <a:cubicBezTo>
                      <a:pt x="110" y="87"/>
                      <a:pt x="139" y="121"/>
                      <a:pt x="168" y="99"/>
                    </a:cubicBezTo>
                    <a:cubicBezTo>
                      <a:pt x="186" y="85"/>
                      <a:pt x="197" y="65"/>
                      <a:pt x="218" y="56"/>
                    </a:cubicBezTo>
                    <a:cubicBezTo>
                      <a:pt x="234" y="49"/>
                      <a:pt x="251" y="52"/>
                      <a:pt x="268" y="57"/>
                    </a:cubicBezTo>
                    <a:cubicBezTo>
                      <a:pt x="293" y="30"/>
                      <a:pt x="293" y="30"/>
                      <a:pt x="293" y="30"/>
                    </a:cubicBezTo>
                    <a:cubicBezTo>
                      <a:pt x="346" y="30"/>
                      <a:pt x="346" y="30"/>
                      <a:pt x="346" y="30"/>
                    </a:cubicBezTo>
                    <a:cubicBezTo>
                      <a:pt x="346" y="0"/>
                      <a:pt x="346" y="0"/>
                      <a:pt x="346" y="0"/>
                    </a:cubicBezTo>
                    <a:lnTo>
                      <a:pt x="320" y="0"/>
                    </a:lnTo>
                    <a:close/>
                  </a:path>
                </a:pathLst>
              </a:custGeom>
              <a:grp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1" name="Gruppieren 40"/>
          <p:cNvGrpSpPr/>
          <p:nvPr/>
        </p:nvGrpSpPr>
        <p:grpSpPr>
          <a:xfrm>
            <a:off x="6778523" y="1172637"/>
            <a:ext cx="1444900" cy="1444900"/>
            <a:chOff x="5567214" y="979690"/>
            <a:chExt cx="1444900" cy="1444900"/>
          </a:xfrm>
        </p:grpSpPr>
        <p:sp>
          <p:nvSpPr>
            <p:cNvPr id="42" name="Ellipse 41"/>
            <p:cNvSpPr/>
            <p:nvPr/>
          </p:nvSpPr>
          <p:spPr bwMode="gray">
            <a:xfrm>
              <a:off x="5567214" y="979690"/>
              <a:ext cx="1444900" cy="1444900"/>
            </a:xfrm>
            <a:prstGeom prst="ellipse">
              <a:avLst/>
            </a:prstGeom>
            <a:solidFill>
              <a:srgbClr val="FF0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43" name="Gruppieren 42"/>
            <p:cNvGrpSpPr/>
            <p:nvPr/>
          </p:nvGrpSpPr>
          <p:grpSpPr>
            <a:xfrm>
              <a:off x="6077732" y="1241842"/>
              <a:ext cx="423863" cy="920596"/>
              <a:chOff x="346075" y="2843213"/>
              <a:chExt cx="554038" cy="1203325"/>
            </a:xfrm>
            <a:solidFill>
              <a:srgbClr val="FFFFFF"/>
            </a:solidFill>
          </p:grpSpPr>
          <p:sp>
            <p:nvSpPr>
              <p:cNvPr id="44" name="Freeform 63"/>
              <p:cNvSpPr/>
              <p:nvPr/>
            </p:nvSpPr>
            <p:spPr bwMode="auto">
              <a:xfrm>
                <a:off x="365125" y="2843213"/>
                <a:ext cx="520700" cy="1203325"/>
              </a:xfrm>
              <a:custGeom>
                <a:gdLst>
                  <a:gd fmla="*/ 113 w 139" name="T0"/>
                  <a:gd fmla="*/ 168 h 321" name="T1"/>
                  <a:gd fmla="*/ 28 w 139" name="T2"/>
                  <a:gd fmla="*/ 109 h 321" name="T3"/>
                  <a:gd fmla="*/ 18 w 139" name="T4"/>
                  <a:gd fmla="*/ 109 h 321" name="T5"/>
                  <a:gd fmla="*/ 10 w 139" name="T6"/>
                  <a:gd fmla="*/ 101 h 321" name="T7"/>
                  <a:gd fmla="*/ 18 w 139" name="T8"/>
                  <a:gd fmla="*/ 93 h 321" name="T9"/>
                  <a:gd fmla="*/ 26 w 139" name="T10"/>
                  <a:gd fmla="*/ 93 h 321" name="T11"/>
                  <a:gd fmla="*/ 26 w 139" name="T12"/>
                  <a:gd fmla="*/ 83 h 321" name="T13"/>
                  <a:gd fmla="*/ 18 w 139" name="T14"/>
                  <a:gd fmla="*/ 83 h 321" name="T15"/>
                  <a:gd fmla="*/ 10 w 139" name="T16"/>
                  <a:gd fmla="*/ 75 h 321" name="T17"/>
                  <a:gd fmla="*/ 18 w 139" name="T18"/>
                  <a:gd fmla="*/ 67 h 321" name="T19"/>
                  <a:gd fmla="*/ 26 w 139" name="T20"/>
                  <a:gd fmla="*/ 67 h 321" name="T21"/>
                  <a:gd fmla="*/ 26 w 139" name="T22"/>
                  <a:gd fmla="*/ 0 h 321" name="T23"/>
                  <a:gd fmla="*/ 0 w 139" name="T24"/>
                  <a:gd fmla="*/ 0 h 321" name="T25"/>
                  <a:gd fmla="*/ 0 w 139" name="T26"/>
                  <a:gd fmla="*/ 100 h 321" name="T27"/>
                  <a:gd fmla="*/ 0 w 139" name="T28"/>
                  <a:gd fmla="*/ 101 h 321" name="T29"/>
                  <a:gd fmla="*/ 45 w 139" name="T30"/>
                  <a:gd fmla="*/ 151 h 321" name="T31"/>
                  <a:gd fmla="*/ 111 w 139" name="T32"/>
                  <a:gd fmla="*/ 216 h 321" name="T33"/>
                  <a:gd fmla="*/ 117 w 139" name="T34"/>
                  <a:gd fmla="*/ 216 h 321" name="T35"/>
                  <a:gd fmla="*/ 125 w 139" name="T36"/>
                  <a:gd fmla="*/ 224 h 321" name="T37"/>
                  <a:gd fmla="*/ 117 w 139" name="T38"/>
                  <a:gd fmla="*/ 232 h 321" name="T39"/>
                  <a:gd fmla="*/ 112 w 139" name="T40"/>
                  <a:gd fmla="*/ 232 h 321" name="T41"/>
                  <a:gd fmla="*/ 112 w 139" name="T42"/>
                  <a:gd fmla="*/ 243 h 321" name="T43"/>
                  <a:gd fmla="*/ 117 w 139" name="T44"/>
                  <a:gd fmla="*/ 243 h 321" name="T45"/>
                  <a:gd fmla="*/ 125 w 139" name="T46"/>
                  <a:gd fmla="*/ 251 h 321" name="T47"/>
                  <a:gd fmla="*/ 117 w 139" name="T48"/>
                  <a:gd fmla="*/ 259 h 321" name="T49"/>
                  <a:gd fmla="*/ 112 w 139" name="T50"/>
                  <a:gd fmla="*/ 259 h 321" name="T51"/>
                  <a:gd fmla="*/ 112 w 139" name="T52"/>
                  <a:gd fmla="*/ 321 h 321" name="T53"/>
                  <a:gd fmla="*/ 138 w 139" name="T54"/>
                  <a:gd fmla="*/ 321 h 321" name="T55"/>
                  <a:gd fmla="*/ 139 w 139" name="T56"/>
                  <a:gd fmla="*/ 226 h 321" name="T57"/>
                  <a:gd fmla="*/ 113 w 139" name="T58"/>
                  <a:gd fmla="*/ 168 h 321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321" w="139">
                    <a:moveTo>
                      <a:pt x="113" y="168"/>
                    </a:moveTo>
                    <a:cubicBezTo>
                      <a:pt x="89" y="149"/>
                      <a:pt x="39" y="139"/>
                      <a:pt x="28" y="109"/>
                    </a:cubicBezTo>
                    <a:cubicBezTo>
                      <a:pt x="18" y="109"/>
                      <a:pt x="18" y="109"/>
                      <a:pt x="18" y="109"/>
                    </a:cubicBezTo>
                    <a:cubicBezTo>
                      <a:pt x="13" y="109"/>
                      <a:pt x="10" y="106"/>
                      <a:pt x="10" y="101"/>
                    </a:cubicBezTo>
                    <a:cubicBezTo>
                      <a:pt x="10" y="97"/>
                      <a:pt x="13" y="93"/>
                      <a:pt x="18" y="93"/>
                    </a:cubicBezTo>
                    <a:cubicBezTo>
                      <a:pt x="26" y="93"/>
                      <a:pt x="26" y="93"/>
                      <a:pt x="26" y="93"/>
                    </a:cubicBezTo>
                    <a:cubicBezTo>
                      <a:pt x="26" y="83"/>
                      <a:pt x="26" y="83"/>
                      <a:pt x="26" y="83"/>
                    </a:cubicBezTo>
                    <a:cubicBezTo>
                      <a:pt x="18" y="83"/>
                      <a:pt x="18" y="83"/>
                      <a:pt x="18" y="83"/>
                    </a:cubicBezTo>
                    <a:cubicBezTo>
                      <a:pt x="13" y="83"/>
                      <a:pt x="10" y="80"/>
                      <a:pt x="10" y="75"/>
                    </a:cubicBezTo>
                    <a:cubicBezTo>
                      <a:pt x="10" y="71"/>
                      <a:pt x="13" y="67"/>
                      <a:pt x="18" y="67"/>
                    </a:cubicBezTo>
                    <a:cubicBezTo>
                      <a:pt x="26" y="67"/>
                      <a:pt x="26" y="67"/>
                      <a:pt x="26" y="67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0" y="100"/>
                      <a:pt x="0" y="101"/>
                      <a:pt x="0" y="101"/>
                    </a:cubicBezTo>
                    <a:cubicBezTo>
                      <a:pt x="2" y="125"/>
                      <a:pt x="25" y="140"/>
                      <a:pt x="45" y="151"/>
                    </a:cubicBezTo>
                    <a:cubicBezTo>
                      <a:pt x="80" y="169"/>
                      <a:pt x="105" y="181"/>
                      <a:pt x="111" y="216"/>
                    </a:cubicBezTo>
                    <a:cubicBezTo>
                      <a:pt x="117" y="216"/>
                      <a:pt x="117" y="216"/>
                      <a:pt x="117" y="216"/>
                    </a:cubicBezTo>
                    <a:cubicBezTo>
                      <a:pt x="122" y="216"/>
                      <a:pt x="125" y="219"/>
                      <a:pt x="125" y="224"/>
                    </a:cubicBezTo>
                    <a:cubicBezTo>
                      <a:pt x="125" y="228"/>
                      <a:pt x="122" y="232"/>
                      <a:pt x="117" y="232"/>
                    </a:cubicBezTo>
                    <a:cubicBezTo>
                      <a:pt x="112" y="232"/>
                      <a:pt x="112" y="232"/>
                      <a:pt x="112" y="232"/>
                    </a:cubicBezTo>
                    <a:cubicBezTo>
                      <a:pt x="112" y="243"/>
                      <a:pt x="112" y="243"/>
                      <a:pt x="112" y="243"/>
                    </a:cubicBezTo>
                    <a:cubicBezTo>
                      <a:pt x="117" y="243"/>
                      <a:pt x="117" y="243"/>
                      <a:pt x="117" y="243"/>
                    </a:cubicBezTo>
                    <a:cubicBezTo>
                      <a:pt x="122" y="243"/>
                      <a:pt x="125" y="247"/>
                      <a:pt x="125" y="251"/>
                    </a:cubicBezTo>
                    <a:cubicBezTo>
                      <a:pt x="125" y="256"/>
                      <a:pt x="122" y="259"/>
                      <a:pt x="117" y="259"/>
                    </a:cubicBezTo>
                    <a:cubicBezTo>
                      <a:pt x="112" y="259"/>
                      <a:pt x="112" y="259"/>
                      <a:pt x="112" y="259"/>
                    </a:cubicBezTo>
                    <a:cubicBezTo>
                      <a:pt x="112" y="321"/>
                      <a:pt x="112" y="321"/>
                      <a:pt x="112" y="321"/>
                    </a:cubicBezTo>
                    <a:cubicBezTo>
                      <a:pt x="138" y="321"/>
                      <a:pt x="138" y="321"/>
                      <a:pt x="138" y="321"/>
                    </a:cubicBezTo>
                    <a:cubicBezTo>
                      <a:pt x="138" y="321"/>
                      <a:pt x="139" y="228"/>
                      <a:pt x="139" y="226"/>
                    </a:cubicBezTo>
                    <a:cubicBezTo>
                      <a:pt x="139" y="203"/>
                      <a:pt x="133" y="185"/>
                      <a:pt x="113" y="16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64"/>
              <p:cNvSpPr/>
              <p:nvPr/>
            </p:nvSpPr>
            <p:spPr bwMode="auto">
              <a:xfrm>
                <a:off x="409575" y="3101975"/>
                <a:ext cx="360363" cy="47625"/>
              </a:xfrm>
              <a:custGeom>
                <a:gdLst>
                  <a:gd fmla="*/ 8 w 96" name="T0"/>
                  <a:gd fmla="*/ 0 h 13" name="T1"/>
                  <a:gd fmla="*/ 0 w 96" name="T2"/>
                  <a:gd fmla="*/ 6 h 13" name="T3"/>
                  <a:gd fmla="*/ 8 w 96" name="T4"/>
                  <a:gd fmla="*/ 13 h 13" name="T5"/>
                  <a:gd fmla="*/ 96 w 96" name="T6"/>
                  <a:gd fmla="*/ 13 h 13" name="T7"/>
                  <a:gd fmla="*/ 96 w 96" name="T8"/>
                  <a:gd fmla="*/ 0 h 13" name="T9"/>
                  <a:gd fmla="*/ 8 w 96" name="T10"/>
                  <a:gd fmla="*/ 0 h 1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3" w="96">
                    <a:moveTo>
                      <a:pt x="8" y="0"/>
                    </a:moveTo>
                    <a:cubicBezTo>
                      <a:pt x="4" y="0"/>
                      <a:pt x="0" y="3"/>
                      <a:pt x="0" y="6"/>
                    </a:cubicBezTo>
                    <a:cubicBezTo>
                      <a:pt x="0" y="10"/>
                      <a:pt x="4" y="13"/>
                      <a:pt x="8" y="13"/>
                    </a:cubicBezTo>
                    <a:cubicBezTo>
                      <a:pt x="96" y="13"/>
                      <a:pt x="96" y="13"/>
                      <a:pt x="96" y="13"/>
                    </a:cubicBezTo>
                    <a:cubicBezTo>
                      <a:pt x="96" y="0"/>
                      <a:pt x="96" y="0"/>
                      <a:pt x="96" y="0"/>
                    </a:cubicBezTo>
                    <a:lnTo>
                      <a:pt x="8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65"/>
              <p:cNvSpPr/>
              <p:nvPr/>
            </p:nvSpPr>
            <p:spPr bwMode="auto">
              <a:xfrm>
                <a:off x="409575" y="3198813"/>
                <a:ext cx="360363" cy="44450"/>
              </a:xfrm>
              <a:custGeom>
                <a:gdLst>
                  <a:gd fmla="*/ 96 w 96" name="T0"/>
                  <a:gd fmla="*/ 0 h 12" name="T1"/>
                  <a:gd fmla="*/ 8 w 96" name="T2"/>
                  <a:gd fmla="*/ 0 h 12" name="T3"/>
                  <a:gd fmla="*/ 0 w 96" name="T4"/>
                  <a:gd fmla="*/ 6 h 12" name="T5"/>
                  <a:gd fmla="*/ 8 w 96" name="T6"/>
                  <a:gd fmla="*/ 12 h 12" name="T7"/>
                  <a:gd fmla="*/ 96 w 96" name="T8"/>
                  <a:gd fmla="*/ 12 h 12" name="T9"/>
                  <a:gd fmla="*/ 96 w 96" name="T10"/>
                  <a:gd fmla="*/ 12 h 12" name="T11"/>
                  <a:gd fmla="*/ 96 w 96" name="T12"/>
                  <a:gd fmla="*/ 0 h 1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2" w="96">
                    <a:moveTo>
                      <a:pt x="96" y="0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4" y="0"/>
                      <a:pt x="0" y="3"/>
                      <a:pt x="0" y="6"/>
                    </a:cubicBezTo>
                    <a:cubicBezTo>
                      <a:pt x="0" y="9"/>
                      <a:pt x="4" y="12"/>
                      <a:pt x="8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6" y="12"/>
                      <a:pt x="96" y="12"/>
                      <a:pt x="96" y="12"/>
                    </a:cubicBezTo>
                    <a:lnTo>
                      <a:pt x="9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Freeform 66"/>
              <p:cNvSpPr/>
              <p:nvPr/>
            </p:nvSpPr>
            <p:spPr bwMode="auto">
              <a:xfrm>
                <a:off x="477837" y="3760788"/>
                <a:ext cx="344488" cy="49212"/>
              </a:xfrm>
              <a:custGeom>
                <a:gdLst>
                  <a:gd fmla="*/ 85 w 92" name="T0"/>
                  <a:gd fmla="*/ 13 h 13" name="T1"/>
                  <a:gd fmla="*/ 92 w 92" name="T2"/>
                  <a:gd fmla="*/ 6 h 13" name="T3"/>
                  <a:gd fmla="*/ 85 w 92" name="T4"/>
                  <a:gd fmla="*/ 0 h 13" name="T5"/>
                  <a:gd fmla="*/ 0 w 92" name="T6"/>
                  <a:gd fmla="*/ 0 h 13" name="T7"/>
                  <a:gd fmla="*/ 0 w 92" name="T8"/>
                  <a:gd fmla="*/ 13 h 13" name="T9"/>
                  <a:gd fmla="*/ 85 w 92" name="T10"/>
                  <a:gd fmla="*/ 13 h 13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3" w="92">
                    <a:moveTo>
                      <a:pt x="85" y="13"/>
                    </a:moveTo>
                    <a:cubicBezTo>
                      <a:pt x="89" y="13"/>
                      <a:pt x="92" y="10"/>
                      <a:pt x="92" y="6"/>
                    </a:cubicBezTo>
                    <a:cubicBezTo>
                      <a:pt x="92" y="3"/>
                      <a:pt x="89" y="0"/>
                      <a:pt x="8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85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Freeform 67"/>
              <p:cNvSpPr/>
              <p:nvPr/>
            </p:nvSpPr>
            <p:spPr bwMode="auto">
              <a:xfrm>
                <a:off x="477837" y="3656013"/>
                <a:ext cx="344488" cy="49212"/>
              </a:xfrm>
              <a:custGeom>
                <a:gdLst>
                  <a:gd fmla="*/ 0 w 92" name="T0"/>
                  <a:gd fmla="*/ 13 h 13" name="T1"/>
                  <a:gd fmla="*/ 85 w 92" name="T2"/>
                  <a:gd fmla="*/ 13 h 13" name="T3"/>
                  <a:gd fmla="*/ 92 w 92" name="T4"/>
                  <a:gd fmla="*/ 7 h 13" name="T5"/>
                  <a:gd fmla="*/ 85 w 92" name="T6"/>
                  <a:gd fmla="*/ 0 h 13" name="T7"/>
                  <a:gd fmla="*/ 0 w 92" name="T8"/>
                  <a:gd fmla="*/ 0 h 13" name="T9"/>
                  <a:gd fmla="*/ 0 w 92" name="T10"/>
                  <a:gd fmla="*/ 1 h 13" name="T11"/>
                  <a:gd fmla="*/ 0 w 92" name="T12"/>
                  <a:gd fmla="*/ 13 h 1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3" w="92">
                    <a:moveTo>
                      <a:pt x="0" y="13"/>
                    </a:moveTo>
                    <a:cubicBezTo>
                      <a:pt x="85" y="13"/>
                      <a:pt x="85" y="13"/>
                      <a:pt x="85" y="13"/>
                    </a:cubicBezTo>
                    <a:cubicBezTo>
                      <a:pt x="89" y="13"/>
                      <a:pt x="92" y="10"/>
                      <a:pt x="92" y="7"/>
                    </a:cubicBezTo>
                    <a:cubicBezTo>
                      <a:pt x="92" y="3"/>
                      <a:pt x="89" y="0"/>
                      <a:pt x="8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Freeform 68"/>
              <p:cNvSpPr/>
              <p:nvPr/>
            </p:nvSpPr>
            <p:spPr bwMode="auto">
              <a:xfrm>
                <a:off x="346075" y="2967038"/>
                <a:ext cx="554038" cy="969962"/>
              </a:xfrm>
              <a:custGeom>
                <a:gdLst>
                  <a:gd fmla="*/ 143 w 148" name="T0"/>
                  <a:gd fmla="*/ 74 h 259" name="T1"/>
                  <a:gd fmla="*/ 143 w 148" name="T2"/>
                  <a:gd fmla="*/ 0 h 259" name="T3"/>
                  <a:gd fmla="*/ 117 w 148" name="T4"/>
                  <a:gd fmla="*/ 0 h 259" name="T5"/>
                  <a:gd fmla="*/ 117 w 148" name="T6"/>
                  <a:gd fmla="*/ 36 h 259" name="T7"/>
                  <a:gd fmla="*/ 117 w 148" name="T8"/>
                  <a:gd fmla="*/ 49 h 259" name="T9"/>
                  <a:gd fmla="*/ 117 w 148" name="T10"/>
                  <a:gd fmla="*/ 62 h 259" name="T11"/>
                  <a:gd fmla="*/ 117 w 148" name="T12"/>
                  <a:gd fmla="*/ 74 h 259" name="T13"/>
                  <a:gd fmla="*/ 117 w 148" name="T14"/>
                  <a:gd fmla="*/ 74 h 259" name="T15"/>
                  <a:gd fmla="*/ 42 w 148" name="T16"/>
                  <a:gd fmla="*/ 128 h 259" name="T17"/>
                  <a:gd fmla="*/ 5 w 148" name="T18"/>
                  <a:gd fmla="*/ 175 h 259" name="T19"/>
                  <a:gd fmla="*/ 5 w 148" name="T20"/>
                  <a:gd fmla="*/ 259 h 259" name="T21"/>
                  <a:gd fmla="*/ 31 w 148" name="T22"/>
                  <a:gd fmla="*/ 259 h 259" name="T23"/>
                  <a:gd fmla="*/ 31 w 148" name="T24"/>
                  <a:gd fmla="*/ 175 h 259" name="T25"/>
                  <a:gd fmla="*/ 64 w 148" name="T26"/>
                  <a:gd fmla="*/ 135 h 259" name="T27"/>
                  <a:gd fmla="*/ 106 w 148" name="T28"/>
                  <a:gd fmla="*/ 125 h 259" name="T29"/>
                  <a:gd fmla="*/ 143 w 148" name="T30"/>
                  <a:gd fmla="*/ 74 h 2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59" w="148">
                    <a:moveTo>
                      <a:pt x="143" y="74"/>
                    </a:moveTo>
                    <a:cubicBezTo>
                      <a:pt x="143" y="0"/>
                      <a:pt x="143" y="0"/>
                      <a:pt x="143" y="0"/>
                    </a:cubicBezTo>
                    <a:cubicBezTo>
                      <a:pt x="117" y="0"/>
                      <a:pt x="117" y="0"/>
                      <a:pt x="117" y="0"/>
                    </a:cubicBezTo>
                    <a:cubicBezTo>
                      <a:pt x="117" y="36"/>
                      <a:pt x="117" y="36"/>
                      <a:pt x="117" y="36"/>
                    </a:cubicBezTo>
                    <a:cubicBezTo>
                      <a:pt x="117" y="49"/>
                      <a:pt x="117" y="49"/>
                      <a:pt x="117" y="49"/>
                    </a:cubicBezTo>
                    <a:cubicBezTo>
                      <a:pt x="117" y="62"/>
                      <a:pt x="117" y="62"/>
                      <a:pt x="117" y="62"/>
                    </a:cubicBezTo>
                    <a:cubicBezTo>
                      <a:pt x="117" y="74"/>
                      <a:pt x="117" y="74"/>
                      <a:pt x="117" y="74"/>
                    </a:cubicBezTo>
                    <a:cubicBezTo>
                      <a:pt x="117" y="74"/>
                      <a:pt x="117" y="74"/>
                      <a:pt x="117" y="74"/>
                    </a:cubicBezTo>
                    <a:cubicBezTo>
                      <a:pt x="121" y="115"/>
                      <a:pt x="75" y="115"/>
                      <a:pt x="42" y="128"/>
                    </a:cubicBezTo>
                    <a:cubicBezTo>
                      <a:pt x="0" y="144"/>
                      <a:pt x="5" y="174"/>
                      <a:pt x="5" y="175"/>
                    </a:cubicBezTo>
                    <a:cubicBezTo>
                      <a:pt x="5" y="259"/>
                      <a:pt x="5" y="259"/>
                      <a:pt x="5" y="259"/>
                    </a:cubicBezTo>
                    <a:cubicBezTo>
                      <a:pt x="31" y="259"/>
                      <a:pt x="31" y="259"/>
                      <a:pt x="31" y="259"/>
                    </a:cubicBezTo>
                    <a:cubicBezTo>
                      <a:pt x="31" y="175"/>
                      <a:pt x="31" y="175"/>
                      <a:pt x="31" y="175"/>
                    </a:cubicBezTo>
                    <a:cubicBezTo>
                      <a:pt x="31" y="174"/>
                      <a:pt x="29" y="141"/>
                      <a:pt x="64" y="135"/>
                    </a:cubicBezTo>
                    <a:cubicBezTo>
                      <a:pt x="77" y="132"/>
                      <a:pt x="93" y="128"/>
                      <a:pt x="106" y="125"/>
                    </a:cubicBezTo>
                    <a:cubicBezTo>
                      <a:pt x="148" y="115"/>
                      <a:pt x="143" y="74"/>
                      <a:pt x="143" y="7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0" name="Gruppieren 49"/>
          <p:cNvGrpSpPr/>
          <p:nvPr/>
        </p:nvGrpSpPr>
        <p:grpSpPr>
          <a:xfrm>
            <a:off x="5588491" y="1827975"/>
            <a:ext cx="1740666" cy="1740666"/>
            <a:chOff x="4377182" y="1635028"/>
            <a:chExt cx="1740666" cy="1740666"/>
          </a:xfrm>
        </p:grpSpPr>
        <p:sp>
          <p:nvSpPr>
            <p:cNvPr id="51" name="Ellipse 50"/>
            <p:cNvSpPr/>
            <p:nvPr/>
          </p:nvSpPr>
          <p:spPr bwMode="gray">
            <a:xfrm>
              <a:off x="4377182" y="1635028"/>
              <a:ext cx="1740666" cy="1740666"/>
            </a:xfrm>
            <a:prstGeom prst="ellipse">
              <a:avLst/>
            </a:prstGeom>
            <a:solidFill>
              <a:srgbClr val="005EF6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52" name="Gruppieren 51"/>
            <p:cNvGrpSpPr/>
            <p:nvPr/>
          </p:nvGrpSpPr>
          <p:grpSpPr>
            <a:xfrm>
              <a:off x="4714847" y="1972865"/>
              <a:ext cx="1064993" cy="1064992"/>
              <a:chOff x="1089025" y="2843213"/>
              <a:chExt cx="1195388" cy="1195387"/>
            </a:xfrm>
            <a:solidFill>
              <a:srgbClr val="FFFFFF"/>
            </a:solidFill>
          </p:grpSpPr>
          <p:sp>
            <p:nvSpPr>
              <p:cNvPr id="53" name="Freeform 46"/>
              <p:cNvSpPr>
                <a:spLocks noEditPoints="1"/>
              </p:cNvSpPr>
              <p:nvPr/>
            </p:nvSpPr>
            <p:spPr bwMode="auto">
              <a:xfrm>
                <a:off x="1089025" y="2843213"/>
                <a:ext cx="1195388" cy="1195387"/>
              </a:xfrm>
              <a:custGeom>
                <a:gdLst>
                  <a:gd fmla="*/ 659 w 753" name="T0"/>
                  <a:gd fmla="*/ 290 h 753" name="T1"/>
                  <a:gd fmla="*/ 661 w 753" name="T2"/>
                  <a:gd fmla="*/ 156 h 753" name="T3"/>
                  <a:gd fmla="*/ 635 w 753" name="T4"/>
                  <a:gd fmla="*/ 104 h 753" name="T5"/>
                  <a:gd fmla="*/ 500 w 753" name="T6"/>
                  <a:gd fmla="*/ 125 h 753" name="T7"/>
                  <a:gd fmla="*/ 408 w 753" name="T8"/>
                  <a:gd fmla="*/ 11 h 753" name="T9"/>
                  <a:gd fmla="*/ 316 w 753" name="T10"/>
                  <a:gd fmla="*/ 42 h 753" name="T11"/>
                  <a:gd fmla="*/ 193 w 753" name="T12"/>
                  <a:gd fmla="*/ 99 h 753" name="T13"/>
                  <a:gd fmla="*/ 111 w 753" name="T14"/>
                  <a:gd fmla="*/ 111 h 753" name="T15"/>
                  <a:gd fmla="*/ 101 w 753" name="T16"/>
                  <a:gd fmla="*/ 205 h 753" name="T17"/>
                  <a:gd fmla="*/ 30 w 753" name="T18"/>
                  <a:gd fmla="*/ 323 h 753" name="T19"/>
                  <a:gd fmla="*/ 7 w 753" name="T20"/>
                  <a:gd fmla="*/ 403 h 753" name="T21"/>
                  <a:gd fmla="*/ 130 w 753" name="T22"/>
                  <a:gd fmla="*/ 488 h 753" name="T23"/>
                  <a:gd fmla="*/ 101 w 753" name="T24"/>
                  <a:gd fmla="*/ 628 h 753" name="T25"/>
                  <a:gd fmla="*/ 156 w 753" name="T26"/>
                  <a:gd fmla="*/ 661 h 753" name="T27"/>
                  <a:gd fmla="*/ 290 w 753" name="T28"/>
                  <a:gd fmla="*/ 661 h 753" name="T29"/>
                  <a:gd fmla="*/ 380 w 753" name="T30"/>
                  <a:gd fmla="*/ 753 h 753" name="T31"/>
                  <a:gd fmla="*/ 470 w 753" name="T32"/>
                  <a:gd fmla="*/ 644 h 753" name="T33"/>
                  <a:gd fmla="*/ 607 w 753" name="T34"/>
                  <a:gd fmla="*/ 661 h 753" name="T35"/>
                  <a:gd fmla="*/ 656 w 753" name="T36"/>
                  <a:gd fmla="*/ 621 h 753" name="T37"/>
                  <a:gd fmla="*/ 616 w 753" name="T38"/>
                  <a:gd fmla="*/ 477 h 753" name="T39"/>
                  <a:gd fmla="*/ 751 w 753" name="T40"/>
                  <a:gd fmla="*/ 396 h 753" name="T41"/>
                  <a:gd fmla="*/ 588 w 753" name="T42"/>
                  <a:gd fmla="*/ 115 h 753" name="T43"/>
                  <a:gd fmla="*/ 633 w 753" name="T44"/>
                  <a:gd fmla="*/ 210 h 753" name="T45"/>
                  <a:gd fmla="*/ 484 w 753" name="T46"/>
                  <a:gd fmla="*/ 167 h 753" name="T47"/>
                  <a:gd fmla="*/ 255 w 753" name="T48"/>
                  <a:gd fmla="*/ 328 h 753" name="T49"/>
                  <a:gd fmla="*/ 500 w 753" name="T50"/>
                  <a:gd fmla="*/ 377 h 753" name="T51"/>
                  <a:gd fmla="*/ 352 w 753" name="T52"/>
                  <a:gd fmla="*/ 503 h 753" name="T53"/>
                  <a:gd fmla="*/ 151 w 753" name="T54"/>
                  <a:gd fmla="*/ 283 h 753" name="T55"/>
                  <a:gd fmla="*/ 269 w 753" name="T56"/>
                  <a:gd fmla="*/ 307 h 753" name="T57"/>
                  <a:gd fmla="*/ 252 w 753" name="T58"/>
                  <a:gd fmla="*/ 403 h 753" name="T59"/>
                  <a:gd fmla="*/ 196 w 753" name="T60"/>
                  <a:gd fmla="*/ 399 h 753" name="T61"/>
                  <a:gd fmla="*/ 347 w 753" name="T62"/>
                  <a:gd fmla="*/ 238 h 753" name="T63"/>
                  <a:gd fmla="*/ 493 w 753" name="T64"/>
                  <a:gd fmla="*/ 262 h 753" name="T65"/>
                  <a:gd fmla="*/ 453 w 753" name="T66"/>
                  <a:gd fmla="*/ 498 h 753" name="T67"/>
                  <a:gd fmla="*/ 564 w 753" name="T68"/>
                  <a:gd fmla="*/ 481 h 753" name="T69"/>
                  <a:gd fmla="*/ 503 w 753" name="T70"/>
                  <a:gd fmla="*/ 370 h 753" name="T71"/>
                  <a:gd fmla="*/ 583 w 753" name="T72"/>
                  <a:gd fmla="*/ 318 h 753" name="T73"/>
                  <a:gd fmla="*/ 406 w 753" name="T74"/>
                  <a:gd fmla="*/ 231 h 753" name="T75"/>
                  <a:gd fmla="*/ 342 w 753" name="T76"/>
                  <a:gd fmla="*/ 42 h 753" name="T77"/>
                  <a:gd fmla="*/ 456 w 753" name="T78"/>
                  <a:gd fmla="*/ 111 h 753" name="T79"/>
                  <a:gd fmla="*/ 278 w 753" name="T80"/>
                  <a:gd fmla="*/ 170 h 753" name="T81"/>
                  <a:gd fmla="*/ 274 w 753" name="T82"/>
                  <a:gd fmla="*/ 191 h 753" name="T83"/>
                  <a:gd fmla="*/ 127 w 753" name="T84"/>
                  <a:gd fmla="*/ 130 h 753" name="T85"/>
                  <a:gd fmla="*/ 276 w 753" name="T86"/>
                  <a:gd fmla="*/ 148 h 753" name="T87"/>
                  <a:gd fmla="*/ 108 w 753" name="T88"/>
                  <a:gd fmla="*/ 455 h 753" name="T89"/>
                  <a:gd fmla="*/ 42 w 753" name="T90"/>
                  <a:gd fmla="*/ 342 h 753" name="T91"/>
                  <a:gd fmla="*/ 193 w 753" name="T92"/>
                  <a:gd fmla="*/ 396 h 753" name="T93"/>
                  <a:gd fmla="*/ 167 w 753" name="T94"/>
                  <a:gd fmla="*/ 640 h 753" name="T95"/>
                  <a:gd fmla="*/ 120 w 753" name="T96"/>
                  <a:gd fmla="*/ 545 h 753" name="T97"/>
                  <a:gd fmla="*/ 271 w 753" name="T98"/>
                  <a:gd fmla="*/ 588 h 753" name="T99"/>
                  <a:gd fmla="*/ 354 w 753" name="T100"/>
                  <a:gd fmla="*/ 557 h 753" name="T101"/>
                  <a:gd fmla="*/ 394 w 753" name="T102"/>
                  <a:gd fmla="*/ 725 h 753" name="T103"/>
                  <a:gd fmla="*/ 285 w 753" name="T104"/>
                  <a:gd fmla="*/ 611 h 753" name="T105"/>
                  <a:gd fmla="*/ 453 w 753" name="T106"/>
                  <a:gd fmla="*/ 595 h 753" name="T107"/>
                  <a:gd fmla="*/ 621 w 753" name="T108"/>
                  <a:gd fmla="*/ 507 h 753" name="T109"/>
                  <a:gd fmla="*/ 611 w 753" name="T110"/>
                  <a:gd fmla="*/ 635 h 753" name="T111"/>
                  <a:gd fmla="*/ 486 w 753" name="T112"/>
                  <a:gd fmla="*/ 566 h 753" name="T113"/>
                  <a:gd fmla="*/ 713 w 753" name="T114"/>
                  <a:gd fmla="*/ 411 h 753" name="T115"/>
                  <a:gd fmla="*/ 562 w 753" name="T116"/>
                  <a:gd fmla="*/ 359 h 753" name="T117"/>
                  <a:gd fmla="*/ 725 w 753" name="T118"/>
                  <a:gd fmla="*/ 361 h 753" name="T1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b="b" l="0" r="r" t="0"/>
                <a:pathLst>
                  <a:path h="753" w="753">
                    <a:moveTo>
                      <a:pt x="753" y="375"/>
                    </a:moveTo>
                    <a:lnTo>
                      <a:pt x="753" y="368"/>
                    </a:lnTo>
                    <a:lnTo>
                      <a:pt x="751" y="359"/>
                    </a:lnTo>
                    <a:lnTo>
                      <a:pt x="748" y="351"/>
                    </a:lnTo>
                    <a:lnTo>
                      <a:pt x="744" y="347"/>
                    </a:lnTo>
                    <a:lnTo>
                      <a:pt x="739" y="340"/>
                    </a:lnTo>
                    <a:lnTo>
                      <a:pt x="734" y="335"/>
                    </a:lnTo>
                    <a:lnTo>
                      <a:pt x="730" y="328"/>
                    </a:lnTo>
                    <a:lnTo>
                      <a:pt x="722" y="323"/>
                    </a:lnTo>
                    <a:lnTo>
                      <a:pt x="713" y="316"/>
                    </a:lnTo>
                    <a:lnTo>
                      <a:pt x="701" y="309"/>
                    </a:lnTo>
                    <a:lnTo>
                      <a:pt x="689" y="302"/>
                    </a:lnTo>
                    <a:lnTo>
                      <a:pt x="675" y="297"/>
                    </a:lnTo>
                    <a:lnTo>
                      <a:pt x="659" y="290"/>
                    </a:lnTo>
                    <a:lnTo>
                      <a:pt x="642" y="285"/>
                    </a:lnTo>
                    <a:lnTo>
                      <a:pt x="630" y="283"/>
                    </a:lnTo>
                    <a:lnTo>
                      <a:pt x="616" y="278"/>
                    </a:lnTo>
                    <a:lnTo>
                      <a:pt x="623" y="266"/>
                    </a:lnTo>
                    <a:lnTo>
                      <a:pt x="630" y="255"/>
                    </a:lnTo>
                    <a:lnTo>
                      <a:pt x="637" y="241"/>
                    </a:lnTo>
                    <a:lnTo>
                      <a:pt x="642" y="229"/>
                    </a:lnTo>
                    <a:lnTo>
                      <a:pt x="647" y="217"/>
                    </a:lnTo>
                    <a:lnTo>
                      <a:pt x="652" y="205"/>
                    </a:lnTo>
                    <a:lnTo>
                      <a:pt x="654" y="193"/>
                    </a:lnTo>
                    <a:lnTo>
                      <a:pt x="659" y="181"/>
                    </a:lnTo>
                    <a:lnTo>
                      <a:pt x="659" y="172"/>
                    </a:lnTo>
                    <a:lnTo>
                      <a:pt x="661" y="163"/>
                    </a:lnTo>
                    <a:lnTo>
                      <a:pt x="661" y="156"/>
                    </a:lnTo>
                    <a:lnTo>
                      <a:pt x="659" y="148"/>
                    </a:lnTo>
                    <a:lnTo>
                      <a:pt x="659" y="141"/>
                    </a:lnTo>
                    <a:lnTo>
                      <a:pt x="656" y="134"/>
                    </a:lnTo>
                    <a:lnTo>
                      <a:pt x="654" y="127"/>
                    </a:lnTo>
                    <a:lnTo>
                      <a:pt x="649" y="120"/>
                    </a:lnTo>
                    <a:lnTo>
                      <a:pt x="644" y="113"/>
                    </a:lnTo>
                    <a:lnTo>
                      <a:pt x="647" y="113"/>
                    </a:lnTo>
                    <a:lnTo>
                      <a:pt x="644" y="113"/>
                    </a:lnTo>
                    <a:lnTo>
                      <a:pt x="644" y="111"/>
                    </a:lnTo>
                    <a:lnTo>
                      <a:pt x="642" y="111"/>
                    </a:lnTo>
                    <a:lnTo>
                      <a:pt x="642" y="111"/>
                    </a:lnTo>
                    <a:lnTo>
                      <a:pt x="640" y="108"/>
                    </a:lnTo>
                    <a:lnTo>
                      <a:pt x="640" y="108"/>
                    </a:lnTo>
                    <a:lnTo>
                      <a:pt x="635" y="104"/>
                    </a:lnTo>
                    <a:lnTo>
                      <a:pt x="628" y="101"/>
                    </a:lnTo>
                    <a:lnTo>
                      <a:pt x="621" y="96"/>
                    </a:lnTo>
                    <a:lnTo>
                      <a:pt x="614" y="96"/>
                    </a:lnTo>
                    <a:lnTo>
                      <a:pt x="607" y="94"/>
                    </a:lnTo>
                    <a:lnTo>
                      <a:pt x="600" y="94"/>
                    </a:lnTo>
                    <a:lnTo>
                      <a:pt x="590" y="94"/>
                    </a:lnTo>
                    <a:lnTo>
                      <a:pt x="583" y="94"/>
                    </a:lnTo>
                    <a:lnTo>
                      <a:pt x="574" y="96"/>
                    </a:lnTo>
                    <a:lnTo>
                      <a:pt x="562" y="99"/>
                    </a:lnTo>
                    <a:lnTo>
                      <a:pt x="550" y="104"/>
                    </a:lnTo>
                    <a:lnTo>
                      <a:pt x="538" y="108"/>
                    </a:lnTo>
                    <a:lnTo>
                      <a:pt x="526" y="111"/>
                    </a:lnTo>
                    <a:lnTo>
                      <a:pt x="512" y="118"/>
                    </a:lnTo>
                    <a:lnTo>
                      <a:pt x="500" y="125"/>
                    </a:lnTo>
                    <a:lnTo>
                      <a:pt x="489" y="130"/>
                    </a:lnTo>
                    <a:lnTo>
                      <a:pt x="477" y="137"/>
                    </a:lnTo>
                    <a:lnTo>
                      <a:pt x="472" y="125"/>
                    </a:lnTo>
                    <a:lnTo>
                      <a:pt x="470" y="111"/>
                    </a:lnTo>
                    <a:lnTo>
                      <a:pt x="463" y="94"/>
                    </a:lnTo>
                    <a:lnTo>
                      <a:pt x="458" y="80"/>
                    </a:lnTo>
                    <a:lnTo>
                      <a:pt x="451" y="66"/>
                    </a:lnTo>
                    <a:lnTo>
                      <a:pt x="446" y="54"/>
                    </a:lnTo>
                    <a:lnTo>
                      <a:pt x="439" y="42"/>
                    </a:lnTo>
                    <a:lnTo>
                      <a:pt x="432" y="30"/>
                    </a:lnTo>
                    <a:lnTo>
                      <a:pt x="425" y="26"/>
                    </a:lnTo>
                    <a:lnTo>
                      <a:pt x="420" y="21"/>
                    </a:lnTo>
                    <a:lnTo>
                      <a:pt x="415" y="16"/>
                    </a:lnTo>
                    <a:lnTo>
                      <a:pt x="408" y="11"/>
                    </a:lnTo>
                    <a:lnTo>
                      <a:pt x="401" y="7"/>
                    </a:lnTo>
                    <a:lnTo>
                      <a:pt x="396" y="4"/>
                    </a:lnTo>
                    <a:lnTo>
                      <a:pt x="387" y="2"/>
                    </a:lnTo>
                    <a:lnTo>
                      <a:pt x="380" y="0"/>
                    </a:lnTo>
                    <a:lnTo>
                      <a:pt x="373" y="0"/>
                    </a:lnTo>
                    <a:lnTo>
                      <a:pt x="366" y="2"/>
                    </a:lnTo>
                    <a:lnTo>
                      <a:pt x="359" y="4"/>
                    </a:lnTo>
                    <a:lnTo>
                      <a:pt x="352" y="7"/>
                    </a:lnTo>
                    <a:lnTo>
                      <a:pt x="344" y="11"/>
                    </a:lnTo>
                    <a:lnTo>
                      <a:pt x="340" y="16"/>
                    </a:lnTo>
                    <a:lnTo>
                      <a:pt x="333" y="21"/>
                    </a:lnTo>
                    <a:lnTo>
                      <a:pt x="328" y="26"/>
                    </a:lnTo>
                    <a:lnTo>
                      <a:pt x="323" y="30"/>
                    </a:lnTo>
                    <a:lnTo>
                      <a:pt x="316" y="42"/>
                    </a:lnTo>
                    <a:lnTo>
                      <a:pt x="309" y="54"/>
                    </a:lnTo>
                    <a:lnTo>
                      <a:pt x="302" y="66"/>
                    </a:lnTo>
                    <a:lnTo>
                      <a:pt x="297" y="80"/>
                    </a:lnTo>
                    <a:lnTo>
                      <a:pt x="290" y="94"/>
                    </a:lnTo>
                    <a:lnTo>
                      <a:pt x="285" y="111"/>
                    </a:lnTo>
                    <a:lnTo>
                      <a:pt x="281" y="125"/>
                    </a:lnTo>
                    <a:lnTo>
                      <a:pt x="278" y="137"/>
                    </a:lnTo>
                    <a:lnTo>
                      <a:pt x="267" y="130"/>
                    </a:lnTo>
                    <a:lnTo>
                      <a:pt x="255" y="125"/>
                    </a:lnTo>
                    <a:lnTo>
                      <a:pt x="241" y="118"/>
                    </a:lnTo>
                    <a:lnTo>
                      <a:pt x="229" y="111"/>
                    </a:lnTo>
                    <a:lnTo>
                      <a:pt x="215" y="108"/>
                    </a:lnTo>
                    <a:lnTo>
                      <a:pt x="203" y="104"/>
                    </a:lnTo>
                    <a:lnTo>
                      <a:pt x="193" y="99"/>
                    </a:lnTo>
                    <a:lnTo>
                      <a:pt x="181" y="96"/>
                    </a:lnTo>
                    <a:lnTo>
                      <a:pt x="170" y="94"/>
                    </a:lnTo>
                    <a:lnTo>
                      <a:pt x="163" y="94"/>
                    </a:lnTo>
                    <a:lnTo>
                      <a:pt x="156" y="94"/>
                    </a:lnTo>
                    <a:lnTo>
                      <a:pt x="148" y="94"/>
                    </a:lnTo>
                    <a:lnTo>
                      <a:pt x="141" y="96"/>
                    </a:lnTo>
                    <a:lnTo>
                      <a:pt x="132" y="96"/>
                    </a:lnTo>
                    <a:lnTo>
                      <a:pt x="127" y="101"/>
                    </a:lnTo>
                    <a:lnTo>
                      <a:pt x="120" y="104"/>
                    </a:lnTo>
                    <a:lnTo>
                      <a:pt x="113" y="108"/>
                    </a:lnTo>
                    <a:lnTo>
                      <a:pt x="113" y="108"/>
                    </a:lnTo>
                    <a:lnTo>
                      <a:pt x="113" y="111"/>
                    </a:lnTo>
                    <a:lnTo>
                      <a:pt x="111" y="111"/>
                    </a:lnTo>
                    <a:lnTo>
                      <a:pt x="111" y="111"/>
                    </a:lnTo>
                    <a:lnTo>
                      <a:pt x="108" y="113"/>
                    </a:lnTo>
                    <a:lnTo>
                      <a:pt x="108" y="113"/>
                    </a:lnTo>
                    <a:lnTo>
                      <a:pt x="108" y="113"/>
                    </a:lnTo>
                    <a:lnTo>
                      <a:pt x="104" y="120"/>
                    </a:lnTo>
                    <a:lnTo>
                      <a:pt x="101" y="127"/>
                    </a:lnTo>
                    <a:lnTo>
                      <a:pt x="99" y="134"/>
                    </a:lnTo>
                    <a:lnTo>
                      <a:pt x="96" y="141"/>
                    </a:lnTo>
                    <a:lnTo>
                      <a:pt x="94" y="148"/>
                    </a:lnTo>
                    <a:lnTo>
                      <a:pt x="94" y="156"/>
                    </a:lnTo>
                    <a:lnTo>
                      <a:pt x="94" y="163"/>
                    </a:lnTo>
                    <a:lnTo>
                      <a:pt x="94" y="172"/>
                    </a:lnTo>
                    <a:lnTo>
                      <a:pt x="96" y="181"/>
                    </a:lnTo>
                    <a:lnTo>
                      <a:pt x="99" y="193"/>
                    </a:lnTo>
                    <a:lnTo>
                      <a:pt x="101" y="205"/>
                    </a:lnTo>
                    <a:lnTo>
                      <a:pt x="106" y="217"/>
                    </a:lnTo>
                    <a:lnTo>
                      <a:pt x="111" y="229"/>
                    </a:lnTo>
                    <a:lnTo>
                      <a:pt x="118" y="241"/>
                    </a:lnTo>
                    <a:lnTo>
                      <a:pt x="125" y="255"/>
                    </a:lnTo>
                    <a:lnTo>
                      <a:pt x="130" y="266"/>
                    </a:lnTo>
                    <a:lnTo>
                      <a:pt x="137" y="278"/>
                    </a:lnTo>
                    <a:lnTo>
                      <a:pt x="125" y="283"/>
                    </a:lnTo>
                    <a:lnTo>
                      <a:pt x="111" y="285"/>
                    </a:lnTo>
                    <a:lnTo>
                      <a:pt x="94" y="290"/>
                    </a:lnTo>
                    <a:lnTo>
                      <a:pt x="80" y="297"/>
                    </a:lnTo>
                    <a:lnTo>
                      <a:pt x="66" y="302"/>
                    </a:lnTo>
                    <a:lnTo>
                      <a:pt x="54" y="309"/>
                    </a:lnTo>
                    <a:lnTo>
                      <a:pt x="42" y="316"/>
                    </a:lnTo>
                    <a:lnTo>
                      <a:pt x="30" y="323"/>
                    </a:lnTo>
                    <a:lnTo>
                      <a:pt x="26" y="328"/>
                    </a:lnTo>
                    <a:lnTo>
                      <a:pt x="21" y="335"/>
                    </a:lnTo>
                    <a:lnTo>
                      <a:pt x="14" y="340"/>
                    </a:lnTo>
                    <a:lnTo>
                      <a:pt x="11" y="347"/>
                    </a:lnTo>
                    <a:lnTo>
                      <a:pt x="7" y="351"/>
                    </a:lnTo>
                    <a:lnTo>
                      <a:pt x="4" y="359"/>
                    </a:lnTo>
                    <a:lnTo>
                      <a:pt x="2" y="368"/>
                    </a:lnTo>
                    <a:lnTo>
                      <a:pt x="0" y="375"/>
                    </a:lnTo>
                    <a:lnTo>
                      <a:pt x="0" y="375"/>
                    </a:lnTo>
                    <a:lnTo>
                      <a:pt x="0" y="380"/>
                    </a:lnTo>
                    <a:lnTo>
                      <a:pt x="0" y="380"/>
                    </a:lnTo>
                    <a:lnTo>
                      <a:pt x="2" y="389"/>
                    </a:lnTo>
                    <a:lnTo>
                      <a:pt x="4" y="396"/>
                    </a:lnTo>
                    <a:lnTo>
                      <a:pt x="7" y="403"/>
                    </a:lnTo>
                    <a:lnTo>
                      <a:pt x="11" y="408"/>
                    </a:lnTo>
                    <a:lnTo>
                      <a:pt x="14" y="415"/>
                    </a:lnTo>
                    <a:lnTo>
                      <a:pt x="21" y="420"/>
                    </a:lnTo>
                    <a:lnTo>
                      <a:pt x="26" y="427"/>
                    </a:lnTo>
                    <a:lnTo>
                      <a:pt x="30" y="432"/>
                    </a:lnTo>
                    <a:lnTo>
                      <a:pt x="42" y="439"/>
                    </a:lnTo>
                    <a:lnTo>
                      <a:pt x="54" y="446"/>
                    </a:lnTo>
                    <a:lnTo>
                      <a:pt x="66" y="453"/>
                    </a:lnTo>
                    <a:lnTo>
                      <a:pt x="80" y="458"/>
                    </a:lnTo>
                    <a:lnTo>
                      <a:pt x="94" y="465"/>
                    </a:lnTo>
                    <a:lnTo>
                      <a:pt x="111" y="470"/>
                    </a:lnTo>
                    <a:lnTo>
                      <a:pt x="125" y="474"/>
                    </a:lnTo>
                    <a:lnTo>
                      <a:pt x="137" y="477"/>
                    </a:lnTo>
                    <a:lnTo>
                      <a:pt x="130" y="488"/>
                    </a:lnTo>
                    <a:lnTo>
                      <a:pt x="125" y="500"/>
                    </a:lnTo>
                    <a:lnTo>
                      <a:pt x="118" y="514"/>
                    </a:lnTo>
                    <a:lnTo>
                      <a:pt x="111" y="526"/>
                    </a:lnTo>
                    <a:lnTo>
                      <a:pt x="106" y="538"/>
                    </a:lnTo>
                    <a:lnTo>
                      <a:pt x="101" y="550"/>
                    </a:lnTo>
                    <a:lnTo>
                      <a:pt x="99" y="562"/>
                    </a:lnTo>
                    <a:lnTo>
                      <a:pt x="96" y="573"/>
                    </a:lnTo>
                    <a:lnTo>
                      <a:pt x="94" y="583"/>
                    </a:lnTo>
                    <a:lnTo>
                      <a:pt x="94" y="592"/>
                    </a:lnTo>
                    <a:lnTo>
                      <a:pt x="94" y="599"/>
                    </a:lnTo>
                    <a:lnTo>
                      <a:pt x="94" y="606"/>
                    </a:lnTo>
                    <a:lnTo>
                      <a:pt x="96" y="614"/>
                    </a:lnTo>
                    <a:lnTo>
                      <a:pt x="99" y="621"/>
                    </a:lnTo>
                    <a:lnTo>
                      <a:pt x="101" y="628"/>
                    </a:lnTo>
                    <a:lnTo>
                      <a:pt x="104" y="635"/>
                    </a:lnTo>
                    <a:lnTo>
                      <a:pt x="108" y="642"/>
                    </a:lnTo>
                    <a:lnTo>
                      <a:pt x="108" y="642"/>
                    </a:lnTo>
                    <a:lnTo>
                      <a:pt x="108" y="642"/>
                    </a:lnTo>
                    <a:lnTo>
                      <a:pt x="111" y="642"/>
                    </a:lnTo>
                    <a:lnTo>
                      <a:pt x="111" y="644"/>
                    </a:lnTo>
                    <a:lnTo>
                      <a:pt x="113" y="644"/>
                    </a:lnTo>
                    <a:lnTo>
                      <a:pt x="113" y="647"/>
                    </a:lnTo>
                    <a:lnTo>
                      <a:pt x="120" y="651"/>
                    </a:lnTo>
                    <a:lnTo>
                      <a:pt x="127" y="654"/>
                    </a:lnTo>
                    <a:lnTo>
                      <a:pt x="132" y="656"/>
                    </a:lnTo>
                    <a:lnTo>
                      <a:pt x="141" y="658"/>
                    </a:lnTo>
                    <a:lnTo>
                      <a:pt x="148" y="661"/>
                    </a:lnTo>
                    <a:lnTo>
                      <a:pt x="156" y="661"/>
                    </a:lnTo>
                    <a:lnTo>
                      <a:pt x="163" y="661"/>
                    </a:lnTo>
                    <a:lnTo>
                      <a:pt x="170" y="661"/>
                    </a:lnTo>
                    <a:lnTo>
                      <a:pt x="181" y="658"/>
                    </a:lnTo>
                    <a:lnTo>
                      <a:pt x="193" y="656"/>
                    </a:lnTo>
                    <a:lnTo>
                      <a:pt x="203" y="651"/>
                    </a:lnTo>
                    <a:lnTo>
                      <a:pt x="215" y="649"/>
                    </a:lnTo>
                    <a:lnTo>
                      <a:pt x="229" y="642"/>
                    </a:lnTo>
                    <a:lnTo>
                      <a:pt x="241" y="637"/>
                    </a:lnTo>
                    <a:lnTo>
                      <a:pt x="255" y="630"/>
                    </a:lnTo>
                    <a:lnTo>
                      <a:pt x="267" y="623"/>
                    </a:lnTo>
                    <a:lnTo>
                      <a:pt x="278" y="618"/>
                    </a:lnTo>
                    <a:lnTo>
                      <a:pt x="281" y="630"/>
                    </a:lnTo>
                    <a:lnTo>
                      <a:pt x="285" y="644"/>
                    </a:lnTo>
                    <a:lnTo>
                      <a:pt x="290" y="661"/>
                    </a:lnTo>
                    <a:lnTo>
                      <a:pt x="297" y="675"/>
                    </a:lnTo>
                    <a:lnTo>
                      <a:pt x="302" y="689"/>
                    </a:lnTo>
                    <a:lnTo>
                      <a:pt x="309" y="701"/>
                    </a:lnTo>
                    <a:lnTo>
                      <a:pt x="316" y="713"/>
                    </a:lnTo>
                    <a:lnTo>
                      <a:pt x="323" y="722"/>
                    </a:lnTo>
                    <a:lnTo>
                      <a:pt x="328" y="729"/>
                    </a:lnTo>
                    <a:lnTo>
                      <a:pt x="333" y="734"/>
                    </a:lnTo>
                    <a:lnTo>
                      <a:pt x="340" y="739"/>
                    </a:lnTo>
                    <a:lnTo>
                      <a:pt x="344" y="743"/>
                    </a:lnTo>
                    <a:lnTo>
                      <a:pt x="352" y="748"/>
                    </a:lnTo>
                    <a:lnTo>
                      <a:pt x="359" y="751"/>
                    </a:lnTo>
                    <a:lnTo>
                      <a:pt x="366" y="753"/>
                    </a:lnTo>
                    <a:lnTo>
                      <a:pt x="373" y="753"/>
                    </a:lnTo>
                    <a:lnTo>
                      <a:pt x="380" y="753"/>
                    </a:lnTo>
                    <a:lnTo>
                      <a:pt x="387" y="753"/>
                    </a:lnTo>
                    <a:lnTo>
                      <a:pt x="396" y="751"/>
                    </a:lnTo>
                    <a:lnTo>
                      <a:pt x="401" y="748"/>
                    </a:lnTo>
                    <a:lnTo>
                      <a:pt x="408" y="743"/>
                    </a:lnTo>
                    <a:lnTo>
                      <a:pt x="415" y="739"/>
                    </a:lnTo>
                    <a:lnTo>
                      <a:pt x="420" y="734"/>
                    </a:lnTo>
                    <a:lnTo>
                      <a:pt x="425" y="729"/>
                    </a:lnTo>
                    <a:lnTo>
                      <a:pt x="432" y="722"/>
                    </a:lnTo>
                    <a:lnTo>
                      <a:pt x="439" y="713"/>
                    </a:lnTo>
                    <a:lnTo>
                      <a:pt x="446" y="701"/>
                    </a:lnTo>
                    <a:lnTo>
                      <a:pt x="451" y="689"/>
                    </a:lnTo>
                    <a:lnTo>
                      <a:pt x="458" y="675"/>
                    </a:lnTo>
                    <a:lnTo>
                      <a:pt x="463" y="661"/>
                    </a:lnTo>
                    <a:lnTo>
                      <a:pt x="470" y="644"/>
                    </a:lnTo>
                    <a:lnTo>
                      <a:pt x="472" y="630"/>
                    </a:lnTo>
                    <a:lnTo>
                      <a:pt x="477" y="618"/>
                    </a:lnTo>
                    <a:lnTo>
                      <a:pt x="489" y="623"/>
                    </a:lnTo>
                    <a:lnTo>
                      <a:pt x="500" y="630"/>
                    </a:lnTo>
                    <a:lnTo>
                      <a:pt x="512" y="637"/>
                    </a:lnTo>
                    <a:lnTo>
                      <a:pt x="526" y="642"/>
                    </a:lnTo>
                    <a:lnTo>
                      <a:pt x="538" y="649"/>
                    </a:lnTo>
                    <a:lnTo>
                      <a:pt x="550" y="651"/>
                    </a:lnTo>
                    <a:lnTo>
                      <a:pt x="562" y="656"/>
                    </a:lnTo>
                    <a:lnTo>
                      <a:pt x="574" y="658"/>
                    </a:lnTo>
                    <a:lnTo>
                      <a:pt x="583" y="661"/>
                    </a:lnTo>
                    <a:lnTo>
                      <a:pt x="590" y="661"/>
                    </a:lnTo>
                    <a:lnTo>
                      <a:pt x="600" y="661"/>
                    </a:lnTo>
                    <a:lnTo>
                      <a:pt x="607" y="661"/>
                    </a:lnTo>
                    <a:lnTo>
                      <a:pt x="614" y="658"/>
                    </a:lnTo>
                    <a:lnTo>
                      <a:pt x="621" y="656"/>
                    </a:lnTo>
                    <a:lnTo>
                      <a:pt x="628" y="654"/>
                    </a:lnTo>
                    <a:lnTo>
                      <a:pt x="635" y="651"/>
                    </a:lnTo>
                    <a:lnTo>
                      <a:pt x="640" y="647"/>
                    </a:lnTo>
                    <a:lnTo>
                      <a:pt x="642" y="644"/>
                    </a:lnTo>
                    <a:lnTo>
                      <a:pt x="642" y="644"/>
                    </a:lnTo>
                    <a:lnTo>
                      <a:pt x="644" y="642"/>
                    </a:lnTo>
                    <a:lnTo>
                      <a:pt x="644" y="642"/>
                    </a:lnTo>
                    <a:lnTo>
                      <a:pt x="647" y="642"/>
                    </a:lnTo>
                    <a:lnTo>
                      <a:pt x="644" y="642"/>
                    </a:lnTo>
                    <a:lnTo>
                      <a:pt x="649" y="635"/>
                    </a:lnTo>
                    <a:lnTo>
                      <a:pt x="654" y="628"/>
                    </a:lnTo>
                    <a:lnTo>
                      <a:pt x="656" y="621"/>
                    </a:lnTo>
                    <a:lnTo>
                      <a:pt x="659" y="614"/>
                    </a:lnTo>
                    <a:lnTo>
                      <a:pt x="659" y="606"/>
                    </a:lnTo>
                    <a:lnTo>
                      <a:pt x="661" y="599"/>
                    </a:lnTo>
                    <a:lnTo>
                      <a:pt x="661" y="592"/>
                    </a:lnTo>
                    <a:lnTo>
                      <a:pt x="659" y="583"/>
                    </a:lnTo>
                    <a:lnTo>
                      <a:pt x="659" y="573"/>
                    </a:lnTo>
                    <a:lnTo>
                      <a:pt x="654" y="562"/>
                    </a:lnTo>
                    <a:lnTo>
                      <a:pt x="652" y="550"/>
                    </a:lnTo>
                    <a:lnTo>
                      <a:pt x="647" y="538"/>
                    </a:lnTo>
                    <a:lnTo>
                      <a:pt x="642" y="526"/>
                    </a:lnTo>
                    <a:lnTo>
                      <a:pt x="637" y="514"/>
                    </a:lnTo>
                    <a:lnTo>
                      <a:pt x="630" y="500"/>
                    </a:lnTo>
                    <a:lnTo>
                      <a:pt x="623" y="488"/>
                    </a:lnTo>
                    <a:lnTo>
                      <a:pt x="616" y="477"/>
                    </a:lnTo>
                    <a:lnTo>
                      <a:pt x="630" y="474"/>
                    </a:lnTo>
                    <a:lnTo>
                      <a:pt x="642" y="470"/>
                    </a:lnTo>
                    <a:lnTo>
                      <a:pt x="659" y="465"/>
                    </a:lnTo>
                    <a:lnTo>
                      <a:pt x="675" y="458"/>
                    </a:lnTo>
                    <a:lnTo>
                      <a:pt x="689" y="453"/>
                    </a:lnTo>
                    <a:lnTo>
                      <a:pt x="701" y="446"/>
                    </a:lnTo>
                    <a:lnTo>
                      <a:pt x="713" y="439"/>
                    </a:lnTo>
                    <a:lnTo>
                      <a:pt x="722" y="432"/>
                    </a:lnTo>
                    <a:lnTo>
                      <a:pt x="730" y="427"/>
                    </a:lnTo>
                    <a:lnTo>
                      <a:pt x="734" y="420"/>
                    </a:lnTo>
                    <a:lnTo>
                      <a:pt x="739" y="415"/>
                    </a:lnTo>
                    <a:lnTo>
                      <a:pt x="744" y="408"/>
                    </a:lnTo>
                    <a:lnTo>
                      <a:pt x="748" y="403"/>
                    </a:lnTo>
                    <a:lnTo>
                      <a:pt x="751" y="396"/>
                    </a:lnTo>
                    <a:lnTo>
                      <a:pt x="753" y="389"/>
                    </a:lnTo>
                    <a:lnTo>
                      <a:pt x="753" y="380"/>
                    </a:lnTo>
                    <a:lnTo>
                      <a:pt x="753" y="380"/>
                    </a:lnTo>
                    <a:lnTo>
                      <a:pt x="753" y="375"/>
                    </a:lnTo>
                    <a:lnTo>
                      <a:pt x="753" y="375"/>
                    </a:lnTo>
                    <a:close/>
                    <a:moveTo>
                      <a:pt x="493" y="139"/>
                    </a:moveTo>
                    <a:lnTo>
                      <a:pt x="507" y="134"/>
                    </a:lnTo>
                    <a:lnTo>
                      <a:pt x="519" y="130"/>
                    </a:lnTo>
                    <a:lnTo>
                      <a:pt x="531" y="125"/>
                    </a:lnTo>
                    <a:lnTo>
                      <a:pt x="543" y="120"/>
                    </a:lnTo>
                    <a:lnTo>
                      <a:pt x="555" y="118"/>
                    </a:lnTo>
                    <a:lnTo>
                      <a:pt x="567" y="115"/>
                    </a:lnTo>
                    <a:lnTo>
                      <a:pt x="578" y="115"/>
                    </a:lnTo>
                    <a:lnTo>
                      <a:pt x="588" y="115"/>
                    </a:lnTo>
                    <a:lnTo>
                      <a:pt x="597" y="115"/>
                    </a:lnTo>
                    <a:lnTo>
                      <a:pt x="604" y="118"/>
                    </a:lnTo>
                    <a:lnTo>
                      <a:pt x="611" y="120"/>
                    </a:lnTo>
                    <a:lnTo>
                      <a:pt x="618" y="125"/>
                    </a:lnTo>
                    <a:lnTo>
                      <a:pt x="626" y="130"/>
                    </a:lnTo>
                    <a:lnTo>
                      <a:pt x="630" y="134"/>
                    </a:lnTo>
                    <a:lnTo>
                      <a:pt x="633" y="141"/>
                    </a:lnTo>
                    <a:lnTo>
                      <a:pt x="637" y="151"/>
                    </a:lnTo>
                    <a:lnTo>
                      <a:pt x="637" y="158"/>
                    </a:lnTo>
                    <a:lnTo>
                      <a:pt x="640" y="167"/>
                    </a:lnTo>
                    <a:lnTo>
                      <a:pt x="640" y="177"/>
                    </a:lnTo>
                    <a:lnTo>
                      <a:pt x="637" y="189"/>
                    </a:lnTo>
                    <a:lnTo>
                      <a:pt x="635" y="198"/>
                    </a:lnTo>
                    <a:lnTo>
                      <a:pt x="633" y="210"/>
                    </a:lnTo>
                    <a:lnTo>
                      <a:pt x="630" y="222"/>
                    </a:lnTo>
                    <a:lnTo>
                      <a:pt x="626" y="236"/>
                    </a:lnTo>
                    <a:lnTo>
                      <a:pt x="621" y="248"/>
                    </a:lnTo>
                    <a:lnTo>
                      <a:pt x="614" y="262"/>
                    </a:lnTo>
                    <a:lnTo>
                      <a:pt x="607" y="276"/>
                    </a:lnTo>
                    <a:lnTo>
                      <a:pt x="588" y="271"/>
                    </a:lnTo>
                    <a:lnTo>
                      <a:pt x="567" y="266"/>
                    </a:lnTo>
                    <a:lnTo>
                      <a:pt x="543" y="264"/>
                    </a:lnTo>
                    <a:lnTo>
                      <a:pt x="522" y="259"/>
                    </a:lnTo>
                    <a:lnTo>
                      <a:pt x="496" y="257"/>
                    </a:lnTo>
                    <a:lnTo>
                      <a:pt x="493" y="233"/>
                    </a:lnTo>
                    <a:lnTo>
                      <a:pt x="491" y="212"/>
                    </a:lnTo>
                    <a:lnTo>
                      <a:pt x="486" y="189"/>
                    </a:lnTo>
                    <a:lnTo>
                      <a:pt x="484" y="167"/>
                    </a:lnTo>
                    <a:lnTo>
                      <a:pt x="479" y="148"/>
                    </a:lnTo>
                    <a:lnTo>
                      <a:pt x="493" y="139"/>
                    </a:lnTo>
                    <a:close/>
                    <a:moveTo>
                      <a:pt x="404" y="500"/>
                    </a:moveTo>
                    <a:lnTo>
                      <a:pt x="378" y="500"/>
                    </a:lnTo>
                    <a:lnTo>
                      <a:pt x="352" y="500"/>
                    </a:lnTo>
                    <a:lnTo>
                      <a:pt x="326" y="498"/>
                    </a:lnTo>
                    <a:lnTo>
                      <a:pt x="309" y="481"/>
                    </a:lnTo>
                    <a:lnTo>
                      <a:pt x="290" y="465"/>
                    </a:lnTo>
                    <a:lnTo>
                      <a:pt x="274" y="446"/>
                    </a:lnTo>
                    <a:lnTo>
                      <a:pt x="255" y="427"/>
                    </a:lnTo>
                    <a:lnTo>
                      <a:pt x="255" y="403"/>
                    </a:lnTo>
                    <a:lnTo>
                      <a:pt x="255" y="377"/>
                    </a:lnTo>
                    <a:lnTo>
                      <a:pt x="255" y="351"/>
                    </a:lnTo>
                    <a:lnTo>
                      <a:pt x="255" y="328"/>
                    </a:lnTo>
                    <a:lnTo>
                      <a:pt x="274" y="309"/>
                    </a:lnTo>
                    <a:lnTo>
                      <a:pt x="290" y="290"/>
                    </a:lnTo>
                    <a:lnTo>
                      <a:pt x="309" y="274"/>
                    </a:lnTo>
                    <a:lnTo>
                      <a:pt x="326" y="257"/>
                    </a:lnTo>
                    <a:lnTo>
                      <a:pt x="352" y="255"/>
                    </a:lnTo>
                    <a:lnTo>
                      <a:pt x="378" y="255"/>
                    </a:lnTo>
                    <a:lnTo>
                      <a:pt x="404" y="255"/>
                    </a:lnTo>
                    <a:lnTo>
                      <a:pt x="427" y="257"/>
                    </a:lnTo>
                    <a:lnTo>
                      <a:pt x="446" y="274"/>
                    </a:lnTo>
                    <a:lnTo>
                      <a:pt x="463" y="290"/>
                    </a:lnTo>
                    <a:lnTo>
                      <a:pt x="481" y="309"/>
                    </a:lnTo>
                    <a:lnTo>
                      <a:pt x="498" y="328"/>
                    </a:lnTo>
                    <a:lnTo>
                      <a:pt x="498" y="351"/>
                    </a:lnTo>
                    <a:lnTo>
                      <a:pt x="500" y="377"/>
                    </a:lnTo>
                    <a:lnTo>
                      <a:pt x="498" y="403"/>
                    </a:lnTo>
                    <a:lnTo>
                      <a:pt x="498" y="427"/>
                    </a:lnTo>
                    <a:lnTo>
                      <a:pt x="481" y="446"/>
                    </a:lnTo>
                    <a:lnTo>
                      <a:pt x="463" y="465"/>
                    </a:lnTo>
                    <a:lnTo>
                      <a:pt x="446" y="481"/>
                    </a:lnTo>
                    <a:lnTo>
                      <a:pt x="427" y="498"/>
                    </a:lnTo>
                    <a:lnTo>
                      <a:pt x="404" y="500"/>
                    </a:lnTo>
                    <a:close/>
                    <a:moveTo>
                      <a:pt x="422" y="503"/>
                    </a:moveTo>
                    <a:lnTo>
                      <a:pt x="408" y="517"/>
                    </a:lnTo>
                    <a:lnTo>
                      <a:pt x="392" y="529"/>
                    </a:lnTo>
                    <a:lnTo>
                      <a:pt x="378" y="540"/>
                    </a:lnTo>
                    <a:lnTo>
                      <a:pt x="354" y="521"/>
                    </a:lnTo>
                    <a:lnTo>
                      <a:pt x="330" y="503"/>
                    </a:lnTo>
                    <a:lnTo>
                      <a:pt x="352" y="503"/>
                    </a:lnTo>
                    <a:lnTo>
                      <a:pt x="370" y="503"/>
                    </a:lnTo>
                    <a:lnTo>
                      <a:pt x="382" y="503"/>
                    </a:lnTo>
                    <a:lnTo>
                      <a:pt x="404" y="503"/>
                    </a:lnTo>
                    <a:lnTo>
                      <a:pt x="422" y="503"/>
                    </a:lnTo>
                    <a:close/>
                    <a:moveTo>
                      <a:pt x="255" y="283"/>
                    </a:moveTo>
                    <a:lnTo>
                      <a:pt x="255" y="304"/>
                    </a:lnTo>
                    <a:lnTo>
                      <a:pt x="252" y="326"/>
                    </a:lnTo>
                    <a:lnTo>
                      <a:pt x="231" y="349"/>
                    </a:lnTo>
                    <a:lnTo>
                      <a:pt x="210" y="373"/>
                    </a:lnTo>
                    <a:lnTo>
                      <a:pt x="196" y="354"/>
                    </a:lnTo>
                    <a:lnTo>
                      <a:pt x="184" y="337"/>
                    </a:lnTo>
                    <a:lnTo>
                      <a:pt x="172" y="318"/>
                    </a:lnTo>
                    <a:lnTo>
                      <a:pt x="160" y="302"/>
                    </a:lnTo>
                    <a:lnTo>
                      <a:pt x="151" y="283"/>
                    </a:lnTo>
                    <a:lnTo>
                      <a:pt x="170" y="278"/>
                    </a:lnTo>
                    <a:lnTo>
                      <a:pt x="191" y="274"/>
                    </a:lnTo>
                    <a:lnTo>
                      <a:pt x="212" y="269"/>
                    </a:lnTo>
                    <a:lnTo>
                      <a:pt x="233" y="266"/>
                    </a:lnTo>
                    <a:lnTo>
                      <a:pt x="257" y="262"/>
                    </a:lnTo>
                    <a:lnTo>
                      <a:pt x="255" y="283"/>
                    </a:lnTo>
                    <a:close/>
                    <a:moveTo>
                      <a:pt x="257" y="302"/>
                    </a:moveTo>
                    <a:lnTo>
                      <a:pt x="259" y="281"/>
                    </a:lnTo>
                    <a:lnTo>
                      <a:pt x="262" y="262"/>
                    </a:lnTo>
                    <a:lnTo>
                      <a:pt x="281" y="259"/>
                    </a:lnTo>
                    <a:lnTo>
                      <a:pt x="300" y="257"/>
                    </a:lnTo>
                    <a:lnTo>
                      <a:pt x="321" y="257"/>
                    </a:lnTo>
                    <a:lnTo>
                      <a:pt x="307" y="269"/>
                    </a:lnTo>
                    <a:lnTo>
                      <a:pt x="269" y="307"/>
                    </a:lnTo>
                    <a:lnTo>
                      <a:pt x="257" y="321"/>
                    </a:lnTo>
                    <a:lnTo>
                      <a:pt x="257" y="302"/>
                    </a:lnTo>
                    <a:close/>
                    <a:moveTo>
                      <a:pt x="252" y="403"/>
                    </a:moveTo>
                    <a:lnTo>
                      <a:pt x="252" y="425"/>
                    </a:lnTo>
                    <a:lnTo>
                      <a:pt x="238" y="408"/>
                    </a:lnTo>
                    <a:lnTo>
                      <a:pt x="226" y="392"/>
                    </a:lnTo>
                    <a:lnTo>
                      <a:pt x="212" y="377"/>
                    </a:lnTo>
                    <a:lnTo>
                      <a:pt x="226" y="361"/>
                    </a:lnTo>
                    <a:lnTo>
                      <a:pt x="238" y="347"/>
                    </a:lnTo>
                    <a:lnTo>
                      <a:pt x="252" y="330"/>
                    </a:lnTo>
                    <a:lnTo>
                      <a:pt x="252" y="351"/>
                    </a:lnTo>
                    <a:lnTo>
                      <a:pt x="252" y="370"/>
                    </a:lnTo>
                    <a:lnTo>
                      <a:pt x="252" y="385"/>
                    </a:lnTo>
                    <a:lnTo>
                      <a:pt x="252" y="403"/>
                    </a:lnTo>
                    <a:close/>
                    <a:moveTo>
                      <a:pt x="231" y="406"/>
                    </a:moveTo>
                    <a:lnTo>
                      <a:pt x="252" y="429"/>
                    </a:lnTo>
                    <a:lnTo>
                      <a:pt x="255" y="451"/>
                    </a:lnTo>
                    <a:lnTo>
                      <a:pt x="255" y="472"/>
                    </a:lnTo>
                    <a:lnTo>
                      <a:pt x="257" y="493"/>
                    </a:lnTo>
                    <a:lnTo>
                      <a:pt x="233" y="488"/>
                    </a:lnTo>
                    <a:lnTo>
                      <a:pt x="212" y="486"/>
                    </a:lnTo>
                    <a:lnTo>
                      <a:pt x="191" y="481"/>
                    </a:lnTo>
                    <a:lnTo>
                      <a:pt x="170" y="477"/>
                    </a:lnTo>
                    <a:lnTo>
                      <a:pt x="151" y="472"/>
                    </a:lnTo>
                    <a:lnTo>
                      <a:pt x="160" y="453"/>
                    </a:lnTo>
                    <a:lnTo>
                      <a:pt x="172" y="436"/>
                    </a:lnTo>
                    <a:lnTo>
                      <a:pt x="184" y="418"/>
                    </a:lnTo>
                    <a:lnTo>
                      <a:pt x="196" y="399"/>
                    </a:lnTo>
                    <a:lnTo>
                      <a:pt x="210" y="382"/>
                    </a:lnTo>
                    <a:lnTo>
                      <a:pt x="231" y="406"/>
                    </a:lnTo>
                    <a:close/>
                    <a:moveTo>
                      <a:pt x="257" y="434"/>
                    </a:moveTo>
                    <a:lnTo>
                      <a:pt x="269" y="448"/>
                    </a:lnTo>
                    <a:lnTo>
                      <a:pt x="307" y="484"/>
                    </a:lnTo>
                    <a:lnTo>
                      <a:pt x="321" y="498"/>
                    </a:lnTo>
                    <a:lnTo>
                      <a:pt x="300" y="498"/>
                    </a:lnTo>
                    <a:lnTo>
                      <a:pt x="281" y="496"/>
                    </a:lnTo>
                    <a:lnTo>
                      <a:pt x="262" y="493"/>
                    </a:lnTo>
                    <a:lnTo>
                      <a:pt x="259" y="474"/>
                    </a:lnTo>
                    <a:lnTo>
                      <a:pt x="257" y="453"/>
                    </a:lnTo>
                    <a:lnTo>
                      <a:pt x="257" y="434"/>
                    </a:lnTo>
                    <a:close/>
                    <a:moveTo>
                      <a:pt x="330" y="252"/>
                    </a:moveTo>
                    <a:lnTo>
                      <a:pt x="347" y="238"/>
                    </a:lnTo>
                    <a:lnTo>
                      <a:pt x="361" y="226"/>
                    </a:lnTo>
                    <a:lnTo>
                      <a:pt x="378" y="215"/>
                    </a:lnTo>
                    <a:lnTo>
                      <a:pt x="392" y="226"/>
                    </a:lnTo>
                    <a:lnTo>
                      <a:pt x="408" y="238"/>
                    </a:lnTo>
                    <a:lnTo>
                      <a:pt x="422" y="252"/>
                    </a:lnTo>
                    <a:lnTo>
                      <a:pt x="404" y="252"/>
                    </a:lnTo>
                    <a:lnTo>
                      <a:pt x="382" y="252"/>
                    </a:lnTo>
                    <a:lnTo>
                      <a:pt x="370" y="252"/>
                    </a:lnTo>
                    <a:lnTo>
                      <a:pt x="352" y="252"/>
                    </a:lnTo>
                    <a:lnTo>
                      <a:pt x="330" y="252"/>
                    </a:lnTo>
                    <a:close/>
                    <a:moveTo>
                      <a:pt x="432" y="257"/>
                    </a:moveTo>
                    <a:lnTo>
                      <a:pt x="453" y="257"/>
                    </a:lnTo>
                    <a:lnTo>
                      <a:pt x="472" y="259"/>
                    </a:lnTo>
                    <a:lnTo>
                      <a:pt x="493" y="262"/>
                    </a:lnTo>
                    <a:lnTo>
                      <a:pt x="496" y="281"/>
                    </a:lnTo>
                    <a:lnTo>
                      <a:pt x="496" y="302"/>
                    </a:lnTo>
                    <a:lnTo>
                      <a:pt x="498" y="321"/>
                    </a:lnTo>
                    <a:lnTo>
                      <a:pt x="484" y="307"/>
                    </a:lnTo>
                    <a:lnTo>
                      <a:pt x="446" y="269"/>
                    </a:lnTo>
                    <a:lnTo>
                      <a:pt x="432" y="257"/>
                    </a:lnTo>
                    <a:close/>
                    <a:moveTo>
                      <a:pt x="446" y="484"/>
                    </a:moveTo>
                    <a:lnTo>
                      <a:pt x="484" y="448"/>
                    </a:lnTo>
                    <a:lnTo>
                      <a:pt x="498" y="434"/>
                    </a:lnTo>
                    <a:lnTo>
                      <a:pt x="496" y="453"/>
                    </a:lnTo>
                    <a:lnTo>
                      <a:pt x="496" y="474"/>
                    </a:lnTo>
                    <a:lnTo>
                      <a:pt x="493" y="493"/>
                    </a:lnTo>
                    <a:lnTo>
                      <a:pt x="472" y="496"/>
                    </a:lnTo>
                    <a:lnTo>
                      <a:pt x="453" y="498"/>
                    </a:lnTo>
                    <a:lnTo>
                      <a:pt x="432" y="498"/>
                    </a:lnTo>
                    <a:lnTo>
                      <a:pt x="446" y="484"/>
                    </a:lnTo>
                    <a:close/>
                    <a:moveTo>
                      <a:pt x="498" y="472"/>
                    </a:moveTo>
                    <a:lnTo>
                      <a:pt x="500" y="451"/>
                    </a:lnTo>
                    <a:lnTo>
                      <a:pt x="500" y="429"/>
                    </a:lnTo>
                    <a:lnTo>
                      <a:pt x="524" y="406"/>
                    </a:lnTo>
                    <a:lnTo>
                      <a:pt x="543" y="382"/>
                    </a:lnTo>
                    <a:lnTo>
                      <a:pt x="557" y="399"/>
                    </a:lnTo>
                    <a:lnTo>
                      <a:pt x="571" y="418"/>
                    </a:lnTo>
                    <a:lnTo>
                      <a:pt x="583" y="436"/>
                    </a:lnTo>
                    <a:lnTo>
                      <a:pt x="593" y="453"/>
                    </a:lnTo>
                    <a:lnTo>
                      <a:pt x="602" y="472"/>
                    </a:lnTo>
                    <a:lnTo>
                      <a:pt x="583" y="477"/>
                    </a:lnTo>
                    <a:lnTo>
                      <a:pt x="564" y="481"/>
                    </a:lnTo>
                    <a:lnTo>
                      <a:pt x="543" y="486"/>
                    </a:lnTo>
                    <a:lnTo>
                      <a:pt x="522" y="488"/>
                    </a:lnTo>
                    <a:lnTo>
                      <a:pt x="498" y="493"/>
                    </a:lnTo>
                    <a:lnTo>
                      <a:pt x="498" y="472"/>
                    </a:lnTo>
                    <a:close/>
                    <a:moveTo>
                      <a:pt x="503" y="330"/>
                    </a:moveTo>
                    <a:lnTo>
                      <a:pt x="515" y="347"/>
                    </a:lnTo>
                    <a:lnTo>
                      <a:pt x="529" y="361"/>
                    </a:lnTo>
                    <a:lnTo>
                      <a:pt x="541" y="377"/>
                    </a:lnTo>
                    <a:lnTo>
                      <a:pt x="529" y="392"/>
                    </a:lnTo>
                    <a:lnTo>
                      <a:pt x="515" y="408"/>
                    </a:lnTo>
                    <a:lnTo>
                      <a:pt x="503" y="425"/>
                    </a:lnTo>
                    <a:lnTo>
                      <a:pt x="503" y="403"/>
                    </a:lnTo>
                    <a:lnTo>
                      <a:pt x="503" y="385"/>
                    </a:lnTo>
                    <a:lnTo>
                      <a:pt x="503" y="370"/>
                    </a:lnTo>
                    <a:lnTo>
                      <a:pt x="503" y="351"/>
                    </a:lnTo>
                    <a:lnTo>
                      <a:pt x="503" y="330"/>
                    </a:lnTo>
                    <a:close/>
                    <a:moveTo>
                      <a:pt x="524" y="349"/>
                    </a:moveTo>
                    <a:lnTo>
                      <a:pt x="500" y="326"/>
                    </a:lnTo>
                    <a:lnTo>
                      <a:pt x="500" y="304"/>
                    </a:lnTo>
                    <a:lnTo>
                      <a:pt x="498" y="283"/>
                    </a:lnTo>
                    <a:lnTo>
                      <a:pt x="498" y="262"/>
                    </a:lnTo>
                    <a:lnTo>
                      <a:pt x="522" y="266"/>
                    </a:lnTo>
                    <a:lnTo>
                      <a:pt x="543" y="269"/>
                    </a:lnTo>
                    <a:lnTo>
                      <a:pt x="564" y="274"/>
                    </a:lnTo>
                    <a:lnTo>
                      <a:pt x="583" y="278"/>
                    </a:lnTo>
                    <a:lnTo>
                      <a:pt x="602" y="283"/>
                    </a:lnTo>
                    <a:lnTo>
                      <a:pt x="593" y="302"/>
                    </a:lnTo>
                    <a:lnTo>
                      <a:pt x="583" y="318"/>
                    </a:lnTo>
                    <a:lnTo>
                      <a:pt x="571" y="337"/>
                    </a:lnTo>
                    <a:lnTo>
                      <a:pt x="557" y="354"/>
                    </a:lnTo>
                    <a:lnTo>
                      <a:pt x="543" y="373"/>
                    </a:lnTo>
                    <a:lnTo>
                      <a:pt x="524" y="349"/>
                    </a:lnTo>
                    <a:close/>
                    <a:moveTo>
                      <a:pt x="470" y="151"/>
                    </a:moveTo>
                    <a:lnTo>
                      <a:pt x="477" y="170"/>
                    </a:lnTo>
                    <a:lnTo>
                      <a:pt x="481" y="191"/>
                    </a:lnTo>
                    <a:lnTo>
                      <a:pt x="484" y="212"/>
                    </a:lnTo>
                    <a:lnTo>
                      <a:pt x="489" y="233"/>
                    </a:lnTo>
                    <a:lnTo>
                      <a:pt x="493" y="257"/>
                    </a:lnTo>
                    <a:lnTo>
                      <a:pt x="472" y="255"/>
                    </a:lnTo>
                    <a:lnTo>
                      <a:pt x="451" y="255"/>
                    </a:lnTo>
                    <a:lnTo>
                      <a:pt x="430" y="252"/>
                    </a:lnTo>
                    <a:lnTo>
                      <a:pt x="406" y="231"/>
                    </a:lnTo>
                    <a:lnTo>
                      <a:pt x="380" y="212"/>
                    </a:lnTo>
                    <a:lnTo>
                      <a:pt x="399" y="198"/>
                    </a:lnTo>
                    <a:lnTo>
                      <a:pt x="418" y="184"/>
                    </a:lnTo>
                    <a:lnTo>
                      <a:pt x="437" y="172"/>
                    </a:lnTo>
                    <a:lnTo>
                      <a:pt x="453" y="160"/>
                    </a:lnTo>
                    <a:lnTo>
                      <a:pt x="470" y="151"/>
                    </a:lnTo>
                    <a:close/>
                    <a:moveTo>
                      <a:pt x="293" y="125"/>
                    </a:moveTo>
                    <a:lnTo>
                      <a:pt x="297" y="111"/>
                    </a:lnTo>
                    <a:lnTo>
                      <a:pt x="304" y="94"/>
                    </a:lnTo>
                    <a:lnTo>
                      <a:pt x="311" y="82"/>
                    </a:lnTo>
                    <a:lnTo>
                      <a:pt x="318" y="68"/>
                    </a:lnTo>
                    <a:lnTo>
                      <a:pt x="326" y="59"/>
                    </a:lnTo>
                    <a:lnTo>
                      <a:pt x="335" y="49"/>
                    </a:lnTo>
                    <a:lnTo>
                      <a:pt x="342" y="42"/>
                    </a:lnTo>
                    <a:lnTo>
                      <a:pt x="352" y="35"/>
                    </a:lnTo>
                    <a:lnTo>
                      <a:pt x="359" y="30"/>
                    </a:lnTo>
                    <a:lnTo>
                      <a:pt x="368" y="28"/>
                    </a:lnTo>
                    <a:lnTo>
                      <a:pt x="378" y="26"/>
                    </a:lnTo>
                    <a:lnTo>
                      <a:pt x="385" y="28"/>
                    </a:lnTo>
                    <a:lnTo>
                      <a:pt x="394" y="30"/>
                    </a:lnTo>
                    <a:lnTo>
                      <a:pt x="404" y="35"/>
                    </a:lnTo>
                    <a:lnTo>
                      <a:pt x="411" y="42"/>
                    </a:lnTo>
                    <a:lnTo>
                      <a:pt x="420" y="49"/>
                    </a:lnTo>
                    <a:lnTo>
                      <a:pt x="427" y="59"/>
                    </a:lnTo>
                    <a:lnTo>
                      <a:pt x="434" y="68"/>
                    </a:lnTo>
                    <a:lnTo>
                      <a:pt x="441" y="82"/>
                    </a:lnTo>
                    <a:lnTo>
                      <a:pt x="448" y="94"/>
                    </a:lnTo>
                    <a:lnTo>
                      <a:pt x="456" y="111"/>
                    </a:lnTo>
                    <a:lnTo>
                      <a:pt x="463" y="125"/>
                    </a:lnTo>
                    <a:lnTo>
                      <a:pt x="467" y="141"/>
                    </a:lnTo>
                    <a:lnTo>
                      <a:pt x="451" y="153"/>
                    </a:lnTo>
                    <a:lnTo>
                      <a:pt x="432" y="167"/>
                    </a:lnTo>
                    <a:lnTo>
                      <a:pt x="415" y="179"/>
                    </a:lnTo>
                    <a:lnTo>
                      <a:pt x="396" y="193"/>
                    </a:lnTo>
                    <a:lnTo>
                      <a:pt x="378" y="207"/>
                    </a:lnTo>
                    <a:lnTo>
                      <a:pt x="359" y="193"/>
                    </a:lnTo>
                    <a:lnTo>
                      <a:pt x="340" y="179"/>
                    </a:lnTo>
                    <a:lnTo>
                      <a:pt x="321" y="167"/>
                    </a:lnTo>
                    <a:lnTo>
                      <a:pt x="304" y="153"/>
                    </a:lnTo>
                    <a:lnTo>
                      <a:pt x="285" y="141"/>
                    </a:lnTo>
                    <a:lnTo>
                      <a:pt x="293" y="125"/>
                    </a:lnTo>
                    <a:close/>
                    <a:moveTo>
                      <a:pt x="278" y="170"/>
                    </a:moveTo>
                    <a:lnTo>
                      <a:pt x="283" y="151"/>
                    </a:lnTo>
                    <a:lnTo>
                      <a:pt x="300" y="160"/>
                    </a:lnTo>
                    <a:lnTo>
                      <a:pt x="318" y="172"/>
                    </a:lnTo>
                    <a:lnTo>
                      <a:pt x="337" y="184"/>
                    </a:lnTo>
                    <a:lnTo>
                      <a:pt x="354" y="198"/>
                    </a:lnTo>
                    <a:lnTo>
                      <a:pt x="373" y="212"/>
                    </a:lnTo>
                    <a:lnTo>
                      <a:pt x="349" y="231"/>
                    </a:lnTo>
                    <a:lnTo>
                      <a:pt x="326" y="252"/>
                    </a:lnTo>
                    <a:lnTo>
                      <a:pt x="304" y="255"/>
                    </a:lnTo>
                    <a:lnTo>
                      <a:pt x="283" y="255"/>
                    </a:lnTo>
                    <a:lnTo>
                      <a:pt x="262" y="257"/>
                    </a:lnTo>
                    <a:lnTo>
                      <a:pt x="264" y="233"/>
                    </a:lnTo>
                    <a:lnTo>
                      <a:pt x="269" y="212"/>
                    </a:lnTo>
                    <a:lnTo>
                      <a:pt x="274" y="191"/>
                    </a:lnTo>
                    <a:lnTo>
                      <a:pt x="278" y="170"/>
                    </a:lnTo>
                    <a:close/>
                    <a:moveTo>
                      <a:pt x="134" y="248"/>
                    </a:moveTo>
                    <a:lnTo>
                      <a:pt x="130" y="236"/>
                    </a:lnTo>
                    <a:lnTo>
                      <a:pt x="125" y="222"/>
                    </a:lnTo>
                    <a:lnTo>
                      <a:pt x="120" y="210"/>
                    </a:lnTo>
                    <a:lnTo>
                      <a:pt x="118" y="198"/>
                    </a:lnTo>
                    <a:lnTo>
                      <a:pt x="115" y="189"/>
                    </a:lnTo>
                    <a:lnTo>
                      <a:pt x="115" y="177"/>
                    </a:lnTo>
                    <a:lnTo>
                      <a:pt x="115" y="167"/>
                    </a:lnTo>
                    <a:lnTo>
                      <a:pt x="115" y="158"/>
                    </a:lnTo>
                    <a:lnTo>
                      <a:pt x="118" y="151"/>
                    </a:lnTo>
                    <a:lnTo>
                      <a:pt x="120" y="141"/>
                    </a:lnTo>
                    <a:lnTo>
                      <a:pt x="125" y="134"/>
                    </a:lnTo>
                    <a:lnTo>
                      <a:pt x="127" y="130"/>
                    </a:lnTo>
                    <a:lnTo>
                      <a:pt x="134" y="125"/>
                    </a:lnTo>
                    <a:lnTo>
                      <a:pt x="141" y="120"/>
                    </a:lnTo>
                    <a:lnTo>
                      <a:pt x="148" y="118"/>
                    </a:lnTo>
                    <a:lnTo>
                      <a:pt x="158" y="115"/>
                    </a:lnTo>
                    <a:lnTo>
                      <a:pt x="167" y="115"/>
                    </a:lnTo>
                    <a:lnTo>
                      <a:pt x="177" y="115"/>
                    </a:lnTo>
                    <a:lnTo>
                      <a:pt x="186" y="115"/>
                    </a:lnTo>
                    <a:lnTo>
                      <a:pt x="198" y="118"/>
                    </a:lnTo>
                    <a:lnTo>
                      <a:pt x="210" y="120"/>
                    </a:lnTo>
                    <a:lnTo>
                      <a:pt x="222" y="125"/>
                    </a:lnTo>
                    <a:lnTo>
                      <a:pt x="236" y="130"/>
                    </a:lnTo>
                    <a:lnTo>
                      <a:pt x="248" y="134"/>
                    </a:lnTo>
                    <a:lnTo>
                      <a:pt x="262" y="139"/>
                    </a:lnTo>
                    <a:lnTo>
                      <a:pt x="276" y="148"/>
                    </a:lnTo>
                    <a:lnTo>
                      <a:pt x="271" y="167"/>
                    </a:lnTo>
                    <a:lnTo>
                      <a:pt x="267" y="189"/>
                    </a:lnTo>
                    <a:lnTo>
                      <a:pt x="264" y="212"/>
                    </a:lnTo>
                    <a:lnTo>
                      <a:pt x="259" y="233"/>
                    </a:lnTo>
                    <a:lnTo>
                      <a:pt x="257" y="257"/>
                    </a:lnTo>
                    <a:lnTo>
                      <a:pt x="233" y="259"/>
                    </a:lnTo>
                    <a:lnTo>
                      <a:pt x="210" y="264"/>
                    </a:lnTo>
                    <a:lnTo>
                      <a:pt x="189" y="266"/>
                    </a:lnTo>
                    <a:lnTo>
                      <a:pt x="167" y="271"/>
                    </a:lnTo>
                    <a:lnTo>
                      <a:pt x="146" y="276"/>
                    </a:lnTo>
                    <a:lnTo>
                      <a:pt x="141" y="262"/>
                    </a:lnTo>
                    <a:lnTo>
                      <a:pt x="134" y="248"/>
                    </a:lnTo>
                    <a:close/>
                    <a:moveTo>
                      <a:pt x="125" y="462"/>
                    </a:moveTo>
                    <a:lnTo>
                      <a:pt x="108" y="455"/>
                    </a:lnTo>
                    <a:lnTo>
                      <a:pt x="94" y="451"/>
                    </a:lnTo>
                    <a:lnTo>
                      <a:pt x="82" y="444"/>
                    </a:lnTo>
                    <a:lnTo>
                      <a:pt x="70" y="436"/>
                    </a:lnTo>
                    <a:lnTo>
                      <a:pt x="59" y="427"/>
                    </a:lnTo>
                    <a:lnTo>
                      <a:pt x="49" y="420"/>
                    </a:lnTo>
                    <a:lnTo>
                      <a:pt x="42" y="411"/>
                    </a:lnTo>
                    <a:lnTo>
                      <a:pt x="35" y="403"/>
                    </a:lnTo>
                    <a:lnTo>
                      <a:pt x="30" y="394"/>
                    </a:lnTo>
                    <a:lnTo>
                      <a:pt x="28" y="387"/>
                    </a:lnTo>
                    <a:lnTo>
                      <a:pt x="26" y="377"/>
                    </a:lnTo>
                    <a:lnTo>
                      <a:pt x="28" y="368"/>
                    </a:lnTo>
                    <a:lnTo>
                      <a:pt x="30" y="361"/>
                    </a:lnTo>
                    <a:lnTo>
                      <a:pt x="35" y="351"/>
                    </a:lnTo>
                    <a:lnTo>
                      <a:pt x="42" y="342"/>
                    </a:lnTo>
                    <a:lnTo>
                      <a:pt x="49" y="335"/>
                    </a:lnTo>
                    <a:lnTo>
                      <a:pt x="59" y="328"/>
                    </a:lnTo>
                    <a:lnTo>
                      <a:pt x="70" y="321"/>
                    </a:lnTo>
                    <a:lnTo>
                      <a:pt x="82" y="311"/>
                    </a:lnTo>
                    <a:lnTo>
                      <a:pt x="94" y="304"/>
                    </a:lnTo>
                    <a:lnTo>
                      <a:pt x="108" y="300"/>
                    </a:lnTo>
                    <a:lnTo>
                      <a:pt x="125" y="292"/>
                    </a:lnTo>
                    <a:lnTo>
                      <a:pt x="141" y="285"/>
                    </a:lnTo>
                    <a:lnTo>
                      <a:pt x="153" y="304"/>
                    </a:lnTo>
                    <a:lnTo>
                      <a:pt x="165" y="323"/>
                    </a:lnTo>
                    <a:lnTo>
                      <a:pt x="179" y="340"/>
                    </a:lnTo>
                    <a:lnTo>
                      <a:pt x="193" y="359"/>
                    </a:lnTo>
                    <a:lnTo>
                      <a:pt x="207" y="377"/>
                    </a:lnTo>
                    <a:lnTo>
                      <a:pt x="193" y="396"/>
                    </a:lnTo>
                    <a:lnTo>
                      <a:pt x="179" y="415"/>
                    </a:lnTo>
                    <a:lnTo>
                      <a:pt x="165" y="432"/>
                    </a:lnTo>
                    <a:lnTo>
                      <a:pt x="153" y="451"/>
                    </a:lnTo>
                    <a:lnTo>
                      <a:pt x="141" y="467"/>
                    </a:lnTo>
                    <a:lnTo>
                      <a:pt x="125" y="462"/>
                    </a:lnTo>
                    <a:close/>
                    <a:moveTo>
                      <a:pt x="262" y="614"/>
                    </a:moveTo>
                    <a:lnTo>
                      <a:pt x="248" y="621"/>
                    </a:lnTo>
                    <a:lnTo>
                      <a:pt x="236" y="625"/>
                    </a:lnTo>
                    <a:lnTo>
                      <a:pt x="222" y="630"/>
                    </a:lnTo>
                    <a:lnTo>
                      <a:pt x="210" y="635"/>
                    </a:lnTo>
                    <a:lnTo>
                      <a:pt x="198" y="637"/>
                    </a:lnTo>
                    <a:lnTo>
                      <a:pt x="186" y="637"/>
                    </a:lnTo>
                    <a:lnTo>
                      <a:pt x="177" y="640"/>
                    </a:lnTo>
                    <a:lnTo>
                      <a:pt x="167" y="640"/>
                    </a:lnTo>
                    <a:lnTo>
                      <a:pt x="158" y="637"/>
                    </a:lnTo>
                    <a:lnTo>
                      <a:pt x="148" y="637"/>
                    </a:lnTo>
                    <a:lnTo>
                      <a:pt x="141" y="635"/>
                    </a:lnTo>
                    <a:lnTo>
                      <a:pt x="134" y="630"/>
                    </a:lnTo>
                    <a:lnTo>
                      <a:pt x="127" y="625"/>
                    </a:lnTo>
                    <a:lnTo>
                      <a:pt x="125" y="621"/>
                    </a:lnTo>
                    <a:lnTo>
                      <a:pt x="120" y="614"/>
                    </a:lnTo>
                    <a:lnTo>
                      <a:pt x="118" y="604"/>
                    </a:lnTo>
                    <a:lnTo>
                      <a:pt x="115" y="597"/>
                    </a:lnTo>
                    <a:lnTo>
                      <a:pt x="115" y="588"/>
                    </a:lnTo>
                    <a:lnTo>
                      <a:pt x="115" y="578"/>
                    </a:lnTo>
                    <a:lnTo>
                      <a:pt x="115" y="566"/>
                    </a:lnTo>
                    <a:lnTo>
                      <a:pt x="118" y="557"/>
                    </a:lnTo>
                    <a:lnTo>
                      <a:pt x="120" y="545"/>
                    </a:lnTo>
                    <a:lnTo>
                      <a:pt x="125" y="533"/>
                    </a:lnTo>
                    <a:lnTo>
                      <a:pt x="130" y="519"/>
                    </a:lnTo>
                    <a:lnTo>
                      <a:pt x="134" y="507"/>
                    </a:lnTo>
                    <a:lnTo>
                      <a:pt x="141" y="493"/>
                    </a:lnTo>
                    <a:lnTo>
                      <a:pt x="146" y="479"/>
                    </a:lnTo>
                    <a:lnTo>
                      <a:pt x="167" y="484"/>
                    </a:lnTo>
                    <a:lnTo>
                      <a:pt x="189" y="488"/>
                    </a:lnTo>
                    <a:lnTo>
                      <a:pt x="210" y="491"/>
                    </a:lnTo>
                    <a:lnTo>
                      <a:pt x="233" y="496"/>
                    </a:lnTo>
                    <a:lnTo>
                      <a:pt x="257" y="498"/>
                    </a:lnTo>
                    <a:lnTo>
                      <a:pt x="259" y="521"/>
                    </a:lnTo>
                    <a:lnTo>
                      <a:pt x="264" y="545"/>
                    </a:lnTo>
                    <a:lnTo>
                      <a:pt x="267" y="566"/>
                    </a:lnTo>
                    <a:lnTo>
                      <a:pt x="271" y="588"/>
                    </a:lnTo>
                    <a:lnTo>
                      <a:pt x="276" y="609"/>
                    </a:lnTo>
                    <a:lnTo>
                      <a:pt x="262" y="614"/>
                    </a:lnTo>
                    <a:close/>
                    <a:moveTo>
                      <a:pt x="283" y="604"/>
                    </a:moveTo>
                    <a:lnTo>
                      <a:pt x="278" y="585"/>
                    </a:lnTo>
                    <a:lnTo>
                      <a:pt x="274" y="564"/>
                    </a:lnTo>
                    <a:lnTo>
                      <a:pt x="269" y="543"/>
                    </a:lnTo>
                    <a:lnTo>
                      <a:pt x="264" y="521"/>
                    </a:lnTo>
                    <a:lnTo>
                      <a:pt x="262" y="498"/>
                    </a:lnTo>
                    <a:lnTo>
                      <a:pt x="283" y="500"/>
                    </a:lnTo>
                    <a:lnTo>
                      <a:pt x="304" y="500"/>
                    </a:lnTo>
                    <a:lnTo>
                      <a:pt x="326" y="503"/>
                    </a:lnTo>
                    <a:lnTo>
                      <a:pt x="349" y="524"/>
                    </a:lnTo>
                    <a:lnTo>
                      <a:pt x="373" y="545"/>
                    </a:lnTo>
                    <a:lnTo>
                      <a:pt x="354" y="557"/>
                    </a:lnTo>
                    <a:lnTo>
                      <a:pt x="337" y="571"/>
                    </a:lnTo>
                    <a:lnTo>
                      <a:pt x="318" y="583"/>
                    </a:lnTo>
                    <a:lnTo>
                      <a:pt x="300" y="595"/>
                    </a:lnTo>
                    <a:lnTo>
                      <a:pt x="283" y="604"/>
                    </a:lnTo>
                    <a:close/>
                    <a:moveTo>
                      <a:pt x="463" y="630"/>
                    </a:moveTo>
                    <a:lnTo>
                      <a:pt x="456" y="644"/>
                    </a:lnTo>
                    <a:lnTo>
                      <a:pt x="448" y="661"/>
                    </a:lnTo>
                    <a:lnTo>
                      <a:pt x="441" y="673"/>
                    </a:lnTo>
                    <a:lnTo>
                      <a:pt x="434" y="684"/>
                    </a:lnTo>
                    <a:lnTo>
                      <a:pt x="427" y="696"/>
                    </a:lnTo>
                    <a:lnTo>
                      <a:pt x="420" y="706"/>
                    </a:lnTo>
                    <a:lnTo>
                      <a:pt x="411" y="713"/>
                    </a:lnTo>
                    <a:lnTo>
                      <a:pt x="404" y="720"/>
                    </a:lnTo>
                    <a:lnTo>
                      <a:pt x="394" y="725"/>
                    </a:lnTo>
                    <a:lnTo>
                      <a:pt x="385" y="727"/>
                    </a:lnTo>
                    <a:lnTo>
                      <a:pt x="378" y="729"/>
                    </a:lnTo>
                    <a:lnTo>
                      <a:pt x="368" y="727"/>
                    </a:lnTo>
                    <a:lnTo>
                      <a:pt x="359" y="725"/>
                    </a:lnTo>
                    <a:lnTo>
                      <a:pt x="352" y="720"/>
                    </a:lnTo>
                    <a:lnTo>
                      <a:pt x="342" y="713"/>
                    </a:lnTo>
                    <a:lnTo>
                      <a:pt x="335" y="706"/>
                    </a:lnTo>
                    <a:lnTo>
                      <a:pt x="326" y="696"/>
                    </a:lnTo>
                    <a:lnTo>
                      <a:pt x="318" y="684"/>
                    </a:lnTo>
                    <a:lnTo>
                      <a:pt x="311" y="673"/>
                    </a:lnTo>
                    <a:lnTo>
                      <a:pt x="304" y="661"/>
                    </a:lnTo>
                    <a:lnTo>
                      <a:pt x="297" y="644"/>
                    </a:lnTo>
                    <a:lnTo>
                      <a:pt x="293" y="630"/>
                    </a:lnTo>
                    <a:lnTo>
                      <a:pt x="285" y="611"/>
                    </a:lnTo>
                    <a:lnTo>
                      <a:pt x="304" y="602"/>
                    </a:lnTo>
                    <a:lnTo>
                      <a:pt x="321" y="590"/>
                    </a:lnTo>
                    <a:lnTo>
                      <a:pt x="340" y="576"/>
                    </a:lnTo>
                    <a:lnTo>
                      <a:pt x="359" y="562"/>
                    </a:lnTo>
                    <a:lnTo>
                      <a:pt x="378" y="547"/>
                    </a:lnTo>
                    <a:lnTo>
                      <a:pt x="396" y="562"/>
                    </a:lnTo>
                    <a:lnTo>
                      <a:pt x="415" y="576"/>
                    </a:lnTo>
                    <a:lnTo>
                      <a:pt x="432" y="590"/>
                    </a:lnTo>
                    <a:lnTo>
                      <a:pt x="451" y="602"/>
                    </a:lnTo>
                    <a:lnTo>
                      <a:pt x="467" y="611"/>
                    </a:lnTo>
                    <a:lnTo>
                      <a:pt x="463" y="630"/>
                    </a:lnTo>
                    <a:close/>
                    <a:moveTo>
                      <a:pt x="477" y="585"/>
                    </a:moveTo>
                    <a:lnTo>
                      <a:pt x="470" y="604"/>
                    </a:lnTo>
                    <a:lnTo>
                      <a:pt x="453" y="595"/>
                    </a:lnTo>
                    <a:lnTo>
                      <a:pt x="437" y="583"/>
                    </a:lnTo>
                    <a:lnTo>
                      <a:pt x="418" y="571"/>
                    </a:lnTo>
                    <a:lnTo>
                      <a:pt x="399" y="557"/>
                    </a:lnTo>
                    <a:lnTo>
                      <a:pt x="380" y="545"/>
                    </a:lnTo>
                    <a:lnTo>
                      <a:pt x="406" y="524"/>
                    </a:lnTo>
                    <a:lnTo>
                      <a:pt x="430" y="503"/>
                    </a:lnTo>
                    <a:lnTo>
                      <a:pt x="451" y="500"/>
                    </a:lnTo>
                    <a:lnTo>
                      <a:pt x="472" y="500"/>
                    </a:lnTo>
                    <a:lnTo>
                      <a:pt x="493" y="498"/>
                    </a:lnTo>
                    <a:lnTo>
                      <a:pt x="489" y="521"/>
                    </a:lnTo>
                    <a:lnTo>
                      <a:pt x="484" y="543"/>
                    </a:lnTo>
                    <a:lnTo>
                      <a:pt x="481" y="564"/>
                    </a:lnTo>
                    <a:lnTo>
                      <a:pt x="477" y="585"/>
                    </a:lnTo>
                    <a:close/>
                    <a:moveTo>
                      <a:pt x="621" y="507"/>
                    </a:moveTo>
                    <a:lnTo>
                      <a:pt x="626" y="519"/>
                    </a:lnTo>
                    <a:lnTo>
                      <a:pt x="630" y="533"/>
                    </a:lnTo>
                    <a:lnTo>
                      <a:pt x="633" y="545"/>
                    </a:lnTo>
                    <a:lnTo>
                      <a:pt x="635" y="557"/>
                    </a:lnTo>
                    <a:lnTo>
                      <a:pt x="637" y="566"/>
                    </a:lnTo>
                    <a:lnTo>
                      <a:pt x="640" y="578"/>
                    </a:lnTo>
                    <a:lnTo>
                      <a:pt x="640" y="588"/>
                    </a:lnTo>
                    <a:lnTo>
                      <a:pt x="637" y="597"/>
                    </a:lnTo>
                    <a:lnTo>
                      <a:pt x="637" y="604"/>
                    </a:lnTo>
                    <a:lnTo>
                      <a:pt x="633" y="614"/>
                    </a:lnTo>
                    <a:lnTo>
                      <a:pt x="630" y="621"/>
                    </a:lnTo>
                    <a:lnTo>
                      <a:pt x="626" y="625"/>
                    </a:lnTo>
                    <a:lnTo>
                      <a:pt x="618" y="630"/>
                    </a:lnTo>
                    <a:lnTo>
                      <a:pt x="611" y="635"/>
                    </a:lnTo>
                    <a:lnTo>
                      <a:pt x="604" y="637"/>
                    </a:lnTo>
                    <a:lnTo>
                      <a:pt x="597" y="637"/>
                    </a:lnTo>
                    <a:lnTo>
                      <a:pt x="588" y="640"/>
                    </a:lnTo>
                    <a:lnTo>
                      <a:pt x="578" y="640"/>
                    </a:lnTo>
                    <a:lnTo>
                      <a:pt x="567" y="637"/>
                    </a:lnTo>
                    <a:lnTo>
                      <a:pt x="555" y="637"/>
                    </a:lnTo>
                    <a:lnTo>
                      <a:pt x="543" y="635"/>
                    </a:lnTo>
                    <a:lnTo>
                      <a:pt x="531" y="630"/>
                    </a:lnTo>
                    <a:lnTo>
                      <a:pt x="519" y="625"/>
                    </a:lnTo>
                    <a:lnTo>
                      <a:pt x="507" y="621"/>
                    </a:lnTo>
                    <a:lnTo>
                      <a:pt x="493" y="614"/>
                    </a:lnTo>
                    <a:lnTo>
                      <a:pt x="479" y="609"/>
                    </a:lnTo>
                    <a:lnTo>
                      <a:pt x="484" y="588"/>
                    </a:lnTo>
                    <a:lnTo>
                      <a:pt x="486" y="566"/>
                    </a:lnTo>
                    <a:lnTo>
                      <a:pt x="491" y="545"/>
                    </a:lnTo>
                    <a:lnTo>
                      <a:pt x="493" y="521"/>
                    </a:lnTo>
                    <a:lnTo>
                      <a:pt x="496" y="498"/>
                    </a:lnTo>
                    <a:lnTo>
                      <a:pt x="522" y="496"/>
                    </a:lnTo>
                    <a:lnTo>
                      <a:pt x="543" y="491"/>
                    </a:lnTo>
                    <a:lnTo>
                      <a:pt x="567" y="488"/>
                    </a:lnTo>
                    <a:lnTo>
                      <a:pt x="588" y="484"/>
                    </a:lnTo>
                    <a:lnTo>
                      <a:pt x="607" y="479"/>
                    </a:lnTo>
                    <a:lnTo>
                      <a:pt x="614" y="493"/>
                    </a:lnTo>
                    <a:lnTo>
                      <a:pt x="621" y="507"/>
                    </a:lnTo>
                    <a:close/>
                    <a:moveTo>
                      <a:pt x="727" y="387"/>
                    </a:moveTo>
                    <a:lnTo>
                      <a:pt x="725" y="394"/>
                    </a:lnTo>
                    <a:lnTo>
                      <a:pt x="720" y="403"/>
                    </a:lnTo>
                    <a:lnTo>
                      <a:pt x="713" y="411"/>
                    </a:lnTo>
                    <a:lnTo>
                      <a:pt x="706" y="420"/>
                    </a:lnTo>
                    <a:lnTo>
                      <a:pt x="696" y="427"/>
                    </a:lnTo>
                    <a:lnTo>
                      <a:pt x="685" y="436"/>
                    </a:lnTo>
                    <a:lnTo>
                      <a:pt x="673" y="444"/>
                    </a:lnTo>
                    <a:lnTo>
                      <a:pt x="659" y="451"/>
                    </a:lnTo>
                    <a:lnTo>
                      <a:pt x="644" y="455"/>
                    </a:lnTo>
                    <a:lnTo>
                      <a:pt x="628" y="462"/>
                    </a:lnTo>
                    <a:lnTo>
                      <a:pt x="611" y="467"/>
                    </a:lnTo>
                    <a:lnTo>
                      <a:pt x="600" y="451"/>
                    </a:lnTo>
                    <a:lnTo>
                      <a:pt x="588" y="432"/>
                    </a:lnTo>
                    <a:lnTo>
                      <a:pt x="576" y="415"/>
                    </a:lnTo>
                    <a:lnTo>
                      <a:pt x="562" y="396"/>
                    </a:lnTo>
                    <a:lnTo>
                      <a:pt x="548" y="377"/>
                    </a:lnTo>
                    <a:lnTo>
                      <a:pt x="562" y="359"/>
                    </a:lnTo>
                    <a:lnTo>
                      <a:pt x="576" y="340"/>
                    </a:lnTo>
                    <a:lnTo>
                      <a:pt x="588" y="323"/>
                    </a:lnTo>
                    <a:lnTo>
                      <a:pt x="600" y="304"/>
                    </a:lnTo>
                    <a:lnTo>
                      <a:pt x="611" y="285"/>
                    </a:lnTo>
                    <a:lnTo>
                      <a:pt x="628" y="292"/>
                    </a:lnTo>
                    <a:lnTo>
                      <a:pt x="644" y="300"/>
                    </a:lnTo>
                    <a:lnTo>
                      <a:pt x="659" y="304"/>
                    </a:lnTo>
                    <a:lnTo>
                      <a:pt x="673" y="311"/>
                    </a:lnTo>
                    <a:lnTo>
                      <a:pt x="685" y="321"/>
                    </a:lnTo>
                    <a:lnTo>
                      <a:pt x="696" y="328"/>
                    </a:lnTo>
                    <a:lnTo>
                      <a:pt x="706" y="335"/>
                    </a:lnTo>
                    <a:lnTo>
                      <a:pt x="713" y="342"/>
                    </a:lnTo>
                    <a:lnTo>
                      <a:pt x="720" y="351"/>
                    </a:lnTo>
                    <a:lnTo>
                      <a:pt x="725" y="361"/>
                    </a:lnTo>
                    <a:lnTo>
                      <a:pt x="727" y="368"/>
                    </a:lnTo>
                    <a:lnTo>
                      <a:pt x="727" y="377"/>
                    </a:lnTo>
                    <a:lnTo>
                      <a:pt x="727" y="38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47"/>
              <p:cNvSpPr/>
              <p:nvPr/>
            </p:nvSpPr>
            <p:spPr bwMode="auto">
              <a:xfrm>
                <a:off x="1568450" y="3322638"/>
                <a:ext cx="239713" cy="239712"/>
              </a:xfrm>
              <a:custGeom>
                <a:gdLst>
                  <a:gd fmla="*/ 135 w 151" name="T0"/>
                  <a:gd fmla="*/ 123 h 151" name="T1"/>
                  <a:gd fmla="*/ 139 w 151" name="T2"/>
                  <a:gd fmla="*/ 113 h 151" name="T3"/>
                  <a:gd fmla="*/ 144 w 151" name="T4"/>
                  <a:gd fmla="*/ 104 h 151" name="T5"/>
                  <a:gd fmla="*/ 149 w 151" name="T6"/>
                  <a:gd fmla="*/ 94 h 151" name="T7"/>
                  <a:gd fmla="*/ 149 w 151" name="T8"/>
                  <a:gd fmla="*/ 85 h 151" name="T9"/>
                  <a:gd fmla="*/ 151 w 151" name="T10"/>
                  <a:gd fmla="*/ 75 h 151" name="T11"/>
                  <a:gd fmla="*/ 149 w 151" name="T12"/>
                  <a:gd fmla="*/ 66 h 151" name="T13"/>
                  <a:gd fmla="*/ 149 w 151" name="T14"/>
                  <a:gd fmla="*/ 54 h 151" name="T15"/>
                  <a:gd fmla="*/ 144 w 151" name="T16"/>
                  <a:gd fmla="*/ 47 h 151" name="T17"/>
                  <a:gd fmla="*/ 139 w 151" name="T18"/>
                  <a:gd fmla="*/ 38 h 151" name="T19"/>
                  <a:gd fmla="*/ 135 w 151" name="T20"/>
                  <a:gd fmla="*/ 28 h 151" name="T21"/>
                  <a:gd fmla="*/ 128 w 151" name="T22"/>
                  <a:gd fmla="*/ 21 h 151" name="T23"/>
                  <a:gd fmla="*/ 120 w 151" name="T24"/>
                  <a:gd fmla="*/ 16 h 151" name="T25"/>
                  <a:gd fmla="*/ 113 w 151" name="T26"/>
                  <a:gd fmla="*/ 9 h 151" name="T27"/>
                  <a:gd fmla="*/ 104 w 151" name="T28"/>
                  <a:gd fmla="*/ 7 h 151" name="T29"/>
                  <a:gd fmla="*/ 94 w 151" name="T30"/>
                  <a:gd fmla="*/ 2 h 151" name="T31"/>
                  <a:gd fmla="*/ 85 w 151" name="T32"/>
                  <a:gd fmla="*/ 0 h 151" name="T33"/>
                  <a:gd fmla="*/ 76 w 151" name="T34"/>
                  <a:gd fmla="*/ 0 h 151" name="T35"/>
                  <a:gd fmla="*/ 66 w 151" name="T36"/>
                  <a:gd fmla="*/ 0 h 151" name="T37"/>
                  <a:gd fmla="*/ 54 w 151" name="T38"/>
                  <a:gd fmla="*/ 2 h 151" name="T39"/>
                  <a:gd fmla="*/ 45 w 151" name="T40"/>
                  <a:gd fmla="*/ 7 h 151" name="T41"/>
                  <a:gd fmla="*/ 38 w 151" name="T42"/>
                  <a:gd fmla="*/ 9 h 151" name="T43"/>
                  <a:gd fmla="*/ 28 w 151" name="T44"/>
                  <a:gd fmla="*/ 16 h 151" name="T45"/>
                  <a:gd fmla="*/ 21 w 151" name="T46"/>
                  <a:gd fmla="*/ 21 h 151" name="T47"/>
                  <a:gd fmla="*/ 14 w 151" name="T48"/>
                  <a:gd fmla="*/ 28 h 151" name="T49"/>
                  <a:gd fmla="*/ 9 w 151" name="T50"/>
                  <a:gd fmla="*/ 38 h 151" name="T51"/>
                  <a:gd fmla="*/ 5 w 151" name="T52"/>
                  <a:gd fmla="*/ 47 h 151" name="T53"/>
                  <a:gd fmla="*/ 2 w 151" name="T54"/>
                  <a:gd fmla="*/ 54 h 151" name="T55"/>
                  <a:gd fmla="*/ 0 w 151" name="T56"/>
                  <a:gd fmla="*/ 66 h 151" name="T57"/>
                  <a:gd fmla="*/ 0 w 151" name="T58"/>
                  <a:gd fmla="*/ 75 h 151" name="T59"/>
                  <a:gd fmla="*/ 0 w 151" name="T60"/>
                  <a:gd fmla="*/ 85 h 151" name="T61"/>
                  <a:gd fmla="*/ 2 w 151" name="T62"/>
                  <a:gd fmla="*/ 94 h 151" name="T63"/>
                  <a:gd fmla="*/ 5 w 151" name="T64"/>
                  <a:gd fmla="*/ 104 h 151" name="T65"/>
                  <a:gd fmla="*/ 9 w 151" name="T66"/>
                  <a:gd fmla="*/ 113 h 151" name="T67"/>
                  <a:gd fmla="*/ 14 w 151" name="T68"/>
                  <a:gd fmla="*/ 123 h 151" name="T69"/>
                  <a:gd fmla="*/ 21 w 151" name="T70"/>
                  <a:gd fmla="*/ 130 h 151" name="T71"/>
                  <a:gd fmla="*/ 28 w 151" name="T72"/>
                  <a:gd fmla="*/ 134 h 151" name="T73"/>
                  <a:gd fmla="*/ 38 w 151" name="T74"/>
                  <a:gd fmla="*/ 139 h 151" name="T75"/>
                  <a:gd fmla="*/ 45 w 151" name="T76"/>
                  <a:gd fmla="*/ 144 h 151" name="T77"/>
                  <a:gd fmla="*/ 54 w 151" name="T78"/>
                  <a:gd fmla="*/ 149 h 151" name="T79"/>
                  <a:gd fmla="*/ 66 w 151" name="T80"/>
                  <a:gd fmla="*/ 151 h 151" name="T81"/>
                  <a:gd fmla="*/ 76 w 151" name="T82"/>
                  <a:gd fmla="*/ 151 h 151" name="T83"/>
                  <a:gd fmla="*/ 85 w 151" name="T84"/>
                  <a:gd fmla="*/ 151 h 151" name="T85"/>
                  <a:gd fmla="*/ 94 w 151" name="T86"/>
                  <a:gd fmla="*/ 149 h 151" name="T87"/>
                  <a:gd fmla="*/ 104 w 151" name="T88"/>
                  <a:gd fmla="*/ 144 h 151" name="T89"/>
                  <a:gd fmla="*/ 113 w 151" name="T90"/>
                  <a:gd fmla="*/ 139 h 151" name="T91"/>
                  <a:gd fmla="*/ 120 w 151" name="T92"/>
                  <a:gd fmla="*/ 134 h 151" name="T93"/>
                  <a:gd fmla="*/ 128 w 151" name="T94"/>
                  <a:gd fmla="*/ 130 h 151" name="T95"/>
                  <a:gd fmla="*/ 135 w 151" name="T96"/>
                  <a:gd fmla="*/ 123 h 151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151" w="151">
                    <a:moveTo>
                      <a:pt x="135" y="123"/>
                    </a:moveTo>
                    <a:lnTo>
                      <a:pt x="139" y="113"/>
                    </a:lnTo>
                    <a:lnTo>
                      <a:pt x="144" y="104"/>
                    </a:lnTo>
                    <a:lnTo>
                      <a:pt x="149" y="94"/>
                    </a:lnTo>
                    <a:lnTo>
                      <a:pt x="149" y="85"/>
                    </a:lnTo>
                    <a:lnTo>
                      <a:pt x="151" y="75"/>
                    </a:lnTo>
                    <a:lnTo>
                      <a:pt x="149" y="66"/>
                    </a:lnTo>
                    <a:lnTo>
                      <a:pt x="149" y="54"/>
                    </a:lnTo>
                    <a:lnTo>
                      <a:pt x="144" y="47"/>
                    </a:lnTo>
                    <a:lnTo>
                      <a:pt x="139" y="38"/>
                    </a:lnTo>
                    <a:lnTo>
                      <a:pt x="135" y="28"/>
                    </a:lnTo>
                    <a:lnTo>
                      <a:pt x="128" y="21"/>
                    </a:lnTo>
                    <a:lnTo>
                      <a:pt x="120" y="16"/>
                    </a:lnTo>
                    <a:lnTo>
                      <a:pt x="113" y="9"/>
                    </a:lnTo>
                    <a:lnTo>
                      <a:pt x="104" y="7"/>
                    </a:lnTo>
                    <a:lnTo>
                      <a:pt x="94" y="2"/>
                    </a:lnTo>
                    <a:lnTo>
                      <a:pt x="85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4" y="2"/>
                    </a:lnTo>
                    <a:lnTo>
                      <a:pt x="45" y="7"/>
                    </a:lnTo>
                    <a:lnTo>
                      <a:pt x="38" y="9"/>
                    </a:lnTo>
                    <a:lnTo>
                      <a:pt x="28" y="16"/>
                    </a:lnTo>
                    <a:lnTo>
                      <a:pt x="21" y="21"/>
                    </a:lnTo>
                    <a:lnTo>
                      <a:pt x="14" y="28"/>
                    </a:lnTo>
                    <a:lnTo>
                      <a:pt x="9" y="38"/>
                    </a:lnTo>
                    <a:lnTo>
                      <a:pt x="5" y="47"/>
                    </a:lnTo>
                    <a:lnTo>
                      <a:pt x="2" y="54"/>
                    </a:lnTo>
                    <a:lnTo>
                      <a:pt x="0" y="66"/>
                    </a:lnTo>
                    <a:lnTo>
                      <a:pt x="0" y="75"/>
                    </a:lnTo>
                    <a:lnTo>
                      <a:pt x="0" y="85"/>
                    </a:lnTo>
                    <a:lnTo>
                      <a:pt x="2" y="94"/>
                    </a:lnTo>
                    <a:lnTo>
                      <a:pt x="5" y="104"/>
                    </a:lnTo>
                    <a:lnTo>
                      <a:pt x="9" y="113"/>
                    </a:lnTo>
                    <a:lnTo>
                      <a:pt x="14" y="123"/>
                    </a:lnTo>
                    <a:lnTo>
                      <a:pt x="21" y="130"/>
                    </a:lnTo>
                    <a:lnTo>
                      <a:pt x="28" y="134"/>
                    </a:lnTo>
                    <a:lnTo>
                      <a:pt x="38" y="139"/>
                    </a:lnTo>
                    <a:lnTo>
                      <a:pt x="45" y="144"/>
                    </a:lnTo>
                    <a:lnTo>
                      <a:pt x="54" y="149"/>
                    </a:lnTo>
                    <a:lnTo>
                      <a:pt x="66" y="151"/>
                    </a:lnTo>
                    <a:lnTo>
                      <a:pt x="76" y="151"/>
                    </a:lnTo>
                    <a:lnTo>
                      <a:pt x="85" y="151"/>
                    </a:lnTo>
                    <a:lnTo>
                      <a:pt x="94" y="149"/>
                    </a:lnTo>
                    <a:lnTo>
                      <a:pt x="104" y="144"/>
                    </a:lnTo>
                    <a:lnTo>
                      <a:pt x="113" y="139"/>
                    </a:lnTo>
                    <a:lnTo>
                      <a:pt x="120" y="134"/>
                    </a:lnTo>
                    <a:lnTo>
                      <a:pt x="128" y="130"/>
                    </a:lnTo>
                    <a:lnTo>
                      <a:pt x="135" y="1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5" name="Gruppieren 54"/>
          <p:cNvGrpSpPr/>
          <p:nvPr/>
        </p:nvGrpSpPr>
        <p:grpSpPr>
          <a:xfrm>
            <a:off x="5942730" y="3678855"/>
            <a:ext cx="690863" cy="690863"/>
            <a:chOff x="4731421" y="3485908"/>
            <a:chExt cx="690863" cy="690863"/>
          </a:xfrm>
        </p:grpSpPr>
        <p:sp>
          <p:nvSpPr>
            <p:cNvPr id="56" name="Ellipse 55"/>
            <p:cNvSpPr/>
            <p:nvPr/>
          </p:nvSpPr>
          <p:spPr bwMode="gray">
            <a:xfrm>
              <a:off x="4731421" y="3485908"/>
              <a:ext cx="690863" cy="690863"/>
            </a:xfrm>
            <a:prstGeom prst="ellipse">
              <a:avLst/>
            </a:prstGeom>
            <a:solidFill>
              <a:srgbClr val="005EF6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57" name="Gruppieren 56"/>
            <p:cNvGrpSpPr/>
            <p:nvPr/>
          </p:nvGrpSpPr>
          <p:grpSpPr>
            <a:xfrm>
              <a:off x="4819756" y="3634266"/>
              <a:ext cx="517111" cy="394145"/>
              <a:chOff x="2378075" y="2760663"/>
              <a:chExt cx="1755775" cy="1338262"/>
            </a:xfrm>
          </p:grpSpPr>
          <p:sp>
            <p:nvSpPr>
              <p:cNvPr id="58" name="Freeform 48"/>
              <p:cNvSpPr/>
              <p:nvPr/>
            </p:nvSpPr>
            <p:spPr bwMode="auto">
              <a:xfrm>
                <a:off x="2460625" y="3232150"/>
                <a:ext cx="903288" cy="787400"/>
              </a:xfrm>
              <a:custGeom>
                <a:gdLst>
                  <a:gd fmla="*/ 142 w 569" name="T0"/>
                  <a:gd fmla="*/ 496 h 496" name="T1"/>
                  <a:gd fmla="*/ 0 w 569" name="T2"/>
                  <a:gd fmla="*/ 248 h 496" name="T3"/>
                  <a:gd fmla="*/ 142 w 569" name="T4"/>
                  <a:gd fmla="*/ 0 h 496" name="T5"/>
                  <a:gd fmla="*/ 428 w 569" name="T6"/>
                  <a:gd fmla="*/ 0 h 496" name="T7"/>
                  <a:gd fmla="*/ 569 w 569" name="T8"/>
                  <a:gd fmla="*/ 248 h 496" name="T9"/>
                  <a:gd fmla="*/ 428 w 569" name="T10"/>
                  <a:gd fmla="*/ 496 h 496" name="T11"/>
                  <a:gd fmla="*/ 142 w 569" name="T12"/>
                  <a:gd fmla="*/ 496 h 49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96" w="569">
                    <a:moveTo>
                      <a:pt x="142" y="496"/>
                    </a:moveTo>
                    <a:lnTo>
                      <a:pt x="0" y="248"/>
                    </a:lnTo>
                    <a:lnTo>
                      <a:pt x="142" y="0"/>
                    </a:lnTo>
                    <a:lnTo>
                      <a:pt x="428" y="0"/>
                    </a:lnTo>
                    <a:lnTo>
                      <a:pt x="569" y="248"/>
                    </a:lnTo>
                    <a:lnTo>
                      <a:pt x="428" y="496"/>
                    </a:lnTo>
                    <a:lnTo>
                      <a:pt x="142" y="496"/>
                    </a:lnTo>
                    <a:close/>
                  </a:path>
                </a:pathLst>
              </a:cu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49"/>
              <p:cNvSpPr/>
              <p:nvPr/>
            </p:nvSpPr>
            <p:spPr bwMode="auto">
              <a:xfrm>
                <a:off x="3143250" y="2843213"/>
                <a:ext cx="908050" cy="782637"/>
              </a:xfrm>
              <a:custGeom>
                <a:gdLst>
                  <a:gd fmla="*/ 144 w 572" name="T0"/>
                  <a:gd fmla="*/ 493 h 493" name="T1"/>
                  <a:gd fmla="*/ 0 w 572" name="T2"/>
                  <a:gd fmla="*/ 245 h 493" name="T3"/>
                  <a:gd fmla="*/ 144 w 572" name="T4"/>
                  <a:gd fmla="*/ 0 h 493" name="T5"/>
                  <a:gd fmla="*/ 428 w 572" name="T6"/>
                  <a:gd fmla="*/ 0 h 493" name="T7"/>
                  <a:gd fmla="*/ 572 w 572" name="T8"/>
                  <a:gd fmla="*/ 245 h 493" name="T9"/>
                  <a:gd fmla="*/ 428 w 572" name="T10"/>
                  <a:gd fmla="*/ 493 h 493" name="T11"/>
                  <a:gd fmla="*/ 144 w 572" name="T12"/>
                  <a:gd fmla="*/ 493 h 49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92" w="572">
                    <a:moveTo>
                      <a:pt x="144" y="493"/>
                    </a:moveTo>
                    <a:lnTo>
                      <a:pt x="0" y="245"/>
                    </a:lnTo>
                    <a:lnTo>
                      <a:pt x="144" y="0"/>
                    </a:lnTo>
                    <a:lnTo>
                      <a:pt x="428" y="0"/>
                    </a:lnTo>
                    <a:lnTo>
                      <a:pt x="572" y="245"/>
                    </a:lnTo>
                    <a:lnTo>
                      <a:pt x="428" y="493"/>
                    </a:lnTo>
                    <a:lnTo>
                      <a:pt x="144" y="493"/>
                    </a:lnTo>
                    <a:close/>
                  </a:path>
                </a:pathLst>
              </a:cu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Oval 50"/>
              <p:cNvSpPr>
                <a:spLocks noChangeArrowheads="1"/>
              </p:cNvSpPr>
              <p:nvPr/>
            </p:nvSpPr>
            <p:spPr bwMode="auto">
              <a:xfrm>
                <a:off x="2600325" y="3154363"/>
                <a:ext cx="163513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Oval 51"/>
              <p:cNvSpPr>
                <a:spLocks noChangeArrowheads="1"/>
              </p:cNvSpPr>
              <p:nvPr/>
            </p:nvSpPr>
            <p:spPr bwMode="auto">
              <a:xfrm>
                <a:off x="2378075" y="3543300"/>
                <a:ext cx="1651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Oval 52"/>
              <p:cNvSpPr>
                <a:spLocks noChangeArrowheads="1"/>
              </p:cNvSpPr>
              <p:nvPr/>
            </p:nvSpPr>
            <p:spPr bwMode="auto">
              <a:xfrm>
                <a:off x="2600325" y="3937000"/>
                <a:ext cx="163513" cy="161925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Oval 53"/>
              <p:cNvSpPr>
                <a:spLocks noChangeArrowheads="1"/>
              </p:cNvSpPr>
              <p:nvPr/>
            </p:nvSpPr>
            <p:spPr bwMode="auto">
              <a:xfrm>
                <a:off x="3060700" y="3937000"/>
                <a:ext cx="165100" cy="161925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Oval 54"/>
              <p:cNvSpPr>
                <a:spLocks noChangeArrowheads="1"/>
              </p:cNvSpPr>
              <p:nvPr/>
            </p:nvSpPr>
            <p:spPr bwMode="auto">
              <a:xfrm>
                <a:off x="3286125" y="3543300"/>
                <a:ext cx="160338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Oval 55"/>
              <p:cNvSpPr>
                <a:spLocks noChangeArrowheads="1"/>
              </p:cNvSpPr>
              <p:nvPr/>
            </p:nvSpPr>
            <p:spPr bwMode="auto">
              <a:xfrm>
                <a:off x="3060700" y="3149600"/>
                <a:ext cx="1651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Oval 56"/>
              <p:cNvSpPr>
                <a:spLocks noChangeArrowheads="1"/>
              </p:cNvSpPr>
              <p:nvPr/>
            </p:nvSpPr>
            <p:spPr bwMode="auto">
              <a:xfrm>
                <a:off x="3286125" y="2760663"/>
                <a:ext cx="160338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Oval 57"/>
              <p:cNvSpPr>
                <a:spLocks noChangeArrowheads="1"/>
              </p:cNvSpPr>
              <p:nvPr/>
            </p:nvSpPr>
            <p:spPr bwMode="auto">
              <a:xfrm>
                <a:off x="3740150" y="2760663"/>
                <a:ext cx="1651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Oval 58"/>
              <p:cNvSpPr>
                <a:spLocks noChangeArrowheads="1"/>
              </p:cNvSpPr>
              <p:nvPr/>
            </p:nvSpPr>
            <p:spPr bwMode="auto">
              <a:xfrm>
                <a:off x="3968750" y="3154363"/>
                <a:ext cx="1651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Oval 59"/>
              <p:cNvSpPr>
                <a:spLocks noChangeArrowheads="1"/>
              </p:cNvSpPr>
              <p:nvPr/>
            </p:nvSpPr>
            <p:spPr bwMode="auto">
              <a:xfrm>
                <a:off x="3740150" y="3543300"/>
                <a:ext cx="165100" cy="1651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70" name="Gruppieren 69"/>
          <p:cNvGrpSpPr/>
          <p:nvPr/>
        </p:nvGrpSpPr>
        <p:grpSpPr>
          <a:xfrm>
            <a:off x="8671803" y="1608311"/>
            <a:ext cx="916532" cy="916532"/>
            <a:chOff x="7012114" y="521424"/>
            <a:chExt cx="916532" cy="916532"/>
          </a:xfrm>
        </p:grpSpPr>
        <p:sp>
          <p:nvSpPr>
            <p:cNvPr id="71" name="Ellipse 70"/>
            <p:cNvSpPr/>
            <p:nvPr/>
          </p:nvSpPr>
          <p:spPr bwMode="gray">
            <a:xfrm>
              <a:off x="7012114" y="521424"/>
              <a:ext cx="916532" cy="916532"/>
            </a:xfrm>
            <a:prstGeom prst="ellipse">
              <a:avLst/>
            </a:prstGeom>
            <a:solidFill>
              <a:srgbClr val="92D05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7244210" y="712108"/>
              <a:ext cx="520004" cy="521345"/>
            </a:xfrm>
            <a:custGeom>
              <a:gdLst>
                <a:gd fmla="*/ 328 w 328" name="T0"/>
                <a:gd fmla="*/ 289 h 329" name="T1"/>
                <a:gd fmla="*/ 226 w 328" name="T2"/>
                <a:gd fmla="*/ 187 h 329" name="T3"/>
                <a:gd fmla="*/ 225 w 328" name="T4"/>
                <a:gd fmla="*/ 186 h 329" name="T5"/>
                <a:gd fmla="*/ 241 w 328" name="T6"/>
                <a:gd fmla="*/ 127 h 329" name="T7"/>
                <a:gd fmla="*/ 207 w 328" name="T8"/>
                <a:gd fmla="*/ 45 h 329" name="T9"/>
                <a:gd fmla="*/ 45 w 328" name="T10"/>
                <a:gd fmla="*/ 45 h 329" name="T11"/>
                <a:gd fmla="*/ 45 w 328" name="T12"/>
                <a:gd fmla="*/ 208 h 329" name="T13"/>
                <a:gd fmla="*/ 126 w 328" name="T14"/>
                <a:gd fmla="*/ 242 h 329" name="T15"/>
                <a:gd fmla="*/ 185 w 328" name="T16"/>
                <a:gd fmla="*/ 226 h 329" name="T17"/>
                <a:gd fmla="*/ 185 w 328" name="T18"/>
                <a:gd fmla="*/ 227 h 329" name="T19"/>
                <a:gd fmla="*/ 287 w 328" name="T20"/>
                <a:gd fmla="*/ 329 h 329" name="T21"/>
                <a:gd fmla="*/ 328 w 328" name="T22"/>
                <a:gd fmla="*/ 289 h 329" name="T23"/>
                <a:gd fmla="*/ 126 w 328" name="T24"/>
                <a:gd fmla="*/ 213 h 329" name="T25"/>
                <a:gd fmla="*/ 65 w 328" name="T26"/>
                <a:gd fmla="*/ 188 h 329" name="T27"/>
                <a:gd fmla="*/ 65 w 328" name="T28"/>
                <a:gd fmla="*/ 66 h 329" name="T29"/>
                <a:gd fmla="*/ 187 w 328" name="T30"/>
                <a:gd fmla="*/ 66 h 329" name="T31"/>
                <a:gd fmla="*/ 212 w 328" name="T32"/>
                <a:gd fmla="*/ 127 h 329" name="T33"/>
                <a:gd fmla="*/ 187 w 328" name="T34"/>
                <a:gd fmla="*/ 188 h 329" name="T35"/>
                <a:gd fmla="*/ 126 w 328" name="T36"/>
                <a:gd fmla="*/ 213 h 329" name="T37"/>
                <a:gd fmla="*/ 91 w 328" name="T38"/>
                <a:gd fmla="*/ 151 h 329" name="T39"/>
                <a:gd fmla="*/ 91 w 328" name="T40"/>
                <a:gd fmla="*/ 96 h 329" name="T41"/>
                <a:gd fmla="*/ 91 w 328" name="T42"/>
                <a:gd fmla="*/ 81 h 329" name="T43"/>
                <a:gd fmla="*/ 76 w 328" name="T44"/>
                <a:gd fmla="*/ 81 h 329" name="T45"/>
                <a:gd fmla="*/ 76 w 328" name="T46"/>
                <a:gd fmla="*/ 167 h 329" name="T47"/>
                <a:gd fmla="*/ 91 w 328" name="T48"/>
                <a:gd fmla="*/ 167 h 329" name="T49"/>
                <a:gd fmla="*/ 91 w 328" name="T50"/>
                <a:gd fmla="*/ 151 h 329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329" w="328">
                  <a:moveTo>
                    <a:pt x="328" y="289"/>
                  </a:moveTo>
                  <a:cubicBezTo>
                    <a:pt x="226" y="187"/>
                    <a:pt x="226" y="187"/>
                    <a:pt x="226" y="187"/>
                  </a:cubicBezTo>
                  <a:cubicBezTo>
                    <a:pt x="225" y="186"/>
                    <a:pt x="225" y="186"/>
                    <a:pt x="225" y="186"/>
                  </a:cubicBezTo>
                  <a:cubicBezTo>
                    <a:pt x="235" y="168"/>
                    <a:pt x="241" y="148"/>
                    <a:pt x="241" y="127"/>
                  </a:cubicBezTo>
                  <a:cubicBezTo>
                    <a:pt x="241" y="96"/>
                    <a:pt x="229" y="67"/>
                    <a:pt x="207" y="45"/>
                  </a:cubicBezTo>
                  <a:cubicBezTo>
                    <a:pt x="162" y="0"/>
                    <a:pt x="89" y="0"/>
                    <a:pt x="45" y="45"/>
                  </a:cubicBezTo>
                  <a:cubicBezTo>
                    <a:pt x="0" y="90"/>
                    <a:pt x="0" y="163"/>
                    <a:pt x="45" y="208"/>
                  </a:cubicBezTo>
                  <a:cubicBezTo>
                    <a:pt x="66" y="230"/>
                    <a:pt x="95" y="242"/>
                    <a:pt x="126" y="242"/>
                  </a:cubicBezTo>
                  <a:cubicBezTo>
                    <a:pt x="147" y="242"/>
                    <a:pt x="167" y="236"/>
                    <a:pt x="185" y="226"/>
                  </a:cubicBezTo>
                  <a:cubicBezTo>
                    <a:pt x="185" y="226"/>
                    <a:pt x="185" y="227"/>
                    <a:pt x="185" y="227"/>
                  </a:cubicBezTo>
                  <a:cubicBezTo>
                    <a:pt x="287" y="329"/>
                    <a:pt x="287" y="329"/>
                    <a:pt x="287" y="329"/>
                  </a:cubicBezTo>
                  <a:cubicBezTo>
                    <a:pt x="328" y="289"/>
                    <a:pt x="328" y="289"/>
                    <a:pt x="328" y="289"/>
                  </a:cubicBezTo>
                  <a:close/>
                  <a:moveTo>
                    <a:pt x="126" y="213"/>
                  </a:moveTo>
                  <a:cubicBezTo>
                    <a:pt x="103" y="213"/>
                    <a:pt x="81" y="204"/>
                    <a:pt x="65" y="188"/>
                  </a:cubicBezTo>
                  <a:cubicBezTo>
                    <a:pt x="32" y="154"/>
                    <a:pt x="32" y="100"/>
                    <a:pt x="65" y="66"/>
                  </a:cubicBezTo>
                  <a:cubicBezTo>
                    <a:pt x="99" y="32"/>
                    <a:pt x="153" y="32"/>
                    <a:pt x="187" y="66"/>
                  </a:cubicBezTo>
                  <a:cubicBezTo>
                    <a:pt x="203" y="82"/>
                    <a:pt x="212" y="104"/>
                    <a:pt x="212" y="127"/>
                  </a:cubicBezTo>
                  <a:cubicBezTo>
                    <a:pt x="212" y="150"/>
                    <a:pt x="203" y="172"/>
                    <a:pt x="187" y="188"/>
                  </a:cubicBezTo>
                  <a:cubicBezTo>
                    <a:pt x="170" y="204"/>
                    <a:pt x="149" y="213"/>
                    <a:pt x="126" y="213"/>
                  </a:cubicBezTo>
                  <a:close/>
                  <a:moveTo>
                    <a:pt x="91" y="151"/>
                  </a:moveTo>
                  <a:cubicBezTo>
                    <a:pt x="76" y="136"/>
                    <a:pt x="76" y="111"/>
                    <a:pt x="91" y="96"/>
                  </a:cubicBezTo>
                  <a:cubicBezTo>
                    <a:pt x="95" y="92"/>
                    <a:pt x="95" y="85"/>
                    <a:pt x="91" y="81"/>
                  </a:cubicBezTo>
                  <a:cubicBezTo>
                    <a:pt x="87" y="76"/>
                    <a:pt x="80" y="76"/>
                    <a:pt x="76" y="81"/>
                  </a:cubicBezTo>
                  <a:cubicBezTo>
                    <a:pt x="52" y="104"/>
                    <a:pt x="52" y="143"/>
                    <a:pt x="76" y="167"/>
                  </a:cubicBezTo>
                  <a:cubicBezTo>
                    <a:pt x="80" y="171"/>
                    <a:pt x="87" y="171"/>
                    <a:pt x="91" y="167"/>
                  </a:cubicBezTo>
                  <a:cubicBezTo>
                    <a:pt x="95" y="162"/>
                    <a:pt x="95" y="155"/>
                    <a:pt x="91" y="151"/>
                  </a:cubicBezTo>
                  <a:close/>
                </a:path>
              </a:pathLst>
            </a:custGeom>
            <a:solidFill>
              <a:srgbClr val="FFFFFF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73" name="Gruppieren 72"/>
          <p:cNvGrpSpPr/>
          <p:nvPr/>
        </p:nvGrpSpPr>
        <p:grpSpPr>
          <a:xfrm>
            <a:off x="4861999" y="917317"/>
            <a:ext cx="1511271" cy="1511271"/>
            <a:chOff x="3650690" y="724370"/>
            <a:chExt cx="1511271" cy="1511271"/>
          </a:xfrm>
        </p:grpSpPr>
        <p:sp>
          <p:nvSpPr>
            <p:cNvPr id="74" name="Ellipse 73"/>
            <p:cNvSpPr/>
            <p:nvPr/>
          </p:nvSpPr>
          <p:spPr bwMode="gray">
            <a:xfrm>
              <a:off x="3650690" y="724370"/>
              <a:ext cx="1511271" cy="1511271"/>
            </a:xfrm>
            <a:prstGeom prst="ellipse">
              <a:avLst/>
            </a:prstGeom>
            <a:solidFill>
              <a:srgbClr val="7030A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75" name="Gruppieren 74"/>
            <p:cNvGrpSpPr/>
            <p:nvPr/>
          </p:nvGrpSpPr>
          <p:grpSpPr>
            <a:xfrm>
              <a:off x="4205111" y="889766"/>
              <a:ext cx="402431" cy="1035421"/>
              <a:chOff x="4117059" y="900046"/>
              <a:chExt cx="457200" cy="1176337"/>
            </a:xfrm>
          </p:grpSpPr>
          <p:sp>
            <p:nvSpPr>
              <p:cNvPr id="76" name="Freeform 9"/>
              <p:cNvSpPr/>
              <p:nvPr/>
            </p:nvSpPr>
            <p:spPr bwMode="auto">
              <a:xfrm>
                <a:off x="4117059" y="1811271"/>
                <a:ext cx="457200" cy="265112"/>
              </a:xfrm>
              <a:custGeom>
                <a:gdLst>
                  <a:gd fmla="*/ 77 w 122" name="T0"/>
                  <a:gd fmla="*/ 8 h 71" name="T1"/>
                  <a:gd fmla="*/ 34 w 122" name="T2"/>
                  <a:gd fmla="*/ 18 h 71" name="T3"/>
                  <a:gd fmla="*/ 0 w 122" name="T4"/>
                  <a:gd fmla="*/ 5 h 71" name="T5"/>
                  <a:gd fmla="*/ 0 w 122" name="T6"/>
                  <a:gd fmla="*/ 10 h 71" name="T7"/>
                  <a:gd fmla="*/ 61 w 122" name="T8"/>
                  <a:gd fmla="*/ 71 h 71" name="T9"/>
                  <a:gd fmla="*/ 122 w 122" name="T10"/>
                  <a:gd fmla="*/ 18 h 71" name="T11"/>
                  <a:gd fmla="*/ 117 w 122" name="T12"/>
                  <a:gd fmla="*/ 17 h 71" name="T13"/>
                  <a:gd fmla="*/ 77 w 122" name="T14"/>
                  <a:gd fmla="*/ 8 h 71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71" w="122">
                    <a:moveTo>
                      <a:pt x="77" y="8"/>
                    </a:moveTo>
                    <a:cubicBezTo>
                      <a:pt x="59" y="16"/>
                      <a:pt x="55" y="27"/>
                      <a:pt x="34" y="18"/>
                    </a:cubicBezTo>
                    <a:cubicBezTo>
                      <a:pt x="23" y="13"/>
                      <a:pt x="11" y="3"/>
                      <a:pt x="0" y="5"/>
                    </a:cubicBezTo>
                    <a:cubicBezTo>
                      <a:pt x="0" y="7"/>
                      <a:pt x="0" y="8"/>
                      <a:pt x="0" y="10"/>
                    </a:cubicBezTo>
                    <a:cubicBezTo>
                      <a:pt x="0" y="44"/>
                      <a:pt x="27" y="71"/>
                      <a:pt x="61" y="71"/>
                    </a:cubicBezTo>
                    <a:cubicBezTo>
                      <a:pt x="92" y="71"/>
                      <a:pt x="118" y="48"/>
                      <a:pt x="122" y="18"/>
                    </a:cubicBezTo>
                    <a:cubicBezTo>
                      <a:pt x="120" y="18"/>
                      <a:pt x="119" y="17"/>
                      <a:pt x="117" y="17"/>
                    </a:cubicBezTo>
                    <a:cubicBezTo>
                      <a:pt x="103" y="8"/>
                      <a:pt x="94" y="0"/>
                      <a:pt x="77" y="8"/>
                    </a:cubicBezTo>
                    <a:close/>
                  </a:path>
                </a:pathLst>
              </a:cu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10"/>
              <p:cNvSpPr/>
              <p:nvPr/>
            </p:nvSpPr>
            <p:spPr bwMode="auto">
              <a:xfrm>
                <a:off x="4117059" y="1131821"/>
                <a:ext cx="457200" cy="781050"/>
              </a:xfrm>
              <a:custGeom>
                <a:gdLst>
                  <a:gd fmla="*/ 93 w 122" name="T0"/>
                  <a:gd fmla="*/ 139 h 208" name="T1"/>
                  <a:gd fmla="*/ 93 w 122" name="T2"/>
                  <a:gd fmla="*/ 0 h 208" name="T3"/>
                  <a:gd fmla="*/ 29 w 122" name="T4"/>
                  <a:gd fmla="*/ 0 h 208" name="T5"/>
                  <a:gd fmla="*/ 29 w 122" name="T6"/>
                  <a:gd fmla="*/ 139 h 208" name="T7"/>
                  <a:gd fmla="*/ 0 w 122" name="T8"/>
                  <a:gd fmla="*/ 186 h 208" name="T9"/>
                  <a:gd fmla="*/ 34 w 122" name="T10"/>
                  <a:gd fmla="*/ 199 h 208" name="T11"/>
                  <a:gd fmla="*/ 77 w 122" name="T12"/>
                  <a:gd fmla="*/ 189 h 208" name="T13"/>
                  <a:gd fmla="*/ 117 w 122" name="T14"/>
                  <a:gd fmla="*/ 198 h 208" name="T15"/>
                  <a:gd fmla="*/ 122 w 122" name="T16"/>
                  <a:gd fmla="*/ 199 h 208" name="T17"/>
                  <a:gd fmla="*/ 122 w 122" name="T18"/>
                  <a:gd fmla="*/ 191 h 208" name="T19"/>
                  <a:gd fmla="*/ 93 w 122" name="T20"/>
                  <a:gd fmla="*/ 139 h 208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208" w="122">
                    <a:moveTo>
                      <a:pt x="93" y="139"/>
                    </a:moveTo>
                    <a:cubicBezTo>
                      <a:pt x="93" y="0"/>
                      <a:pt x="93" y="0"/>
                      <a:pt x="9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9" y="139"/>
                      <a:pt x="29" y="139"/>
                      <a:pt x="29" y="139"/>
                    </a:cubicBezTo>
                    <a:cubicBezTo>
                      <a:pt x="13" y="149"/>
                      <a:pt x="2" y="166"/>
                      <a:pt x="0" y="186"/>
                    </a:cubicBezTo>
                    <a:cubicBezTo>
                      <a:pt x="11" y="184"/>
                      <a:pt x="23" y="194"/>
                      <a:pt x="34" y="199"/>
                    </a:cubicBezTo>
                    <a:cubicBezTo>
                      <a:pt x="55" y="208"/>
                      <a:pt x="59" y="197"/>
                      <a:pt x="77" y="189"/>
                    </a:cubicBezTo>
                    <a:cubicBezTo>
                      <a:pt x="94" y="181"/>
                      <a:pt x="103" y="189"/>
                      <a:pt x="117" y="198"/>
                    </a:cubicBezTo>
                    <a:cubicBezTo>
                      <a:pt x="119" y="198"/>
                      <a:pt x="120" y="199"/>
                      <a:pt x="122" y="199"/>
                    </a:cubicBezTo>
                    <a:cubicBezTo>
                      <a:pt x="122" y="197"/>
                      <a:pt x="122" y="194"/>
                      <a:pt x="122" y="191"/>
                    </a:cubicBezTo>
                    <a:cubicBezTo>
                      <a:pt x="122" y="169"/>
                      <a:pt x="111" y="150"/>
                      <a:pt x="93" y="139"/>
                    </a:cubicBezTo>
                    <a:close/>
                  </a:path>
                </a:pathLst>
              </a:cu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11"/>
              <p:cNvSpPr/>
              <p:nvPr/>
            </p:nvSpPr>
            <p:spPr bwMode="auto">
              <a:xfrm>
                <a:off x="4371059" y="1541396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Line 12"/>
              <p:cNvSpPr>
                <a:spLocks noChangeShapeType="1"/>
              </p:cNvSpPr>
              <p:nvPr/>
            </p:nvSpPr>
            <p:spPr bwMode="auto">
              <a:xfrm flipH="1">
                <a:off x="4371059" y="1541396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3"/>
              <p:cNvSpPr/>
              <p:nvPr/>
            </p:nvSpPr>
            <p:spPr bwMode="auto">
              <a:xfrm>
                <a:off x="4371059" y="1484246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Line 14"/>
              <p:cNvSpPr>
                <a:spLocks noChangeShapeType="1"/>
              </p:cNvSpPr>
              <p:nvPr/>
            </p:nvSpPr>
            <p:spPr bwMode="auto">
              <a:xfrm flipH="1">
                <a:off x="4371059" y="1484246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5"/>
              <p:cNvSpPr/>
              <p:nvPr/>
            </p:nvSpPr>
            <p:spPr bwMode="auto">
              <a:xfrm>
                <a:off x="4371059" y="1425508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Line 16"/>
              <p:cNvSpPr>
                <a:spLocks noChangeShapeType="1"/>
              </p:cNvSpPr>
              <p:nvPr/>
            </p:nvSpPr>
            <p:spPr bwMode="auto">
              <a:xfrm flipH="1">
                <a:off x="4371059" y="1425508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17"/>
              <p:cNvSpPr/>
              <p:nvPr/>
            </p:nvSpPr>
            <p:spPr bwMode="auto">
              <a:xfrm>
                <a:off x="4371059" y="1368358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Line 18"/>
              <p:cNvSpPr>
                <a:spLocks noChangeShapeType="1"/>
              </p:cNvSpPr>
              <p:nvPr/>
            </p:nvSpPr>
            <p:spPr bwMode="auto">
              <a:xfrm flipH="1">
                <a:off x="4371059" y="1368358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6" name="Freeform 19"/>
              <p:cNvSpPr/>
              <p:nvPr/>
            </p:nvSpPr>
            <p:spPr bwMode="auto">
              <a:xfrm>
                <a:off x="4371059" y="1312796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Line 20"/>
              <p:cNvSpPr>
                <a:spLocks noChangeShapeType="1"/>
              </p:cNvSpPr>
              <p:nvPr/>
            </p:nvSpPr>
            <p:spPr bwMode="auto">
              <a:xfrm flipH="1">
                <a:off x="4371059" y="1312796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Freeform 21"/>
              <p:cNvSpPr/>
              <p:nvPr/>
            </p:nvSpPr>
            <p:spPr bwMode="auto">
              <a:xfrm>
                <a:off x="4371059" y="1255646"/>
                <a:ext cx="95250" cy="0"/>
              </a:xfrm>
              <a:custGeom>
                <a:gdLst>
                  <a:gd fmla="*/ 60 w 60" name="T0"/>
                  <a:gd fmla="*/ 0 w 60" name="T1"/>
                  <a:gd fmla="*/ 60 w 60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60">
                    <a:moveTo>
                      <a:pt x="60" y="0"/>
                    </a:moveTo>
                    <a:lnTo>
                      <a:pt x="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Line 22"/>
              <p:cNvSpPr>
                <a:spLocks noChangeShapeType="1"/>
              </p:cNvSpPr>
              <p:nvPr/>
            </p:nvSpPr>
            <p:spPr bwMode="auto">
              <a:xfrm flipH="1">
                <a:off x="4371059" y="1255646"/>
                <a:ext cx="95250" cy="0"/>
              </a:xfrm>
              <a:prstGeom prst="lin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Oval 23"/>
              <p:cNvSpPr>
                <a:spLocks noChangeArrowheads="1"/>
              </p:cNvSpPr>
              <p:nvPr/>
            </p:nvSpPr>
            <p:spPr bwMode="auto">
              <a:xfrm>
                <a:off x="4345659" y="955608"/>
                <a:ext cx="93663" cy="90487"/>
              </a:xfrm>
              <a:prstGeom prst="ellips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Oval 24"/>
              <p:cNvSpPr>
                <a:spLocks noChangeArrowheads="1"/>
              </p:cNvSpPr>
              <p:nvPr/>
            </p:nvSpPr>
            <p:spPr bwMode="auto">
              <a:xfrm>
                <a:off x="4247234" y="900046"/>
                <a:ext cx="79375" cy="79375"/>
              </a:xfrm>
              <a:prstGeom prst="ellips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2" name="Oval 25"/>
              <p:cNvSpPr>
                <a:spLocks noChangeArrowheads="1"/>
              </p:cNvSpPr>
              <p:nvPr/>
            </p:nvSpPr>
            <p:spPr bwMode="auto">
              <a:xfrm>
                <a:off x="4304384" y="1049271"/>
                <a:ext cx="44450" cy="49212"/>
              </a:xfrm>
              <a:prstGeom prst="ellips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3" name="Oval 26"/>
              <p:cNvSpPr>
                <a:spLocks noChangeArrowheads="1"/>
              </p:cNvSpPr>
              <p:nvPr/>
            </p:nvSpPr>
            <p:spPr bwMode="auto">
              <a:xfrm>
                <a:off x="4312321" y="1709671"/>
                <a:ext cx="77788" cy="79375"/>
              </a:xfrm>
              <a:prstGeom prst="ellips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4" name="Oval 27"/>
              <p:cNvSpPr>
                <a:spLocks noChangeArrowheads="1"/>
              </p:cNvSpPr>
              <p:nvPr/>
            </p:nvSpPr>
            <p:spPr bwMode="auto">
              <a:xfrm>
                <a:off x="4282159" y="1803333"/>
                <a:ext cx="44450" cy="49212"/>
              </a:xfrm>
              <a:prstGeom prst="ellipse">
                <a:avLst/>
              </a:prstGeom>
              <a:noFill/>
              <a:ln cap="flat" w="15875">
                <a:solidFill>
                  <a:srgbClr val="FFFFFF"/>
                </a:solidFill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95" name="Gruppieren 94"/>
          <p:cNvGrpSpPr/>
          <p:nvPr/>
        </p:nvGrpSpPr>
        <p:grpSpPr>
          <a:xfrm>
            <a:off x="4644576" y="2837257"/>
            <a:ext cx="1187029" cy="1187029"/>
            <a:chOff x="3433267" y="2644310"/>
            <a:chExt cx="1187029" cy="1187029"/>
          </a:xfrm>
        </p:grpSpPr>
        <p:sp>
          <p:nvSpPr>
            <p:cNvPr id="96" name="Ellipse 95"/>
            <p:cNvSpPr/>
            <p:nvPr/>
          </p:nvSpPr>
          <p:spPr bwMode="gray">
            <a:xfrm>
              <a:off x="3433267" y="2644310"/>
              <a:ext cx="1187029" cy="1187029"/>
            </a:xfrm>
            <a:prstGeom prst="ellipse">
              <a:avLst/>
            </a:prstGeom>
            <a:solidFill>
              <a:srgbClr val="0070C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97" name="Gruppieren 96"/>
            <p:cNvGrpSpPr/>
            <p:nvPr/>
          </p:nvGrpSpPr>
          <p:grpSpPr>
            <a:xfrm>
              <a:off x="3719075" y="2887766"/>
              <a:ext cx="609006" cy="685131"/>
              <a:chOff x="7021513" y="2846388"/>
              <a:chExt cx="1079500" cy="1214437"/>
            </a:xfrm>
            <a:solidFill>
              <a:srgbClr val="FFFFFF"/>
            </a:solidFill>
          </p:grpSpPr>
          <p:sp>
            <p:nvSpPr>
              <p:cNvPr id="98" name="Freeform 6"/>
              <p:cNvSpPr/>
              <p:nvPr/>
            </p:nvSpPr>
            <p:spPr bwMode="auto">
              <a:xfrm>
                <a:off x="7021513" y="3482975"/>
                <a:ext cx="963613" cy="577850"/>
              </a:xfrm>
              <a:custGeom>
                <a:gdLst>
                  <a:gd fmla="*/ 252 w 257" name="T0"/>
                  <a:gd fmla="*/ 98 h 154" name="T1"/>
                  <a:gd fmla="*/ 228 w 257" name="T2"/>
                  <a:gd fmla="*/ 90 h 154" name="T3"/>
                  <a:gd fmla="*/ 220 w 257" name="T4"/>
                  <a:gd fmla="*/ 98 h 154" name="T5"/>
                  <a:gd fmla="*/ 55 w 257" name="T6"/>
                  <a:gd fmla="*/ 25 h 154" name="T7"/>
                  <a:gd fmla="*/ 56 w 257" name="T8"/>
                  <a:gd fmla="*/ 19 h 154" name="T9"/>
                  <a:gd fmla="*/ 39 w 257" name="T10"/>
                  <a:gd fmla="*/ 0 h 154" name="T11"/>
                  <a:gd fmla="*/ 20 w 257" name="T12"/>
                  <a:gd fmla="*/ 17 h 154" name="T13"/>
                  <a:gd fmla="*/ 1 w 257" name="T14"/>
                  <a:gd fmla="*/ 38 h 154" name="T15"/>
                  <a:gd fmla="*/ 18 w 257" name="T16"/>
                  <a:gd fmla="*/ 57 h 154" name="T17"/>
                  <a:gd fmla="*/ 33 w 257" name="T18"/>
                  <a:gd fmla="*/ 50 h 154" name="T19"/>
                  <a:gd fmla="*/ 212 w 257" name="T20"/>
                  <a:gd fmla="*/ 129 h 154" name="T21"/>
                  <a:gd fmla="*/ 213 w 257" name="T22"/>
                  <a:gd fmla="*/ 141 h 154" name="T23"/>
                  <a:gd fmla="*/ 237 w 257" name="T24"/>
                  <a:gd fmla="*/ 150 h 154" name="T25"/>
                  <a:gd fmla="*/ 245 w 257" name="T26"/>
                  <a:gd fmla="*/ 126 h 154" name="T27"/>
                  <a:gd fmla="*/ 252 w 257" name="T28"/>
                  <a:gd fmla="*/ 98 h 154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54" w="257">
                    <a:moveTo>
                      <a:pt x="252" y="98"/>
                    </a:moveTo>
                    <a:cubicBezTo>
                      <a:pt x="248" y="90"/>
                      <a:pt x="237" y="86"/>
                      <a:pt x="228" y="90"/>
                    </a:cubicBezTo>
                    <a:cubicBezTo>
                      <a:pt x="225" y="92"/>
                      <a:pt x="222" y="94"/>
                      <a:pt x="220" y="98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56" y="23"/>
                      <a:pt x="56" y="21"/>
                      <a:pt x="56" y="19"/>
                    </a:cubicBezTo>
                    <a:cubicBezTo>
                      <a:pt x="57" y="9"/>
                      <a:pt x="49" y="1"/>
                      <a:pt x="39" y="0"/>
                    </a:cubicBezTo>
                    <a:cubicBezTo>
                      <a:pt x="29" y="0"/>
                      <a:pt x="21" y="7"/>
                      <a:pt x="20" y="17"/>
                    </a:cubicBezTo>
                    <a:cubicBezTo>
                      <a:pt x="20" y="19"/>
                      <a:pt x="1" y="28"/>
                      <a:pt x="1" y="38"/>
                    </a:cubicBezTo>
                    <a:cubicBezTo>
                      <a:pt x="0" y="48"/>
                      <a:pt x="8" y="56"/>
                      <a:pt x="18" y="57"/>
                    </a:cubicBezTo>
                    <a:cubicBezTo>
                      <a:pt x="24" y="57"/>
                      <a:pt x="30" y="54"/>
                      <a:pt x="33" y="50"/>
                    </a:cubicBezTo>
                    <a:cubicBezTo>
                      <a:pt x="212" y="129"/>
                      <a:pt x="212" y="129"/>
                      <a:pt x="212" y="129"/>
                    </a:cubicBezTo>
                    <a:cubicBezTo>
                      <a:pt x="211" y="133"/>
                      <a:pt x="211" y="137"/>
                      <a:pt x="213" y="141"/>
                    </a:cubicBezTo>
                    <a:cubicBezTo>
                      <a:pt x="217" y="150"/>
                      <a:pt x="228" y="154"/>
                      <a:pt x="237" y="150"/>
                    </a:cubicBezTo>
                    <a:cubicBezTo>
                      <a:pt x="246" y="146"/>
                      <a:pt x="250" y="135"/>
                      <a:pt x="245" y="126"/>
                    </a:cubicBezTo>
                    <a:cubicBezTo>
                      <a:pt x="245" y="125"/>
                      <a:pt x="257" y="107"/>
                      <a:pt x="252" y="9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7"/>
              <p:cNvSpPr/>
              <p:nvPr/>
            </p:nvSpPr>
            <p:spPr bwMode="auto">
              <a:xfrm>
                <a:off x="7137400" y="3479800"/>
                <a:ext cx="963613" cy="566737"/>
              </a:xfrm>
              <a:custGeom>
                <a:gdLst>
                  <a:gd fmla="*/ 5 w 257" name="T0"/>
                  <a:gd fmla="*/ 95 h 151" name="T1"/>
                  <a:gd fmla="*/ 29 w 257" name="T2"/>
                  <a:gd fmla="*/ 87 h 151" name="T3"/>
                  <a:gd fmla="*/ 37 w 257" name="T4"/>
                  <a:gd fmla="*/ 95 h 151" name="T5"/>
                  <a:gd fmla="*/ 203 w 257" name="T6"/>
                  <a:gd fmla="*/ 25 h 151" name="T7"/>
                  <a:gd fmla="*/ 202 w 257" name="T8"/>
                  <a:gd fmla="*/ 19 h 151" name="T9"/>
                  <a:gd fmla="*/ 220 w 257" name="T10"/>
                  <a:gd fmla="*/ 1 h 151" name="T11"/>
                  <a:gd fmla="*/ 238 w 257" name="T12"/>
                  <a:gd fmla="*/ 18 h 151" name="T13"/>
                  <a:gd fmla="*/ 257 w 257" name="T14"/>
                  <a:gd fmla="*/ 39 h 151" name="T15"/>
                  <a:gd fmla="*/ 240 w 257" name="T16"/>
                  <a:gd fmla="*/ 58 h 151" name="T17"/>
                  <a:gd fmla="*/ 225 w 257" name="T18"/>
                  <a:gd fmla="*/ 50 h 151" name="T19"/>
                  <a:gd fmla="*/ 45 w 257" name="T20"/>
                  <a:gd fmla="*/ 126 h 151" name="T21"/>
                  <a:gd fmla="*/ 43 w 257" name="T22"/>
                  <a:gd fmla="*/ 139 h 151" name="T23"/>
                  <a:gd fmla="*/ 19 w 257" name="T24"/>
                  <a:gd fmla="*/ 147 h 151" name="T25"/>
                  <a:gd fmla="*/ 11 w 257" name="T26"/>
                  <a:gd fmla="*/ 122 h 151" name="T27"/>
                  <a:gd fmla="*/ 5 w 257" name="T28"/>
                  <a:gd fmla="*/ 95 h 151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51" w="257">
                    <a:moveTo>
                      <a:pt x="5" y="95"/>
                    </a:moveTo>
                    <a:cubicBezTo>
                      <a:pt x="9" y="86"/>
                      <a:pt x="20" y="83"/>
                      <a:pt x="29" y="87"/>
                    </a:cubicBezTo>
                    <a:cubicBezTo>
                      <a:pt x="33" y="89"/>
                      <a:pt x="35" y="92"/>
                      <a:pt x="37" y="95"/>
                    </a:cubicBezTo>
                    <a:cubicBezTo>
                      <a:pt x="203" y="25"/>
                      <a:pt x="203" y="25"/>
                      <a:pt x="203" y="25"/>
                    </a:cubicBezTo>
                    <a:cubicBezTo>
                      <a:pt x="203" y="23"/>
                      <a:pt x="202" y="21"/>
                      <a:pt x="202" y="19"/>
                    </a:cubicBezTo>
                    <a:cubicBezTo>
                      <a:pt x="202" y="9"/>
                      <a:pt x="210" y="1"/>
                      <a:pt x="220" y="1"/>
                    </a:cubicBezTo>
                    <a:cubicBezTo>
                      <a:pt x="230" y="0"/>
                      <a:pt x="238" y="8"/>
                      <a:pt x="238" y="18"/>
                    </a:cubicBezTo>
                    <a:cubicBezTo>
                      <a:pt x="238" y="19"/>
                      <a:pt x="257" y="29"/>
                      <a:pt x="257" y="39"/>
                    </a:cubicBezTo>
                    <a:cubicBezTo>
                      <a:pt x="257" y="49"/>
                      <a:pt x="250" y="57"/>
                      <a:pt x="240" y="58"/>
                    </a:cubicBezTo>
                    <a:cubicBezTo>
                      <a:pt x="233" y="58"/>
                      <a:pt x="228" y="55"/>
                      <a:pt x="225" y="50"/>
                    </a:cubicBezTo>
                    <a:cubicBezTo>
                      <a:pt x="45" y="126"/>
                      <a:pt x="45" y="126"/>
                      <a:pt x="45" y="126"/>
                    </a:cubicBezTo>
                    <a:cubicBezTo>
                      <a:pt x="46" y="130"/>
                      <a:pt x="45" y="135"/>
                      <a:pt x="43" y="139"/>
                    </a:cubicBezTo>
                    <a:cubicBezTo>
                      <a:pt x="39" y="148"/>
                      <a:pt x="28" y="151"/>
                      <a:pt x="19" y="147"/>
                    </a:cubicBezTo>
                    <a:cubicBezTo>
                      <a:pt x="10" y="142"/>
                      <a:pt x="7" y="131"/>
                      <a:pt x="11" y="122"/>
                    </a:cubicBezTo>
                    <a:cubicBezTo>
                      <a:pt x="12" y="121"/>
                      <a:pt x="0" y="104"/>
                      <a:pt x="5" y="9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0" name="Freeform 28"/>
              <p:cNvSpPr>
                <a:spLocks noEditPoints="1"/>
              </p:cNvSpPr>
              <p:nvPr/>
            </p:nvSpPr>
            <p:spPr bwMode="auto">
              <a:xfrm>
                <a:off x="7178675" y="2846388"/>
                <a:ext cx="719138" cy="831850"/>
              </a:xfrm>
              <a:custGeom>
                <a:gdLst>
                  <a:gd fmla="*/ 105 w 192" name="T0"/>
                  <a:gd fmla="*/ 1 h 222" name="T1"/>
                  <a:gd fmla="*/ 28 w 192" name="T2"/>
                  <a:gd fmla="*/ 128 h 222" name="T3"/>
                  <a:gd fmla="*/ 46 w 192" name="T4"/>
                  <a:gd fmla="*/ 151 h 222" name="T5"/>
                  <a:gd fmla="*/ 51 w 192" name="T6"/>
                  <a:gd fmla="*/ 180 h 222" name="T7"/>
                  <a:gd fmla="*/ 92 w 192" name="T8"/>
                  <a:gd fmla="*/ 219 h 222" name="T9"/>
                  <a:gd fmla="*/ 137 w 192" name="T10"/>
                  <a:gd fmla="*/ 211 h 222" name="T11"/>
                  <a:gd fmla="*/ 155 w 192" name="T12"/>
                  <a:gd fmla="*/ 154 h 222" name="T13"/>
                  <a:gd fmla="*/ 182 w 192" name="T14"/>
                  <a:gd fmla="*/ 100 h 222" name="T15"/>
                  <a:gd fmla="*/ 50 w 192" name="T16"/>
                  <a:gd fmla="*/ 118 h 222" name="T17"/>
                  <a:gd fmla="*/ 88 w 192" name="T18"/>
                  <a:gd fmla="*/ 92 h 222" name="T19"/>
                  <a:gd fmla="*/ 82 w 192" name="T20"/>
                  <a:gd fmla="*/ 116 h 222" name="T21"/>
                  <a:gd fmla="*/ 143 w 192" name="T22"/>
                  <a:gd fmla="*/ 177 h 222" name="T23"/>
                  <a:gd fmla="*/ 132 w 192" name="T24"/>
                  <a:gd fmla="*/ 178 h 222" name="T25"/>
                  <a:gd fmla="*/ 126 w 192" name="T26"/>
                  <a:gd fmla="*/ 191 h 222" name="T27"/>
                  <a:gd fmla="*/ 124 w 192" name="T28"/>
                  <a:gd fmla="*/ 178 h 222" name="T29"/>
                  <a:gd fmla="*/ 118 w 192" name="T30"/>
                  <a:gd fmla="*/ 192 h 222" name="T31"/>
                  <a:gd fmla="*/ 116 w 192" name="T32"/>
                  <a:gd fmla="*/ 178 h 222" name="T33"/>
                  <a:gd fmla="*/ 110 w 192" name="T34"/>
                  <a:gd fmla="*/ 193 h 222" name="T35"/>
                  <a:gd fmla="*/ 108 w 192" name="T36"/>
                  <a:gd fmla="*/ 178 h 222" name="T37"/>
                  <a:gd fmla="*/ 102 w 192" name="T38"/>
                  <a:gd fmla="*/ 193 h 222" name="T39"/>
                  <a:gd fmla="*/ 100 w 192" name="T40"/>
                  <a:gd fmla="*/ 178 h 222" name="T41"/>
                  <a:gd fmla="*/ 94 w 192" name="T42"/>
                  <a:gd fmla="*/ 193 h 222" name="T43"/>
                  <a:gd fmla="*/ 92 w 192" name="T44"/>
                  <a:gd fmla="*/ 178 h 222" name="T45"/>
                  <a:gd fmla="*/ 85 w 192" name="T46"/>
                  <a:gd fmla="*/ 192 h 222" name="T47"/>
                  <a:gd fmla="*/ 83 w 192" name="T48"/>
                  <a:gd fmla="*/ 178 h 222" name="T49"/>
                  <a:gd fmla="*/ 77 w 192" name="T50"/>
                  <a:gd fmla="*/ 191 h 222" name="T51"/>
                  <a:gd fmla="*/ 75 w 192" name="T52"/>
                  <a:gd fmla="*/ 178 h 222" name="T53"/>
                  <a:gd fmla="*/ 69 w 192" name="T54"/>
                  <a:gd fmla="*/ 188 h 222" name="T55"/>
                  <a:gd fmla="*/ 60 w 192" name="T56"/>
                  <a:gd fmla="*/ 177 h 222" name="T57"/>
                  <a:gd fmla="*/ 69 w 192" name="T58"/>
                  <a:gd fmla="*/ 165 h 222" name="T59"/>
                  <a:gd fmla="*/ 69 w 192" name="T60"/>
                  <a:gd fmla="*/ 177 h 222" name="T61"/>
                  <a:gd fmla="*/ 75 w 192" name="T62"/>
                  <a:gd fmla="*/ 165 h 222" name="T63"/>
                  <a:gd fmla="*/ 77 w 192" name="T64"/>
                  <a:gd fmla="*/ 177 h 222" name="T65"/>
                  <a:gd fmla="*/ 83 w 192" name="T66"/>
                  <a:gd fmla="*/ 164 h 222" name="T67"/>
                  <a:gd fmla="*/ 85 w 192" name="T68"/>
                  <a:gd fmla="*/ 177 h 222" name="T69"/>
                  <a:gd fmla="*/ 92 w 192" name="T70"/>
                  <a:gd fmla="*/ 164 h 222" name="T71"/>
                  <a:gd fmla="*/ 94 w 192" name="T72"/>
                  <a:gd fmla="*/ 177 h 222" name="T73"/>
                  <a:gd fmla="*/ 100 w 192" name="T74"/>
                  <a:gd fmla="*/ 164 h 222" name="T75"/>
                  <a:gd fmla="*/ 102 w 192" name="T76"/>
                  <a:gd fmla="*/ 177 h 222" name="T77"/>
                  <a:gd fmla="*/ 108 w 192" name="T78"/>
                  <a:gd fmla="*/ 164 h 222" name="T79"/>
                  <a:gd fmla="*/ 110 w 192" name="T80"/>
                  <a:gd fmla="*/ 177 h 222" name="T81"/>
                  <a:gd fmla="*/ 116 w 192" name="T82"/>
                  <a:gd fmla="*/ 164 h 222" name="T83"/>
                  <a:gd fmla="*/ 118 w 192" name="T84"/>
                  <a:gd fmla="*/ 177 h 222" name="T85"/>
                  <a:gd fmla="*/ 124 w 192" name="T86"/>
                  <a:gd fmla="*/ 165 h 222" name="T87"/>
                  <a:gd fmla="*/ 126 w 192" name="T88"/>
                  <a:gd fmla="*/ 177 h 222" name="T89"/>
                  <a:gd fmla="*/ 132 w 192" name="T90"/>
                  <a:gd fmla="*/ 165 h 222" name="T91"/>
                  <a:gd fmla="*/ 146 w 192" name="T92"/>
                  <a:gd fmla="*/ 153 h 222" name="T93"/>
                  <a:gd fmla="*/ 149 w 192" name="T94"/>
                  <a:gd fmla="*/ 151 h 222" name="T95"/>
                  <a:gd fmla="*/ 143 w 192" name="T96"/>
                  <a:gd fmla="*/ 177 h 222" name="T97"/>
                  <a:gd fmla="*/ 111 w 192" name="T98"/>
                  <a:gd fmla="*/ 109 h 222" name="T99"/>
                  <a:gd fmla="*/ 157 w 192" name="T100"/>
                  <a:gd fmla="*/ 99 h 222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221" w="192">
                    <a:moveTo>
                      <a:pt x="187" y="54"/>
                    </a:moveTo>
                    <a:cubicBezTo>
                      <a:pt x="173" y="0"/>
                      <a:pt x="114" y="1"/>
                      <a:pt x="105" y="1"/>
                    </a:cubicBezTo>
                    <a:cubicBezTo>
                      <a:pt x="0" y="5"/>
                      <a:pt x="17" y="79"/>
                      <a:pt x="21" y="88"/>
                    </a:cubicBezTo>
                    <a:cubicBezTo>
                      <a:pt x="25" y="96"/>
                      <a:pt x="28" y="119"/>
                      <a:pt x="28" y="128"/>
                    </a:cubicBezTo>
                    <a:cubicBezTo>
                      <a:pt x="28" y="136"/>
                      <a:pt x="24" y="149"/>
                      <a:pt x="38" y="150"/>
                    </a:cubicBezTo>
                    <a:cubicBezTo>
                      <a:pt x="41" y="151"/>
                      <a:pt x="43" y="151"/>
                      <a:pt x="46" y="151"/>
                    </a:cubicBezTo>
                    <a:cubicBezTo>
                      <a:pt x="46" y="151"/>
                      <a:pt x="47" y="151"/>
                      <a:pt x="47" y="151"/>
                    </a:cubicBezTo>
                    <a:cubicBezTo>
                      <a:pt x="49" y="159"/>
                      <a:pt x="50" y="171"/>
                      <a:pt x="51" y="180"/>
                    </a:cubicBezTo>
                    <a:cubicBezTo>
                      <a:pt x="51" y="189"/>
                      <a:pt x="48" y="204"/>
                      <a:pt x="61" y="207"/>
                    </a:cubicBezTo>
                    <a:cubicBezTo>
                      <a:pt x="74" y="211"/>
                      <a:pt x="90" y="217"/>
                      <a:pt x="92" y="219"/>
                    </a:cubicBezTo>
                    <a:cubicBezTo>
                      <a:pt x="95" y="220"/>
                      <a:pt x="102" y="222"/>
                      <a:pt x="108" y="219"/>
                    </a:cubicBezTo>
                    <a:cubicBezTo>
                      <a:pt x="114" y="215"/>
                      <a:pt x="130" y="211"/>
                      <a:pt x="137" y="211"/>
                    </a:cubicBezTo>
                    <a:cubicBezTo>
                      <a:pt x="144" y="211"/>
                      <a:pt x="152" y="204"/>
                      <a:pt x="152" y="195"/>
                    </a:cubicBezTo>
                    <a:cubicBezTo>
                      <a:pt x="152" y="188"/>
                      <a:pt x="153" y="163"/>
                      <a:pt x="155" y="154"/>
                    </a:cubicBezTo>
                    <a:cubicBezTo>
                      <a:pt x="169" y="158"/>
                      <a:pt x="179" y="145"/>
                      <a:pt x="176" y="137"/>
                    </a:cubicBezTo>
                    <a:cubicBezTo>
                      <a:pt x="173" y="127"/>
                      <a:pt x="175" y="110"/>
                      <a:pt x="182" y="100"/>
                    </a:cubicBezTo>
                    <a:cubicBezTo>
                      <a:pt x="182" y="100"/>
                      <a:pt x="192" y="72"/>
                      <a:pt x="187" y="54"/>
                    </a:cubicBezTo>
                    <a:close/>
                    <a:moveTo>
                      <a:pt x="50" y="118"/>
                    </a:moveTo>
                    <a:cubicBezTo>
                      <a:pt x="47" y="118"/>
                      <a:pt x="42" y="103"/>
                      <a:pt x="47" y="96"/>
                    </a:cubicBezTo>
                    <a:cubicBezTo>
                      <a:pt x="52" y="90"/>
                      <a:pt x="83" y="91"/>
                      <a:pt x="88" y="92"/>
                    </a:cubicBezTo>
                    <a:cubicBezTo>
                      <a:pt x="88" y="92"/>
                      <a:pt x="93" y="93"/>
                      <a:pt x="92" y="100"/>
                    </a:cubicBezTo>
                    <a:cubicBezTo>
                      <a:pt x="90" y="111"/>
                      <a:pt x="89" y="110"/>
                      <a:pt x="82" y="116"/>
                    </a:cubicBezTo>
                    <a:cubicBezTo>
                      <a:pt x="67" y="133"/>
                      <a:pt x="53" y="119"/>
                      <a:pt x="50" y="118"/>
                    </a:cubicBezTo>
                    <a:close/>
                    <a:moveTo>
                      <a:pt x="143" y="177"/>
                    </a:moveTo>
                    <a:cubicBezTo>
                      <a:pt x="142" y="181"/>
                      <a:pt x="142" y="186"/>
                      <a:pt x="132" y="189"/>
                    </a:cubicBezTo>
                    <a:cubicBezTo>
                      <a:pt x="132" y="178"/>
                      <a:pt x="132" y="178"/>
                      <a:pt x="132" y="178"/>
                    </a:cubicBezTo>
                    <a:cubicBezTo>
                      <a:pt x="126" y="178"/>
                      <a:pt x="126" y="178"/>
                      <a:pt x="126" y="178"/>
                    </a:cubicBezTo>
                    <a:cubicBezTo>
                      <a:pt x="126" y="191"/>
                      <a:pt x="126" y="191"/>
                      <a:pt x="126" y="191"/>
                    </a:cubicBezTo>
                    <a:cubicBezTo>
                      <a:pt x="125" y="191"/>
                      <a:pt x="125" y="191"/>
                      <a:pt x="124" y="191"/>
                    </a:cubicBezTo>
                    <a:cubicBezTo>
                      <a:pt x="124" y="178"/>
                      <a:pt x="124" y="178"/>
                      <a:pt x="124" y="178"/>
                    </a:cubicBezTo>
                    <a:cubicBezTo>
                      <a:pt x="118" y="178"/>
                      <a:pt x="118" y="178"/>
                      <a:pt x="118" y="178"/>
                    </a:cubicBezTo>
                    <a:cubicBezTo>
                      <a:pt x="118" y="192"/>
                      <a:pt x="118" y="192"/>
                      <a:pt x="118" y="192"/>
                    </a:cubicBezTo>
                    <a:cubicBezTo>
                      <a:pt x="117" y="192"/>
                      <a:pt x="117" y="192"/>
                      <a:pt x="116" y="192"/>
                    </a:cubicBezTo>
                    <a:cubicBezTo>
                      <a:pt x="116" y="178"/>
                      <a:pt x="116" y="178"/>
                      <a:pt x="116" y="178"/>
                    </a:cubicBezTo>
                    <a:cubicBezTo>
                      <a:pt x="110" y="178"/>
                      <a:pt x="110" y="178"/>
                      <a:pt x="110" y="178"/>
                    </a:cubicBezTo>
                    <a:cubicBezTo>
                      <a:pt x="110" y="193"/>
                      <a:pt x="110" y="193"/>
                      <a:pt x="110" y="193"/>
                    </a:cubicBezTo>
                    <a:cubicBezTo>
                      <a:pt x="109" y="193"/>
                      <a:pt x="109" y="193"/>
                      <a:pt x="108" y="193"/>
                    </a:cubicBezTo>
                    <a:cubicBezTo>
                      <a:pt x="108" y="178"/>
                      <a:pt x="108" y="178"/>
                      <a:pt x="108" y="178"/>
                    </a:cubicBezTo>
                    <a:cubicBezTo>
                      <a:pt x="102" y="178"/>
                      <a:pt x="102" y="178"/>
                      <a:pt x="102" y="178"/>
                    </a:cubicBezTo>
                    <a:cubicBezTo>
                      <a:pt x="102" y="193"/>
                      <a:pt x="102" y="193"/>
                      <a:pt x="102" y="193"/>
                    </a:cubicBezTo>
                    <a:cubicBezTo>
                      <a:pt x="101" y="193"/>
                      <a:pt x="100" y="193"/>
                      <a:pt x="100" y="193"/>
                    </a:cubicBezTo>
                    <a:cubicBezTo>
                      <a:pt x="100" y="178"/>
                      <a:pt x="100" y="178"/>
                      <a:pt x="100" y="178"/>
                    </a:cubicBezTo>
                    <a:cubicBezTo>
                      <a:pt x="94" y="178"/>
                      <a:pt x="94" y="178"/>
                      <a:pt x="94" y="178"/>
                    </a:cubicBezTo>
                    <a:cubicBezTo>
                      <a:pt x="94" y="193"/>
                      <a:pt x="94" y="193"/>
                      <a:pt x="94" y="193"/>
                    </a:cubicBezTo>
                    <a:cubicBezTo>
                      <a:pt x="93" y="193"/>
                      <a:pt x="92" y="193"/>
                      <a:pt x="92" y="193"/>
                    </a:cubicBezTo>
                    <a:cubicBezTo>
                      <a:pt x="92" y="178"/>
                      <a:pt x="92" y="178"/>
                      <a:pt x="92" y="178"/>
                    </a:cubicBezTo>
                    <a:cubicBezTo>
                      <a:pt x="85" y="178"/>
                      <a:pt x="85" y="178"/>
                      <a:pt x="85" y="178"/>
                    </a:cubicBezTo>
                    <a:cubicBezTo>
                      <a:pt x="85" y="192"/>
                      <a:pt x="85" y="192"/>
                      <a:pt x="85" y="192"/>
                    </a:cubicBezTo>
                    <a:cubicBezTo>
                      <a:pt x="85" y="192"/>
                      <a:pt x="84" y="192"/>
                      <a:pt x="83" y="192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77" y="178"/>
                      <a:pt x="77" y="178"/>
                      <a:pt x="77" y="178"/>
                    </a:cubicBezTo>
                    <a:cubicBezTo>
                      <a:pt x="77" y="191"/>
                      <a:pt x="77" y="191"/>
                      <a:pt x="77" y="191"/>
                    </a:cubicBezTo>
                    <a:cubicBezTo>
                      <a:pt x="77" y="191"/>
                      <a:pt x="76" y="191"/>
                      <a:pt x="75" y="190"/>
                    </a:cubicBezTo>
                    <a:cubicBezTo>
                      <a:pt x="75" y="178"/>
                      <a:pt x="75" y="178"/>
                      <a:pt x="75" y="178"/>
                    </a:cubicBezTo>
                    <a:cubicBezTo>
                      <a:pt x="69" y="178"/>
                      <a:pt x="69" y="178"/>
                      <a:pt x="69" y="178"/>
                    </a:cubicBezTo>
                    <a:cubicBezTo>
                      <a:pt x="69" y="188"/>
                      <a:pt x="69" y="188"/>
                      <a:pt x="69" y="188"/>
                    </a:cubicBezTo>
                    <a:cubicBezTo>
                      <a:pt x="68" y="187"/>
                      <a:pt x="67" y="186"/>
                      <a:pt x="66" y="185"/>
                    </a:cubicBezTo>
                    <a:cubicBezTo>
                      <a:pt x="63" y="184"/>
                      <a:pt x="62" y="182"/>
                      <a:pt x="60" y="177"/>
                    </a:cubicBezTo>
                    <a:cubicBezTo>
                      <a:pt x="58" y="173"/>
                      <a:pt x="58" y="155"/>
                      <a:pt x="52" y="151"/>
                    </a:cubicBezTo>
                    <a:cubicBezTo>
                      <a:pt x="58" y="152"/>
                      <a:pt x="67" y="154"/>
                      <a:pt x="69" y="165"/>
                    </a:cubicBezTo>
                    <a:cubicBezTo>
                      <a:pt x="69" y="165"/>
                      <a:pt x="69" y="165"/>
                      <a:pt x="69" y="165"/>
                    </a:cubicBezTo>
                    <a:cubicBezTo>
                      <a:pt x="69" y="177"/>
                      <a:pt x="69" y="177"/>
                      <a:pt x="69" y="177"/>
                    </a:cubicBezTo>
                    <a:cubicBezTo>
                      <a:pt x="75" y="177"/>
                      <a:pt x="75" y="177"/>
                      <a:pt x="75" y="177"/>
                    </a:cubicBezTo>
                    <a:cubicBezTo>
                      <a:pt x="75" y="165"/>
                      <a:pt x="75" y="165"/>
                      <a:pt x="75" y="165"/>
                    </a:cubicBezTo>
                    <a:cubicBezTo>
                      <a:pt x="76" y="165"/>
                      <a:pt x="77" y="164"/>
                      <a:pt x="77" y="164"/>
                    </a:cubicBezTo>
                    <a:cubicBezTo>
                      <a:pt x="77" y="177"/>
                      <a:pt x="77" y="177"/>
                      <a:pt x="77" y="177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64"/>
                      <a:pt x="83" y="164"/>
                      <a:pt x="83" y="164"/>
                    </a:cubicBezTo>
                    <a:cubicBezTo>
                      <a:pt x="84" y="164"/>
                      <a:pt x="85" y="164"/>
                      <a:pt x="85" y="164"/>
                    </a:cubicBezTo>
                    <a:cubicBezTo>
                      <a:pt x="85" y="177"/>
                      <a:pt x="85" y="177"/>
                      <a:pt x="85" y="177"/>
                    </a:cubicBezTo>
                    <a:cubicBezTo>
                      <a:pt x="92" y="177"/>
                      <a:pt x="92" y="177"/>
                      <a:pt x="92" y="177"/>
                    </a:cubicBezTo>
                    <a:cubicBezTo>
                      <a:pt x="92" y="164"/>
                      <a:pt x="92" y="164"/>
                      <a:pt x="92" y="164"/>
                    </a:cubicBezTo>
                    <a:cubicBezTo>
                      <a:pt x="92" y="164"/>
                      <a:pt x="93" y="164"/>
                      <a:pt x="94" y="164"/>
                    </a:cubicBezTo>
                    <a:cubicBezTo>
                      <a:pt x="94" y="177"/>
                      <a:pt x="94" y="177"/>
                      <a:pt x="94" y="177"/>
                    </a:cubicBezTo>
                    <a:cubicBezTo>
                      <a:pt x="100" y="177"/>
                      <a:pt x="100" y="177"/>
                      <a:pt x="100" y="177"/>
                    </a:cubicBezTo>
                    <a:cubicBezTo>
                      <a:pt x="100" y="164"/>
                      <a:pt x="100" y="164"/>
                      <a:pt x="100" y="164"/>
                    </a:cubicBezTo>
                    <a:cubicBezTo>
                      <a:pt x="100" y="164"/>
                      <a:pt x="101" y="164"/>
                      <a:pt x="102" y="164"/>
                    </a:cubicBezTo>
                    <a:cubicBezTo>
                      <a:pt x="102" y="177"/>
                      <a:pt x="102" y="177"/>
                      <a:pt x="102" y="177"/>
                    </a:cubicBezTo>
                    <a:cubicBezTo>
                      <a:pt x="108" y="177"/>
                      <a:pt x="108" y="177"/>
                      <a:pt x="108" y="177"/>
                    </a:cubicBezTo>
                    <a:cubicBezTo>
                      <a:pt x="108" y="164"/>
                      <a:pt x="108" y="164"/>
                      <a:pt x="108" y="164"/>
                    </a:cubicBezTo>
                    <a:cubicBezTo>
                      <a:pt x="109" y="164"/>
                      <a:pt x="109" y="164"/>
                      <a:pt x="110" y="164"/>
                    </a:cubicBezTo>
                    <a:cubicBezTo>
                      <a:pt x="110" y="177"/>
                      <a:pt x="110" y="177"/>
                      <a:pt x="110" y="177"/>
                    </a:cubicBezTo>
                    <a:cubicBezTo>
                      <a:pt x="116" y="177"/>
                      <a:pt x="116" y="177"/>
                      <a:pt x="116" y="177"/>
                    </a:cubicBezTo>
                    <a:cubicBezTo>
                      <a:pt x="116" y="164"/>
                      <a:pt x="116" y="164"/>
                      <a:pt x="116" y="164"/>
                    </a:cubicBezTo>
                    <a:cubicBezTo>
                      <a:pt x="117" y="164"/>
                      <a:pt x="117" y="164"/>
                      <a:pt x="118" y="164"/>
                    </a:cubicBezTo>
                    <a:cubicBezTo>
                      <a:pt x="118" y="177"/>
                      <a:pt x="118" y="177"/>
                      <a:pt x="118" y="177"/>
                    </a:cubicBezTo>
                    <a:cubicBezTo>
                      <a:pt x="124" y="177"/>
                      <a:pt x="124" y="177"/>
                      <a:pt x="124" y="177"/>
                    </a:cubicBezTo>
                    <a:cubicBezTo>
                      <a:pt x="124" y="165"/>
                      <a:pt x="124" y="165"/>
                      <a:pt x="124" y="165"/>
                    </a:cubicBezTo>
                    <a:cubicBezTo>
                      <a:pt x="125" y="165"/>
                      <a:pt x="125" y="165"/>
                      <a:pt x="126" y="165"/>
                    </a:cubicBezTo>
                    <a:cubicBezTo>
                      <a:pt x="126" y="177"/>
                      <a:pt x="126" y="177"/>
                      <a:pt x="126" y="177"/>
                    </a:cubicBezTo>
                    <a:cubicBezTo>
                      <a:pt x="132" y="177"/>
                      <a:pt x="132" y="177"/>
                      <a:pt x="132" y="177"/>
                    </a:cubicBezTo>
                    <a:cubicBezTo>
                      <a:pt x="132" y="165"/>
                      <a:pt x="132" y="165"/>
                      <a:pt x="132" y="165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5" y="160"/>
                      <a:pt x="139" y="159"/>
                      <a:pt x="146" y="153"/>
                    </a:cubicBezTo>
                    <a:cubicBezTo>
                      <a:pt x="146" y="153"/>
                      <a:pt x="146" y="153"/>
                      <a:pt x="148" y="151"/>
                    </a:cubicBezTo>
                    <a:cubicBezTo>
                      <a:pt x="148" y="151"/>
                      <a:pt x="149" y="151"/>
                      <a:pt x="149" y="151"/>
                    </a:cubicBezTo>
                    <a:cubicBezTo>
                      <a:pt x="150" y="152"/>
                      <a:pt x="151" y="152"/>
                      <a:pt x="151" y="152"/>
                    </a:cubicBezTo>
                    <a:cubicBezTo>
                      <a:pt x="149" y="154"/>
                      <a:pt x="146" y="159"/>
                      <a:pt x="143" y="177"/>
                    </a:cubicBezTo>
                    <a:close/>
                    <a:moveTo>
                      <a:pt x="144" y="125"/>
                    </a:moveTo>
                    <a:cubicBezTo>
                      <a:pt x="134" y="125"/>
                      <a:pt x="117" y="124"/>
                      <a:pt x="111" y="109"/>
                    </a:cubicBezTo>
                    <a:cubicBezTo>
                      <a:pt x="108" y="98"/>
                      <a:pt x="113" y="94"/>
                      <a:pt x="113" y="94"/>
                    </a:cubicBezTo>
                    <a:cubicBezTo>
                      <a:pt x="119" y="91"/>
                      <a:pt x="147" y="91"/>
                      <a:pt x="157" y="99"/>
                    </a:cubicBezTo>
                    <a:cubicBezTo>
                      <a:pt x="159" y="104"/>
                      <a:pt x="160" y="120"/>
                      <a:pt x="144" y="12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01" name="Gruppieren 100"/>
          <p:cNvGrpSpPr/>
          <p:nvPr/>
        </p:nvGrpSpPr>
        <p:grpSpPr>
          <a:xfrm>
            <a:off x="768620" y="1960355"/>
            <a:ext cx="936466" cy="936466"/>
            <a:chOff x="1172590" y="927072"/>
            <a:chExt cx="936466" cy="936466"/>
          </a:xfrm>
        </p:grpSpPr>
        <p:sp>
          <p:nvSpPr>
            <p:cNvPr id="102" name="Ellipse 101"/>
            <p:cNvSpPr/>
            <p:nvPr/>
          </p:nvSpPr>
          <p:spPr bwMode="gray">
            <a:xfrm>
              <a:off x="1172590" y="927072"/>
              <a:ext cx="936466" cy="936466"/>
            </a:xfrm>
            <a:prstGeom prst="ellipse">
              <a:avLst/>
            </a:prstGeom>
            <a:solidFill>
              <a:srgbClr val="92D05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03" name="Gruppieren 102"/>
            <p:cNvGrpSpPr/>
            <p:nvPr/>
          </p:nvGrpSpPr>
          <p:grpSpPr>
            <a:xfrm>
              <a:off x="1299824" y="1113404"/>
              <a:ext cx="685176" cy="627661"/>
              <a:chOff x="9158288" y="2846388"/>
              <a:chExt cx="1304925" cy="1195387"/>
            </a:xfrm>
            <a:solidFill>
              <a:srgbClr val="FFFFFF"/>
            </a:solidFill>
          </p:grpSpPr>
          <p:sp>
            <p:nvSpPr>
              <p:cNvPr id="104" name="Oval 34"/>
              <p:cNvSpPr>
                <a:spLocks noChangeArrowheads="1"/>
              </p:cNvSpPr>
              <p:nvPr/>
            </p:nvSpPr>
            <p:spPr bwMode="auto">
              <a:xfrm>
                <a:off x="9675813" y="3248025"/>
                <a:ext cx="269875" cy="269875"/>
              </a:xfrm>
              <a:prstGeom prst="ellipse">
                <a:avLst/>
              </a:pr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5" name="Freeform 35"/>
              <p:cNvSpPr/>
              <p:nvPr/>
            </p:nvSpPr>
            <p:spPr bwMode="auto">
              <a:xfrm>
                <a:off x="9436100" y="3532188"/>
                <a:ext cx="754063" cy="509587"/>
              </a:xfrm>
              <a:custGeom>
                <a:gdLst>
                  <a:gd fmla="*/ 100 w 201" name="T0"/>
                  <a:gd fmla="*/ 9 h 136" name="T1"/>
                  <a:gd fmla="*/ 72 w 201" name="T2"/>
                  <a:gd fmla="*/ 0 h 136" name="T3"/>
                  <a:gd fmla="*/ 0 w 201" name="T4"/>
                  <a:gd fmla="*/ 104 h 136" name="T5"/>
                  <a:gd fmla="*/ 100 w 201" name="T6"/>
                  <a:gd fmla="*/ 136 h 136" name="T7"/>
                  <a:gd fmla="*/ 201 w 201" name="T8"/>
                  <a:gd fmla="*/ 104 h 136" name="T9"/>
                  <a:gd fmla="*/ 128 w 201" name="T10"/>
                  <a:gd fmla="*/ 0 h 136" name="T11"/>
                  <a:gd fmla="*/ 100 w 201" name="T12"/>
                  <a:gd fmla="*/ 9 h 13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36" w="201">
                    <a:moveTo>
                      <a:pt x="100" y="9"/>
                    </a:moveTo>
                    <a:cubicBezTo>
                      <a:pt x="90" y="9"/>
                      <a:pt x="80" y="6"/>
                      <a:pt x="72" y="0"/>
                    </a:cubicBezTo>
                    <a:cubicBezTo>
                      <a:pt x="0" y="104"/>
                      <a:pt x="0" y="104"/>
                      <a:pt x="0" y="104"/>
                    </a:cubicBezTo>
                    <a:cubicBezTo>
                      <a:pt x="28" y="124"/>
                      <a:pt x="63" y="136"/>
                      <a:pt x="100" y="136"/>
                    </a:cubicBezTo>
                    <a:cubicBezTo>
                      <a:pt x="138" y="136"/>
                      <a:pt x="172" y="124"/>
                      <a:pt x="201" y="104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0" y="6"/>
                      <a:pt x="111" y="9"/>
                      <a:pt x="100" y="9"/>
                    </a:cubicBezTo>
                    <a:close/>
                  </a:path>
                </a:pathLst>
              </a:cu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36"/>
              <p:cNvSpPr/>
              <p:nvPr/>
            </p:nvSpPr>
            <p:spPr bwMode="auto">
              <a:xfrm>
                <a:off x="9158288" y="2846388"/>
                <a:ext cx="547688" cy="536575"/>
              </a:xfrm>
              <a:custGeom>
                <a:gdLst>
                  <a:gd fmla="*/ 0 w 146" name="T0"/>
                  <a:gd fmla="*/ 143 h 143" name="T1"/>
                  <a:gd fmla="*/ 125 w 146" name="T2"/>
                  <a:gd fmla="*/ 143 h 143" name="T3"/>
                  <a:gd fmla="*/ 146 w 146" name="T4"/>
                  <a:gd fmla="*/ 103 h 143" name="T5"/>
                  <a:gd fmla="*/ 74 w 146" name="T6"/>
                  <a:gd fmla="*/ 0 h 143" name="T7"/>
                  <a:gd fmla="*/ 0 w 146" name="T8"/>
                  <a:gd fmla="*/ 143 h 1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43" w="146">
                    <a:moveTo>
                      <a:pt x="0" y="143"/>
                    </a:moveTo>
                    <a:cubicBezTo>
                      <a:pt x="125" y="143"/>
                      <a:pt x="125" y="143"/>
                      <a:pt x="125" y="143"/>
                    </a:cubicBezTo>
                    <a:cubicBezTo>
                      <a:pt x="125" y="126"/>
                      <a:pt x="133" y="112"/>
                      <a:pt x="146" y="103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29" y="31"/>
                      <a:pt x="0" y="84"/>
                      <a:pt x="0" y="143"/>
                    </a:cubicBezTo>
                    <a:close/>
                  </a:path>
                </a:pathLst>
              </a:cu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37"/>
              <p:cNvSpPr/>
              <p:nvPr/>
            </p:nvSpPr>
            <p:spPr bwMode="auto">
              <a:xfrm>
                <a:off x="9915525" y="2846388"/>
                <a:ext cx="547688" cy="536575"/>
              </a:xfrm>
              <a:custGeom>
                <a:gdLst>
                  <a:gd fmla="*/ 21 w 146" name="T0"/>
                  <a:gd fmla="*/ 143 h 143" name="T1"/>
                  <a:gd fmla="*/ 146 w 146" name="T2"/>
                  <a:gd fmla="*/ 143 h 143" name="T3"/>
                  <a:gd fmla="*/ 73 w 146" name="T4"/>
                  <a:gd fmla="*/ 0 h 143" name="T5"/>
                  <a:gd fmla="*/ 0 w 146" name="T6"/>
                  <a:gd fmla="*/ 103 h 143" name="T7"/>
                  <a:gd fmla="*/ 21 w 146" name="T8"/>
                  <a:gd fmla="*/ 143 h 14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43" w="146">
                    <a:moveTo>
                      <a:pt x="21" y="143"/>
                    </a:moveTo>
                    <a:cubicBezTo>
                      <a:pt x="146" y="143"/>
                      <a:pt x="146" y="143"/>
                      <a:pt x="146" y="143"/>
                    </a:cubicBezTo>
                    <a:cubicBezTo>
                      <a:pt x="146" y="84"/>
                      <a:pt x="117" y="31"/>
                      <a:pt x="73" y="0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13" y="112"/>
                      <a:pt x="21" y="126"/>
                      <a:pt x="21" y="143"/>
                    </a:cubicBezTo>
                    <a:close/>
                  </a:path>
                </a:pathLst>
              </a:cu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8" name="Rectangle 38"/>
              <p:cNvSpPr>
                <a:spLocks noChangeArrowheads="1"/>
              </p:cNvSpPr>
              <p:nvPr/>
            </p:nvSpPr>
            <p:spPr bwMode="auto">
              <a:xfrm>
                <a:off x="9810750" y="3382963"/>
                <a:ext cx="1588" cy="1587"/>
              </a:xfrm>
              <a:prstGeom prst="rect">
                <a:avLst/>
              </a:pr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09" name="Gruppieren 108"/>
          <p:cNvGrpSpPr/>
          <p:nvPr/>
        </p:nvGrpSpPr>
        <p:grpSpPr>
          <a:xfrm>
            <a:off x="3992486" y="1029348"/>
            <a:ext cx="1063691" cy="1063691"/>
            <a:chOff x="2781177" y="836401"/>
            <a:chExt cx="1063691" cy="1063691"/>
          </a:xfrm>
        </p:grpSpPr>
        <p:sp>
          <p:nvSpPr>
            <p:cNvPr id="110" name="Ellipse 109"/>
            <p:cNvSpPr/>
            <p:nvPr/>
          </p:nvSpPr>
          <p:spPr bwMode="gray">
            <a:xfrm>
              <a:off x="2781177" y="836401"/>
              <a:ext cx="1063691" cy="1063691"/>
            </a:xfrm>
            <a:prstGeom prst="ellipse">
              <a:avLst/>
            </a:prstGeom>
            <a:solidFill>
              <a:srgbClr val="005EF6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11" name="Gruppieren 110"/>
            <p:cNvGrpSpPr/>
            <p:nvPr/>
          </p:nvGrpSpPr>
          <p:grpSpPr>
            <a:xfrm>
              <a:off x="3114401" y="1051826"/>
              <a:ext cx="451644" cy="599281"/>
              <a:chOff x="10699750" y="2843213"/>
              <a:chExt cx="903288" cy="1198562"/>
            </a:xfrm>
            <a:solidFill>
              <a:srgbClr val="FFFFFF"/>
            </a:solidFill>
          </p:grpSpPr>
          <p:sp>
            <p:nvSpPr>
              <p:cNvPr id="112" name="Oval 39"/>
              <p:cNvSpPr>
                <a:spLocks noChangeArrowheads="1"/>
              </p:cNvSpPr>
              <p:nvPr/>
            </p:nvSpPr>
            <p:spPr bwMode="auto">
              <a:xfrm>
                <a:off x="11077575" y="3810000"/>
                <a:ext cx="158750" cy="157162"/>
              </a:xfrm>
              <a:prstGeom prst="ellipse">
                <a:avLst/>
              </a:prstGeom>
              <a:grpFill/>
              <a:ln w="9525">
                <a:noFill/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3" name="Oval 40"/>
              <p:cNvSpPr>
                <a:spLocks noChangeArrowheads="1"/>
              </p:cNvSpPr>
              <p:nvPr/>
            </p:nvSpPr>
            <p:spPr bwMode="auto">
              <a:xfrm>
                <a:off x="10831513" y="3108325"/>
                <a:ext cx="111125" cy="109537"/>
              </a:xfrm>
              <a:prstGeom prst="ellipse">
                <a:avLst/>
              </a:prstGeom>
              <a:grpFill/>
              <a:ln w="9525">
                <a:noFill/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Freeform 41"/>
              <p:cNvSpPr/>
              <p:nvPr/>
            </p:nvSpPr>
            <p:spPr bwMode="auto">
              <a:xfrm>
                <a:off x="10845800" y="3937000"/>
                <a:ext cx="611188" cy="104775"/>
              </a:xfrm>
              <a:custGeom>
                <a:gdLst>
                  <a:gd fmla="*/ 83 w 163" name="T0"/>
                  <a:gd fmla="*/ 15 h 28" name="T1"/>
                  <a:gd fmla="*/ 59 w 163" name="T2"/>
                  <a:gd fmla="*/ 0 h 28" name="T3"/>
                  <a:gd fmla="*/ 0 w 163" name="T4"/>
                  <a:gd fmla="*/ 0 h 28" name="T5"/>
                  <a:gd fmla="*/ 0 w 163" name="T6"/>
                  <a:gd fmla="*/ 28 h 28" name="T7"/>
                  <a:gd fmla="*/ 163 w 163" name="T8"/>
                  <a:gd fmla="*/ 28 h 28" name="T9"/>
                  <a:gd fmla="*/ 163 w 163" name="T10"/>
                  <a:gd fmla="*/ 0 h 28" name="T11"/>
                  <a:gd fmla="*/ 106 w 163" name="T12"/>
                  <a:gd fmla="*/ 0 h 28" name="T13"/>
                  <a:gd fmla="*/ 83 w 163" name="T14"/>
                  <a:gd fmla="*/ 15 h 28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28" w="163">
                    <a:moveTo>
                      <a:pt x="83" y="15"/>
                    </a:moveTo>
                    <a:cubicBezTo>
                      <a:pt x="73" y="15"/>
                      <a:pt x="64" y="9"/>
                      <a:pt x="59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163" y="28"/>
                      <a:pt x="163" y="28"/>
                      <a:pt x="163" y="28"/>
                    </a:cubicBezTo>
                    <a:cubicBezTo>
                      <a:pt x="163" y="0"/>
                      <a:pt x="163" y="0"/>
                      <a:pt x="163" y="0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102" y="9"/>
                      <a:pt x="93" y="15"/>
                      <a:pt x="83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42"/>
              <p:cNvSpPr/>
              <p:nvPr/>
            </p:nvSpPr>
            <p:spPr bwMode="auto">
              <a:xfrm>
                <a:off x="10699750" y="3124200"/>
                <a:ext cx="779463" cy="715962"/>
              </a:xfrm>
              <a:custGeom>
                <a:gdLst>
                  <a:gd fmla="*/ 152 w 208" name="T0"/>
                  <a:gd fmla="*/ 141 h 191" name="T1"/>
                  <a:gd fmla="*/ 113 w 208" name="T2"/>
                  <a:gd fmla="*/ 152 h 191" name="T3"/>
                  <a:gd fmla="*/ 40 w 208" name="T4"/>
                  <a:gd fmla="*/ 79 h 191" name="T5"/>
                  <a:gd fmla="*/ 58 w 208" name="T6"/>
                  <a:gd fmla="*/ 30 h 191" name="T7"/>
                  <a:gd fmla="*/ 57 w 208" name="T8"/>
                  <a:gd fmla="*/ 29 h 191" name="T9"/>
                  <a:gd fmla="*/ 50 w 208" name="T10"/>
                  <a:gd fmla="*/ 30 h 191" name="T11"/>
                  <a:gd fmla="*/ 31 w 208" name="T12"/>
                  <a:gd fmla="*/ 11 h 191" name="T13"/>
                  <a:gd fmla="*/ 34 w 208" name="T14"/>
                  <a:gd fmla="*/ 1 h 191" name="T15"/>
                  <a:gd fmla="*/ 32 w 208" name="T16"/>
                  <a:gd fmla="*/ 0 h 191" name="T17"/>
                  <a:gd fmla="*/ 0 w 208" name="T18"/>
                  <a:gd fmla="*/ 79 h 191" name="T19"/>
                  <a:gd fmla="*/ 99 w 208" name="T20"/>
                  <a:gd fmla="*/ 191 h 191" name="T21"/>
                  <a:gd fmla="*/ 122 w 208" name="T22"/>
                  <a:gd fmla="*/ 178 h 191" name="T23"/>
                  <a:gd fmla="*/ 143 w 208" name="T24"/>
                  <a:gd fmla="*/ 188 h 191" name="T25"/>
                  <a:gd fmla="*/ 208 w 208" name="T26"/>
                  <a:gd fmla="*/ 141 h 191" name="T27"/>
                  <a:gd fmla="*/ 152 w 208" name="T28"/>
                  <a:gd fmla="*/ 141 h 191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91" w="208">
                    <a:moveTo>
                      <a:pt x="152" y="141"/>
                    </a:moveTo>
                    <a:cubicBezTo>
                      <a:pt x="141" y="148"/>
                      <a:pt x="128" y="152"/>
                      <a:pt x="113" y="152"/>
                    </a:cubicBezTo>
                    <a:cubicBezTo>
                      <a:pt x="73" y="152"/>
                      <a:pt x="40" y="119"/>
                      <a:pt x="40" y="79"/>
                    </a:cubicBezTo>
                    <a:cubicBezTo>
                      <a:pt x="40" y="60"/>
                      <a:pt x="47" y="43"/>
                      <a:pt x="58" y="30"/>
                    </a:cubicBezTo>
                    <a:cubicBezTo>
                      <a:pt x="57" y="29"/>
                      <a:pt x="57" y="29"/>
                      <a:pt x="57" y="29"/>
                    </a:cubicBezTo>
                    <a:cubicBezTo>
                      <a:pt x="55" y="29"/>
                      <a:pt x="53" y="30"/>
                      <a:pt x="50" y="30"/>
                    </a:cubicBezTo>
                    <a:cubicBezTo>
                      <a:pt x="39" y="30"/>
                      <a:pt x="31" y="21"/>
                      <a:pt x="31" y="11"/>
                    </a:cubicBezTo>
                    <a:cubicBezTo>
                      <a:pt x="31" y="7"/>
                      <a:pt x="32" y="4"/>
                      <a:pt x="34" y="1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12" y="20"/>
                      <a:pt x="0" y="48"/>
                      <a:pt x="0" y="79"/>
                    </a:cubicBezTo>
                    <a:cubicBezTo>
                      <a:pt x="0" y="136"/>
                      <a:pt x="43" y="184"/>
                      <a:pt x="99" y="191"/>
                    </a:cubicBezTo>
                    <a:cubicBezTo>
                      <a:pt x="103" y="183"/>
                      <a:pt x="112" y="178"/>
                      <a:pt x="122" y="178"/>
                    </a:cubicBezTo>
                    <a:cubicBezTo>
                      <a:pt x="130" y="178"/>
                      <a:pt x="138" y="182"/>
                      <a:pt x="143" y="188"/>
                    </a:cubicBezTo>
                    <a:cubicBezTo>
                      <a:pt x="170" y="181"/>
                      <a:pt x="193" y="164"/>
                      <a:pt x="208" y="141"/>
                    </a:cubicBezTo>
                    <a:lnTo>
                      <a:pt x="152" y="141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Freeform 43"/>
              <p:cNvSpPr/>
              <p:nvPr/>
            </p:nvSpPr>
            <p:spPr bwMode="auto">
              <a:xfrm>
                <a:off x="10702925" y="2843213"/>
                <a:ext cx="536575" cy="520700"/>
              </a:xfrm>
              <a:custGeom>
                <a:gdLst>
                  <a:gd fmla="*/ 68 w 143" name="T0"/>
                  <a:gd fmla="*/ 86 h 139" name="T1"/>
                  <a:gd fmla="*/ 68 w 143" name="T2"/>
                  <a:gd fmla="*/ 90 h 139" name="T3"/>
                  <a:gd fmla="*/ 120 w 143" name="T4"/>
                  <a:gd fmla="*/ 139 h 139" name="T5"/>
                  <a:gd fmla="*/ 143 w 143" name="T6"/>
                  <a:gd fmla="*/ 115 h 139" name="T7"/>
                  <a:gd fmla="*/ 23 w 143" name="T8"/>
                  <a:gd fmla="*/ 0 h 139" name="T9"/>
                  <a:gd fmla="*/ 0 w 143" name="T10"/>
                  <a:gd fmla="*/ 25 h 139" name="T11"/>
                  <a:gd fmla="*/ 45 w 143" name="T12"/>
                  <a:gd fmla="*/ 68 h 139" name="T13"/>
                  <a:gd fmla="*/ 49 w 143" name="T14"/>
                  <a:gd fmla="*/ 67 h 139" name="T15"/>
                  <a:gd fmla="*/ 68 w 143" name="T16"/>
                  <a:gd fmla="*/ 86 h 139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39" w="143">
                    <a:moveTo>
                      <a:pt x="68" y="86"/>
                    </a:moveTo>
                    <a:cubicBezTo>
                      <a:pt x="68" y="87"/>
                      <a:pt x="68" y="89"/>
                      <a:pt x="68" y="90"/>
                    </a:cubicBezTo>
                    <a:cubicBezTo>
                      <a:pt x="120" y="139"/>
                      <a:pt x="120" y="139"/>
                      <a:pt x="120" y="139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45" y="68"/>
                      <a:pt x="45" y="68"/>
                      <a:pt x="45" y="68"/>
                    </a:cubicBezTo>
                    <a:cubicBezTo>
                      <a:pt x="46" y="67"/>
                      <a:pt x="48" y="67"/>
                      <a:pt x="49" y="67"/>
                    </a:cubicBezTo>
                    <a:cubicBezTo>
                      <a:pt x="60" y="67"/>
                      <a:pt x="68" y="76"/>
                      <a:pt x="68" y="8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7" name="Rectangle 44"/>
              <p:cNvSpPr>
                <a:spLocks noChangeArrowheads="1"/>
              </p:cNvSpPr>
              <p:nvPr/>
            </p:nvSpPr>
            <p:spPr bwMode="auto">
              <a:xfrm>
                <a:off x="11123613" y="3570288"/>
                <a:ext cx="479425" cy="44450"/>
              </a:xfrm>
              <a:prstGeom prst="rect">
                <a:avLst/>
              </a:prstGeom>
              <a:grpFill/>
              <a:ln w="9525">
                <a:noFill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18" name="Gruppieren 117"/>
          <p:cNvGrpSpPr/>
          <p:nvPr/>
        </p:nvGrpSpPr>
        <p:grpSpPr>
          <a:xfrm>
            <a:off x="5639561" y="4287838"/>
            <a:ext cx="611859" cy="523788"/>
            <a:chOff x="4428252" y="4094891"/>
            <a:chExt cx="611859" cy="523788"/>
          </a:xfrm>
        </p:grpSpPr>
        <p:sp>
          <p:nvSpPr>
            <p:cNvPr id="119" name="Ellipse 118"/>
            <p:cNvSpPr/>
            <p:nvPr/>
          </p:nvSpPr>
          <p:spPr bwMode="gray">
            <a:xfrm>
              <a:off x="4428252" y="4094891"/>
              <a:ext cx="523788" cy="523788"/>
            </a:xfrm>
            <a:prstGeom prst="ellipse">
              <a:avLst/>
            </a:prstGeom>
            <a:solidFill>
              <a:srgbClr val="00B05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sp>
          <p:nvSpPr>
            <p:cNvPr id="120" name="Freeform 33"/>
            <p:cNvSpPr/>
            <p:nvPr/>
          </p:nvSpPr>
          <p:spPr bwMode="auto">
            <a:xfrm>
              <a:off x="4464707" y="4153292"/>
              <a:ext cx="575404" cy="415917"/>
            </a:xfrm>
            <a:custGeom>
              <a:gdLst>
                <a:gd fmla="*/ 70 w 234" name="T0"/>
                <a:gd fmla="*/ 107 h 169" name="T1"/>
                <a:gd fmla="*/ 93 w 234" name="T2"/>
                <a:gd fmla="*/ 66 h 169" name="T3"/>
                <a:gd fmla="*/ 89 w 234" name="T4"/>
                <a:gd fmla="*/ 169 h 169" name="T5"/>
                <a:gd fmla="*/ 95 w 234" name="T6"/>
                <a:gd fmla="*/ 165 h 169" name="T7"/>
                <a:gd fmla="*/ 65 w 234" name="T8"/>
                <a:gd fmla="*/ 0 h 169" name="T9"/>
                <a:gd fmla="*/ 50 w 234" name="T10"/>
                <a:gd fmla="*/ 84 h 169" name="T11"/>
                <a:gd fmla="*/ 79 w 234" name="T12"/>
                <a:gd fmla="*/ 167 h 169" name="T13"/>
                <a:gd fmla="*/ 65 w 234" name="T14"/>
                <a:gd fmla="*/ 147 h 169" name="T15"/>
                <a:gd fmla="*/ 70 w 234" name="T16"/>
                <a:gd fmla="*/ 107 h 16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9" w="234">
                  <a:moveTo>
                    <a:pt x="70" y="107"/>
                  </a:moveTo>
                  <a:cubicBezTo>
                    <a:pt x="87" y="84"/>
                    <a:pt x="93" y="66"/>
                    <a:pt x="93" y="66"/>
                  </a:cubicBezTo>
                  <a:cubicBezTo>
                    <a:pt x="135" y="109"/>
                    <a:pt x="89" y="169"/>
                    <a:pt x="89" y="169"/>
                  </a:cubicBezTo>
                  <a:cubicBezTo>
                    <a:pt x="91" y="168"/>
                    <a:pt x="93" y="166"/>
                    <a:pt x="95" y="165"/>
                  </a:cubicBezTo>
                  <a:cubicBezTo>
                    <a:pt x="234" y="64"/>
                    <a:pt x="65" y="0"/>
                    <a:pt x="65" y="0"/>
                  </a:cubicBezTo>
                  <a:cubicBezTo>
                    <a:pt x="70" y="2"/>
                    <a:pt x="100" y="31"/>
                    <a:pt x="50" y="84"/>
                  </a:cubicBezTo>
                  <a:cubicBezTo>
                    <a:pt x="0" y="138"/>
                    <a:pt x="79" y="167"/>
                    <a:pt x="79" y="167"/>
                  </a:cubicBezTo>
                  <a:cubicBezTo>
                    <a:pt x="76" y="163"/>
                    <a:pt x="71" y="166"/>
                    <a:pt x="65" y="147"/>
                  </a:cubicBezTo>
                  <a:cubicBezTo>
                    <a:pt x="59" y="126"/>
                    <a:pt x="64" y="115"/>
                    <a:pt x="70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3" name="Gruppieren 122"/>
          <p:cNvGrpSpPr/>
          <p:nvPr/>
        </p:nvGrpSpPr>
        <p:grpSpPr>
          <a:xfrm>
            <a:off x="4343112" y="279572"/>
            <a:ext cx="995310" cy="995310"/>
            <a:chOff x="4343112" y="279572"/>
            <a:chExt cx="995310" cy="995310"/>
          </a:xfrm>
        </p:grpSpPr>
        <p:sp>
          <p:nvSpPr>
            <p:cNvPr id="158" name="Ellipse 157"/>
            <p:cNvSpPr/>
            <p:nvPr/>
          </p:nvSpPr>
          <p:spPr bwMode="gray">
            <a:xfrm>
              <a:off x="4343112" y="279572"/>
              <a:ext cx="995310" cy="995310"/>
            </a:xfrm>
            <a:prstGeom prst="ellipse">
              <a:avLst/>
            </a:prstGeom>
            <a:solidFill>
              <a:srgbClr val="00B0F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83" name="Gruppieren 182"/>
            <p:cNvGrpSpPr/>
            <p:nvPr/>
          </p:nvGrpSpPr>
          <p:grpSpPr>
            <a:xfrm>
              <a:off x="4777355" y="501589"/>
              <a:ext cx="168007" cy="584180"/>
              <a:chOff x="-2760663" y="2711450"/>
              <a:chExt cx="242888" cy="844550"/>
            </a:xfrm>
            <a:solidFill>
              <a:srgbClr val="FFFFFF"/>
            </a:solidFill>
          </p:grpSpPr>
          <p:sp>
            <p:nvSpPr>
              <p:cNvPr id="184" name="Rectangle 14"/>
              <p:cNvSpPr>
                <a:spLocks noChangeArrowheads="1"/>
              </p:cNvSpPr>
              <p:nvPr/>
            </p:nvSpPr>
            <p:spPr bwMode="auto">
              <a:xfrm>
                <a:off x="-2760663" y="2711450"/>
                <a:ext cx="242888" cy="4445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5" name="Freeform 15"/>
              <p:cNvSpPr/>
              <p:nvPr/>
            </p:nvSpPr>
            <p:spPr bwMode="auto">
              <a:xfrm>
                <a:off x="-2719388" y="2755900"/>
                <a:ext cx="157163" cy="206375"/>
              </a:xfrm>
              <a:custGeom>
                <a:gdLst>
                  <a:gd fmla="*/ 42 w 42" name="T0"/>
                  <a:gd fmla="*/ 55 h 55" name="T1"/>
                  <a:gd fmla="*/ 42 w 42" name="T2"/>
                  <a:gd fmla="*/ 0 h 55" name="T3"/>
                  <a:gd fmla="*/ 0 w 42" name="T4"/>
                  <a:gd fmla="*/ 0 h 55" name="T5"/>
                  <a:gd fmla="*/ 0 w 42" name="T6"/>
                  <a:gd fmla="*/ 44 h 55" name="T7"/>
                  <a:gd fmla="*/ 26 w 42" name="T8"/>
                  <a:gd fmla="*/ 53 h 55" name="T9"/>
                  <a:gd fmla="*/ 42 w 42" name="T10"/>
                  <a:gd fmla="*/ 55 h 55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55" w="42">
                    <a:moveTo>
                      <a:pt x="42" y="55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39" y="0"/>
                      <a:pt x="0" y="0"/>
                      <a:pt x="0" y="0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9" y="45"/>
                      <a:pt x="18" y="50"/>
                      <a:pt x="26" y="53"/>
                    </a:cubicBezTo>
                    <a:cubicBezTo>
                      <a:pt x="32" y="55"/>
                      <a:pt x="37" y="55"/>
                      <a:pt x="42" y="5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6" name="Freeform 16"/>
              <p:cNvSpPr/>
              <p:nvPr/>
            </p:nvSpPr>
            <p:spPr bwMode="auto">
              <a:xfrm>
                <a:off x="-2719388" y="2921000"/>
                <a:ext cx="157163" cy="635000"/>
              </a:xfrm>
              <a:custGeom>
                <a:gdLst>
                  <a:gd fmla="*/ 26 w 42" name="T0"/>
                  <a:gd fmla="*/ 9 h 169" name="T1"/>
                  <a:gd fmla="*/ 0 w 42" name="T2"/>
                  <a:gd fmla="*/ 0 h 169" name="T3"/>
                  <a:gd fmla="*/ 0 w 42" name="T4"/>
                  <a:gd fmla="*/ 148 h 169" name="T5"/>
                  <a:gd fmla="*/ 21 w 42" name="T6"/>
                  <a:gd fmla="*/ 169 h 169" name="T7"/>
                  <a:gd fmla="*/ 42 w 42" name="T8"/>
                  <a:gd fmla="*/ 148 h 169" name="T9"/>
                  <a:gd fmla="*/ 42 w 42" name="T10"/>
                  <a:gd fmla="*/ 11 h 169" name="T11"/>
                  <a:gd fmla="*/ 26 w 42" name="T12"/>
                  <a:gd fmla="*/ 9 h 16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69" w="42">
                    <a:moveTo>
                      <a:pt x="26" y="9"/>
                    </a:moveTo>
                    <a:cubicBezTo>
                      <a:pt x="18" y="6"/>
                      <a:pt x="9" y="1"/>
                      <a:pt x="0" y="0"/>
                    </a:cubicBezTo>
                    <a:cubicBezTo>
                      <a:pt x="0" y="148"/>
                      <a:pt x="0" y="148"/>
                      <a:pt x="0" y="148"/>
                    </a:cubicBezTo>
                    <a:cubicBezTo>
                      <a:pt x="0" y="160"/>
                      <a:pt x="10" y="169"/>
                      <a:pt x="21" y="169"/>
                    </a:cubicBezTo>
                    <a:cubicBezTo>
                      <a:pt x="33" y="169"/>
                      <a:pt x="42" y="160"/>
                      <a:pt x="42" y="148"/>
                    </a:cubicBezTo>
                    <a:cubicBezTo>
                      <a:pt x="42" y="11"/>
                      <a:pt x="42" y="11"/>
                      <a:pt x="42" y="11"/>
                    </a:cubicBezTo>
                    <a:cubicBezTo>
                      <a:pt x="37" y="11"/>
                      <a:pt x="32" y="11"/>
                      <a:pt x="26" y="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25" name="Gruppieren 124"/>
          <p:cNvGrpSpPr/>
          <p:nvPr/>
        </p:nvGrpSpPr>
        <p:grpSpPr>
          <a:xfrm>
            <a:off x="7712904" y="2560542"/>
            <a:ext cx="834791" cy="834791"/>
            <a:chOff x="7712904" y="2560542"/>
            <a:chExt cx="834791" cy="834791"/>
          </a:xfrm>
        </p:grpSpPr>
        <p:sp>
          <p:nvSpPr>
            <p:cNvPr id="140" name="Ellipse 139"/>
            <p:cNvSpPr/>
            <p:nvPr/>
          </p:nvSpPr>
          <p:spPr bwMode="gray">
            <a:xfrm>
              <a:off x="7712904" y="2560542"/>
              <a:ext cx="834791" cy="834791"/>
            </a:xfrm>
            <a:prstGeom prst="ellipse">
              <a:avLst/>
            </a:prstGeom>
            <a:solidFill>
              <a:srgbClr val="C00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88" name="Gruppieren 187"/>
            <p:cNvGrpSpPr/>
            <p:nvPr/>
          </p:nvGrpSpPr>
          <p:grpSpPr>
            <a:xfrm flipH="1">
              <a:off x="8005032" y="2744164"/>
              <a:ext cx="250533" cy="541675"/>
              <a:chOff x="3643313" y="3238500"/>
              <a:chExt cx="577850" cy="1249363"/>
            </a:xfrm>
            <a:solidFill>
              <a:srgbClr val="FFFFFF"/>
            </a:solidFill>
          </p:grpSpPr>
          <p:sp>
            <p:nvSpPr>
              <p:cNvPr id="190" name="Freeform 8"/>
              <p:cNvSpPr/>
              <p:nvPr/>
            </p:nvSpPr>
            <p:spPr bwMode="auto">
              <a:xfrm>
                <a:off x="3643313" y="3303588"/>
                <a:ext cx="577850" cy="1184275"/>
              </a:xfrm>
              <a:custGeom>
                <a:gdLst>
                  <a:gd fmla="*/ 117 w 154" name="T0"/>
                  <a:gd fmla="*/ 173 h 316" name="T1"/>
                  <a:gd fmla="*/ 117 w 154" name="T2"/>
                  <a:gd fmla="*/ 0 h 316" name="T3"/>
                  <a:gd fmla="*/ 37 w 154" name="T4"/>
                  <a:gd fmla="*/ 0 h 316" name="T5"/>
                  <a:gd fmla="*/ 37 w 154" name="T6"/>
                  <a:gd fmla="*/ 173 h 316" name="T7"/>
                  <a:gd fmla="*/ 1 w 154" name="T8"/>
                  <a:gd fmla="*/ 232 h 316" name="T9"/>
                  <a:gd fmla="*/ 0 w 154" name="T10"/>
                  <a:gd fmla="*/ 239 h 316" name="T11"/>
                  <a:gd fmla="*/ 77 w 154" name="T12"/>
                  <a:gd fmla="*/ 316 h 316" name="T13"/>
                  <a:gd fmla="*/ 153 w 154" name="T14"/>
                  <a:gd fmla="*/ 249 h 316" name="T15"/>
                  <a:gd fmla="*/ 154 w 154" name="T16"/>
                  <a:gd fmla="*/ 239 h 316" name="T17"/>
                  <a:gd fmla="*/ 117 w 154" name="T18"/>
                  <a:gd fmla="*/ 173 h 31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16" w="154">
                    <a:moveTo>
                      <a:pt x="117" y="173"/>
                    </a:moveTo>
                    <a:cubicBezTo>
                      <a:pt x="117" y="0"/>
                      <a:pt x="117" y="0"/>
                      <a:pt x="117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173"/>
                      <a:pt x="37" y="173"/>
                      <a:pt x="37" y="173"/>
                    </a:cubicBezTo>
                    <a:cubicBezTo>
                      <a:pt x="17" y="186"/>
                      <a:pt x="3" y="207"/>
                      <a:pt x="1" y="232"/>
                    </a:cubicBezTo>
                    <a:cubicBezTo>
                      <a:pt x="0" y="235"/>
                      <a:pt x="0" y="237"/>
                      <a:pt x="0" y="239"/>
                    </a:cubicBezTo>
                    <a:cubicBezTo>
                      <a:pt x="0" y="281"/>
                      <a:pt x="35" y="316"/>
                      <a:pt x="77" y="316"/>
                    </a:cubicBezTo>
                    <a:cubicBezTo>
                      <a:pt x="116" y="316"/>
                      <a:pt x="148" y="287"/>
                      <a:pt x="153" y="249"/>
                    </a:cubicBezTo>
                    <a:cubicBezTo>
                      <a:pt x="153" y="246"/>
                      <a:pt x="154" y="242"/>
                      <a:pt x="154" y="239"/>
                    </a:cubicBezTo>
                    <a:cubicBezTo>
                      <a:pt x="154" y="211"/>
                      <a:pt x="139" y="187"/>
                      <a:pt x="117" y="173"/>
                    </a:cubicBezTo>
                    <a:close/>
                  </a:path>
                </a:pathLst>
              </a:cu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1" name="Rectangle 14"/>
              <p:cNvSpPr>
                <a:spLocks noChangeArrowheads="1"/>
              </p:cNvSpPr>
              <p:nvPr/>
            </p:nvSpPr>
            <p:spPr bwMode="auto">
              <a:xfrm>
                <a:off x="3698022" y="3238500"/>
                <a:ext cx="468432" cy="85726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21" name="Gruppieren 120"/>
          <p:cNvGrpSpPr/>
          <p:nvPr/>
        </p:nvGrpSpPr>
        <p:grpSpPr>
          <a:xfrm>
            <a:off x="9748960" y="1735389"/>
            <a:ext cx="1197355" cy="1197355"/>
            <a:chOff x="1008113" y="2217247"/>
            <a:chExt cx="1197355" cy="1197355"/>
          </a:xfrm>
        </p:grpSpPr>
        <p:sp>
          <p:nvSpPr>
            <p:cNvPr id="167" name="Ellipse 166"/>
            <p:cNvSpPr/>
            <p:nvPr/>
          </p:nvSpPr>
          <p:spPr bwMode="gray">
            <a:xfrm>
              <a:off x="1008113" y="2217247"/>
              <a:ext cx="1197355" cy="1197355"/>
            </a:xfrm>
            <a:prstGeom prst="ellipse">
              <a:avLst/>
            </a:prstGeom>
            <a:solidFill>
              <a:srgbClr val="FF000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sp>
          <p:nvSpPr>
            <p:cNvPr id="189" name="Freeform 21"/>
            <p:cNvSpPr/>
            <p:nvPr/>
          </p:nvSpPr>
          <p:spPr bwMode="auto">
            <a:xfrm flipH="1">
              <a:off x="1379333" y="2333229"/>
              <a:ext cx="441154" cy="918141"/>
            </a:xfrm>
            <a:custGeom>
              <a:gdLst>
                <a:gd fmla="*/ 164 w 167" name="T0"/>
                <a:gd fmla="*/ 313 h 347" name="T1"/>
                <a:gd fmla="*/ 162 w 167" name="T2"/>
                <a:gd fmla="*/ 309 h 347" name="T3"/>
                <a:gd fmla="*/ 108 w 167" name="T4"/>
                <a:gd fmla="*/ 215 h 347" name="T5"/>
                <a:gd fmla="*/ 108 w 167" name="T6"/>
                <a:gd fmla="*/ 20 h 347" name="T7"/>
                <a:gd fmla="*/ 121 w 167" name="T8"/>
                <a:gd fmla="*/ 20 h 347" name="T9"/>
                <a:gd fmla="*/ 121 w 167" name="T10"/>
                <a:gd fmla="*/ 0 h 347" name="T11"/>
                <a:gd fmla="*/ 46 w 167" name="T12"/>
                <a:gd fmla="*/ 0 h 347" name="T13"/>
                <a:gd fmla="*/ 46 w 167" name="T14"/>
                <a:gd fmla="*/ 20 h 347" name="T15"/>
                <a:gd fmla="*/ 59 w 167" name="T16"/>
                <a:gd fmla="*/ 20 h 347" name="T17"/>
                <a:gd fmla="*/ 59 w 167" name="T18"/>
                <a:gd fmla="*/ 216 h 347" name="T19"/>
                <a:gd fmla="*/ 6 w 167" name="T20"/>
                <a:gd fmla="*/ 307 h 347" name="T21"/>
                <a:gd fmla="*/ 1 w 167" name="T22"/>
                <a:gd fmla="*/ 316 h 347" name="T23"/>
                <a:gd fmla="*/ 0 w 167" name="T24"/>
                <a:gd fmla="*/ 323 h 347" name="T25"/>
                <a:gd fmla="*/ 24 w 167" name="T26"/>
                <a:gd fmla="*/ 347 h 347" name="T27"/>
                <a:gd fmla="*/ 143 w 167" name="T28"/>
                <a:gd fmla="*/ 347 h 347" name="T29"/>
                <a:gd fmla="*/ 167 w 167" name="T30"/>
                <a:gd fmla="*/ 323 h 347" name="T31"/>
                <a:gd fmla="*/ 164 w 167" name="T32"/>
                <a:gd fmla="*/ 313 h 34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347" w="167">
                  <a:moveTo>
                    <a:pt x="164" y="313"/>
                  </a:moveTo>
                  <a:cubicBezTo>
                    <a:pt x="162" y="309"/>
                    <a:pt x="162" y="309"/>
                    <a:pt x="162" y="309"/>
                  </a:cubicBezTo>
                  <a:cubicBezTo>
                    <a:pt x="108" y="215"/>
                    <a:pt x="108" y="215"/>
                    <a:pt x="108" y="215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21" y="20"/>
                    <a:pt x="121" y="20"/>
                    <a:pt x="121" y="2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9" y="216"/>
                    <a:pt x="59" y="216"/>
                    <a:pt x="59" y="216"/>
                  </a:cubicBezTo>
                  <a:cubicBezTo>
                    <a:pt x="6" y="307"/>
                    <a:pt x="6" y="307"/>
                    <a:pt x="6" y="307"/>
                  </a:cubicBezTo>
                  <a:cubicBezTo>
                    <a:pt x="1" y="316"/>
                    <a:pt x="1" y="316"/>
                    <a:pt x="1" y="316"/>
                  </a:cubicBezTo>
                  <a:cubicBezTo>
                    <a:pt x="1" y="318"/>
                    <a:pt x="0" y="320"/>
                    <a:pt x="0" y="323"/>
                  </a:cubicBezTo>
                  <a:cubicBezTo>
                    <a:pt x="0" y="336"/>
                    <a:pt x="11" y="347"/>
                    <a:pt x="24" y="347"/>
                  </a:cubicBezTo>
                  <a:cubicBezTo>
                    <a:pt x="143" y="347"/>
                    <a:pt x="143" y="347"/>
                    <a:pt x="143" y="347"/>
                  </a:cubicBezTo>
                  <a:cubicBezTo>
                    <a:pt x="156" y="347"/>
                    <a:pt x="167" y="336"/>
                    <a:pt x="167" y="323"/>
                  </a:cubicBezTo>
                  <a:cubicBezTo>
                    <a:pt x="167" y="319"/>
                    <a:pt x="166" y="316"/>
                    <a:pt x="164" y="3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4" name="Gruppieren 123"/>
          <p:cNvGrpSpPr/>
          <p:nvPr/>
        </p:nvGrpSpPr>
        <p:grpSpPr>
          <a:xfrm>
            <a:off x="8319109" y="314926"/>
            <a:ext cx="1444900" cy="1444900"/>
            <a:chOff x="8319109" y="314926"/>
            <a:chExt cx="1444900" cy="1444900"/>
          </a:xfrm>
        </p:grpSpPr>
        <p:sp>
          <p:nvSpPr>
            <p:cNvPr id="131" name="Ellipse 130"/>
            <p:cNvSpPr/>
            <p:nvPr/>
          </p:nvSpPr>
          <p:spPr bwMode="gray">
            <a:xfrm>
              <a:off x="8319109" y="314926"/>
              <a:ext cx="1444900" cy="1444900"/>
            </a:xfrm>
            <a:prstGeom prst="ellipse">
              <a:avLst/>
            </a:prstGeom>
            <a:solidFill>
              <a:srgbClr val="7030A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sp>
          <p:nvSpPr>
            <p:cNvPr id="192" name="Freeform 32"/>
            <p:cNvSpPr/>
            <p:nvPr/>
          </p:nvSpPr>
          <p:spPr bwMode="auto">
            <a:xfrm rot="1005544">
              <a:off x="8832089" y="460180"/>
              <a:ext cx="365125" cy="1138335"/>
            </a:xfrm>
            <a:custGeom>
              <a:gdLst>
                <a:gd fmla="*/ 52 w 68" name="T0"/>
                <a:gd fmla="*/ 0 h 212" name="T1"/>
                <a:gd fmla="*/ 35 w 68" name="T2"/>
                <a:gd fmla="*/ 85 h 212" name="T3"/>
                <a:gd fmla="*/ 0 w 68" name="T4"/>
                <a:gd fmla="*/ 97 h 212" name="T5"/>
                <a:gd fmla="*/ 16 w 68" name="T6"/>
                <a:gd fmla="*/ 212 h 212" name="T7"/>
                <a:gd fmla="*/ 28 w 68" name="T8"/>
                <a:gd fmla="*/ 125 h 212" name="T9"/>
                <a:gd fmla="*/ 68 w 68" name="T10"/>
                <a:gd fmla="*/ 104 h 212" name="T11"/>
                <a:gd fmla="*/ 52 w 68" name="T12"/>
                <a:gd fmla="*/ 0 h 2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1" w="68">
                  <a:moveTo>
                    <a:pt x="52" y="0"/>
                  </a:moveTo>
                  <a:lnTo>
                    <a:pt x="35" y="85"/>
                  </a:lnTo>
                  <a:lnTo>
                    <a:pt x="0" y="97"/>
                  </a:lnTo>
                  <a:lnTo>
                    <a:pt x="16" y="212"/>
                  </a:lnTo>
                  <a:lnTo>
                    <a:pt x="28" y="125"/>
                  </a:lnTo>
                  <a:lnTo>
                    <a:pt x="68" y="10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6" name="Gruppieren 125"/>
          <p:cNvGrpSpPr/>
          <p:nvPr/>
        </p:nvGrpSpPr>
        <p:grpSpPr>
          <a:xfrm>
            <a:off x="3583417" y="1884780"/>
            <a:ext cx="954225" cy="954225"/>
            <a:chOff x="1768198" y="4041371"/>
            <a:chExt cx="954225" cy="954225"/>
          </a:xfrm>
        </p:grpSpPr>
        <p:sp>
          <p:nvSpPr>
            <p:cNvPr id="149" name="Ellipse 148"/>
            <p:cNvSpPr/>
            <p:nvPr/>
          </p:nvSpPr>
          <p:spPr bwMode="gray">
            <a:xfrm>
              <a:off x="1768198" y="4041371"/>
              <a:ext cx="954225" cy="954225"/>
            </a:xfrm>
            <a:prstGeom prst="ellipse">
              <a:avLst/>
            </a:prstGeom>
            <a:solidFill>
              <a:srgbClr val="00B050">
                <a:alpha val="50196"/>
              </a:srgbClr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  <p:grpSp>
          <p:nvGrpSpPr>
            <p:cNvPr id="194" name="Gruppieren 193"/>
            <p:cNvGrpSpPr/>
            <p:nvPr/>
          </p:nvGrpSpPr>
          <p:grpSpPr>
            <a:xfrm>
              <a:off x="2122622" y="4187580"/>
              <a:ext cx="361494" cy="699346"/>
              <a:chOff x="204218" y="4734925"/>
              <a:chExt cx="361494" cy="699346"/>
            </a:xfrm>
            <a:solidFill>
              <a:srgbClr val="FFFFFF"/>
            </a:solidFill>
          </p:grpSpPr>
          <p:sp>
            <p:nvSpPr>
              <p:cNvPr id="195" name="Freeform 6"/>
              <p:cNvSpPr/>
              <p:nvPr/>
            </p:nvSpPr>
            <p:spPr bwMode="auto">
              <a:xfrm>
                <a:off x="204218" y="4734925"/>
                <a:ext cx="169050" cy="280469"/>
              </a:xfrm>
              <a:custGeom>
                <a:gdLst>
                  <a:gd fmla="*/ 29 w 37" name="T0"/>
                  <a:gd fmla="*/ 18 h 62" name="T1"/>
                  <a:gd fmla="*/ 18 w 37" name="T2"/>
                  <a:gd fmla="*/ 0 h 62" name="T3"/>
                  <a:gd fmla="*/ 8 w 37" name="T4"/>
                  <a:gd fmla="*/ 18 h 62" name="T5"/>
                  <a:gd fmla="*/ 0 w 37" name="T6"/>
                  <a:gd fmla="*/ 43 h 62" name="T7"/>
                  <a:gd fmla="*/ 18 w 37" name="T8"/>
                  <a:gd fmla="*/ 62 h 62" name="T9"/>
                  <a:gd fmla="*/ 37 w 37" name="T10"/>
                  <a:gd fmla="*/ 44 h 62" name="T11"/>
                  <a:gd fmla="*/ 29 w 37" name="T12"/>
                  <a:gd fmla="*/ 18 h 6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62" w="37">
                    <a:moveTo>
                      <a:pt x="29" y="18"/>
                    </a:moveTo>
                    <a:cubicBezTo>
                      <a:pt x="25" y="12"/>
                      <a:pt x="18" y="0"/>
                      <a:pt x="18" y="0"/>
                    </a:cubicBezTo>
                    <a:cubicBezTo>
                      <a:pt x="18" y="0"/>
                      <a:pt x="12" y="12"/>
                      <a:pt x="8" y="18"/>
                    </a:cubicBezTo>
                    <a:cubicBezTo>
                      <a:pt x="3" y="26"/>
                      <a:pt x="0" y="34"/>
                      <a:pt x="0" y="43"/>
                    </a:cubicBezTo>
                    <a:cubicBezTo>
                      <a:pt x="0" y="56"/>
                      <a:pt x="6" y="62"/>
                      <a:pt x="18" y="62"/>
                    </a:cubicBezTo>
                    <a:cubicBezTo>
                      <a:pt x="31" y="62"/>
                      <a:pt x="37" y="57"/>
                      <a:pt x="37" y="44"/>
                    </a:cubicBezTo>
                    <a:cubicBezTo>
                      <a:pt x="37" y="35"/>
                      <a:pt x="35" y="28"/>
                      <a:pt x="29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6" name="Freeform 6"/>
              <p:cNvSpPr/>
              <p:nvPr/>
            </p:nvSpPr>
            <p:spPr bwMode="auto">
              <a:xfrm>
                <a:off x="237774" y="5153802"/>
                <a:ext cx="169050" cy="280469"/>
              </a:xfrm>
              <a:custGeom>
                <a:gdLst>
                  <a:gd fmla="*/ 29 w 37" name="T0"/>
                  <a:gd fmla="*/ 18 h 62" name="T1"/>
                  <a:gd fmla="*/ 18 w 37" name="T2"/>
                  <a:gd fmla="*/ 0 h 62" name="T3"/>
                  <a:gd fmla="*/ 8 w 37" name="T4"/>
                  <a:gd fmla="*/ 18 h 62" name="T5"/>
                  <a:gd fmla="*/ 0 w 37" name="T6"/>
                  <a:gd fmla="*/ 43 h 62" name="T7"/>
                  <a:gd fmla="*/ 18 w 37" name="T8"/>
                  <a:gd fmla="*/ 62 h 62" name="T9"/>
                  <a:gd fmla="*/ 37 w 37" name="T10"/>
                  <a:gd fmla="*/ 44 h 62" name="T11"/>
                  <a:gd fmla="*/ 29 w 37" name="T12"/>
                  <a:gd fmla="*/ 18 h 6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62" w="37">
                    <a:moveTo>
                      <a:pt x="29" y="18"/>
                    </a:moveTo>
                    <a:cubicBezTo>
                      <a:pt x="25" y="12"/>
                      <a:pt x="18" y="0"/>
                      <a:pt x="18" y="0"/>
                    </a:cubicBezTo>
                    <a:cubicBezTo>
                      <a:pt x="18" y="0"/>
                      <a:pt x="12" y="12"/>
                      <a:pt x="8" y="18"/>
                    </a:cubicBezTo>
                    <a:cubicBezTo>
                      <a:pt x="3" y="26"/>
                      <a:pt x="0" y="34"/>
                      <a:pt x="0" y="43"/>
                    </a:cubicBezTo>
                    <a:cubicBezTo>
                      <a:pt x="0" y="56"/>
                      <a:pt x="6" y="62"/>
                      <a:pt x="18" y="62"/>
                    </a:cubicBezTo>
                    <a:cubicBezTo>
                      <a:pt x="31" y="62"/>
                      <a:pt x="37" y="57"/>
                      <a:pt x="37" y="44"/>
                    </a:cubicBezTo>
                    <a:cubicBezTo>
                      <a:pt x="37" y="35"/>
                      <a:pt x="35" y="28"/>
                      <a:pt x="29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7" name="Freeform 6"/>
              <p:cNvSpPr/>
              <p:nvPr/>
            </p:nvSpPr>
            <p:spPr bwMode="auto">
              <a:xfrm>
                <a:off x="396662" y="4905424"/>
                <a:ext cx="169050" cy="280469"/>
              </a:xfrm>
              <a:custGeom>
                <a:gdLst>
                  <a:gd fmla="*/ 29 w 37" name="T0"/>
                  <a:gd fmla="*/ 18 h 62" name="T1"/>
                  <a:gd fmla="*/ 18 w 37" name="T2"/>
                  <a:gd fmla="*/ 0 h 62" name="T3"/>
                  <a:gd fmla="*/ 8 w 37" name="T4"/>
                  <a:gd fmla="*/ 18 h 62" name="T5"/>
                  <a:gd fmla="*/ 0 w 37" name="T6"/>
                  <a:gd fmla="*/ 43 h 62" name="T7"/>
                  <a:gd fmla="*/ 18 w 37" name="T8"/>
                  <a:gd fmla="*/ 62 h 62" name="T9"/>
                  <a:gd fmla="*/ 37 w 37" name="T10"/>
                  <a:gd fmla="*/ 44 h 62" name="T11"/>
                  <a:gd fmla="*/ 29 w 37" name="T12"/>
                  <a:gd fmla="*/ 18 h 62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62" w="37">
                    <a:moveTo>
                      <a:pt x="29" y="18"/>
                    </a:moveTo>
                    <a:cubicBezTo>
                      <a:pt x="25" y="12"/>
                      <a:pt x="18" y="0"/>
                      <a:pt x="18" y="0"/>
                    </a:cubicBezTo>
                    <a:cubicBezTo>
                      <a:pt x="18" y="0"/>
                      <a:pt x="12" y="12"/>
                      <a:pt x="8" y="18"/>
                    </a:cubicBezTo>
                    <a:cubicBezTo>
                      <a:pt x="3" y="26"/>
                      <a:pt x="0" y="34"/>
                      <a:pt x="0" y="43"/>
                    </a:cubicBezTo>
                    <a:cubicBezTo>
                      <a:pt x="0" y="56"/>
                      <a:pt x="6" y="62"/>
                      <a:pt x="18" y="62"/>
                    </a:cubicBezTo>
                    <a:cubicBezTo>
                      <a:pt x="31" y="62"/>
                      <a:pt x="37" y="57"/>
                      <a:pt x="37" y="44"/>
                    </a:cubicBezTo>
                    <a:cubicBezTo>
                      <a:pt x="37" y="35"/>
                      <a:pt x="35" y="28"/>
                      <a:pt x="29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50" name="Textfeld 149"/>
          <p:cNvSpPr txBox="1"/>
          <p:nvPr/>
        </p:nvSpPr>
        <p:spPr>
          <a:xfrm>
            <a:off x="336194" y="248238"/>
            <a:ext cx="3579177" cy="1310640"/>
          </a:xfrm>
          <a:prstGeom prst="rect">
            <a:avLst/>
          </a:prstGeom>
          <a:noFill/>
        </p:spPr>
        <p:txBody>
          <a:bodyPr lIns="0" rtlCol="0" wrap="none">
            <a:spAutoFit/>
          </a:bodyPr>
          <a:lstStyle/>
          <a:p>
            <a:r>
              <a:rPr b="1" lang="de-DE" smtClean="0" sz="8000">
                <a:solidFill>
                  <a:prstClr val="black"/>
                </a:solidFill>
              </a:rPr>
              <a:t>SCIENCE</a:t>
            </a:r>
          </a:p>
        </p:txBody>
      </p:sp>
      <p:sp>
        <p:nvSpPr>
          <p:cNvPr id="151" name="Rechteck 150"/>
          <p:cNvSpPr/>
          <p:nvPr/>
        </p:nvSpPr>
        <p:spPr>
          <a:xfrm>
            <a:off x="336194" y="1317614"/>
            <a:ext cx="2768213" cy="36576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lang="en-US" smtClean="0">
                <a:solidFill>
                  <a:prstClr val="black"/>
                </a:solidFill>
              </a:rPr>
              <a:t>Subtitle or the orators name 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aphicFrame>
        <p:nvGraphicFramePr>
          <p:cNvPr id="15" name="Group 459"/>
          <p:cNvGraphicFramePr>
            <a:graphicFrameLocks noGrp="1"/>
          </p:cNvGraphicFramePr>
          <p:nvPr/>
        </p:nvGraphicFramePr>
        <p:xfrm>
          <a:off x="323847" y="1555745"/>
          <a:ext cx="8496309" cy="4322847"/>
        </p:xfrm>
        <a:graphic>
          <a:graphicData uri="http://schemas.openxmlformats.org/drawingml/2006/table">
            <a:tbl>
              <a:tblPr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808400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  <a:gridCol w="215739"/>
              </a:tblGrid>
              <a:tr h="43650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-182880" latinLnBrk="0" lvl="0" marL="18288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ern="120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algn="tl" blurRad="50800" dir="2700000" dist="381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charset="0" panose="020b0604020202020204" pitchFamily="34" typeface="Arial"/>
                        </a:rPr>
                        <a:t>Tasks</a:t>
                      </a:r>
                    </a:p>
                  </a:txBody>
                  <a:tcPr anchor="ctr" horzOverflow="overflow" marB="46800" marL="90000" marR="9000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3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4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5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6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7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8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9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10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11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12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13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14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15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16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17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18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19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20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21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22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23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24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25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26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27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28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29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30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31</a:t>
                      </a:r>
                    </a:p>
                  </a:txBody>
                  <a:tcPr anchor="ctr" horzOverflow="overflow" marB="46800" marL="0" marR="0" marT="468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38933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1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1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933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933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1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1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0" marL="90000" marR="1800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7592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7592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933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1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1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933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5853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1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1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91068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1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7592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1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1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pSp>
        <p:nvGrpSpPr>
          <p:cNvPr id="20" name="Gruppieren 19"/>
          <p:cNvGrpSpPr/>
          <p:nvPr/>
        </p:nvGrpSpPr>
        <p:grpSpPr>
          <a:xfrm>
            <a:off x="1753172" y="1924050"/>
            <a:ext cx="7691403" cy="4222001"/>
            <a:chOff x="1753172" y="1924050"/>
            <a:chExt cx="7691403" cy="4222001"/>
          </a:xfrm>
        </p:grpSpPr>
        <p:grpSp>
          <p:nvGrpSpPr>
            <p:cNvPr id="21" name="Gruppieren 20"/>
            <p:cNvGrpSpPr/>
            <p:nvPr/>
          </p:nvGrpSpPr>
          <p:grpSpPr>
            <a:xfrm>
              <a:off x="1753172" y="1924052"/>
              <a:ext cx="1661600" cy="4221999"/>
              <a:chOff x="4172463" y="1924051"/>
              <a:chExt cx="1661600" cy="4221999"/>
            </a:xfrm>
          </p:grpSpPr>
          <p:sp>
            <p:nvSpPr>
              <p:cNvPr descr="© INSCALE GmbH, 26.05.2010 http://www.presentationload.com/" id="53" name="Rectangle 78"/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lang="de-DE" smtClean="0" sz="110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Week 1</a:t>
                </a:r>
              </a:p>
            </p:txBody>
          </p:sp>
          <p:cxnSp>
            <p:nvCxnSpPr>
              <p:cNvPr id="54" name="Gerade Verbindung 53"/>
              <p:cNvCxnSpPr/>
              <p:nvPr/>
            </p:nvCxnSpPr>
            <p:spPr>
              <a:xfrm flipH="1" flipV="1">
                <a:off x="4991100" y="1924051"/>
                <a:ext cx="0" cy="3878262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algn="ctr" blurRad="63500" rotWithShape="0" sx="102000" sy="10200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uppieren 21"/>
            <p:cNvGrpSpPr/>
            <p:nvPr/>
          </p:nvGrpSpPr>
          <p:grpSpPr>
            <a:xfrm>
              <a:off x="3261015" y="1924052"/>
              <a:ext cx="1661600" cy="4221999"/>
              <a:chOff x="4172463" y="1924051"/>
              <a:chExt cx="1661600" cy="4221999"/>
            </a:xfrm>
          </p:grpSpPr>
          <p:sp>
            <p:nvSpPr>
              <p:cNvPr descr="© INSCALE GmbH, 26.05.2010 http://www.presentationload.com/" id="51" name="Rectangle 78"/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lang="de-DE" smtClean="0" sz="110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Week 2</a:t>
                </a:r>
              </a:p>
            </p:txBody>
          </p:sp>
          <p:cxnSp>
            <p:nvCxnSpPr>
              <p:cNvPr id="52" name="Gerade Verbindung 51"/>
              <p:cNvCxnSpPr/>
              <p:nvPr/>
            </p:nvCxnSpPr>
            <p:spPr>
              <a:xfrm flipH="1" flipV="1">
                <a:off x="4991100" y="1924051"/>
                <a:ext cx="0" cy="3878262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algn="ctr" blurRad="63500" rotWithShape="0" sx="102000" sy="10200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ieren 24"/>
            <p:cNvGrpSpPr/>
            <p:nvPr/>
          </p:nvGrpSpPr>
          <p:grpSpPr>
            <a:xfrm>
              <a:off x="4764377" y="1924052"/>
              <a:ext cx="1661600" cy="4221999"/>
              <a:chOff x="4172463" y="1924051"/>
              <a:chExt cx="1661600" cy="4221999"/>
            </a:xfrm>
          </p:grpSpPr>
          <p:sp>
            <p:nvSpPr>
              <p:cNvPr descr="© INSCALE GmbH, 26.05.2010 http://www.presentationload.com/" id="49" name="Rectangle 78"/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lang="de-DE" smtClean="0" sz="110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Week 3</a:t>
                </a:r>
              </a:p>
            </p:txBody>
          </p:sp>
          <p:cxnSp>
            <p:nvCxnSpPr>
              <p:cNvPr id="50" name="Gerade Verbindung 49"/>
              <p:cNvCxnSpPr/>
              <p:nvPr/>
            </p:nvCxnSpPr>
            <p:spPr>
              <a:xfrm flipH="1" flipV="1">
                <a:off x="4991100" y="1924051"/>
                <a:ext cx="0" cy="3878262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algn="ctr" blurRad="63500" rotWithShape="0" sx="102000" sy="10200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pieren 25"/>
            <p:cNvGrpSpPr/>
            <p:nvPr/>
          </p:nvGrpSpPr>
          <p:grpSpPr>
            <a:xfrm>
              <a:off x="6274851" y="1924052"/>
              <a:ext cx="1661600" cy="4221999"/>
              <a:chOff x="4172463" y="1924051"/>
              <a:chExt cx="1661600" cy="4221999"/>
            </a:xfrm>
          </p:grpSpPr>
          <p:sp>
            <p:nvSpPr>
              <p:cNvPr descr="© INSCALE GmbH, 26.05.2010 http://www.presentationload.com/" id="47" name="Rectangle 78"/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lang="de-DE" smtClean="0" sz="110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Week 4</a:t>
                </a:r>
              </a:p>
            </p:txBody>
          </p:sp>
          <p:cxnSp>
            <p:nvCxnSpPr>
              <p:cNvPr id="48" name="Gerade Verbindung 47"/>
              <p:cNvCxnSpPr/>
              <p:nvPr/>
            </p:nvCxnSpPr>
            <p:spPr>
              <a:xfrm flipH="1" flipV="1">
                <a:off x="4991100" y="1924051"/>
                <a:ext cx="0" cy="3878262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algn="ctr" blurRad="63500" rotWithShape="0" sx="102000" sy="10200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uppieren 27"/>
            <p:cNvGrpSpPr/>
            <p:nvPr/>
          </p:nvGrpSpPr>
          <p:grpSpPr>
            <a:xfrm>
              <a:off x="7782975" y="1924052"/>
              <a:ext cx="1661600" cy="4221999"/>
              <a:chOff x="4172463" y="1924051"/>
              <a:chExt cx="1661600" cy="4221999"/>
            </a:xfrm>
          </p:grpSpPr>
          <p:sp>
            <p:nvSpPr>
              <p:cNvPr descr="© INSCALE GmbH, 26.05.2010 http://www.presentationload.com/" id="45" name="Rectangle 78"/>
              <p:cNvSpPr>
                <a:spLocks noChangeArrowheads="1"/>
              </p:cNvSpPr>
              <p:nvPr/>
            </p:nvSpPr>
            <p:spPr bwMode="gray">
              <a:xfrm>
                <a:off x="4172463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lang="de-DE" smtClean="0" sz="110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Week 5</a:t>
                </a:r>
              </a:p>
            </p:txBody>
          </p:sp>
          <p:cxnSp>
            <p:nvCxnSpPr>
              <p:cNvPr id="46" name="Gerade Verbindung 45"/>
              <p:cNvCxnSpPr/>
              <p:nvPr/>
            </p:nvCxnSpPr>
            <p:spPr>
              <a:xfrm flipH="1" flipV="1">
                <a:off x="4991100" y="1924051"/>
                <a:ext cx="0" cy="3878262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  <a:effectLst>
                <a:outerShdw algn="ctr" blurRad="63500" rotWithShape="0" sx="102000" sy="10200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descr="© INSCALE GmbH, 26.05.2010 http://www.presentationload.com/" id="29" name="_color1"/>
            <p:cNvSpPr>
              <a:spLocks noChangeArrowheads="1"/>
            </p:cNvSpPr>
            <p:nvPr/>
          </p:nvSpPr>
          <p:spPr bwMode="gray">
            <a:xfrm>
              <a:off x="2133667" y="1996759"/>
              <a:ext cx="3040063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0" name="Rectangle 413"/>
            <p:cNvSpPr>
              <a:spLocks noChangeArrowheads="1"/>
            </p:cNvSpPr>
            <p:nvPr/>
          </p:nvSpPr>
          <p:spPr bwMode="gray">
            <a:xfrm>
              <a:off x="2573403" y="2385853"/>
              <a:ext cx="4749800" cy="216000"/>
            </a:xfrm>
            <a:prstGeom prst="roundRect">
              <a:avLst/>
            </a:prstGeom>
            <a:gradFill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1" name="_color1"/>
            <p:cNvSpPr>
              <a:spLocks noChangeArrowheads="1"/>
            </p:cNvSpPr>
            <p:nvPr/>
          </p:nvSpPr>
          <p:spPr bwMode="gray">
            <a:xfrm>
              <a:off x="2984501" y="2774947"/>
              <a:ext cx="1935163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2" name="Rectangle 415"/>
            <p:cNvSpPr>
              <a:spLocks noChangeArrowheads="1"/>
            </p:cNvSpPr>
            <p:nvPr/>
          </p:nvSpPr>
          <p:spPr bwMode="gray">
            <a:xfrm>
              <a:off x="3835402" y="3164041"/>
              <a:ext cx="3898900" cy="216000"/>
            </a:xfrm>
            <a:prstGeom prst="roundRect">
              <a:avLst/>
            </a:prstGeom>
            <a:gradFill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3" name="_color1"/>
            <p:cNvSpPr>
              <a:spLocks noChangeArrowheads="1"/>
            </p:cNvSpPr>
            <p:nvPr/>
          </p:nvSpPr>
          <p:spPr bwMode="gray">
            <a:xfrm>
              <a:off x="2552702" y="3553135"/>
              <a:ext cx="1282700" cy="216000"/>
            </a:xfrm>
            <a:prstGeom prst="roundRect">
              <a:avLst/>
            </a:prstGeom>
            <a:gradFill flip="none" rotWithShape="1">
              <a:gsLst>
                <a:gs pos="0">
                  <a:srgbClr val="646464">
                    <a:lumMod val="91000"/>
                    <a:lumOff val="9000"/>
                  </a:srgbClr>
                </a:gs>
                <a:gs pos="100000">
                  <a:srgbClr val="646464">
                    <a:lumMod val="84000"/>
                  </a:srgbClr>
                </a:gs>
              </a:gsLst>
              <a:lin ang="54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4" name="_color1"/>
            <p:cNvSpPr>
              <a:spLocks noChangeArrowheads="1"/>
            </p:cNvSpPr>
            <p:nvPr/>
          </p:nvSpPr>
          <p:spPr bwMode="gray">
            <a:xfrm>
              <a:off x="3835400" y="4331323"/>
              <a:ext cx="1092200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5" name="_color1"/>
            <p:cNvSpPr>
              <a:spLocks noChangeArrowheads="1"/>
            </p:cNvSpPr>
            <p:nvPr/>
          </p:nvSpPr>
          <p:spPr bwMode="gray">
            <a:xfrm>
              <a:off x="2984500" y="4720417"/>
              <a:ext cx="4318000" cy="216000"/>
            </a:xfrm>
            <a:prstGeom prst="roundRect">
              <a:avLst/>
            </a:prstGeom>
            <a:gradFill flip="none" rotWithShape="1">
              <a:gsLst>
                <a:gs pos="0">
                  <a:srgbClr val="646464">
                    <a:lumMod val="91000"/>
                    <a:lumOff val="9000"/>
                  </a:srgbClr>
                </a:gs>
                <a:gs pos="100000">
                  <a:srgbClr val="646464">
                    <a:lumMod val="84000"/>
                  </a:srgbClr>
                </a:gs>
              </a:gsLst>
              <a:lin ang="54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6" name="_color1"/>
            <p:cNvSpPr>
              <a:spLocks noChangeArrowheads="1"/>
            </p:cNvSpPr>
            <p:nvPr/>
          </p:nvSpPr>
          <p:spPr bwMode="gray">
            <a:xfrm>
              <a:off x="4070887" y="5498604"/>
              <a:ext cx="3022600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8" name="Gruppieren 37"/>
            <p:cNvGrpSpPr/>
            <p:nvPr/>
          </p:nvGrpSpPr>
          <p:grpSpPr>
            <a:xfrm>
              <a:off x="7017917" y="1924050"/>
              <a:ext cx="1661600" cy="4222000"/>
              <a:chOff x="2056325" y="1924050"/>
              <a:chExt cx="1661600" cy="4222000"/>
            </a:xfrm>
          </p:grpSpPr>
          <p:sp>
            <p:nvSpPr>
              <p:cNvPr descr="© INSCALE GmbH, 26.05.2010 http://www.presentationload.com/" id="41" name="Rectangle 78"/>
              <p:cNvSpPr>
                <a:spLocks noChangeArrowheads="1"/>
              </p:cNvSpPr>
              <p:nvPr/>
            </p:nvSpPr>
            <p:spPr bwMode="gray">
              <a:xfrm>
                <a:off x="2056325" y="5876175"/>
                <a:ext cx="1661600" cy="269875"/>
              </a:xfrm>
              <a:prstGeom prst="rect">
                <a:avLst/>
              </a:prstGeom>
              <a:noFill/>
              <a:ln w="12700">
                <a:noFill/>
                <a:miter lim="800000"/>
              </a:ln>
              <a:effectLst/>
            </p:spPr>
            <p:txBody>
              <a:bodyPr anchor="ctr" wrap="none"/>
              <a:lstStyle/>
              <a:p>
                <a:pPr algn="ctr" indent="-174625" marL="174625">
                  <a:spcBef>
                    <a:spcPct val="50000"/>
                  </a:spcBef>
                </a:pPr>
                <a:r>
                  <a:rPr b="1" lang="de-DE" smtClean="0" sz="1100">
                    <a:solidFill>
                      <a:srgbClr val="2A79FF"/>
                    </a:solidFill>
                  </a:rPr>
                  <a:t>Today</a:t>
                </a:r>
              </a:p>
            </p:txBody>
          </p:sp>
          <p:grpSp>
            <p:nvGrpSpPr>
              <p:cNvPr id="42" name="Gruppieren 70"/>
              <p:cNvGrpSpPr/>
              <p:nvPr/>
            </p:nvGrpSpPr>
            <p:grpSpPr>
              <a:xfrm>
                <a:off x="2685442" y="1924050"/>
                <a:ext cx="392125" cy="3953776"/>
                <a:chOff x="4801580" y="1924050"/>
                <a:chExt cx="392125" cy="3953776"/>
              </a:xfrm>
            </p:grpSpPr>
            <p:cxnSp>
              <p:nvCxnSpPr>
                <p:cNvPr id="43" name="Gerade Verbindung 42"/>
                <p:cNvCxnSpPr/>
                <p:nvPr/>
              </p:nvCxnSpPr>
              <p:spPr>
                <a:xfrm flipH="1" flipV="1">
                  <a:off x="4991100" y="1924050"/>
                  <a:ext cx="0" cy="3705225"/>
                </a:xfrm>
                <a:prstGeom prst="line">
                  <a:avLst/>
                </a:prstGeom>
                <a:ln w="19050">
                  <a:solidFill>
                    <a:schemeClr val="accent1"/>
                  </a:solidFill>
                  <a:prstDash val="sysDot"/>
                </a:ln>
                <a:effectLst>
                  <a:outerShdw algn="ctr" blurRad="63500" rotWithShape="0" sx="102000" sy="10200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Freeform 8"/>
                <p:cNvSpPr/>
                <p:nvPr/>
              </p:nvSpPr>
              <p:spPr bwMode="auto">
                <a:xfrm rot="10800000">
                  <a:off x="4801580" y="5555344"/>
                  <a:ext cx="392125" cy="322482"/>
                </a:xfrm>
                <a:custGeom>
                  <a:cxnLst>
                    <a:cxn ang="0">
                      <a:pos x="1140" y="0"/>
                    </a:cxn>
                    <a:cxn ang="0">
                      <a:pos x="1026" y="0"/>
                    </a:cxn>
                    <a:cxn ang="0">
                      <a:pos x="127" y="0"/>
                    </a:cxn>
                    <a:cxn ang="0">
                      <a:pos x="0" y="0"/>
                    </a:cxn>
                    <a:cxn ang="0">
                      <a:pos x="0" y="84"/>
                    </a:cxn>
                    <a:cxn ang="0">
                      <a:pos x="0" y="126"/>
                    </a:cxn>
                    <a:cxn ang="0">
                      <a:pos x="0" y="318"/>
                    </a:cxn>
                    <a:cxn ang="0">
                      <a:pos x="0" y="448"/>
                    </a:cxn>
                    <a:cxn ang="0">
                      <a:pos x="0" y="578"/>
                    </a:cxn>
                    <a:cxn ang="0">
                      <a:pos x="16" y="598"/>
                    </a:cxn>
                    <a:cxn ang="0">
                      <a:pos x="521" y="922"/>
                    </a:cxn>
                    <a:cxn ang="0">
                      <a:pos x="618" y="922"/>
                    </a:cxn>
                    <a:cxn ang="0">
                      <a:pos x="1123" y="598"/>
                    </a:cxn>
                    <a:cxn ang="0">
                      <a:pos x="1140" y="578"/>
                    </a:cxn>
                    <a:cxn ang="0">
                      <a:pos x="1140" y="448"/>
                    </a:cxn>
                    <a:cxn ang="0">
                      <a:pos x="1140" y="448"/>
                    </a:cxn>
                    <a:cxn ang="0">
                      <a:pos x="1140" y="0"/>
                    </a:cxn>
                  </a:cxnLst>
                  <a:rect b="b" l="0" r="r" t="0"/>
                  <a:pathLst>
                    <a:path h="939" w="1142">
                      <a:moveTo>
                        <a:pt x="1140" y="0"/>
                      </a:moveTo>
                      <a:cubicBezTo>
                        <a:pt x="1026" y="0"/>
                        <a:pt x="1026" y="0"/>
                        <a:pt x="1026" y="0"/>
                      </a:cubicBezTo>
                      <a:cubicBezTo>
                        <a:pt x="127" y="0"/>
                        <a:pt x="127" y="0"/>
                        <a:pt x="12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126"/>
                        <a:pt x="0" y="126"/>
                        <a:pt x="0" y="126"/>
                      </a:cubicBezTo>
                      <a:cubicBezTo>
                        <a:pt x="0" y="195"/>
                        <a:pt x="0" y="259"/>
                        <a:pt x="0" y="318"/>
                      </a:cubicBezTo>
                      <a:cubicBezTo>
                        <a:pt x="0" y="371"/>
                        <a:pt x="0" y="414"/>
                        <a:pt x="0" y="448"/>
                      </a:cubicBezTo>
                      <a:cubicBezTo>
                        <a:pt x="0" y="578"/>
                        <a:pt x="0" y="578"/>
                        <a:pt x="0" y="578"/>
                      </a:cubicBezTo>
                      <a:cubicBezTo>
                        <a:pt x="0" y="584"/>
                        <a:pt x="5" y="591"/>
                        <a:pt x="16" y="598"/>
                      </a:cubicBezTo>
                      <a:cubicBezTo>
                        <a:pt x="521" y="922"/>
                        <a:pt x="521" y="922"/>
                        <a:pt x="521" y="922"/>
                      </a:cubicBezTo>
                      <a:cubicBezTo>
                        <a:pt x="549" y="939"/>
                        <a:pt x="592" y="939"/>
                        <a:pt x="618" y="922"/>
                      </a:cubicBezTo>
                      <a:cubicBezTo>
                        <a:pt x="1123" y="598"/>
                        <a:pt x="1123" y="598"/>
                        <a:pt x="1123" y="598"/>
                      </a:cubicBezTo>
                      <a:cubicBezTo>
                        <a:pt x="1136" y="591"/>
                        <a:pt x="1142" y="584"/>
                        <a:pt x="1140" y="578"/>
                      </a:cubicBezTo>
                      <a:cubicBezTo>
                        <a:pt x="1140" y="532"/>
                        <a:pt x="1140" y="489"/>
                        <a:pt x="1140" y="448"/>
                      </a:cubicBezTo>
                      <a:cubicBezTo>
                        <a:pt x="1140" y="448"/>
                        <a:pt x="1140" y="448"/>
                        <a:pt x="1140" y="448"/>
                      </a:cubicBezTo>
                      <a:lnTo>
                        <a:pt x="114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16200000" scaled="1"/>
                </a:gradFill>
                <a:ln w="12700">
                  <a:noFill/>
                  <a:miter lim="800000"/>
                </a:ln>
                <a:effectLst>
                  <a:outerShdw algn="t" blurRad="50800" dir="5400000" dist="25400" rotWithShape="0">
                    <a:prstClr val="black">
                      <a:alpha val="59000"/>
                    </a:prstClr>
                  </a:outerShdw>
                </a:effectLst>
                <a:scene3d>
                  <a:camera prst="orthographicFront"/>
                  <a:lightRig dir="t" rig="balanced"/>
                </a:scene3d>
                <a:sp3d>
                  <a:bevelT h="25400" w="25400"/>
                </a:sp3d>
              </p:spPr>
              <p:txBody>
                <a:bodyPr anchor="ctr" wrap="none"/>
                <a:lstStyle/>
                <a:p>
                  <a:pPr algn="ctr" indent="-174625" marL="174625">
                    <a:spcBef>
                      <a:spcPct val="50000"/>
                    </a:spcBef>
                  </a:pPr>
                  <a:endParaRPr lang="de-DE" sz="1400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descr="© INSCALE GmbH, 26.05.2010 http://www.presentationload.com/" id="39" name="Rectangle 420"/>
            <p:cNvSpPr>
              <a:spLocks noChangeArrowheads="1"/>
            </p:cNvSpPr>
            <p:nvPr/>
          </p:nvSpPr>
          <p:spPr bwMode="gray">
            <a:xfrm>
              <a:off x="4079115" y="5109511"/>
              <a:ext cx="3886200" cy="216000"/>
            </a:xfrm>
            <a:prstGeom prst="roundRect">
              <a:avLst/>
            </a:prstGeom>
            <a:gradFill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40" name="_color1"/>
            <p:cNvSpPr>
              <a:spLocks noChangeArrowheads="1"/>
            </p:cNvSpPr>
            <p:nvPr/>
          </p:nvSpPr>
          <p:spPr bwMode="gray">
            <a:xfrm>
              <a:off x="2974978" y="3942229"/>
              <a:ext cx="4975225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8" name="Text Box 13"/>
          <p:cNvSpPr txBox="1">
            <a:spLocks noChangeArrowheads="1"/>
          </p:cNvSpPr>
          <p:nvPr/>
        </p:nvSpPr>
        <p:spPr bwMode="gray">
          <a:xfrm>
            <a:off x="9157458" y="1526239"/>
            <a:ext cx="2360626" cy="2528400"/>
          </a:xfrm>
          <a:prstGeom prst="rect">
            <a:avLst/>
          </a:prstGeom>
          <a:noFill/>
          <a:ln algn="ctr" w="9525">
            <a:noFill/>
            <a:miter lim="800000"/>
          </a:ln>
        </p:spPr>
        <p:txBody>
          <a:bodyPr bIns="0" lIns="0" rIns="0" tIns="90000" wrap="square">
            <a:spAutoFit/>
          </a:bodyPr>
          <a:lstStyle/>
          <a:p>
            <a:r>
              <a:rPr b="1" lang="en-US" smtClean="0" sz="2000">
                <a:solidFill>
                  <a:srgbClr val="292929"/>
                </a:solidFill>
              </a:rPr>
              <a:t>Juli</a:t>
            </a:r>
            <a:br>
              <a:rPr b="1" lang="en-US" smtClean="0" sz="2000">
                <a:solidFill>
                  <a:srgbClr val="292929"/>
                </a:solidFill>
              </a:rPr>
            </a:br>
            <a:r>
              <a:rPr b="1" lang="en-US" smtClean="0" sz="2000">
                <a:solidFill>
                  <a:srgbClr val="292929"/>
                </a:solidFill>
              </a:rPr>
              <a:t>Dieser Text soll nur demonstrieren, wie Ihr eigener Text dargestellt wird, wenn Sie den Platzhaltertext ersetzen. </a:t>
            </a:r>
          </a:p>
        </p:txBody>
      </p:sp>
      <p:grpSp>
        <p:nvGrpSpPr>
          <p:cNvPr id="69" name="Gruppieren 68"/>
          <p:cNvGrpSpPr/>
          <p:nvPr/>
        </p:nvGrpSpPr>
        <p:grpSpPr>
          <a:xfrm>
            <a:off x="9157458" y="4605039"/>
            <a:ext cx="1792405" cy="1344639"/>
            <a:chOff x="404813" y="5860526"/>
            <a:chExt cx="1834017" cy="1344639"/>
          </a:xfrm>
        </p:grpSpPr>
        <p:grpSp>
          <p:nvGrpSpPr>
            <p:cNvPr id="70" name="Gruppieren 69"/>
            <p:cNvGrpSpPr/>
            <p:nvPr/>
          </p:nvGrpSpPr>
          <p:grpSpPr>
            <a:xfrm>
              <a:off x="404813" y="5860526"/>
              <a:ext cx="1408020" cy="276999"/>
              <a:chOff x="404813" y="5860526"/>
              <a:chExt cx="1408020" cy="276999"/>
            </a:xfrm>
          </p:grpSpPr>
          <p:sp>
            <p:nvSpPr>
              <p:cNvPr descr="© INSCALE GmbH, 26.05.2010 http://www.presentationload.com/" id="80" name="Rectangle 123"/>
              <p:cNvSpPr>
                <a:spLocks noChangeArrowheads="1"/>
              </p:cNvSpPr>
              <p:nvPr/>
            </p:nvSpPr>
            <p:spPr bwMode="gray">
              <a:xfrm>
                <a:off x="404813" y="5945024"/>
                <a:ext cx="180000" cy="108000"/>
              </a:xfrm>
              <a:prstGeom prst="roundRect">
                <a:avLst/>
              </a:prstGeom>
              <a:solidFill>
                <a:srgbClr val="4D4D4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81" name="Text Box 127"/>
              <p:cNvSpPr txBox="1">
                <a:spLocks noChangeArrowheads="1"/>
              </p:cNvSpPr>
              <p:nvPr/>
            </p:nvSpPr>
            <p:spPr bwMode="gray">
              <a:xfrm>
                <a:off x="584812" y="5861866"/>
                <a:ext cx="1216143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</a:t>
                </a:r>
              </a:p>
            </p:txBody>
          </p:sp>
        </p:grpSp>
        <p:grpSp>
          <p:nvGrpSpPr>
            <p:cNvPr id="71" name="Gruppieren 70"/>
            <p:cNvGrpSpPr/>
            <p:nvPr/>
          </p:nvGrpSpPr>
          <p:grpSpPr>
            <a:xfrm>
              <a:off x="404813" y="6216406"/>
              <a:ext cx="1834017" cy="276999"/>
              <a:chOff x="404813" y="6216406"/>
              <a:chExt cx="1834017" cy="276999"/>
            </a:xfrm>
          </p:grpSpPr>
          <p:sp>
            <p:nvSpPr>
              <p:cNvPr descr="© INSCALE GmbH, 26.05.2010 http://www.presentationload.com/" id="78" name="Rectangle 124"/>
              <p:cNvSpPr>
                <a:spLocks noChangeArrowheads="1"/>
              </p:cNvSpPr>
              <p:nvPr/>
            </p:nvSpPr>
            <p:spPr bwMode="gray">
              <a:xfrm>
                <a:off x="404813" y="6300904"/>
                <a:ext cx="180000" cy="108000"/>
              </a:xfrm>
              <a:prstGeom prst="roundRect">
                <a:avLst/>
              </a:prstGeom>
              <a:solidFill>
                <a:srgbClr val="80808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79" name="Text Box 128"/>
              <p:cNvSpPr txBox="1">
                <a:spLocks noChangeArrowheads="1"/>
              </p:cNvSpPr>
              <p:nvPr/>
            </p:nvSpPr>
            <p:spPr bwMode="gray">
              <a:xfrm>
                <a:off x="584814" y="6217746"/>
                <a:ext cx="1637980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 text</a:t>
                </a:r>
              </a:p>
            </p:txBody>
          </p:sp>
        </p:grpSp>
        <p:grpSp>
          <p:nvGrpSpPr>
            <p:cNvPr id="72" name="Gruppieren 71"/>
            <p:cNvGrpSpPr/>
            <p:nvPr/>
          </p:nvGrpSpPr>
          <p:grpSpPr>
            <a:xfrm>
              <a:off x="404813" y="6572286"/>
              <a:ext cx="1834016" cy="276999"/>
              <a:chOff x="404813" y="6572286"/>
              <a:chExt cx="1834016" cy="276999"/>
            </a:xfrm>
          </p:grpSpPr>
          <p:sp>
            <p:nvSpPr>
              <p:cNvPr descr="© INSCALE GmbH, 26.05.2010 http://www.presentationload.com/" id="76" name="_color1"/>
              <p:cNvSpPr>
                <a:spLocks noChangeArrowheads="1"/>
              </p:cNvSpPr>
              <p:nvPr/>
            </p:nvSpPr>
            <p:spPr bwMode="gray">
              <a:xfrm>
                <a:off x="404813" y="6656784"/>
                <a:ext cx="180000" cy="108000"/>
              </a:xfrm>
              <a:prstGeom prst="roundRect">
                <a:avLst/>
              </a:prstGeom>
              <a:solidFill>
                <a:srgbClr val="0050D2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77" name="Text Box 129"/>
              <p:cNvSpPr txBox="1">
                <a:spLocks noChangeArrowheads="1"/>
              </p:cNvSpPr>
              <p:nvPr/>
            </p:nvSpPr>
            <p:spPr bwMode="gray">
              <a:xfrm>
                <a:off x="584811" y="6573624"/>
                <a:ext cx="1637980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 text</a:t>
                </a:r>
              </a:p>
            </p:txBody>
          </p:sp>
        </p:grpSp>
        <p:grpSp>
          <p:nvGrpSpPr>
            <p:cNvPr id="73" name="Gruppieren 72"/>
            <p:cNvGrpSpPr/>
            <p:nvPr/>
          </p:nvGrpSpPr>
          <p:grpSpPr>
            <a:xfrm>
              <a:off x="404813" y="6928166"/>
              <a:ext cx="1408019" cy="276999"/>
              <a:chOff x="404813" y="6928166"/>
              <a:chExt cx="1408019" cy="276999"/>
            </a:xfrm>
          </p:grpSpPr>
          <p:sp>
            <p:nvSpPr>
              <p:cNvPr descr="© INSCALE GmbH, 26.05.2010 http://www.presentationload.com/" id="74" name="_color1"/>
              <p:cNvSpPr>
                <a:spLocks noChangeArrowheads="1"/>
              </p:cNvSpPr>
              <p:nvPr/>
            </p:nvSpPr>
            <p:spPr bwMode="gray">
              <a:xfrm>
                <a:off x="404813" y="7012664"/>
                <a:ext cx="180000" cy="108000"/>
              </a:xfrm>
              <a:prstGeom prst="roundRect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75" name="Text Box 130"/>
              <p:cNvSpPr txBox="1">
                <a:spLocks noChangeArrowheads="1"/>
              </p:cNvSpPr>
              <p:nvPr/>
            </p:nvSpPr>
            <p:spPr bwMode="gray">
              <a:xfrm>
                <a:off x="584813" y="6929506"/>
                <a:ext cx="1216143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565016" y="1555748"/>
            <a:ext cx="11052785" cy="4246564"/>
            <a:chOff x="565016" y="1555748"/>
            <a:chExt cx="11052785" cy="4246564"/>
          </a:xfrm>
        </p:grpSpPr>
        <p:grpSp>
          <p:nvGrpSpPr>
            <p:cNvPr id="60" name="Gruppieren 59"/>
            <p:cNvGrpSpPr/>
            <p:nvPr/>
          </p:nvGrpSpPr>
          <p:grpSpPr>
            <a:xfrm>
              <a:off x="565016" y="1555748"/>
              <a:ext cx="1604010" cy="1943101"/>
              <a:chOff x="425440" y="1555748"/>
              <a:chExt cx="1604010" cy="1943101"/>
            </a:xfrm>
          </p:grpSpPr>
          <p:sp>
            <p:nvSpPr>
              <p:cNvPr descr="© INSCALE GmbH, 26.05.2010 http://www.presentationload.com/" id="85" name="Line 55"/>
              <p:cNvSpPr>
                <a:spLocks noChangeShapeType="1"/>
              </p:cNvSpPr>
              <p:nvPr/>
            </p:nvSpPr>
            <p:spPr bwMode="gray">
              <a:xfrm flipH="1" flipV="1">
                <a:off x="478780" y="1555748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descr="© INSCALE GmbH, 26.05.2010 http://www.presentationload.com/" id="86" name="Text Box 56"/>
              <p:cNvSpPr txBox="1">
                <a:spLocks noChangeArrowheads="1"/>
              </p:cNvSpPr>
              <p:nvPr/>
            </p:nvSpPr>
            <p:spPr bwMode="gray">
              <a:xfrm>
                <a:off x="478780" y="1555750"/>
                <a:ext cx="1550670" cy="26365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  <a:t>Phase 1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  <a:t>This is placeholder text. All phrases can be replaced with your </a:t>
                </a:r>
                <a:b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</a:br>
                <a: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  <a:t>own text.</a:t>
                </a:r>
              </a:p>
            </p:txBody>
          </p:sp>
          <p:sp>
            <p:nvSpPr>
              <p:cNvPr id="87" name="Gleichschenkliges Dreieck 86"/>
              <p:cNvSpPr/>
              <p:nvPr/>
            </p:nvSpPr>
            <p:spPr bwMode="auto">
              <a:xfrm>
                <a:off x="425440" y="3406883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1" name="Gruppieren 60"/>
            <p:cNvGrpSpPr/>
            <p:nvPr/>
          </p:nvGrpSpPr>
          <p:grpSpPr>
            <a:xfrm>
              <a:off x="6893832" y="1555748"/>
              <a:ext cx="1894568" cy="1943101"/>
              <a:chOff x="4683901" y="1555748"/>
              <a:chExt cx="1894568" cy="1943101"/>
            </a:xfrm>
          </p:grpSpPr>
          <p:sp>
            <p:nvSpPr>
              <p:cNvPr descr="© INSCALE GmbH, 26.05.2010 http://www.presentationload.com/" id="82" name="Text Box 57"/>
              <p:cNvSpPr txBox="1">
                <a:spLocks noChangeArrowheads="1"/>
              </p:cNvSpPr>
              <p:nvPr/>
            </p:nvSpPr>
            <p:spPr bwMode="gray">
              <a:xfrm>
                <a:off x="4734861" y="1555749"/>
                <a:ext cx="1843609" cy="26365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Phase 5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The text that you insert will retain the same style and format as the placeholder text.</a:t>
                </a:r>
              </a:p>
            </p:txBody>
          </p:sp>
          <p:sp>
            <p:nvSpPr>
              <p:cNvPr descr="© INSCALE GmbH, 26.05.2010 http://www.presentationload.com/" id="83" name="Line 55"/>
              <p:cNvSpPr>
                <a:spLocks noChangeShapeType="1"/>
              </p:cNvSpPr>
              <p:nvPr/>
            </p:nvSpPr>
            <p:spPr bwMode="gray">
              <a:xfrm flipH="1" flipV="1">
                <a:off x="4734860" y="1555748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id="84" name="Gleichschenkliges Dreieck 83"/>
              <p:cNvSpPr/>
              <p:nvPr/>
            </p:nvSpPr>
            <p:spPr bwMode="auto">
              <a:xfrm>
                <a:off x="4683901" y="3406883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2" name="Gruppieren 61"/>
            <p:cNvGrpSpPr/>
            <p:nvPr/>
          </p:nvGrpSpPr>
          <p:grpSpPr>
            <a:xfrm>
              <a:off x="10006514" y="1555748"/>
              <a:ext cx="1611287" cy="1943101"/>
              <a:chOff x="7120890" y="1555748"/>
              <a:chExt cx="1611287" cy="1943101"/>
            </a:xfrm>
          </p:grpSpPr>
          <p:sp>
            <p:nvSpPr>
              <p:cNvPr descr="© INSCALE GmbH, 26.05.2010 http://www.presentationload.com/" id="79" name="Text Box 58"/>
              <p:cNvSpPr txBox="1">
                <a:spLocks noChangeArrowheads="1"/>
              </p:cNvSpPr>
              <p:nvPr/>
            </p:nvSpPr>
            <p:spPr bwMode="gray">
              <a:xfrm>
                <a:off x="7120891" y="1555749"/>
                <a:ext cx="1555566" cy="26365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72000" rIns="90000" tIns="0" wrap="square"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  <a:t>Phase 7</a:t>
                </a:r>
              </a:p>
              <a:p>
                <a:pPr algn="r"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srgbClr val="2A79FF"/>
                    </a:solidFill>
                    <a:cs charset="0" pitchFamily="34" typeface="Calibri"/>
                  </a:rPr>
                  <a:t>This is a placeholder text. This text can be replaced with your own text.</a:t>
                </a:r>
              </a:p>
            </p:txBody>
          </p:sp>
          <p:sp>
            <p:nvSpPr>
              <p:cNvPr descr="© INSCALE GmbH, 26.05.2010 http://www.presentationload.com/" id="80" name="Line 55"/>
              <p:cNvSpPr>
                <a:spLocks noChangeShapeType="1"/>
              </p:cNvSpPr>
              <p:nvPr/>
            </p:nvSpPr>
            <p:spPr bwMode="gray">
              <a:xfrm flipH="1" flipV="1">
                <a:off x="8676456" y="1555748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id="81" name="Gleichschenkliges Dreieck 80"/>
              <p:cNvSpPr/>
              <p:nvPr/>
            </p:nvSpPr>
            <p:spPr bwMode="auto">
              <a:xfrm>
                <a:off x="8625497" y="3406883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3" name="Gruppieren 62"/>
            <p:cNvGrpSpPr/>
            <p:nvPr/>
          </p:nvGrpSpPr>
          <p:grpSpPr>
            <a:xfrm>
              <a:off x="8977004" y="3859211"/>
              <a:ext cx="2062217" cy="1943101"/>
              <a:chOff x="6317694" y="3859211"/>
              <a:chExt cx="2062217" cy="1943101"/>
            </a:xfrm>
          </p:grpSpPr>
          <p:sp>
            <p:nvSpPr>
              <p:cNvPr descr="© INSCALE GmbH, 26.05.2010 http://www.presentationload.com/" id="76" name="Line 55"/>
              <p:cNvSpPr>
                <a:spLocks noChangeShapeType="1"/>
              </p:cNvSpPr>
              <p:nvPr/>
            </p:nvSpPr>
            <p:spPr bwMode="gray">
              <a:xfrm flipH="1" flipV="1">
                <a:off x="6373415" y="3859211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descr="© INSCALE GmbH, 26.05.2010 http://www.presentationload.com/" id="77" name="Text Box 56"/>
              <p:cNvSpPr txBox="1">
                <a:spLocks noChangeArrowheads="1"/>
              </p:cNvSpPr>
              <p:nvPr/>
            </p:nvSpPr>
            <p:spPr bwMode="gray">
              <a:xfrm>
                <a:off x="6373415" y="4617373"/>
                <a:ext cx="2006497" cy="2941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Phase 6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The text demonstrates how your own text will look when you replace the placeholder with your own text.</a:t>
                </a:r>
              </a:p>
            </p:txBody>
          </p:sp>
          <p:sp>
            <p:nvSpPr>
              <p:cNvPr id="78" name="Gleichschenkliges Dreieck 77"/>
              <p:cNvSpPr/>
              <p:nvPr/>
            </p:nvSpPr>
            <p:spPr bwMode="auto">
              <a:xfrm flipH="1" flipV="1">
                <a:off x="6317694" y="3859212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4" name="Gruppieren 63"/>
            <p:cNvGrpSpPr/>
            <p:nvPr/>
          </p:nvGrpSpPr>
          <p:grpSpPr>
            <a:xfrm>
              <a:off x="5670391" y="3859211"/>
              <a:ext cx="2027587" cy="1943101"/>
              <a:chOff x="3793212" y="3859211"/>
              <a:chExt cx="2027587" cy="1943101"/>
            </a:xfrm>
          </p:grpSpPr>
          <p:sp>
            <p:nvSpPr>
              <p:cNvPr descr="© INSCALE GmbH, 26.05.2010 http://www.presentationload.com/" id="73" name="Line 55"/>
              <p:cNvSpPr>
                <a:spLocks noChangeShapeType="1"/>
              </p:cNvSpPr>
              <p:nvPr/>
            </p:nvSpPr>
            <p:spPr bwMode="gray">
              <a:xfrm flipH="1" flipV="1">
                <a:off x="3846552" y="3859211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descr="© INSCALE GmbH, 26.05.2010 http://www.presentationload.com/" id="74" name="Text Box 56"/>
              <p:cNvSpPr txBox="1">
                <a:spLocks noChangeArrowheads="1"/>
              </p:cNvSpPr>
              <p:nvPr/>
            </p:nvSpPr>
            <p:spPr bwMode="gray">
              <a:xfrm>
                <a:off x="3846551" y="4617372"/>
                <a:ext cx="1974248" cy="26365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Phase 4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For replacing the placeholder text you need to click on the placeholder text and insert your own text.</a:t>
                </a:r>
              </a:p>
            </p:txBody>
          </p:sp>
          <p:sp>
            <p:nvSpPr>
              <p:cNvPr id="75" name="Gleichschenkliges Dreieck 74"/>
              <p:cNvSpPr/>
              <p:nvPr/>
            </p:nvSpPr>
            <p:spPr bwMode="auto">
              <a:xfrm flipH="1" flipV="1">
                <a:off x="3793212" y="3859212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5" name="Gruppieren 64"/>
            <p:cNvGrpSpPr/>
            <p:nvPr/>
          </p:nvGrpSpPr>
          <p:grpSpPr>
            <a:xfrm>
              <a:off x="2177415" y="3859211"/>
              <a:ext cx="2445543" cy="1943101"/>
              <a:chOff x="1268730" y="3859211"/>
              <a:chExt cx="2445543" cy="1943101"/>
            </a:xfrm>
          </p:grpSpPr>
          <p:sp>
            <p:nvSpPr>
              <p:cNvPr descr="© INSCALE GmbH, 26.05.2010 http://www.presentationload.com/" id="70" name="Line 55"/>
              <p:cNvSpPr>
                <a:spLocks noChangeShapeType="1"/>
              </p:cNvSpPr>
              <p:nvPr/>
            </p:nvSpPr>
            <p:spPr bwMode="gray">
              <a:xfrm flipH="1" flipV="1">
                <a:off x="1322070" y="3859211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descr="© INSCALE GmbH, 26.05.2010 http://www.presentationload.com/" id="71" name="Text Box 56"/>
              <p:cNvSpPr txBox="1">
                <a:spLocks noChangeArrowheads="1"/>
              </p:cNvSpPr>
              <p:nvPr/>
            </p:nvSpPr>
            <p:spPr bwMode="gray">
              <a:xfrm>
                <a:off x="1322068" y="4617372"/>
                <a:ext cx="2392205" cy="2941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Phase 2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If you don’t want to use the style and size of the fonts as used in this placeholder it is possible to replace it by selecting different options.</a:t>
                </a:r>
              </a:p>
            </p:txBody>
          </p:sp>
          <p:sp>
            <p:nvSpPr>
              <p:cNvPr id="72" name="Gleichschenkliges Dreieck 71"/>
              <p:cNvSpPr/>
              <p:nvPr/>
            </p:nvSpPr>
            <p:spPr bwMode="auto">
              <a:xfrm flipH="1" flipV="1">
                <a:off x="1268730" y="3859212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6" name="Gruppieren 65"/>
            <p:cNvGrpSpPr/>
            <p:nvPr/>
          </p:nvGrpSpPr>
          <p:grpSpPr>
            <a:xfrm>
              <a:off x="3803800" y="1555748"/>
              <a:ext cx="1587359" cy="1943101"/>
              <a:chOff x="2984641" y="1555748"/>
              <a:chExt cx="1587359" cy="1943101"/>
            </a:xfrm>
          </p:grpSpPr>
          <p:sp>
            <p:nvSpPr>
              <p:cNvPr descr="© INSCALE GmbH, 26.05.2010 http://www.presentationload.com/" id="67" name="Text Box 57"/>
              <p:cNvSpPr txBox="1">
                <a:spLocks noChangeArrowheads="1"/>
              </p:cNvSpPr>
              <p:nvPr/>
            </p:nvSpPr>
            <p:spPr bwMode="gray">
              <a:xfrm>
                <a:off x="3035600" y="1555749"/>
                <a:ext cx="1536400" cy="26365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lIns="90000" rIns="72000" tIns="0"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Phase 3</a:t>
                </a:r>
              </a:p>
              <a:p>
                <a:pPr>
                  <a:spcBef>
                    <a:spcPct val="50000"/>
                  </a:spcBef>
                </a:pP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This is placeholder </a:t>
                </a:r>
                <a:b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</a:br>
                <a:r>
                  <a:rPr b="1" lang="en-US" noProof="1" smtClean="0" sz="2000">
                    <a:solidFill>
                      <a:prstClr val="black"/>
                    </a:solidFill>
                    <a:cs charset="0" pitchFamily="34" typeface="Calibri"/>
                  </a:rPr>
                  <a:t>text. All phrases can be replaced with your own text.</a:t>
                </a:r>
              </a:p>
            </p:txBody>
          </p:sp>
          <p:sp>
            <p:nvSpPr>
              <p:cNvPr descr="© INSCALE GmbH, 26.05.2010 http://www.presentationload.com/" id="68" name="Line 55"/>
              <p:cNvSpPr>
                <a:spLocks noChangeShapeType="1"/>
              </p:cNvSpPr>
              <p:nvPr/>
            </p:nvSpPr>
            <p:spPr bwMode="gray">
              <a:xfrm flipH="1" flipV="1">
                <a:off x="3035600" y="1555748"/>
                <a:ext cx="0" cy="1943101"/>
              </a:xfrm>
              <a:prstGeom prst="line">
                <a:avLst/>
              </a:prstGeom>
              <a:noFill/>
              <a:ln w="19050">
                <a:solidFill>
                  <a:srgbClr val="B2B2B2"/>
                </a:solidFill>
                <a:prstDash val="sysDot"/>
                <a:round/>
              </a:ln>
              <a:effectLst/>
            </p:spPr>
            <p:txBody>
              <a:bodyPr/>
              <a:lstStyle/>
              <a:p>
                <a:endParaRPr lang="en-GB">
                  <a:solidFill>
                    <a:prstClr val="black"/>
                  </a:solidFill>
                  <a:cs charset="0" pitchFamily="34" typeface="Calibri"/>
                </a:endParaRPr>
              </a:p>
            </p:txBody>
          </p:sp>
          <p:sp>
            <p:nvSpPr>
              <p:cNvPr id="69" name="Gleichschenkliges Dreieck 68"/>
              <p:cNvSpPr/>
              <p:nvPr/>
            </p:nvSpPr>
            <p:spPr bwMode="auto">
              <a:xfrm>
                <a:off x="2984641" y="3406883"/>
                <a:ext cx="106680" cy="91966"/>
              </a:xfrm>
              <a:prstGeom prst="triangle">
                <a:avLst/>
              </a:prstGeom>
              <a:solidFill>
                <a:srgbClr val="7F7F7F"/>
              </a:soli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1" name="Gruppieren 20"/>
            <p:cNvGrpSpPr/>
            <p:nvPr/>
          </p:nvGrpSpPr>
          <p:grpSpPr>
            <a:xfrm>
              <a:off x="7287839" y="2802472"/>
              <a:ext cx="410139" cy="544209"/>
              <a:chOff x="8160133" y="5348288"/>
              <a:chExt cx="903288" cy="1198562"/>
            </a:xfrm>
            <a:solidFill>
              <a:schemeClr val="accent1"/>
            </a:solidFill>
          </p:grpSpPr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8537958" y="6315075"/>
                <a:ext cx="158750" cy="157162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Oval 40"/>
              <p:cNvSpPr>
                <a:spLocks noChangeArrowheads="1"/>
              </p:cNvSpPr>
              <p:nvPr/>
            </p:nvSpPr>
            <p:spPr bwMode="auto">
              <a:xfrm>
                <a:off x="8291896" y="5613400"/>
                <a:ext cx="111125" cy="10953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41"/>
              <p:cNvSpPr/>
              <p:nvPr/>
            </p:nvSpPr>
            <p:spPr bwMode="auto">
              <a:xfrm>
                <a:off x="8306183" y="6442075"/>
                <a:ext cx="611188" cy="104775"/>
              </a:xfrm>
              <a:custGeom>
                <a:gdLst>
                  <a:gd fmla="*/ 83 w 163" name="T0"/>
                  <a:gd fmla="*/ 15 h 28" name="T1"/>
                  <a:gd fmla="*/ 59 w 163" name="T2"/>
                  <a:gd fmla="*/ 0 h 28" name="T3"/>
                  <a:gd fmla="*/ 0 w 163" name="T4"/>
                  <a:gd fmla="*/ 0 h 28" name="T5"/>
                  <a:gd fmla="*/ 0 w 163" name="T6"/>
                  <a:gd fmla="*/ 28 h 28" name="T7"/>
                  <a:gd fmla="*/ 163 w 163" name="T8"/>
                  <a:gd fmla="*/ 28 h 28" name="T9"/>
                  <a:gd fmla="*/ 163 w 163" name="T10"/>
                  <a:gd fmla="*/ 0 h 28" name="T11"/>
                  <a:gd fmla="*/ 106 w 163" name="T12"/>
                  <a:gd fmla="*/ 0 h 28" name="T13"/>
                  <a:gd fmla="*/ 83 w 163" name="T14"/>
                  <a:gd fmla="*/ 15 h 28" name="T1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b="b" l="0" r="r" t="0"/>
                <a:pathLst>
                  <a:path h="28" w="163">
                    <a:moveTo>
                      <a:pt x="83" y="15"/>
                    </a:moveTo>
                    <a:cubicBezTo>
                      <a:pt x="73" y="15"/>
                      <a:pt x="64" y="9"/>
                      <a:pt x="59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163" y="28"/>
                      <a:pt x="163" y="28"/>
                      <a:pt x="163" y="28"/>
                    </a:cubicBezTo>
                    <a:cubicBezTo>
                      <a:pt x="163" y="0"/>
                      <a:pt x="163" y="0"/>
                      <a:pt x="163" y="0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102" y="9"/>
                      <a:pt x="93" y="15"/>
                      <a:pt x="83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42"/>
              <p:cNvSpPr/>
              <p:nvPr/>
            </p:nvSpPr>
            <p:spPr bwMode="auto">
              <a:xfrm>
                <a:off x="8160133" y="5629275"/>
                <a:ext cx="779463" cy="715962"/>
              </a:xfrm>
              <a:custGeom>
                <a:gdLst>
                  <a:gd fmla="*/ 152 w 208" name="T0"/>
                  <a:gd fmla="*/ 141 h 191" name="T1"/>
                  <a:gd fmla="*/ 113 w 208" name="T2"/>
                  <a:gd fmla="*/ 152 h 191" name="T3"/>
                  <a:gd fmla="*/ 40 w 208" name="T4"/>
                  <a:gd fmla="*/ 79 h 191" name="T5"/>
                  <a:gd fmla="*/ 58 w 208" name="T6"/>
                  <a:gd fmla="*/ 30 h 191" name="T7"/>
                  <a:gd fmla="*/ 57 w 208" name="T8"/>
                  <a:gd fmla="*/ 29 h 191" name="T9"/>
                  <a:gd fmla="*/ 50 w 208" name="T10"/>
                  <a:gd fmla="*/ 30 h 191" name="T11"/>
                  <a:gd fmla="*/ 31 w 208" name="T12"/>
                  <a:gd fmla="*/ 11 h 191" name="T13"/>
                  <a:gd fmla="*/ 34 w 208" name="T14"/>
                  <a:gd fmla="*/ 1 h 191" name="T15"/>
                  <a:gd fmla="*/ 32 w 208" name="T16"/>
                  <a:gd fmla="*/ 0 h 191" name="T17"/>
                  <a:gd fmla="*/ 0 w 208" name="T18"/>
                  <a:gd fmla="*/ 79 h 191" name="T19"/>
                  <a:gd fmla="*/ 99 w 208" name="T20"/>
                  <a:gd fmla="*/ 191 h 191" name="T21"/>
                  <a:gd fmla="*/ 122 w 208" name="T22"/>
                  <a:gd fmla="*/ 178 h 191" name="T23"/>
                  <a:gd fmla="*/ 143 w 208" name="T24"/>
                  <a:gd fmla="*/ 188 h 191" name="T25"/>
                  <a:gd fmla="*/ 208 w 208" name="T26"/>
                  <a:gd fmla="*/ 141 h 191" name="T27"/>
                  <a:gd fmla="*/ 152 w 208" name="T28"/>
                  <a:gd fmla="*/ 141 h 191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91" w="208">
                    <a:moveTo>
                      <a:pt x="152" y="141"/>
                    </a:moveTo>
                    <a:cubicBezTo>
                      <a:pt x="141" y="148"/>
                      <a:pt x="128" y="152"/>
                      <a:pt x="113" y="152"/>
                    </a:cubicBezTo>
                    <a:cubicBezTo>
                      <a:pt x="73" y="152"/>
                      <a:pt x="40" y="119"/>
                      <a:pt x="40" y="79"/>
                    </a:cubicBezTo>
                    <a:cubicBezTo>
                      <a:pt x="40" y="60"/>
                      <a:pt x="47" y="43"/>
                      <a:pt x="58" y="30"/>
                    </a:cubicBezTo>
                    <a:cubicBezTo>
                      <a:pt x="57" y="29"/>
                      <a:pt x="57" y="29"/>
                      <a:pt x="57" y="29"/>
                    </a:cubicBezTo>
                    <a:cubicBezTo>
                      <a:pt x="55" y="29"/>
                      <a:pt x="53" y="30"/>
                      <a:pt x="50" y="30"/>
                    </a:cubicBezTo>
                    <a:cubicBezTo>
                      <a:pt x="39" y="30"/>
                      <a:pt x="31" y="21"/>
                      <a:pt x="31" y="11"/>
                    </a:cubicBezTo>
                    <a:cubicBezTo>
                      <a:pt x="31" y="7"/>
                      <a:pt x="32" y="4"/>
                      <a:pt x="34" y="1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12" y="20"/>
                      <a:pt x="0" y="48"/>
                      <a:pt x="0" y="79"/>
                    </a:cubicBezTo>
                    <a:cubicBezTo>
                      <a:pt x="0" y="136"/>
                      <a:pt x="43" y="184"/>
                      <a:pt x="99" y="191"/>
                    </a:cubicBezTo>
                    <a:cubicBezTo>
                      <a:pt x="103" y="183"/>
                      <a:pt x="112" y="178"/>
                      <a:pt x="122" y="178"/>
                    </a:cubicBezTo>
                    <a:cubicBezTo>
                      <a:pt x="130" y="178"/>
                      <a:pt x="138" y="182"/>
                      <a:pt x="143" y="188"/>
                    </a:cubicBezTo>
                    <a:cubicBezTo>
                      <a:pt x="170" y="181"/>
                      <a:pt x="193" y="164"/>
                      <a:pt x="208" y="141"/>
                    </a:cubicBezTo>
                    <a:lnTo>
                      <a:pt x="152" y="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43"/>
              <p:cNvSpPr/>
              <p:nvPr/>
            </p:nvSpPr>
            <p:spPr bwMode="auto">
              <a:xfrm>
                <a:off x="8163308" y="5348288"/>
                <a:ext cx="536575" cy="520700"/>
              </a:xfrm>
              <a:custGeom>
                <a:gdLst>
                  <a:gd fmla="*/ 68 w 143" name="T0"/>
                  <a:gd fmla="*/ 86 h 139" name="T1"/>
                  <a:gd fmla="*/ 68 w 143" name="T2"/>
                  <a:gd fmla="*/ 90 h 139" name="T3"/>
                  <a:gd fmla="*/ 120 w 143" name="T4"/>
                  <a:gd fmla="*/ 139 h 139" name="T5"/>
                  <a:gd fmla="*/ 143 w 143" name="T6"/>
                  <a:gd fmla="*/ 115 h 139" name="T7"/>
                  <a:gd fmla="*/ 23 w 143" name="T8"/>
                  <a:gd fmla="*/ 0 h 139" name="T9"/>
                  <a:gd fmla="*/ 0 w 143" name="T10"/>
                  <a:gd fmla="*/ 25 h 139" name="T11"/>
                  <a:gd fmla="*/ 45 w 143" name="T12"/>
                  <a:gd fmla="*/ 68 h 139" name="T13"/>
                  <a:gd fmla="*/ 49 w 143" name="T14"/>
                  <a:gd fmla="*/ 67 h 139" name="T15"/>
                  <a:gd fmla="*/ 68 w 143" name="T16"/>
                  <a:gd fmla="*/ 86 h 139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39" w="143">
                    <a:moveTo>
                      <a:pt x="68" y="86"/>
                    </a:moveTo>
                    <a:cubicBezTo>
                      <a:pt x="68" y="87"/>
                      <a:pt x="68" y="89"/>
                      <a:pt x="68" y="90"/>
                    </a:cubicBezTo>
                    <a:cubicBezTo>
                      <a:pt x="120" y="139"/>
                      <a:pt x="120" y="139"/>
                      <a:pt x="120" y="139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45" y="68"/>
                      <a:pt x="45" y="68"/>
                      <a:pt x="45" y="68"/>
                    </a:cubicBezTo>
                    <a:cubicBezTo>
                      <a:pt x="46" y="67"/>
                      <a:pt x="48" y="67"/>
                      <a:pt x="49" y="67"/>
                    </a:cubicBezTo>
                    <a:cubicBezTo>
                      <a:pt x="60" y="67"/>
                      <a:pt x="68" y="76"/>
                      <a:pt x="68" y="8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Rectangle 44"/>
              <p:cNvSpPr>
                <a:spLocks noChangeArrowheads="1"/>
              </p:cNvSpPr>
              <p:nvPr/>
            </p:nvSpPr>
            <p:spPr bwMode="auto">
              <a:xfrm>
                <a:off x="8583996" y="6075363"/>
                <a:ext cx="479425" cy="444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2" name="Gruppieren 21"/>
            <p:cNvGrpSpPr/>
            <p:nvPr/>
          </p:nvGrpSpPr>
          <p:grpSpPr>
            <a:xfrm>
              <a:off x="10768171" y="2842476"/>
              <a:ext cx="542102" cy="542101"/>
              <a:chOff x="-1450592" y="5348288"/>
              <a:chExt cx="1195388" cy="1195387"/>
            </a:xfrm>
          </p:grpSpPr>
          <p:sp>
            <p:nvSpPr>
              <p:cNvPr id="40" name="Freeform 46"/>
              <p:cNvSpPr>
                <a:spLocks noEditPoints="1"/>
              </p:cNvSpPr>
              <p:nvPr/>
            </p:nvSpPr>
            <p:spPr bwMode="auto">
              <a:xfrm>
                <a:off x="-1450592" y="5348288"/>
                <a:ext cx="1195388" cy="1195387"/>
              </a:xfrm>
              <a:custGeom>
                <a:gdLst>
                  <a:gd fmla="*/ 659 w 753" name="T0"/>
                  <a:gd fmla="*/ 290 h 753" name="T1"/>
                  <a:gd fmla="*/ 661 w 753" name="T2"/>
                  <a:gd fmla="*/ 156 h 753" name="T3"/>
                  <a:gd fmla="*/ 635 w 753" name="T4"/>
                  <a:gd fmla="*/ 104 h 753" name="T5"/>
                  <a:gd fmla="*/ 500 w 753" name="T6"/>
                  <a:gd fmla="*/ 125 h 753" name="T7"/>
                  <a:gd fmla="*/ 408 w 753" name="T8"/>
                  <a:gd fmla="*/ 11 h 753" name="T9"/>
                  <a:gd fmla="*/ 316 w 753" name="T10"/>
                  <a:gd fmla="*/ 42 h 753" name="T11"/>
                  <a:gd fmla="*/ 193 w 753" name="T12"/>
                  <a:gd fmla="*/ 99 h 753" name="T13"/>
                  <a:gd fmla="*/ 111 w 753" name="T14"/>
                  <a:gd fmla="*/ 111 h 753" name="T15"/>
                  <a:gd fmla="*/ 101 w 753" name="T16"/>
                  <a:gd fmla="*/ 205 h 753" name="T17"/>
                  <a:gd fmla="*/ 30 w 753" name="T18"/>
                  <a:gd fmla="*/ 323 h 753" name="T19"/>
                  <a:gd fmla="*/ 7 w 753" name="T20"/>
                  <a:gd fmla="*/ 403 h 753" name="T21"/>
                  <a:gd fmla="*/ 130 w 753" name="T22"/>
                  <a:gd fmla="*/ 488 h 753" name="T23"/>
                  <a:gd fmla="*/ 101 w 753" name="T24"/>
                  <a:gd fmla="*/ 628 h 753" name="T25"/>
                  <a:gd fmla="*/ 156 w 753" name="T26"/>
                  <a:gd fmla="*/ 661 h 753" name="T27"/>
                  <a:gd fmla="*/ 290 w 753" name="T28"/>
                  <a:gd fmla="*/ 661 h 753" name="T29"/>
                  <a:gd fmla="*/ 380 w 753" name="T30"/>
                  <a:gd fmla="*/ 753 h 753" name="T31"/>
                  <a:gd fmla="*/ 470 w 753" name="T32"/>
                  <a:gd fmla="*/ 644 h 753" name="T33"/>
                  <a:gd fmla="*/ 607 w 753" name="T34"/>
                  <a:gd fmla="*/ 661 h 753" name="T35"/>
                  <a:gd fmla="*/ 656 w 753" name="T36"/>
                  <a:gd fmla="*/ 621 h 753" name="T37"/>
                  <a:gd fmla="*/ 616 w 753" name="T38"/>
                  <a:gd fmla="*/ 477 h 753" name="T39"/>
                  <a:gd fmla="*/ 751 w 753" name="T40"/>
                  <a:gd fmla="*/ 396 h 753" name="T41"/>
                  <a:gd fmla="*/ 588 w 753" name="T42"/>
                  <a:gd fmla="*/ 115 h 753" name="T43"/>
                  <a:gd fmla="*/ 633 w 753" name="T44"/>
                  <a:gd fmla="*/ 210 h 753" name="T45"/>
                  <a:gd fmla="*/ 484 w 753" name="T46"/>
                  <a:gd fmla="*/ 167 h 753" name="T47"/>
                  <a:gd fmla="*/ 255 w 753" name="T48"/>
                  <a:gd fmla="*/ 328 h 753" name="T49"/>
                  <a:gd fmla="*/ 500 w 753" name="T50"/>
                  <a:gd fmla="*/ 377 h 753" name="T51"/>
                  <a:gd fmla="*/ 352 w 753" name="T52"/>
                  <a:gd fmla="*/ 503 h 753" name="T53"/>
                  <a:gd fmla="*/ 151 w 753" name="T54"/>
                  <a:gd fmla="*/ 283 h 753" name="T55"/>
                  <a:gd fmla="*/ 269 w 753" name="T56"/>
                  <a:gd fmla="*/ 307 h 753" name="T57"/>
                  <a:gd fmla="*/ 252 w 753" name="T58"/>
                  <a:gd fmla="*/ 403 h 753" name="T59"/>
                  <a:gd fmla="*/ 196 w 753" name="T60"/>
                  <a:gd fmla="*/ 399 h 753" name="T61"/>
                  <a:gd fmla="*/ 347 w 753" name="T62"/>
                  <a:gd fmla="*/ 238 h 753" name="T63"/>
                  <a:gd fmla="*/ 493 w 753" name="T64"/>
                  <a:gd fmla="*/ 262 h 753" name="T65"/>
                  <a:gd fmla="*/ 453 w 753" name="T66"/>
                  <a:gd fmla="*/ 498 h 753" name="T67"/>
                  <a:gd fmla="*/ 564 w 753" name="T68"/>
                  <a:gd fmla="*/ 481 h 753" name="T69"/>
                  <a:gd fmla="*/ 503 w 753" name="T70"/>
                  <a:gd fmla="*/ 370 h 753" name="T71"/>
                  <a:gd fmla="*/ 583 w 753" name="T72"/>
                  <a:gd fmla="*/ 318 h 753" name="T73"/>
                  <a:gd fmla="*/ 406 w 753" name="T74"/>
                  <a:gd fmla="*/ 231 h 753" name="T75"/>
                  <a:gd fmla="*/ 342 w 753" name="T76"/>
                  <a:gd fmla="*/ 42 h 753" name="T77"/>
                  <a:gd fmla="*/ 456 w 753" name="T78"/>
                  <a:gd fmla="*/ 111 h 753" name="T79"/>
                  <a:gd fmla="*/ 278 w 753" name="T80"/>
                  <a:gd fmla="*/ 170 h 753" name="T81"/>
                  <a:gd fmla="*/ 274 w 753" name="T82"/>
                  <a:gd fmla="*/ 191 h 753" name="T83"/>
                  <a:gd fmla="*/ 127 w 753" name="T84"/>
                  <a:gd fmla="*/ 130 h 753" name="T85"/>
                  <a:gd fmla="*/ 276 w 753" name="T86"/>
                  <a:gd fmla="*/ 148 h 753" name="T87"/>
                  <a:gd fmla="*/ 108 w 753" name="T88"/>
                  <a:gd fmla="*/ 455 h 753" name="T89"/>
                  <a:gd fmla="*/ 42 w 753" name="T90"/>
                  <a:gd fmla="*/ 342 h 753" name="T91"/>
                  <a:gd fmla="*/ 193 w 753" name="T92"/>
                  <a:gd fmla="*/ 396 h 753" name="T93"/>
                  <a:gd fmla="*/ 167 w 753" name="T94"/>
                  <a:gd fmla="*/ 640 h 753" name="T95"/>
                  <a:gd fmla="*/ 120 w 753" name="T96"/>
                  <a:gd fmla="*/ 545 h 753" name="T97"/>
                  <a:gd fmla="*/ 271 w 753" name="T98"/>
                  <a:gd fmla="*/ 588 h 753" name="T99"/>
                  <a:gd fmla="*/ 354 w 753" name="T100"/>
                  <a:gd fmla="*/ 557 h 753" name="T101"/>
                  <a:gd fmla="*/ 394 w 753" name="T102"/>
                  <a:gd fmla="*/ 725 h 753" name="T103"/>
                  <a:gd fmla="*/ 285 w 753" name="T104"/>
                  <a:gd fmla="*/ 611 h 753" name="T105"/>
                  <a:gd fmla="*/ 453 w 753" name="T106"/>
                  <a:gd fmla="*/ 595 h 753" name="T107"/>
                  <a:gd fmla="*/ 621 w 753" name="T108"/>
                  <a:gd fmla="*/ 507 h 753" name="T109"/>
                  <a:gd fmla="*/ 611 w 753" name="T110"/>
                  <a:gd fmla="*/ 635 h 753" name="T111"/>
                  <a:gd fmla="*/ 486 w 753" name="T112"/>
                  <a:gd fmla="*/ 566 h 753" name="T113"/>
                  <a:gd fmla="*/ 713 w 753" name="T114"/>
                  <a:gd fmla="*/ 411 h 753" name="T115"/>
                  <a:gd fmla="*/ 562 w 753" name="T116"/>
                  <a:gd fmla="*/ 359 h 753" name="T117"/>
                  <a:gd fmla="*/ 725 w 753" name="T118"/>
                  <a:gd fmla="*/ 361 h 753" name="T1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b="b" l="0" r="r" t="0"/>
                <a:pathLst>
                  <a:path h="753" w="753">
                    <a:moveTo>
                      <a:pt x="753" y="375"/>
                    </a:moveTo>
                    <a:lnTo>
                      <a:pt x="753" y="368"/>
                    </a:lnTo>
                    <a:lnTo>
                      <a:pt x="751" y="359"/>
                    </a:lnTo>
                    <a:lnTo>
                      <a:pt x="748" y="351"/>
                    </a:lnTo>
                    <a:lnTo>
                      <a:pt x="744" y="347"/>
                    </a:lnTo>
                    <a:lnTo>
                      <a:pt x="739" y="340"/>
                    </a:lnTo>
                    <a:lnTo>
                      <a:pt x="734" y="335"/>
                    </a:lnTo>
                    <a:lnTo>
                      <a:pt x="730" y="328"/>
                    </a:lnTo>
                    <a:lnTo>
                      <a:pt x="722" y="323"/>
                    </a:lnTo>
                    <a:lnTo>
                      <a:pt x="713" y="316"/>
                    </a:lnTo>
                    <a:lnTo>
                      <a:pt x="701" y="309"/>
                    </a:lnTo>
                    <a:lnTo>
                      <a:pt x="689" y="302"/>
                    </a:lnTo>
                    <a:lnTo>
                      <a:pt x="675" y="297"/>
                    </a:lnTo>
                    <a:lnTo>
                      <a:pt x="659" y="290"/>
                    </a:lnTo>
                    <a:lnTo>
                      <a:pt x="642" y="285"/>
                    </a:lnTo>
                    <a:lnTo>
                      <a:pt x="630" y="283"/>
                    </a:lnTo>
                    <a:lnTo>
                      <a:pt x="616" y="278"/>
                    </a:lnTo>
                    <a:lnTo>
                      <a:pt x="623" y="266"/>
                    </a:lnTo>
                    <a:lnTo>
                      <a:pt x="630" y="255"/>
                    </a:lnTo>
                    <a:lnTo>
                      <a:pt x="637" y="241"/>
                    </a:lnTo>
                    <a:lnTo>
                      <a:pt x="642" y="229"/>
                    </a:lnTo>
                    <a:lnTo>
                      <a:pt x="647" y="217"/>
                    </a:lnTo>
                    <a:lnTo>
                      <a:pt x="652" y="205"/>
                    </a:lnTo>
                    <a:lnTo>
                      <a:pt x="654" y="193"/>
                    </a:lnTo>
                    <a:lnTo>
                      <a:pt x="659" y="181"/>
                    </a:lnTo>
                    <a:lnTo>
                      <a:pt x="659" y="172"/>
                    </a:lnTo>
                    <a:lnTo>
                      <a:pt x="661" y="163"/>
                    </a:lnTo>
                    <a:lnTo>
                      <a:pt x="661" y="156"/>
                    </a:lnTo>
                    <a:lnTo>
                      <a:pt x="659" y="148"/>
                    </a:lnTo>
                    <a:lnTo>
                      <a:pt x="659" y="141"/>
                    </a:lnTo>
                    <a:lnTo>
                      <a:pt x="656" y="134"/>
                    </a:lnTo>
                    <a:lnTo>
                      <a:pt x="654" y="127"/>
                    </a:lnTo>
                    <a:lnTo>
                      <a:pt x="649" y="120"/>
                    </a:lnTo>
                    <a:lnTo>
                      <a:pt x="644" y="113"/>
                    </a:lnTo>
                    <a:lnTo>
                      <a:pt x="647" y="113"/>
                    </a:lnTo>
                    <a:lnTo>
                      <a:pt x="644" y="113"/>
                    </a:lnTo>
                    <a:lnTo>
                      <a:pt x="644" y="111"/>
                    </a:lnTo>
                    <a:lnTo>
                      <a:pt x="642" y="111"/>
                    </a:lnTo>
                    <a:lnTo>
                      <a:pt x="642" y="111"/>
                    </a:lnTo>
                    <a:lnTo>
                      <a:pt x="640" y="108"/>
                    </a:lnTo>
                    <a:lnTo>
                      <a:pt x="640" y="108"/>
                    </a:lnTo>
                    <a:lnTo>
                      <a:pt x="635" y="104"/>
                    </a:lnTo>
                    <a:lnTo>
                      <a:pt x="628" y="101"/>
                    </a:lnTo>
                    <a:lnTo>
                      <a:pt x="621" y="96"/>
                    </a:lnTo>
                    <a:lnTo>
                      <a:pt x="614" y="96"/>
                    </a:lnTo>
                    <a:lnTo>
                      <a:pt x="607" y="94"/>
                    </a:lnTo>
                    <a:lnTo>
                      <a:pt x="600" y="94"/>
                    </a:lnTo>
                    <a:lnTo>
                      <a:pt x="590" y="94"/>
                    </a:lnTo>
                    <a:lnTo>
                      <a:pt x="583" y="94"/>
                    </a:lnTo>
                    <a:lnTo>
                      <a:pt x="574" y="96"/>
                    </a:lnTo>
                    <a:lnTo>
                      <a:pt x="562" y="99"/>
                    </a:lnTo>
                    <a:lnTo>
                      <a:pt x="550" y="104"/>
                    </a:lnTo>
                    <a:lnTo>
                      <a:pt x="538" y="108"/>
                    </a:lnTo>
                    <a:lnTo>
                      <a:pt x="526" y="111"/>
                    </a:lnTo>
                    <a:lnTo>
                      <a:pt x="512" y="118"/>
                    </a:lnTo>
                    <a:lnTo>
                      <a:pt x="500" y="125"/>
                    </a:lnTo>
                    <a:lnTo>
                      <a:pt x="489" y="130"/>
                    </a:lnTo>
                    <a:lnTo>
                      <a:pt x="477" y="137"/>
                    </a:lnTo>
                    <a:lnTo>
                      <a:pt x="472" y="125"/>
                    </a:lnTo>
                    <a:lnTo>
                      <a:pt x="470" y="111"/>
                    </a:lnTo>
                    <a:lnTo>
                      <a:pt x="463" y="94"/>
                    </a:lnTo>
                    <a:lnTo>
                      <a:pt x="458" y="80"/>
                    </a:lnTo>
                    <a:lnTo>
                      <a:pt x="451" y="66"/>
                    </a:lnTo>
                    <a:lnTo>
                      <a:pt x="446" y="54"/>
                    </a:lnTo>
                    <a:lnTo>
                      <a:pt x="439" y="42"/>
                    </a:lnTo>
                    <a:lnTo>
                      <a:pt x="432" y="30"/>
                    </a:lnTo>
                    <a:lnTo>
                      <a:pt x="425" y="26"/>
                    </a:lnTo>
                    <a:lnTo>
                      <a:pt x="420" y="21"/>
                    </a:lnTo>
                    <a:lnTo>
                      <a:pt x="415" y="16"/>
                    </a:lnTo>
                    <a:lnTo>
                      <a:pt x="408" y="11"/>
                    </a:lnTo>
                    <a:lnTo>
                      <a:pt x="401" y="7"/>
                    </a:lnTo>
                    <a:lnTo>
                      <a:pt x="396" y="4"/>
                    </a:lnTo>
                    <a:lnTo>
                      <a:pt x="387" y="2"/>
                    </a:lnTo>
                    <a:lnTo>
                      <a:pt x="380" y="0"/>
                    </a:lnTo>
                    <a:lnTo>
                      <a:pt x="373" y="0"/>
                    </a:lnTo>
                    <a:lnTo>
                      <a:pt x="366" y="2"/>
                    </a:lnTo>
                    <a:lnTo>
                      <a:pt x="359" y="4"/>
                    </a:lnTo>
                    <a:lnTo>
                      <a:pt x="352" y="7"/>
                    </a:lnTo>
                    <a:lnTo>
                      <a:pt x="344" y="11"/>
                    </a:lnTo>
                    <a:lnTo>
                      <a:pt x="340" y="16"/>
                    </a:lnTo>
                    <a:lnTo>
                      <a:pt x="333" y="21"/>
                    </a:lnTo>
                    <a:lnTo>
                      <a:pt x="328" y="26"/>
                    </a:lnTo>
                    <a:lnTo>
                      <a:pt x="323" y="30"/>
                    </a:lnTo>
                    <a:lnTo>
                      <a:pt x="316" y="42"/>
                    </a:lnTo>
                    <a:lnTo>
                      <a:pt x="309" y="54"/>
                    </a:lnTo>
                    <a:lnTo>
                      <a:pt x="302" y="66"/>
                    </a:lnTo>
                    <a:lnTo>
                      <a:pt x="297" y="80"/>
                    </a:lnTo>
                    <a:lnTo>
                      <a:pt x="290" y="94"/>
                    </a:lnTo>
                    <a:lnTo>
                      <a:pt x="285" y="111"/>
                    </a:lnTo>
                    <a:lnTo>
                      <a:pt x="281" y="125"/>
                    </a:lnTo>
                    <a:lnTo>
                      <a:pt x="278" y="137"/>
                    </a:lnTo>
                    <a:lnTo>
                      <a:pt x="267" y="130"/>
                    </a:lnTo>
                    <a:lnTo>
                      <a:pt x="255" y="125"/>
                    </a:lnTo>
                    <a:lnTo>
                      <a:pt x="241" y="118"/>
                    </a:lnTo>
                    <a:lnTo>
                      <a:pt x="229" y="111"/>
                    </a:lnTo>
                    <a:lnTo>
                      <a:pt x="215" y="108"/>
                    </a:lnTo>
                    <a:lnTo>
                      <a:pt x="203" y="104"/>
                    </a:lnTo>
                    <a:lnTo>
                      <a:pt x="193" y="99"/>
                    </a:lnTo>
                    <a:lnTo>
                      <a:pt x="181" y="96"/>
                    </a:lnTo>
                    <a:lnTo>
                      <a:pt x="170" y="94"/>
                    </a:lnTo>
                    <a:lnTo>
                      <a:pt x="163" y="94"/>
                    </a:lnTo>
                    <a:lnTo>
                      <a:pt x="156" y="94"/>
                    </a:lnTo>
                    <a:lnTo>
                      <a:pt x="148" y="94"/>
                    </a:lnTo>
                    <a:lnTo>
                      <a:pt x="141" y="96"/>
                    </a:lnTo>
                    <a:lnTo>
                      <a:pt x="132" y="96"/>
                    </a:lnTo>
                    <a:lnTo>
                      <a:pt x="127" y="101"/>
                    </a:lnTo>
                    <a:lnTo>
                      <a:pt x="120" y="104"/>
                    </a:lnTo>
                    <a:lnTo>
                      <a:pt x="113" y="108"/>
                    </a:lnTo>
                    <a:lnTo>
                      <a:pt x="113" y="108"/>
                    </a:lnTo>
                    <a:lnTo>
                      <a:pt x="113" y="111"/>
                    </a:lnTo>
                    <a:lnTo>
                      <a:pt x="111" y="111"/>
                    </a:lnTo>
                    <a:lnTo>
                      <a:pt x="111" y="111"/>
                    </a:lnTo>
                    <a:lnTo>
                      <a:pt x="108" y="113"/>
                    </a:lnTo>
                    <a:lnTo>
                      <a:pt x="108" y="113"/>
                    </a:lnTo>
                    <a:lnTo>
                      <a:pt x="108" y="113"/>
                    </a:lnTo>
                    <a:lnTo>
                      <a:pt x="104" y="120"/>
                    </a:lnTo>
                    <a:lnTo>
                      <a:pt x="101" y="127"/>
                    </a:lnTo>
                    <a:lnTo>
                      <a:pt x="99" y="134"/>
                    </a:lnTo>
                    <a:lnTo>
                      <a:pt x="96" y="141"/>
                    </a:lnTo>
                    <a:lnTo>
                      <a:pt x="94" y="148"/>
                    </a:lnTo>
                    <a:lnTo>
                      <a:pt x="94" y="156"/>
                    </a:lnTo>
                    <a:lnTo>
                      <a:pt x="94" y="163"/>
                    </a:lnTo>
                    <a:lnTo>
                      <a:pt x="94" y="172"/>
                    </a:lnTo>
                    <a:lnTo>
                      <a:pt x="96" y="181"/>
                    </a:lnTo>
                    <a:lnTo>
                      <a:pt x="99" y="193"/>
                    </a:lnTo>
                    <a:lnTo>
                      <a:pt x="101" y="205"/>
                    </a:lnTo>
                    <a:lnTo>
                      <a:pt x="106" y="217"/>
                    </a:lnTo>
                    <a:lnTo>
                      <a:pt x="111" y="229"/>
                    </a:lnTo>
                    <a:lnTo>
                      <a:pt x="118" y="241"/>
                    </a:lnTo>
                    <a:lnTo>
                      <a:pt x="125" y="255"/>
                    </a:lnTo>
                    <a:lnTo>
                      <a:pt x="130" y="266"/>
                    </a:lnTo>
                    <a:lnTo>
                      <a:pt x="137" y="278"/>
                    </a:lnTo>
                    <a:lnTo>
                      <a:pt x="125" y="283"/>
                    </a:lnTo>
                    <a:lnTo>
                      <a:pt x="111" y="285"/>
                    </a:lnTo>
                    <a:lnTo>
                      <a:pt x="94" y="290"/>
                    </a:lnTo>
                    <a:lnTo>
                      <a:pt x="80" y="297"/>
                    </a:lnTo>
                    <a:lnTo>
                      <a:pt x="66" y="302"/>
                    </a:lnTo>
                    <a:lnTo>
                      <a:pt x="54" y="309"/>
                    </a:lnTo>
                    <a:lnTo>
                      <a:pt x="42" y="316"/>
                    </a:lnTo>
                    <a:lnTo>
                      <a:pt x="30" y="323"/>
                    </a:lnTo>
                    <a:lnTo>
                      <a:pt x="26" y="328"/>
                    </a:lnTo>
                    <a:lnTo>
                      <a:pt x="21" y="335"/>
                    </a:lnTo>
                    <a:lnTo>
                      <a:pt x="14" y="340"/>
                    </a:lnTo>
                    <a:lnTo>
                      <a:pt x="11" y="347"/>
                    </a:lnTo>
                    <a:lnTo>
                      <a:pt x="7" y="351"/>
                    </a:lnTo>
                    <a:lnTo>
                      <a:pt x="4" y="359"/>
                    </a:lnTo>
                    <a:lnTo>
                      <a:pt x="2" y="368"/>
                    </a:lnTo>
                    <a:lnTo>
                      <a:pt x="0" y="375"/>
                    </a:lnTo>
                    <a:lnTo>
                      <a:pt x="0" y="375"/>
                    </a:lnTo>
                    <a:lnTo>
                      <a:pt x="0" y="380"/>
                    </a:lnTo>
                    <a:lnTo>
                      <a:pt x="0" y="380"/>
                    </a:lnTo>
                    <a:lnTo>
                      <a:pt x="2" y="389"/>
                    </a:lnTo>
                    <a:lnTo>
                      <a:pt x="4" y="396"/>
                    </a:lnTo>
                    <a:lnTo>
                      <a:pt x="7" y="403"/>
                    </a:lnTo>
                    <a:lnTo>
                      <a:pt x="11" y="408"/>
                    </a:lnTo>
                    <a:lnTo>
                      <a:pt x="14" y="415"/>
                    </a:lnTo>
                    <a:lnTo>
                      <a:pt x="21" y="420"/>
                    </a:lnTo>
                    <a:lnTo>
                      <a:pt x="26" y="427"/>
                    </a:lnTo>
                    <a:lnTo>
                      <a:pt x="30" y="432"/>
                    </a:lnTo>
                    <a:lnTo>
                      <a:pt x="42" y="439"/>
                    </a:lnTo>
                    <a:lnTo>
                      <a:pt x="54" y="446"/>
                    </a:lnTo>
                    <a:lnTo>
                      <a:pt x="66" y="453"/>
                    </a:lnTo>
                    <a:lnTo>
                      <a:pt x="80" y="458"/>
                    </a:lnTo>
                    <a:lnTo>
                      <a:pt x="94" y="465"/>
                    </a:lnTo>
                    <a:lnTo>
                      <a:pt x="111" y="470"/>
                    </a:lnTo>
                    <a:lnTo>
                      <a:pt x="125" y="474"/>
                    </a:lnTo>
                    <a:lnTo>
                      <a:pt x="137" y="477"/>
                    </a:lnTo>
                    <a:lnTo>
                      <a:pt x="130" y="488"/>
                    </a:lnTo>
                    <a:lnTo>
                      <a:pt x="125" y="500"/>
                    </a:lnTo>
                    <a:lnTo>
                      <a:pt x="118" y="514"/>
                    </a:lnTo>
                    <a:lnTo>
                      <a:pt x="111" y="526"/>
                    </a:lnTo>
                    <a:lnTo>
                      <a:pt x="106" y="538"/>
                    </a:lnTo>
                    <a:lnTo>
                      <a:pt x="101" y="550"/>
                    </a:lnTo>
                    <a:lnTo>
                      <a:pt x="99" y="562"/>
                    </a:lnTo>
                    <a:lnTo>
                      <a:pt x="96" y="573"/>
                    </a:lnTo>
                    <a:lnTo>
                      <a:pt x="94" y="583"/>
                    </a:lnTo>
                    <a:lnTo>
                      <a:pt x="94" y="592"/>
                    </a:lnTo>
                    <a:lnTo>
                      <a:pt x="94" y="599"/>
                    </a:lnTo>
                    <a:lnTo>
                      <a:pt x="94" y="606"/>
                    </a:lnTo>
                    <a:lnTo>
                      <a:pt x="96" y="614"/>
                    </a:lnTo>
                    <a:lnTo>
                      <a:pt x="99" y="621"/>
                    </a:lnTo>
                    <a:lnTo>
                      <a:pt x="101" y="628"/>
                    </a:lnTo>
                    <a:lnTo>
                      <a:pt x="104" y="635"/>
                    </a:lnTo>
                    <a:lnTo>
                      <a:pt x="108" y="642"/>
                    </a:lnTo>
                    <a:lnTo>
                      <a:pt x="108" y="642"/>
                    </a:lnTo>
                    <a:lnTo>
                      <a:pt x="108" y="642"/>
                    </a:lnTo>
                    <a:lnTo>
                      <a:pt x="111" y="642"/>
                    </a:lnTo>
                    <a:lnTo>
                      <a:pt x="111" y="644"/>
                    </a:lnTo>
                    <a:lnTo>
                      <a:pt x="113" y="644"/>
                    </a:lnTo>
                    <a:lnTo>
                      <a:pt x="113" y="647"/>
                    </a:lnTo>
                    <a:lnTo>
                      <a:pt x="120" y="651"/>
                    </a:lnTo>
                    <a:lnTo>
                      <a:pt x="127" y="654"/>
                    </a:lnTo>
                    <a:lnTo>
                      <a:pt x="132" y="656"/>
                    </a:lnTo>
                    <a:lnTo>
                      <a:pt x="141" y="658"/>
                    </a:lnTo>
                    <a:lnTo>
                      <a:pt x="148" y="661"/>
                    </a:lnTo>
                    <a:lnTo>
                      <a:pt x="156" y="661"/>
                    </a:lnTo>
                    <a:lnTo>
                      <a:pt x="163" y="661"/>
                    </a:lnTo>
                    <a:lnTo>
                      <a:pt x="170" y="661"/>
                    </a:lnTo>
                    <a:lnTo>
                      <a:pt x="181" y="658"/>
                    </a:lnTo>
                    <a:lnTo>
                      <a:pt x="193" y="656"/>
                    </a:lnTo>
                    <a:lnTo>
                      <a:pt x="203" y="651"/>
                    </a:lnTo>
                    <a:lnTo>
                      <a:pt x="215" y="649"/>
                    </a:lnTo>
                    <a:lnTo>
                      <a:pt x="229" y="642"/>
                    </a:lnTo>
                    <a:lnTo>
                      <a:pt x="241" y="637"/>
                    </a:lnTo>
                    <a:lnTo>
                      <a:pt x="255" y="630"/>
                    </a:lnTo>
                    <a:lnTo>
                      <a:pt x="267" y="623"/>
                    </a:lnTo>
                    <a:lnTo>
                      <a:pt x="278" y="618"/>
                    </a:lnTo>
                    <a:lnTo>
                      <a:pt x="281" y="630"/>
                    </a:lnTo>
                    <a:lnTo>
                      <a:pt x="285" y="644"/>
                    </a:lnTo>
                    <a:lnTo>
                      <a:pt x="290" y="661"/>
                    </a:lnTo>
                    <a:lnTo>
                      <a:pt x="297" y="675"/>
                    </a:lnTo>
                    <a:lnTo>
                      <a:pt x="302" y="689"/>
                    </a:lnTo>
                    <a:lnTo>
                      <a:pt x="309" y="701"/>
                    </a:lnTo>
                    <a:lnTo>
                      <a:pt x="316" y="713"/>
                    </a:lnTo>
                    <a:lnTo>
                      <a:pt x="323" y="722"/>
                    </a:lnTo>
                    <a:lnTo>
                      <a:pt x="328" y="729"/>
                    </a:lnTo>
                    <a:lnTo>
                      <a:pt x="333" y="734"/>
                    </a:lnTo>
                    <a:lnTo>
                      <a:pt x="340" y="739"/>
                    </a:lnTo>
                    <a:lnTo>
                      <a:pt x="344" y="743"/>
                    </a:lnTo>
                    <a:lnTo>
                      <a:pt x="352" y="748"/>
                    </a:lnTo>
                    <a:lnTo>
                      <a:pt x="359" y="751"/>
                    </a:lnTo>
                    <a:lnTo>
                      <a:pt x="366" y="753"/>
                    </a:lnTo>
                    <a:lnTo>
                      <a:pt x="373" y="753"/>
                    </a:lnTo>
                    <a:lnTo>
                      <a:pt x="380" y="753"/>
                    </a:lnTo>
                    <a:lnTo>
                      <a:pt x="387" y="753"/>
                    </a:lnTo>
                    <a:lnTo>
                      <a:pt x="396" y="751"/>
                    </a:lnTo>
                    <a:lnTo>
                      <a:pt x="401" y="748"/>
                    </a:lnTo>
                    <a:lnTo>
                      <a:pt x="408" y="743"/>
                    </a:lnTo>
                    <a:lnTo>
                      <a:pt x="415" y="739"/>
                    </a:lnTo>
                    <a:lnTo>
                      <a:pt x="420" y="734"/>
                    </a:lnTo>
                    <a:lnTo>
                      <a:pt x="425" y="729"/>
                    </a:lnTo>
                    <a:lnTo>
                      <a:pt x="432" y="722"/>
                    </a:lnTo>
                    <a:lnTo>
                      <a:pt x="439" y="713"/>
                    </a:lnTo>
                    <a:lnTo>
                      <a:pt x="446" y="701"/>
                    </a:lnTo>
                    <a:lnTo>
                      <a:pt x="451" y="689"/>
                    </a:lnTo>
                    <a:lnTo>
                      <a:pt x="458" y="675"/>
                    </a:lnTo>
                    <a:lnTo>
                      <a:pt x="463" y="661"/>
                    </a:lnTo>
                    <a:lnTo>
                      <a:pt x="470" y="644"/>
                    </a:lnTo>
                    <a:lnTo>
                      <a:pt x="472" y="630"/>
                    </a:lnTo>
                    <a:lnTo>
                      <a:pt x="477" y="618"/>
                    </a:lnTo>
                    <a:lnTo>
                      <a:pt x="489" y="623"/>
                    </a:lnTo>
                    <a:lnTo>
                      <a:pt x="500" y="630"/>
                    </a:lnTo>
                    <a:lnTo>
                      <a:pt x="512" y="637"/>
                    </a:lnTo>
                    <a:lnTo>
                      <a:pt x="526" y="642"/>
                    </a:lnTo>
                    <a:lnTo>
                      <a:pt x="538" y="649"/>
                    </a:lnTo>
                    <a:lnTo>
                      <a:pt x="550" y="651"/>
                    </a:lnTo>
                    <a:lnTo>
                      <a:pt x="562" y="656"/>
                    </a:lnTo>
                    <a:lnTo>
                      <a:pt x="574" y="658"/>
                    </a:lnTo>
                    <a:lnTo>
                      <a:pt x="583" y="661"/>
                    </a:lnTo>
                    <a:lnTo>
                      <a:pt x="590" y="661"/>
                    </a:lnTo>
                    <a:lnTo>
                      <a:pt x="600" y="661"/>
                    </a:lnTo>
                    <a:lnTo>
                      <a:pt x="607" y="661"/>
                    </a:lnTo>
                    <a:lnTo>
                      <a:pt x="614" y="658"/>
                    </a:lnTo>
                    <a:lnTo>
                      <a:pt x="621" y="656"/>
                    </a:lnTo>
                    <a:lnTo>
                      <a:pt x="628" y="654"/>
                    </a:lnTo>
                    <a:lnTo>
                      <a:pt x="635" y="651"/>
                    </a:lnTo>
                    <a:lnTo>
                      <a:pt x="640" y="647"/>
                    </a:lnTo>
                    <a:lnTo>
                      <a:pt x="642" y="644"/>
                    </a:lnTo>
                    <a:lnTo>
                      <a:pt x="642" y="644"/>
                    </a:lnTo>
                    <a:lnTo>
                      <a:pt x="644" y="642"/>
                    </a:lnTo>
                    <a:lnTo>
                      <a:pt x="644" y="642"/>
                    </a:lnTo>
                    <a:lnTo>
                      <a:pt x="647" y="642"/>
                    </a:lnTo>
                    <a:lnTo>
                      <a:pt x="644" y="642"/>
                    </a:lnTo>
                    <a:lnTo>
                      <a:pt x="649" y="635"/>
                    </a:lnTo>
                    <a:lnTo>
                      <a:pt x="654" y="628"/>
                    </a:lnTo>
                    <a:lnTo>
                      <a:pt x="656" y="621"/>
                    </a:lnTo>
                    <a:lnTo>
                      <a:pt x="659" y="614"/>
                    </a:lnTo>
                    <a:lnTo>
                      <a:pt x="659" y="606"/>
                    </a:lnTo>
                    <a:lnTo>
                      <a:pt x="661" y="599"/>
                    </a:lnTo>
                    <a:lnTo>
                      <a:pt x="661" y="592"/>
                    </a:lnTo>
                    <a:lnTo>
                      <a:pt x="659" y="583"/>
                    </a:lnTo>
                    <a:lnTo>
                      <a:pt x="659" y="573"/>
                    </a:lnTo>
                    <a:lnTo>
                      <a:pt x="654" y="562"/>
                    </a:lnTo>
                    <a:lnTo>
                      <a:pt x="652" y="550"/>
                    </a:lnTo>
                    <a:lnTo>
                      <a:pt x="647" y="538"/>
                    </a:lnTo>
                    <a:lnTo>
                      <a:pt x="642" y="526"/>
                    </a:lnTo>
                    <a:lnTo>
                      <a:pt x="637" y="514"/>
                    </a:lnTo>
                    <a:lnTo>
                      <a:pt x="630" y="500"/>
                    </a:lnTo>
                    <a:lnTo>
                      <a:pt x="623" y="488"/>
                    </a:lnTo>
                    <a:lnTo>
                      <a:pt x="616" y="477"/>
                    </a:lnTo>
                    <a:lnTo>
                      <a:pt x="630" y="474"/>
                    </a:lnTo>
                    <a:lnTo>
                      <a:pt x="642" y="470"/>
                    </a:lnTo>
                    <a:lnTo>
                      <a:pt x="659" y="465"/>
                    </a:lnTo>
                    <a:lnTo>
                      <a:pt x="675" y="458"/>
                    </a:lnTo>
                    <a:lnTo>
                      <a:pt x="689" y="453"/>
                    </a:lnTo>
                    <a:lnTo>
                      <a:pt x="701" y="446"/>
                    </a:lnTo>
                    <a:lnTo>
                      <a:pt x="713" y="439"/>
                    </a:lnTo>
                    <a:lnTo>
                      <a:pt x="722" y="432"/>
                    </a:lnTo>
                    <a:lnTo>
                      <a:pt x="730" y="427"/>
                    </a:lnTo>
                    <a:lnTo>
                      <a:pt x="734" y="420"/>
                    </a:lnTo>
                    <a:lnTo>
                      <a:pt x="739" y="415"/>
                    </a:lnTo>
                    <a:lnTo>
                      <a:pt x="744" y="408"/>
                    </a:lnTo>
                    <a:lnTo>
                      <a:pt x="748" y="403"/>
                    </a:lnTo>
                    <a:lnTo>
                      <a:pt x="751" y="396"/>
                    </a:lnTo>
                    <a:lnTo>
                      <a:pt x="753" y="389"/>
                    </a:lnTo>
                    <a:lnTo>
                      <a:pt x="753" y="380"/>
                    </a:lnTo>
                    <a:lnTo>
                      <a:pt x="753" y="380"/>
                    </a:lnTo>
                    <a:lnTo>
                      <a:pt x="753" y="375"/>
                    </a:lnTo>
                    <a:lnTo>
                      <a:pt x="753" y="375"/>
                    </a:lnTo>
                    <a:close/>
                    <a:moveTo>
                      <a:pt x="493" y="139"/>
                    </a:moveTo>
                    <a:lnTo>
                      <a:pt x="507" y="134"/>
                    </a:lnTo>
                    <a:lnTo>
                      <a:pt x="519" y="130"/>
                    </a:lnTo>
                    <a:lnTo>
                      <a:pt x="531" y="125"/>
                    </a:lnTo>
                    <a:lnTo>
                      <a:pt x="543" y="120"/>
                    </a:lnTo>
                    <a:lnTo>
                      <a:pt x="555" y="118"/>
                    </a:lnTo>
                    <a:lnTo>
                      <a:pt x="567" y="115"/>
                    </a:lnTo>
                    <a:lnTo>
                      <a:pt x="578" y="115"/>
                    </a:lnTo>
                    <a:lnTo>
                      <a:pt x="588" y="115"/>
                    </a:lnTo>
                    <a:lnTo>
                      <a:pt x="597" y="115"/>
                    </a:lnTo>
                    <a:lnTo>
                      <a:pt x="604" y="118"/>
                    </a:lnTo>
                    <a:lnTo>
                      <a:pt x="611" y="120"/>
                    </a:lnTo>
                    <a:lnTo>
                      <a:pt x="618" y="125"/>
                    </a:lnTo>
                    <a:lnTo>
                      <a:pt x="626" y="130"/>
                    </a:lnTo>
                    <a:lnTo>
                      <a:pt x="630" y="134"/>
                    </a:lnTo>
                    <a:lnTo>
                      <a:pt x="633" y="141"/>
                    </a:lnTo>
                    <a:lnTo>
                      <a:pt x="637" y="151"/>
                    </a:lnTo>
                    <a:lnTo>
                      <a:pt x="637" y="158"/>
                    </a:lnTo>
                    <a:lnTo>
                      <a:pt x="640" y="167"/>
                    </a:lnTo>
                    <a:lnTo>
                      <a:pt x="640" y="177"/>
                    </a:lnTo>
                    <a:lnTo>
                      <a:pt x="637" y="189"/>
                    </a:lnTo>
                    <a:lnTo>
                      <a:pt x="635" y="198"/>
                    </a:lnTo>
                    <a:lnTo>
                      <a:pt x="633" y="210"/>
                    </a:lnTo>
                    <a:lnTo>
                      <a:pt x="630" y="222"/>
                    </a:lnTo>
                    <a:lnTo>
                      <a:pt x="626" y="236"/>
                    </a:lnTo>
                    <a:lnTo>
                      <a:pt x="621" y="248"/>
                    </a:lnTo>
                    <a:lnTo>
                      <a:pt x="614" y="262"/>
                    </a:lnTo>
                    <a:lnTo>
                      <a:pt x="607" y="276"/>
                    </a:lnTo>
                    <a:lnTo>
                      <a:pt x="588" y="271"/>
                    </a:lnTo>
                    <a:lnTo>
                      <a:pt x="567" y="266"/>
                    </a:lnTo>
                    <a:lnTo>
                      <a:pt x="543" y="264"/>
                    </a:lnTo>
                    <a:lnTo>
                      <a:pt x="522" y="259"/>
                    </a:lnTo>
                    <a:lnTo>
                      <a:pt x="496" y="257"/>
                    </a:lnTo>
                    <a:lnTo>
                      <a:pt x="493" y="233"/>
                    </a:lnTo>
                    <a:lnTo>
                      <a:pt x="491" y="212"/>
                    </a:lnTo>
                    <a:lnTo>
                      <a:pt x="486" y="189"/>
                    </a:lnTo>
                    <a:lnTo>
                      <a:pt x="484" y="167"/>
                    </a:lnTo>
                    <a:lnTo>
                      <a:pt x="479" y="148"/>
                    </a:lnTo>
                    <a:lnTo>
                      <a:pt x="493" y="139"/>
                    </a:lnTo>
                    <a:close/>
                    <a:moveTo>
                      <a:pt x="404" y="500"/>
                    </a:moveTo>
                    <a:lnTo>
                      <a:pt x="378" y="500"/>
                    </a:lnTo>
                    <a:lnTo>
                      <a:pt x="352" y="500"/>
                    </a:lnTo>
                    <a:lnTo>
                      <a:pt x="326" y="498"/>
                    </a:lnTo>
                    <a:lnTo>
                      <a:pt x="309" y="481"/>
                    </a:lnTo>
                    <a:lnTo>
                      <a:pt x="290" y="465"/>
                    </a:lnTo>
                    <a:lnTo>
                      <a:pt x="274" y="446"/>
                    </a:lnTo>
                    <a:lnTo>
                      <a:pt x="255" y="427"/>
                    </a:lnTo>
                    <a:lnTo>
                      <a:pt x="255" y="403"/>
                    </a:lnTo>
                    <a:lnTo>
                      <a:pt x="255" y="377"/>
                    </a:lnTo>
                    <a:lnTo>
                      <a:pt x="255" y="351"/>
                    </a:lnTo>
                    <a:lnTo>
                      <a:pt x="255" y="328"/>
                    </a:lnTo>
                    <a:lnTo>
                      <a:pt x="274" y="309"/>
                    </a:lnTo>
                    <a:lnTo>
                      <a:pt x="290" y="290"/>
                    </a:lnTo>
                    <a:lnTo>
                      <a:pt x="309" y="274"/>
                    </a:lnTo>
                    <a:lnTo>
                      <a:pt x="326" y="257"/>
                    </a:lnTo>
                    <a:lnTo>
                      <a:pt x="352" y="255"/>
                    </a:lnTo>
                    <a:lnTo>
                      <a:pt x="378" y="255"/>
                    </a:lnTo>
                    <a:lnTo>
                      <a:pt x="404" y="255"/>
                    </a:lnTo>
                    <a:lnTo>
                      <a:pt x="427" y="257"/>
                    </a:lnTo>
                    <a:lnTo>
                      <a:pt x="446" y="274"/>
                    </a:lnTo>
                    <a:lnTo>
                      <a:pt x="463" y="290"/>
                    </a:lnTo>
                    <a:lnTo>
                      <a:pt x="481" y="309"/>
                    </a:lnTo>
                    <a:lnTo>
                      <a:pt x="498" y="328"/>
                    </a:lnTo>
                    <a:lnTo>
                      <a:pt x="498" y="351"/>
                    </a:lnTo>
                    <a:lnTo>
                      <a:pt x="500" y="377"/>
                    </a:lnTo>
                    <a:lnTo>
                      <a:pt x="498" y="403"/>
                    </a:lnTo>
                    <a:lnTo>
                      <a:pt x="498" y="427"/>
                    </a:lnTo>
                    <a:lnTo>
                      <a:pt x="481" y="446"/>
                    </a:lnTo>
                    <a:lnTo>
                      <a:pt x="463" y="465"/>
                    </a:lnTo>
                    <a:lnTo>
                      <a:pt x="446" y="481"/>
                    </a:lnTo>
                    <a:lnTo>
                      <a:pt x="427" y="498"/>
                    </a:lnTo>
                    <a:lnTo>
                      <a:pt x="404" y="500"/>
                    </a:lnTo>
                    <a:close/>
                    <a:moveTo>
                      <a:pt x="422" y="503"/>
                    </a:moveTo>
                    <a:lnTo>
                      <a:pt x="408" y="517"/>
                    </a:lnTo>
                    <a:lnTo>
                      <a:pt x="392" y="529"/>
                    </a:lnTo>
                    <a:lnTo>
                      <a:pt x="378" y="540"/>
                    </a:lnTo>
                    <a:lnTo>
                      <a:pt x="354" y="521"/>
                    </a:lnTo>
                    <a:lnTo>
                      <a:pt x="330" y="503"/>
                    </a:lnTo>
                    <a:lnTo>
                      <a:pt x="352" y="503"/>
                    </a:lnTo>
                    <a:lnTo>
                      <a:pt x="370" y="503"/>
                    </a:lnTo>
                    <a:lnTo>
                      <a:pt x="382" y="503"/>
                    </a:lnTo>
                    <a:lnTo>
                      <a:pt x="404" y="503"/>
                    </a:lnTo>
                    <a:lnTo>
                      <a:pt x="422" y="503"/>
                    </a:lnTo>
                    <a:close/>
                    <a:moveTo>
                      <a:pt x="255" y="283"/>
                    </a:moveTo>
                    <a:lnTo>
                      <a:pt x="255" y="304"/>
                    </a:lnTo>
                    <a:lnTo>
                      <a:pt x="252" y="326"/>
                    </a:lnTo>
                    <a:lnTo>
                      <a:pt x="231" y="349"/>
                    </a:lnTo>
                    <a:lnTo>
                      <a:pt x="210" y="373"/>
                    </a:lnTo>
                    <a:lnTo>
                      <a:pt x="196" y="354"/>
                    </a:lnTo>
                    <a:lnTo>
                      <a:pt x="184" y="337"/>
                    </a:lnTo>
                    <a:lnTo>
                      <a:pt x="172" y="318"/>
                    </a:lnTo>
                    <a:lnTo>
                      <a:pt x="160" y="302"/>
                    </a:lnTo>
                    <a:lnTo>
                      <a:pt x="151" y="283"/>
                    </a:lnTo>
                    <a:lnTo>
                      <a:pt x="170" y="278"/>
                    </a:lnTo>
                    <a:lnTo>
                      <a:pt x="191" y="274"/>
                    </a:lnTo>
                    <a:lnTo>
                      <a:pt x="212" y="269"/>
                    </a:lnTo>
                    <a:lnTo>
                      <a:pt x="233" y="266"/>
                    </a:lnTo>
                    <a:lnTo>
                      <a:pt x="257" y="262"/>
                    </a:lnTo>
                    <a:lnTo>
                      <a:pt x="255" y="283"/>
                    </a:lnTo>
                    <a:close/>
                    <a:moveTo>
                      <a:pt x="257" y="302"/>
                    </a:moveTo>
                    <a:lnTo>
                      <a:pt x="259" y="281"/>
                    </a:lnTo>
                    <a:lnTo>
                      <a:pt x="262" y="262"/>
                    </a:lnTo>
                    <a:lnTo>
                      <a:pt x="281" y="259"/>
                    </a:lnTo>
                    <a:lnTo>
                      <a:pt x="300" y="257"/>
                    </a:lnTo>
                    <a:lnTo>
                      <a:pt x="321" y="257"/>
                    </a:lnTo>
                    <a:lnTo>
                      <a:pt x="307" y="269"/>
                    </a:lnTo>
                    <a:lnTo>
                      <a:pt x="269" y="307"/>
                    </a:lnTo>
                    <a:lnTo>
                      <a:pt x="257" y="321"/>
                    </a:lnTo>
                    <a:lnTo>
                      <a:pt x="257" y="302"/>
                    </a:lnTo>
                    <a:close/>
                    <a:moveTo>
                      <a:pt x="252" y="403"/>
                    </a:moveTo>
                    <a:lnTo>
                      <a:pt x="252" y="425"/>
                    </a:lnTo>
                    <a:lnTo>
                      <a:pt x="238" y="408"/>
                    </a:lnTo>
                    <a:lnTo>
                      <a:pt x="226" y="392"/>
                    </a:lnTo>
                    <a:lnTo>
                      <a:pt x="212" y="377"/>
                    </a:lnTo>
                    <a:lnTo>
                      <a:pt x="226" y="361"/>
                    </a:lnTo>
                    <a:lnTo>
                      <a:pt x="238" y="347"/>
                    </a:lnTo>
                    <a:lnTo>
                      <a:pt x="252" y="330"/>
                    </a:lnTo>
                    <a:lnTo>
                      <a:pt x="252" y="351"/>
                    </a:lnTo>
                    <a:lnTo>
                      <a:pt x="252" y="370"/>
                    </a:lnTo>
                    <a:lnTo>
                      <a:pt x="252" y="385"/>
                    </a:lnTo>
                    <a:lnTo>
                      <a:pt x="252" y="403"/>
                    </a:lnTo>
                    <a:close/>
                    <a:moveTo>
                      <a:pt x="231" y="406"/>
                    </a:moveTo>
                    <a:lnTo>
                      <a:pt x="252" y="429"/>
                    </a:lnTo>
                    <a:lnTo>
                      <a:pt x="255" y="451"/>
                    </a:lnTo>
                    <a:lnTo>
                      <a:pt x="255" y="472"/>
                    </a:lnTo>
                    <a:lnTo>
                      <a:pt x="257" y="493"/>
                    </a:lnTo>
                    <a:lnTo>
                      <a:pt x="233" y="488"/>
                    </a:lnTo>
                    <a:lnTo>
                      <a:pt x="212" y="486"/>
                    </a:lnTo>
                    <a:lnTo>
                      <a:pt x="191" y="481"/>
                    </a:lnTo>
                    <a:lnTo>
                      <a:pt x="170" y="477"/>
                    </a:lnTo>
                    <a:lnTo>
                      <a:pt x="151" y="472"/>
                    </a:lnTo>
                    <a:lnTo>
                      <a:pt x="160" y="453"/>
                    </a:lnTo>
                    <a:lnTo>
                      <a:pt x="172" y="436"/>
                    </a:lnTo>
                    <a:lnTo>
                      <a:pt x="184" y="418"/>
                    </a:lnTo>
                    <a:lnTo>
                      <a:pt x="196" y="399"/>
                    </a:lnTo>
                    <a:lnTo>
                      <a:pt x="210" y="382"/>
                    </a:lnTo>
                    <a:lnTo>
                      <a:pt x="231" y="406"/>
                    </a:lnTo>
                    <a:close/>
                    <a:moveTo>
                      <a:pt x="257" y="434"/>
                    </a:moveTo>
                    <a:lnTo>
                      <a:pt x="269" y="448"/>
                    </a:lnTo>
                    <a:lnTo>
                      <a:pt x="307" y="484"/>
                    </a:lnTo>
                    <a:lnTo>
                      <a:pt x="321" y="498"/>
                    </a:lnTo>
                    <a:lnTo>
                      <a:pt x="300" y="498"/>
                    </a:lnTo>
                    <a:lnTo>
                      <a:pt x="281" y="496"/>
                    </a:lnTo>
                    <a:lnTo>
                      <a:pt x="262" y="493"/>
                    </a:lnTo>
                    <a:lnTo>
                      <a:pt x="259" y="474"/>
                    </a:lnTo>
                    <a:lnTo>
                      <a:pt x="257" y="453"/>
                    </a:lnTo>
                    <a:lnTo>
                      <a:pt x="257" y="434"/>
                    </a:lnTo>
                    <a:close/>
                    <a:moveTo>
                      <a:pt x="330" y="252"/>
                    </a:moveTo>
                    <a:lnTo>
                      <a:pt x="347" y="238"/>
                    </a:lnTo>
                    <a:lnTo>
                      <a:pt x="361" y="226"/>
                    </a:lnTo>
                    <a:lnTo>
                      <a:pt x="378" y="215"/>
                    </a:lnTo>
                    <a:lnTo>
                      <a:pt x="392" y="226"/>
                    </a:lnTo>
                    <a:lnTo>
                      <a:pt x="408" y="238"/>
                    </a:lnTo>
                    <a:lnTo>
                      <a:pt x="422" y="252"/>
                    </a:lnTo>
                    <a:lnTo>
                      <a:pt x="404" y="252"/>
                    </a:lnTo>
                    <a:lnTo>
                      <a:pt x="382" y="252"/>
                    </a:lnTo>
                    <a:lnTo>
                      <a:pt x="370" y="252"/>
                    </a:lnTo>
                    <a:lnTo>
                      <a:pt x="352" y="252"/>
                    </a:lnTo>
                    <a:lnTo>
                      <a:pt x="330" y="252"/>
                    </a:lnTo>
                    <a:close/>
                    <a:moveTo>
                      <a:pt x="432" y="257"/>
                    </a:moveTo>
                    <a:lnTo>
                      <a:pt x="453" y="257"/>
                    </a:lnTo>
                    <a:lnTo>
                      <a:pt x="472" y="259"/>
                    </a:lnTo>
                    <a:lnTo>
                      <a:pt x="493" y="262"/>
                    </a:lnTo>
                    <a:lnTo>
                      <a:pt x="496" y="281"/>
                    </a:lnTo>
                    <a:lnTo>
                      <a:pt x="496" y="302"/>
                    </a:lnTo>
                    <a:lnTo>
                      <a:pt x="498" y="321"/>
                    </a:lnTo>
                    <a:lnTo>
                      <a:pt x="484" y="307"/>
                    </a:lnTo>
                    <a:lnTo>
                      <a:pt x="446" y="269"/>
                    </a:lnTo>
                    <a:lnTo>
                      <a:pt x="432" y="257"/>
                    </a:lnTo>
                    <a:close/>
                    <a:moveTo>
                      <a:pt x="446" y="484"/>
                    </a:moveTo>
                    <a:lnTo>
                      <a:pt x="484" y="448"/>
                    </a:lnTo>
                    <a:lnTo>
                      <a:pt x="498" y="434"/>
                    </a:lnTo>
                    <a:lnTo>
                      <a:pt x="496" y="453"/>
                    </a:lnTo>
                    <a:lnTo>
                      <a:pt x="496" y="474"/>
                    </a:lnTo>
                    <a:lnTo>
                      <a:pt x="493" y="493"/>
                    </a:lnTo>
                    <a:lnTo>
                      <a:pt x="472" y="496"/>
                    </a:lnTo>
                    <a:lnTo>
                      <a:pt x="453" y="498"/>
                    </a:lnTo>
                    <a:lnTo>
                      <a:pt x="432" y="498"/>
                    </a:lnTo>
                    <a:lnTo>
                      <a:pt x="446" y="484"/>
                    </a:lnTo>
                    <a:close/>
                    <a:moveTo>
                      <a:pt x="498" y="472"/>
                    </a:moveTo>
                    <a:lnTo>
                      <a:pt x="500" y="451"/>
                    </a:lnTo>
                    <a:lnTo>
                      <a:pt x="500" y="429"/>
                    </a:lnTo>
                    <a:lnTo>
                      <a:pt x="524" y="406"/>
                    </a:lnTo>
                    <a:lnTo>
                      <a:pt x="543" y="382"/>
                    </a:lnTo>
                    <a:lnTo>
                      <a:pt x="557" y="399"/>
                    </a:lnTo>
                    <a:lnTo>
                      <a:pt x="571" y="418"/>
                    </a:lnTo>
                    <a:lnTo>
                      <a:pt x="583" y="436"/>
                    </a:lnTo>
                    <a:lnTo>
                      <a:pt x="593" y="453"/>
                    </a:lnTo>
                    <a:lnTo>
                      <a:pt x="602" y="472"/>
                    </a:lnTo>
                    <a:lnTo>
                      <a:pt x="583" y="477"/>
                    </a:lnTo>
                    <a:lnTo>
                      <a:pt x="564" y="481"/>
                    </a:lnTo>
                    <a:lnTo>
                      <a:pt x="543" y="486"/>
                    </a:lnTo>
                    <a:lnTo>
                      <a:pt x="522" y="488"/>
                    </a:lnTo>
                    <a:lnTo>
                      <a:pt x="498" y="493"/>
                    </a:lnTo>
                    <a:lnTo>
                      <a:pt x="498" y="472"/>
                    </a:lnTo>
                    <a:close/>
                    <a:moveTo>
                      <a:pt x="503" y="330"/>
                    </a:moveTo>
                    <a:lnTo>
                      <a:pt x="515" y="347"/>
                    </a:lnTo>
                    <a:lnTo>
                      <a:pt x="529" y="361"/>
                    </a:lnTo>
                    <a:lnTo>
                      <a:pt x="541" y="377"/>
                    </a:lnTo>
                    <a:lnTo>
                      <a:pt x="529" y="392"/>
                    </a:lnTo>
                    <a:lnTo>
                      <a:pt x="515" y="408"/>
                    </a:lnTo>
                    <a:lnTo>
                      <a:pt x="503" y="425"/>
                    </a:lnTo>
                    <a:lnTo>
                      <a:pt x="503" y="403"/>
                    </a:lnTo>
                    <a:lnTo>
                      <a:pt x="503" y="385"/>
                    </a:lnTo>
                    <a:lnTo>
                      <a:pt x="503" y="370"/>
                    </a:lnTo>
                    <a:lnTo>
                      <a:pt x="503" y="351"/>
                    </a:lnTo>
                    <a:lnTo>
                      <a:pt x="503" y="330"/>
                    </a:lnTo>
                    <a:close/>
                    <a:moveTo>
                      <a:pt x="524" y="349"/>
                    </a:moveTo>
                    <a:lnTo>
                      <a:pt x="500" y="326"/>
                    </a:lnTo>
                    <a:lnTo>
                      <a:pt x="500" y="304"/>
                    </a:lnTo>
                    <a:lnTo>
                      <a:pt x="498" y="283"/>
                    </a:lnTo>
                    <a:lnTo>
                      <a:pt x="498" y="262"/>
                    </a:lnTo>
                    <a:lnTo>
                      <a:pt x="522" y="266"/>
                    </a:lnTo>
                    <a:lnTo>
                      <a:pt x="543" y="269"/>
                    </a:lnTo>
                    <a:lnTo>
                      <a:pt x="564" y="274"/>
                    </a:lnTo>
                    <a:lnTo>
                      <a:pt x="583" y="278"/>
                    </a:lnTo>
                    <a:lnTo>
                      <a:pt x="602" y="283"/>
                    </a:lnTo>
                    <a:lnTo>
                      <a:pt x="593" y="302"/>
                    </a:lnTo>
                    <a:lnTo>
                      <a:pt x="583" y="318"/>
                    </a:lnTo>
                    <a:lnTo>
                      <a:pt x="571" y="337"/>
                    </a:lnTo>
                    <a:lnTo>
                      <a:pt x="557" y="354"/>
                    </a:lnTo>
                    <a:lnTo>
                      <a:pt x="543" y="373"/>
                    </a:lnTo>
                    <a:lnTo>
                      <a:pt x="524" y="349"/>
                    </a:lnTo>
                    <a:close/>
                    <a:moveTo>
                      <a:pt x="470" y="151"/>
                    </a:moveTo>
                    <a:lnTo>
                      <a:pt x="477" y="170"/>
                    </a:lnTo>
                    <a:lnTo>
                      <a:pt x="481" y="191"/>
                    </a:lnTo>
                    <a:lnTo>
                      <a:pt x="484" y="212"/>
                    </a:lnTo>
                    <a:lnTo>
                      <a:pt x="489" y="233"/>
                    </a:lnTo>
                    <a:lnTo>
                      <a:pt x="493" y="257"/>
                    </a:lnTo>
                    <a:lnTo>
                      <a:pt x="472" y="255"/>
                    </a:lnTo>
                    <a:lnTo>
                      <a:pt x="451" y="255"/>
                    </a:lnTo>
                    <a:lnTo>
                      <a:pt x="430" y="252"/>
                    </a:lnTo>
                    <a:lnTo>
                      <a:pt x="406" y="231"/>
                    </a:lnTo>
                    <a:lnTo>
                      <a:pt x="380" y="212"/>
                    </a:lnTo>
                    <a:lnTo>
                      <a:pt x="399" y="198"/>
                    </a:lnTo>
                    <a:lnTo>
                      <a:pt x="418" y="184"/>
                    </a:lnTo>
                    <a:lnTo>
                      <a:pt x="437" y="172"/>
                    </a:lnTo>
                    <a:lnTo>
                      <a:pt x="453" y="160"/>
                    </a:lnTo>
                    <a:lnTo>
                      <a:pt x="470" y="151"/>
                    </a:lnTo>
                    <a:close/>
                    <a:moveTo>
                      <a:pt x="293" y="125"/>
                    </a:moveTo>
                    <a:lnTo>
                      <a:pt x="297" y="111"/>
                    </a:lnTo>
                    <a:lnTo>
                      <a:pt x="304" y="94"/>
                    </a:lnTo>
                    <a:lnTo>
                      <a:pt x="311" y="82"/>
                    </a:lnTo>
                    <a:lnTo>
                      <a:pt x="318" y="68"/>
                    </a:lnTo>
                    <a:lnTo>
                      <a:pt x="326" y="59"/>
                    </a:lnTo>
                    <a:lnTo>
                      <a:pt x="335" y="49"/>
                    </a:lnTo>
                    <a:lnTo>
                      <a:pt x="342" y="42"/>
                    </a:lnTo>
                    <a:lnTo>
                      <a:pt x="352" y="35"/>
                    </a:lnTo>
                    <a:lnTo>
                      <a:pt x="359" y="30"/>
                    </a:lnTo>
                    <a:lnTo>
                      <a:pt x="368" y="28"/>
                    </a:lnTo>
                    <a:lnTo>
                      <a:pt x="378" y="26"/>
                    </a:lnTo>
                    <a:lnTo>
                      <a:pt x="385" y="28"/>
                    </a:lnTo>
                    <a:lnTo>
                      <a:pt x="394" y="30"/>
                    </a:lnTo>
                    <a:lnTo>
                      <a:pt x="404" y="35"/>
                    </a:lnTo>
                    <a:lnTo>
                      <a:pt x="411" y="42"/>
                    </a:lnTo>
                    <a:lnTo>
                      <a:pt x="420" y="49"/>
                    </a:lnTo>
                    <a:lnTo>
                      <a:pt x="427" y="59"/>
                    </a:lnTo>
                    <a:lnTo>
                      <a:pt x="434" y="68"/>
                    </a:lnTo>
                    <a:lnTo>
                      <a:pt x="441" y="82"/>
                    </a:lnTo>
                    <a:lnTo>
                      <a:pt x="448" y="94"/>
                    </a:lnTo>
                    <a:lnTo>
                      <a:pt x="456" y="111"/>
                    </a:lnTo>
                    <a:lnTo>
                      <a:pt x="463" y="125"/>
                    </a:lnTo>
                    <a:lnTo>
                      <a:pt x="467" y="141"/>
                    </a:lnTo>
                    <a:lnTo>
                      <a:pt x="451" y="153"/>
                    </a:lnTo>
                    <a:lnTo>
                      <a:pt x="432" y="167"/>
                    </a:lnTo>
                    <a:lnTo>
                      <a:pt x="415" y="179"/>
                    </a:lnTo>
                    <a:lnTo>
                      <a:pt x="396" y="193"/>
                    </a:lnTo>
                    <a:lnTo>
                      <a:pt x="378" y="207"/>
                    </a:lnTo>
                    <a:lnTo>
                      <a:pt x="359" y="193"/>
                    </a:lnTo>
                    <a:lnTo>
                      <a:pt x="340" y="179"/>
                    </a:lnTo>
                    <a:lnTo>
                      <a:pt x="321" y="167"/>
                    </a:lnTo>
                    <a:lnTo>
                      <a:pt x="304" y="153"/>
                    </a:lnTo>
                    <a:lnTo>
                      <a:pt x="285" y="141"/>
                    </a:lnTo>
                    <a:lnTo>
                      <a:pt x="293" y="125"/>
                    </a:lnTo>
                    <a:close/>
                    <a:moveTo>
                      <a:pt x="278" y="170"/>
                    </a:moveTo>
                    <a:lnTo>
                      <a:pt x="283" y="151"/>
                    </a:lnTo>
                    <a:lnTo>
                      <a:pt x="300" y="160"/>
                    </a:lnTo>
                    <a:lnTo>
                      <a:pt x="318" y="172"/>
                    </a:lnTo>
                    <a:lnTo>
                      <a:pt x="337" y="184"/>
                    </a:lnTo>
                    <a:lnTo>
                      <a:pt x="354" y="198"/>
                    </a:lnTo>
                    <a:lnTo>
                      <a:pt x="373" y="212"/>
                    </a:lnTo>
                    <a:lnTo>
                      <a:pt x="349" y="231"/>
                    </a:lnTo>
                    <a:lnTo>
                      <a:pt x="326" y="252"/>
                    </a:lnTo>
                    <a:lnTo>
                      <a:pt x="304" y="255"/>
                    </a:lnTo>
                    <a:lnTo>
                      <a:pt x="283" y="255"/>
                    </a:lnTo>
                    <a:lnTo>
                      <a:pt x="262" y="257"/>
                    </a:lnTo>
                    <a:lnTo>
                      <a:pt x="264" y="233"/>
                    </a:lnTo>
                    <a:lnTo>
                      <a:pt x="269" y="212"/>
                    </a:lnTo>
                    <a:lnTo>
                      <a:pt x="274" y="191"/>
                    </a:lnTo>
                    <a:lnTo>
                      <a:pt x="278" y="170"/>
                    </a:lnTo>
                    <a:close/>
                    <a:moveTo>
                      <a:pt x="134" y="248"/>
                    </a:moveTo>
                    <a:lnTo>
                      <a:pt x="130" y="236"/>
                    </a:lnTo>
                    <a:lnTo>
                      <a:pt x="125" y="222"/>
                    </a:lnTo>
                    <a:lnTo>
                      <a:pt x="120" y="210"/>
                    </a:lnTo>
                    <a:lnTo>
                      <a:pt x="118" y="198"/>
                    </a:lnTo>
                    <a:lnTo>
                      <a:pt x="115" y="189"/>
                    </a:lnTo>
                    <a:lnTo>
                      <a:pt x="115" y="177"/>
                    </a:lnTo>
                    <a:lnTo>
                      <a:pt x="115" y="167"/>
                    </a:lnTo>
                    <a:lnTo>
                      <a:pt x="115" y="158"/>
                    </a:lnTo>
                    <a:lnTo>
                      <a:pt x="118" y="151"/>
                    </a:lnTo>
                    <a:lnTo>
                      <a:pt x="120" y="141"/>
                    </a:lnTo>
                    <a:lnTo>
                      <a:pt x="125" y="134"/>
                    </a:lnTo>
                    <a:lnTo>
                      <a:pt x="127" y="130"/>
                    </a:lnTo>
                    <a:lnTo>
                      <a:pt x="134" y="125"/>
                    </a:lnTo>
                    <a:lnTo>
                      <a:pt x="141" y="120"/>
                    </a:lnTo>
                    <a:lnTo>
                      <a:pt x="148" y="118"/>
                    </a:lnTo>
                    <a:lnTo>
                      <a:pt x="158" y="115"/>
                    </a:lnTo>
                    <a:lnTo>
                      <a:pt x="167" y="115"/>
                    </a:lnTo>
                    <a:lnTo>
                      <a:pt x="177" y="115"/>
                    </a:lnTo>
                    <a:lnTo>
                      <a:pt x="186" y="115"/>
                    </a:lnTo>
                    <a:lnTo>
                      <a:pt x="198" y="118"/>
                    </a:lnTo>
                    <a:lnTo>
                      <a:pt x="210" y="120"/>
                    </a:lnTo>
                    <a:lnTo>
                      <a:pt x="222" y="125"/>
                    </a:lnTo>
                    <a:lnTo>
                      <a:pt x="236" y="130"/>
                    </a:lnTo>
                    <a:lnTo>
                      <a:pt x="248" y="134"/>
                    </a:lnTo>
                    <a:lnTo>
                      <a:pt x="262" y="139"/>
                    </a:lnTo>
                    <a:lnTo>
                      <a:pt x="276" y="148"/>
                    </a:lnTo>
                    <a:lnTo>
                      <a:pt x="271" y="167"/>
                    </a:lnTo>
                    <a:lnTo>
                      <a:pt x="267" y="189"/>
                    </a:lnTo>
                    <a:lnTo>
                      <a:pt x="264" y="212"/>
                    </a:lnTo>
                    <a:lnTo>
                      <a:pt x="259" y="233"/>
                    </a:lnTo>
                    <a:lnTo>
                      <a:pt x="257" y="257"/>
                    </a:lnTo>
                    <a:lnTo>
                      <a:pt x="233" y="259"/>
                    </a:lnTo>
                    <a:lnTo>
                      <a:pt x="210" y="264"/>
                    </a:lnTo>
                    <a:lnTo>
                      <a:pt x="189" y="266"/>
                    </a:lnTo>
                    <a:lnTo>
                      <a:pt x="167" y="271"/>
                    </a:lnTo>
                    <a:lnTo>
                      <a:pt x="146" y="276"/>
                    </a:lnTo>
                    <a:lnTo>
                      <a:pt x="141" y="262"/>
                    </a:lnTo>
                    <a:lnTo>
                      <a:pt x="134" y="248"/>
                    </a:lnTo>
                    <a:close/>
                    <a:moveTo>
                      <a:pt x="125" y="462"/>
                    </a:moveTo>
                    <a:lnTo>
                      <a:pt x="108" y="455"/>
                    </a:lnTo>
                    <a:lnTo>
                      <a:pt x="94" y="451"/>
                    </a:lnTo>
                    <a:lnTo>
                      <a:pt x="82" y="444"/>
                    </a:lnTo>
                    <a:lnTo>
                      <a:pt x="70" y="436"/>
                    </a:lnTo>
                    <a:lnTo>
                      <a:pt x="59" y="427"/>
                    </a:lnTo>
                    <a:lnTo>
                      <a:pt x="49" y="420"/>
                    </a:lnTo>
                    <a:lnTo>
                      <a:pt x="42" y="411"/>
                    </a:lnTo>
                    <a:lnTo>
                      <a:pt x="35" y="403"/>
                    </a:lnTo>
                    <a:lnTo>
                      <a:pt x="30" y="394"/>
                    </a:lnTo>
                    <a:lnTo>
                      <a:pt x="28" y="387"/>
                    </a:lnTo>
                    <a:lnTo>
                      <a:pt x="26" y="377"/>
                    </a:lnTo>
                    <a:lnTo>
                      <a:pt x="28" y="368"/>
                    </a:lnTo>
                    <a:lnTo>
                      <a:pt x="30" y="361"/>
                    </a:lnTo>
                    <a:lnTo>
                      <a:pt x="35" y="351"/>
                    </a:lnTo>
                    <a:lnTo>
                      <a:pt x="42" y="342"/>
                    </a:lnTo>
                    <a:lnTo>
                      <a:pt x="49" y="335"/>
                    </a:lnTo>
                    <a:lnTo>
                      <a:pt x="59" y="328"/>
                    </a:lnTo>
                    <a:lnTo>
                      <a:pt x="70" y="321"/>
                    </a:lnTo>
                    <a:lnTo>
                      <a:pt x="82" y="311"/>
                    </a:lnTo>
                    <a:lnTo>
                      <a:pt x="94" y="304"/>
                    </a:lnTo>
                    <a:lnTo>
                      <a:pt x="108" y="300"/>
                    </a:lnTo>
                    <a:lnTo>
                      <a:pt x="125" y="292"/>
                    </a:lnTo>
                    <a:lnTo>
                      <a:pt x="141" y="285"/>
                    </a:lnTo>
                    <a:lnTo>
                      <a:pt x="153" y="304"/>
                    </a:lnTo>
                    <a:lnTo>
                      <a:pt x="165" y="323"/>
                    </a:lnTo>
                    <a:lnTo>
                      <a:pt x="179" y="340"/>
                    </a:lnTo>
                    <a:lnTo>
                      <a:pt x="193" y="359"/>
                    </a:lnTo>
                    <a:lnTo>
                      <a:pt x="207" y="377"/>
                    </a:lnTo>
                    <a:lnTo>
                      <a:pt x="193" y="396"/>
                    </a:lnTo>
                    <a:lnTo>
                      <a:pt x="179" y="415"/>
                    </a:lnTo>
                    <a:lnTo>
                      <a:pt x="165" y="432"/>
                    </a:lnTo>
                    <a:lnTo>
                      <a:pt x="153" y="451"/>
                    </a:lnTo>
                    <a:lnTo>
                      <a:pt x="141" y="467"/>
                    </a:lnTo>
                    <a:lnTo>
                      <a:pt x="125" y="462"/>
                    </a:lnTo>
                    <a:close/>
                    <a:moveTo>
                      <a:pt x="262" y="614"/>
                    </a:moveTo>
                    <a:lnTo>
                      <a:pt x="248" y="621"/>
                    </a:lnTo>
                    <a:lnTo>
                      <a:pt x="236" y="625"/>
                    </a:lnTo>
                    <a:lnTo>
                      <a:pt x="222" y="630"/>
                    </a:lnTo>
                    <a:lnTo>
                      <a:pt x="210" y="635"/>
                    </a:lnTo>
                    <a:lnTo>
                      <a:pt x="198" y="637"/>
                    </a:lnTo>
                    <a:lnTo>
                      <a:pt x="186" y="637"/>
                    </a:lnTo>
                    <a:lnTo>
                      <a:pt x="177" y="640"/>
                    </a:lnTo>
                    <a:lnTo>
                      <a:pt x="167" y="640"/>
                    </a:lnTo>
                    <a:lnTo>
                      <a:pt x="158" y="637"/>
                    </a:lnTo>
                    <a:lnTo>
                      <a:pt x="148" y="637"/>
                    </a:lnTo>
                    <a:lnTo>
                      <a:pt x="141" y="635"/>
                    </a:lnTo>
                    <a:lnTo>
                      <a:pt x="134" y="630"/>
                    </a:lnTo>
                    <a:lnTo>
                      <a:pt x="127" y="625"/>
                    </a:lnTo>
                    <a:lnTo>
                      <a:pt x="125" y="621"/>
                    </a:lnTo>
                    <a:lnTo>
                      <a:pt x="120" y="614"/>
                    </a:lnTo>
                    <a:lnTo>
                      <a:pt x="118" y="604"/>
                    </a:lnTo>
                    <a:lnTo>
                      <a:pt x="115" y="597"/>
                    </a:lnTo>
                    <a:lnTo>
                      <a:pt x="115" y="588"/>
                    </a:lnTo>
                    <a:lnTo>
                      <a:pt x="115" y="578"/>
                    </a:lnTo>
                    <a:lnTo>
                      <a:pt x="115" y="566"/>
                    </a:lnTo>
                    <a:lnTo>
                      <a:pt x="118" y="557"/>
                    </a:lnTo>
                    <a:lnTo>
                      <a:pt x="120" y="545"/>
                    </a:lnTo>
                    <a:lnTo>
                      <a:pt x="125" y="533"/>
                    </a:lnTo>
                    <a:lnTo>
                      <a:pt x="130" y="519"/>
                    </a:lnTo>
                    <a:lnTo>
                      <a:pt x="134" y="507"/>
                    </a:lnTo>
                    <a:lnTo>
                      <a:pt x="141" y="493"/>
                    </a:lnTo>
                    <a:lnTo>
                      <a:pt x="146" y="479"/>
                    </a:lnTo>
                    <a:lnTo>
                      <a:pt x="167" y="484"/>
                    </a:lnTo>
                    <a:lnTo>
                      <a:pt x="189" y="488"/>
                    </a:lnTo>
                    <a:lnTo>
                      <a:pt x="210" y="491"/>
                    </a:lnTo>
                    <a:lnTo>
                      <a:pt x="233" y="496"/>
                    </a:lnTo>
                    <a:lnTo>
                      <a:pt x="257" y="498"/>
                    </a:lnTo>
                    <a:lnTo>
                      <a:pt x="259" y="521"/>
                    </a:lnTo>
                    <a:lnTo>
                      <a:pt x="264" y="545"/>
                    </a:lnTo>
                    <a:lnTo>
                      <a:pt x="267" y="566"/>
                    </a:lnTo>
                    <a:lnTo>
                      <a:pt x="271" y="588"/>
                    </a:lnTo>
                    <a:lnTo>
                      <a:pt x="276" y="609"/>
                    </a:lnTo>
                    <a:lnTo>
                      <a:pt x="262" y="614"/>
                    </a:lnTo>
                    <a:close/>
                    <a:moveTo>
                      <a:pt x="283" y="604"/>
                    </a:moveTo>
                    <a:lnTo>
                      <a:pt x="278" y="585"/>
                    </a:lnTo>
                    <a:lnTo>
                      <a:pt x="274" y="564"/>
                    </a:lnTo>
                    <a:lnTo>
                      <a:pt x="269" y="543"/>
                    </a:lnTo>
                    <a:lnTo>
                      <a:pt x="264" y="521"/>
                    </a:lnTo>
                    <a:lnTo>
                      <a:pt x="262" y="498"/>
                    </a:lnTo>
                    <a:lnTo>
                      <a:pt x="283" y="500"/>
                    </a:lnTo>
                    <a:lnTo>
                      <a:pt x="304" y="500"/>
                    </a:lnTo>
                    <a:lnTo>
                      <a:pt x="326" y="503"/>
                    </a:lnTo>
                    <a:lnTo>
                      <a:pt x="349" y="524"/>
                    </a:lnTo>
                    <a:lnTo>
                      <a:pt x="373" y="545"/>
                    </a:lnTo>
                    <a:lnTo>
                      <a:pt x="354" y="557"/>
                    </a:lnTo>
                    <a:lnTo>
                      <a:pt x="337" y="571"/>
                    </a:lnTo>
                    <a:lnTo>
                      <a:pt x="318" y="583"/>
                    </a:lnTo>
                    <a:lnTo>
                      <a:pt x="300" y="595"/>
                    </a:lnTo>
                    <a:lnTo>
                      <a:pt x="283" y="604"/>
                    </a:lnTo>
                    <a:close/>
                    <a:moveTo>
                      <a:pt x="463" y="630"/>
                    </a:moveTo>
                    <a:lnTo>
                      <a:pt x="456" y="644"/>
                    </a:lnTo>
                    <a:lnTo>
                      <a:pt x="448" y="661"/>
                    </a:lnTo>
                    <a:lnTo>
                      <a:pt x="441" y="673"/>
                    </a:lnTo>
                    <a:lnTo>
                      <a:pt x="434" y="684"/>
                    </a:lnTo>
                    <a:lnTo>
                      <a:pt x="427" y="696"/>
                    </a:lnTo>
                    <a:lnTo>
                      <a:pt x="420" y="706"/>
                    </a:lnTo>
                    <a:lnTo>
                      <a:pt x="411" y="713"/>
                    </a:lnTo>
                    <a:lnTo>
                      <a:pt x="404" y="720"/>
                    </a:lnTo>
                    <a:lnTo>
                      <a:pt x="394" y="725"/>
                    </a:lnTo>
                    <a:lnTo>
                      <a:pt x="385" y="727"/>
                    </a:lnTo>
                    <a:lnTo>
                      <a:pt x="378" y="729"/>
                    </a:lnTo>
                    <a:lnTo>
                      <a:pt x="368" y="727"/>
                    </a:lnTo>
                    <a:lnTo>
                      <a:pt x="359" y="725"/>
                    </a:lnTo>
                    <a:lnTo>
                      <a:pt x="352" y="720"/>
                    </a:lnTo>
                    <a:lnTo>
                      <a:pt x="342" y="713"/>
                    </a:lnTo>
                    <a:lnTo>
                      <a:pt x="335" y="706"/>
                    </a:lnTo>
                    <a:lnTo>
                      <a:pt x="326" y="696"/>
                    </a:lnTo>
                    <a:lnTo>
                      <a:pt x="318" y="684"/>
                    </a:lnTo>
                    <a:lnTo>
                      <a:pt x="311" y="673"/>
                    </a:lnTo>
                    <a:lnTo>
                      <a:pt x="304" y="661"/>
                    </a:lnTo>
                    <a:lnTo>
                      <a:pt x="297" y="644"/>
                    </a:lnTo>
                    <a:lnTo>
                      <a:pt x="293" y="630"/>
                    </a:lnTo>
                    <a:lnTo>
                      <a:pt x="285" y="611"/>
                    </a:lnTo>
                    <a:lnTo>
                      <a:pt x="304" y="602"/>
                    </a:lnTo>
                    <a:lnTo>
                      <a:pt x="321" y="590"/>
                    </a:lnTo>
                    <a:lnTo>
                      <a:pt x="340" y="576"/>
                    </a:lnTo>
                    <a:lnTo>
                      <a:pt x="359" y="562"/>
                    </a:lnTo>
                    <a:lnTo>
                      <a:pt x="378" y="547"/>
                    </a:lnTo>
                    <a:lnTo>
                      <a:pt x="396" y="562"/>
                    </a:lnTo>
                    <a:lnTo>
                      <a:pt x="415" y="576"/>
                    </a:lnTo>
                    <a:lnTo>
                      <a:pt x="432" y="590"/>
                    </a:lnTo>
                    <a:lnTo>
                      <a:pt x="451" y="602"/>
                    </a:lnTo>
                    <a:lnTo>
                      <a:pt x="467" y="611"/>
                    </a:lnTo>
                    <a:lnTo>
                      <a:pt x="463" y="630"/>
                    </a:lnTo>
                    <a:close/>
                    <a:moveTo>
                      <a:pt x="477" y="585"/>
                    </a:moveTo>
                    <a:lnTo>
                      <a:pt x="470" y="604"/>
                    </a:lnTo>
                    <a:lnTo>
                      <a:pt x="453" y="595"/>
                    </a:lnTo>
                    <a:lnTo>
                      <a:pt x="437" y="583"/>
                    </a:lnTo>
                    <a:lnTo>
                      <a:pt x="418" y="571"/>
                    </a:lnTo>
                    <a:lnTo>
                      <a:pt x="399" y="557"/>
                    </a:lnTo>
                    <a:lnTo>
                      <a:pt x="380" y="545"/>
                    </a:lnTo>
                    <a:lnTo>
                      <a:pt x="406" y="524"/>
                    </a:lnTo>
                    <a:lnTo>
                      <a:pt x="430" y="503"/>
                    </a:lnTo>
                    <a:lnTo>
                      <a:pt x="451" y="500"/>
                    </a:lnTo>
                    <a:lnTo>
                      <a:pt x="472" y="500"/>
                    </a:lnTo>
                    <a:lnTo>
                      <a:pt x="493" y="498"/>
                    </a:lnTo>
                    <a:lnTo>
                      <a:pt x="489" y="521"/>
                    </a:lnTo>
                    <a:lnTo>
                      <a:pt x="484" y="543"/>
                    </a:lnTo>
                    <a:lnTo>
                      <a:pt x="481" y="564"/>
                    </a:lnTo>
                    <a:lnTo>
                      <a:pt x="477" y="585"/>
                    </a:lnTo>
                    <a:close/>
                    <a:moveTo>
                      <a:pt x="621" y="507"/>
                    </a:moveTo>
                    <a:lnTo>
                      <a:pt x="626" y="519"/>
                    </a:lnTo>
                    <a:lnTo>
                      <a:pt x="630" y="533"/>
                    </a:lnTo>
                    <a:lnTo>
                      <a:pt x="633" y="545"/>
                    </a:lnTo>
                    <a:lnTo>
                      <a:pt x="635" y="557"/>
                    </a:lnTo>
                    <a:lnTo>
                      <a:pt x="637" y="566"/>
                    </a:lnTo>
                    <a:lnTo>
                      <a:pt x="640" y="578"/>
                    </a:lnTo>
                    <a:lnTo>
                      <a:pt x="640" y="588"/>
                    </a:lnTo>
                    <a:lnTo>
                      <a:pt x="637" y="597"/>
                    </a:lnTo>
                    <a:lnTo>
                      <a:pt x="637" y="604"/>
                    </a:lnTo>
                    <a:lnTo>
                      <a:pt x="633" y="614"/>
                    </a:lnTo>
                    <a:lnTo>
                      <a:pt x="630" y="621"/>
                    </a:lnTo>
                    <a:lnTo>
                      <a:pt x="626" y="625"/>
                    </a:lnTo>
                    <a:lnTo>
                      <a:pt x="618" y="630"/>
                    </a:lnTo>
                    <a:lnTo>
                      <a:pt x="611" y="635"/>
                    </a:lnTo>
                    <a:lnTo>
                      <a:pt x="604" y="637"/>
                    </a:lnTo>
                    <a:lnTo>
                      <a:pt x="597" y="637"/>
                    </a:lnTo>
                    <a:lnTo>
                      <a:pt x="588" y="640"/>
                    </a:lnTo>
                    <a:lnTo>
                      <a:pt x="578" y="640"/>
                    </a:lnTo>
                    <a:lnTo>
                      <a:pt x="567" y="637"/>
                    </a:lnTo>
                    <a:lnTo>
                      <a:pt x="555" y="637"/>
                    </a:lnTo>
                    <a:lnTo>
                      <a:pt x="543" y="635"/>
                    </a:lnTo>
                    <a:lnTo>
                      <a:pt x="531" y="630"/>
                    </a:lnTo>
                    <a:lnTo>
                      <a:pt x="519" y="625"/>
                    </a:lnTo>
                    <a:lnTo>
                      <a:pt x="507" y="621"/>
                    </a:lnTo>
                    <a:lnTo>
                      <a:pt x="493" y="614"/>
                    </a:lnTo>
                    <a:lnTo>
                      <a:pt x="479" y="609"/>
                    </a:lnTo>
                    <a:lnTo>
                      <a:pt x="484" y="588"/>
                    </a:lnTo>
                    <a:lnTo>
                      <a:pt x="486" y="566"/>
                    </a:lnTo>
                    <a:lnTo>
                      <a:pt x="491" y="545"/>
                    </a:lnTo>
                    <a:lnTo>
                      <a:pt x="493" y="521"/>
                    </a:lnTo>
                    <a:lnTo>
                      <a:pt x="496" y="498"/>
                    </a:lnTo>
                    <a:lnTo>
                      <a:pt x="522" y="496"/>
                    </a:lnTo>
                    <a:lnTo>
                      <a:pt x="543" y="491"/>
                    </a:lnTo>
                    <a:lnTo>
                      <a:pt x="567" y="488"/>
                    </a:lnTo>
                    <a:lnTo>
                      <a:pt x="588" y="484"/>
                    </a:lnTo>
                    <a:lnTo>
                      <a:pt x="607" y="479"/>
                    </a:lnTo>
                    <a:lnTo>
                      <a:pt x="614" y="493"/>
                    </a:lnTo>
                    <a:lnTo>
                      <a:pt x="621" y="507"/>
                    </a:lnTo>
                    <a:close/>
                    <a:moveTo>
                      <a:pt x="727" y="387"/>
                    </a:moveTo>
                    <a:lnTo>
                      <a:pt x="725" y="394"/>
                    </a:lnTo>
                    <a:lnTo>
                      <a:pt x="720" y="403"/>
                    </a:lnTo>
                    <a:lnTo>
                      <a:pt x="713" y="411"/>
                    </a:lnTo>
                    <a:lnTo>
                      <a:pt x="706" y="420"/>
                    </a:lnTo>
                    <a:lnTo>
                      <a:pt x="696" y="427"/>
                    </a:lnTo>
                    <a:lnTo>
                      <a:pt x="685" y="436"/>
                    </a:lnTo>
                    <a:lnTo>
                      <a:pt x="673" y="444"/>
                    </a:lnTo>
                    <a:lnTo>
                      <a:pt x="659" y="451"/>
                    </a:lnTo>
                    <a:lnTo>
                      <a:pt x="644" y="455"/>
                    </a:lnTo>
                    <a:lnTo>
                      <a:pt x="628" y="462"/>
                    </a:lnTo>
                    <a:lnTo>
                      <a:pt x="611" y="467"/>
                    </a:lnTo>
                    <a:lnTo>
                      <a:pt x="600" y="451"/>
                    </a:lnTo>
                    <a:lnTo>
                      <a:pt x="588" y="432"/>
                    </a:lnTo>
                    <a:lnTo>
                      <a:pt x="576" y="415"/>
                    </a:lnTo>
                    <a:lnTo>
                      <a:pt x="562" y="396"/>
                    </a:lnTo>
                    <a:lnTo>
                      <a:pt x="548" y="377"/>
                    </a:lnTo>
                    <a:lnTo>
                      <a:pt x="562" y="359"/>
                    </a:lnTo>
                    <a:lnTo>
                      <a:pt x="576" y="340"/>
                    </a:lnTo>
                    <a:lnTo>
                      <a:pt x="588" y="323"/>
                    </a:lnTo>
                    <a:lnTo>
                      <a:pt x="600" y="304"/>
                    </a:lnTo>
                    <a:lnTo>
                      <a:pt x="611" y="285"/>
                    </a:lnTo>
                    <a:lnTo>
                      <a:pt x="628" y="292"/>
                    </a:lnTo>
                    <a:lnTo>
                      <a:pt x="644" y="300"/>
                    </a:lnTo>
                    <a:lnTo>
                      <a:pt x="659" y="304"/>
                    </a:lnTo>
                    <a:lnTo>
                      <a:pt x="673" y="311"/>
                    </a:lnTo>
                    <a:lnTo>
                      <a:pt x="685" y="321"/>
                    </a:lnTo>
                    <a:lnTo>
                      <a:pt x="696" y="328"/>
                    </a:lnTo>
                    <a:lnTo>
                      <a:pt x="706" y="335"/>
                    </a:lnTo>
                    <a:lnTo>
                      <a:pt x="713" y="342"/>
                    </a:lnTo>
                    <a:lnTo>
                      <a:pt x="720" y="351"/>
                    </a:lnTo>
                    <a:lnTo>
                      <a:pt x="725" y="361"/>
                    </a:lnTo>
                    <a:lnTo>
                      <a:pt x="727" y="368"/>
                    </a:lnTo>
                    <a:lnTo>
                      <a:pt x="727" y="377"/>
                    </a:lnTo>
                    <a:lnTo>
                      <a:pt x="727" y="38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47"/>
              <p:cNvSpPr/>
              <p:nvPr/>
            </p:nvSpPr>
            <p:spPr bwMode="auto">
              <a:xfrm>
                <a:off x="-971167" y="5827713"/>
                <a:ext cx="239713" cy="239712"/>
              </a:xfrm>
              <a:custGeom>
                <a:gdLst>
                  <a:gd fmla="*/ 135 w 151" name="T0"/>
                  <a:gd fmla="*/ 123 h 151" name="T1"/>
                  <a:gd fmla="*/ 139 w 151" name="T2"/>
                  <a:gd fmla="*/ 113 h 151" name="T3"/>
                  <a:gd fmla="*/ 144 w 151" name="T4"/>
                  <a:gd fmla="*/ 104 h 151" name="T5"/>
                  <a:gd fmla="*/ 149 w 151" name="T6"/>
                  <a:gd fmla="*/ 94 h 151" name="T7"/>
                  <a:gd fmla="*/ 149 w 151" name="T8"/>
                  <a:gd fmla="*/ 85 h 151" name="T9"/>
                  <a:gd fmla="*/ 151 w 151" name="T10"/>
                  <a:gd fmla="*/ 75 h 151" name="T11"/>
                  <a:gd fmla="*/ 149 w 151" name="T12"/>
                  <a:gd fmla="*/ 66 h 151" name="T13"/>
                  <a:gd fmla="*/ 149 w 151" name="T14"/>
                  <a:gd fmla="*/ 54 h 151" name="T15"/>
                  <a:gd fmla="*/ 144 w 151" name="T16"/>
                  <a:gd fmla="*/ 47 h 151" name="T17"/>
                  <a:gd fmla="*/ 139 w 151" name="T18"/>
                  <a:gd fmla="*/ 38 h 151" name="T19"/>
                  <a:gd fmla="*/ 135 w 151" name="T20"/>
                  <a:gd fmla="*/ 28 h 151" name="T21"/>
                  <a:gd fmla="*/ 128 w 151" name="T22"/>
                  <a:gd fmla="*/ 21 h 151" name="T23"/>
                  <a:gd fmla="*/ 120 w 151" name="T24"/>
                  <a:gd fmla="*/ 16 h 151" name="T25"/>
                  <a:gd fmla="*/ 113 w 151" name="T26"/>
                  <a:gd fmla="*/ 9 h 151" name="T27"/>
                  <a:gd fmla="*/ 104 w 151" name="T28"/>
                  <a:gd fmla="*/ 7 h 151" name="T29"/>
                  <a:gd fmla="*/ 94 w 151" name="T30"/>
                  <a:gd fmla="*/ 2 h 151" name="T31"/>
                  <a:gd fmla="*/ 85 w 151" name="T32"/>
                  <a:gd fmla="*/ 0 h 151" name="T33"/>
                  <a:gd fmla="*/ 76 w 151" name="T34"/>
                  <a:gd fmla="*/ 0 h 151" name="T35"/>
                  <a:gd fmla="*/ 66 w 151" name="T36"/>
                  <a:gd fmla="*/ 0 h 151" name="T37"/>
                  <a:gd fmla="*/ 54 w 151" name="T38"/>
                  <a:gd fmla="*/ 2 h 151" name="T39"/>
                  <a:gd fmla="*/ 45 w 151" name="T40"/>
                  <a:gd fmla="*/ 7 h 151" name="T41"/>
                  <a:gd fmla="*/ 38 w 151" name="T42"/>
                  <a:gd fmla="*/ 9 h 151" name="T43"/>
                  <a:gd fmla="*/ 28 w 151" name="T44"/>
                  <a:gd fmla="*/ 16 h 151" name="T45"/>
                  <a:gd fmla="*/ 21 w 151" name="T46"/>
                  <a:gd fmla="*/ 21 h 151" name="T47"/>
                  <a:gd fmla="*/ 14 w 151" name="T48"/>
                  <a:gd fmla="*/ 28 h 151" name="T49"/>
                  <a:gd fmla="*/ 9 w 151" name="T50"/>
                  <a:gd fmla="*/ 38 h 151" name="T51"/>
                  <a:gd fmla="*/ 5 w 151" name="T52"/>
                  <a:gd fmla="*/ 47 h 151" name="T53"/>
                  <a:gd fmla="*/ 2 w 151" name="T54"/>
                  <a:gd fmla="*/ 54 h 151" name="T55"/>
                  <a:gd fmla="*/ 0 w 151" name="T56"/>
                  <a:gd fmla="*/ 66 h 151" name="T57"/>
                  <a:gd fmla="*/ 0 w 151" name="T58"/>
                  <a:gd fmla="*/ 75 h 151" name="T59"/>
                  <a:gd fmla="*/ 0 w 151" name="T60"/>
                  <a:gd fmla="*/ 85 h 151" name="T61"/>
                  <a:gd fmla="*/ 2 w 151" name="T62"/>
                  <a:gd fmla="*/ 94 h 151" name="T63"/>
                  <a:gd fmla="*/ 5 w 151" name="T64"/>
                  <a:gd fmla="*/ 104 h 151" name="T65"/>
                  <a:gd fmla="*/ 9 w 151" name="T66"/>
                  <a:gd fmla="*/ 113 h 151" name="T67"/>
                  <a:gd fmla="*/ 14 w 151" name="T68"/>
                  <a:gd fmla="*/ 123 h 151" name="T69"/>
                  <a:gd fmla="*/ 21 w 151" name="T70"/>
                  <a:gd fmla="*/ 130 h 151" name="T71"/>
                  <a:gd fmla="*/ 28 w 151" name="T72"/>
                  <a:gd fmla="*/ 134 h 151" name="T73"/>
                  <a:gd fmla="*/ 38 w 151" name="T74"/>
                  <a:gd fmla="*/ 139 h 151" name="T75"/>
                  <a:gd fmla="*/ 45 w 151" name="T76"/>
                  <a:gd fmla="*/ 144 h 151" name="T77"/>
                  <a:gd fmla="*/ 54 w 151" name="T78"/>
                  <a:gd fmla="*/ 149 h 151" name="T79"/>
                  <a:gd fmla="*/ 66 w 151" name="T80"/>
                  <a:gd fmla="*/ 151 h 151" name="T81"/>
                  <a:gd fmla="*/ 76 w 151" name="T82"/>
                  <a:gd fmla="*/ 151 h 151" name="T83"/>
                  <a:gd fmla="*/ 85 w 151" name="T84"/>
                  <a:gd fmla="*/ 151 h 151" name="T85"/>
                  <a:gd fmla="*/ 94 w 151" name="T86"/>
                  <a:gd fmla="*/ 149 h 151" name="T87"/>
                  <a:gd fmla="*/ 104 w 151" name="T88"/>
                  <a:gd fmla="*/ 144 h 151" name="T89"/>
                  <a:gd fmla="*/ 113 w 151" name="T90"/>
                  <a:gd fmla="*/ 139 h 151" name="T91"/>
                  <a:gd fmla="*/ 120 w 151" name="T92"/>
                  <a:gd fmla="*/ 134 h 151" name="T93"/>
                  <a:gd fmla="*/ 128 w 151" name="T94"/>
                  <a:gd fmla="*/ 130 h 151" name="T95"/>
                  <a:gd fmla="*/ 135 w 151" name="T96"/>
                  <a:gd fmla="*/ 123 h 151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151" w="151">
                    <a:moveTo>
                      <a:pt x="135" y="123"/>
                    </a:moveTo>
                    <a:lnTo>
                      <a:pt x="139" y="113"/>
                    </a:lnTo>
                    <a:lnTo>
                      <a:pt x="144" y="104"/>
                    </a:lnTo>
                    <a:lnTo>
                      <a:pt x="149" y="94"/>
                    </a:lnTo>
                    <a:lnTo>
                      <a:pt x="149" y="85"/>
                    </a:lnTo>
                    <a:lnTo>
                      <a:pt x="151" y="75"/>
                    </a:lnTo>
                    <a:lnTo>
                      <a:pt x="149" y="66"/>
                    </a:lnTo>
                    <a:lnTo>
                      <a:pt x="149" y="54"/>
                    </a:lnTo>
                    <a:lnTo>
                      <a:pt x="144" y="47"/>
                    </a:lnTo>
                    <a:lnTo>
                      <a:pt x="139" y="38"/>
                    </a:lnTo>
                    <a:lnTo>
                      <a:pt x="135" y="28"/>
                    </a:lnTo>
                    <a:lnTo>
                      <a:pt x="128" y="21"/>
                    </a:lnTo>
                    <a:lnTo>
                      <a:pt x="120" y="16"/>
                    </a:lnTo>
                    <a:lnTo>
                      <a:pt x="113" y="9"/>
                    </a:lnTo>
                    <a:lnTo>
                      <a:pt x="104" y="7"/>
                    </a:lnTo>
                    <a:lnTo>
                      <a:pt x="94" y="2"/>
                    </a:lnTo>
                    <a:lnTo>
                      <a:pt x="85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4" y="2"/>
                    </a:lnTo>
                    <a:lnTo>
                      <a:pt x="45" y="7"/>
                    </a:lnTo>
                    <a:lnTo>
                      <a:pt x="38" y="9"/>
                    </a:lnTo>
                    <a:lnTo>
                      <a:pt x="28" y="16"/>
                    </a:lnTo>
                    <a:lnTo>
                      <a:pt x="21" y="21"/>
                    </a:lnTo>
                    <a:lnTo>
                      <a:pt x="14" y="28"/>
                    </a:lnTo>
                    <a:lnTo>
                      <a:pt x="9" y="38"/>
                    </a:lnTo>
                    <a:lnTo>
                      <a:pt x="5" y="47"/>
                    </a:lnTo>
                    <a:lnTo>
                      <a:pt x="2" y="54"/>
                    </a:lnTo>
                    <a:lnTo>
                      <a:pt x="0" y="66"/>
                    </a:lnTo>
                    <a:lnTo>
                      <a:pt x="0" y="75"/>
                    </a:lnTo>
                    <a:lnTo>
                      <a:pt x="0" y="85"/>
                    </a:lnTo>
                    <a:lnTo>
                      <a:pt x="2" y="94"/>
                    </a:lnTo>
                    <a:lnTo>
                      <a:pt x="5" y="104"/>
                    </a:lnTo>
                    <a:lnTo>
                      <a:pt x="9" y="113"/>
                    </a:lnTo>
                    <a:lnTo>
                      <a:pt x="14" y="123"/>
                    </a:lnTo>
                    <a:lnTo>
                      <a:pt x="21" y="130"/>
                    </a:lnTo>
                    <a:lnTo>
                      <a:pt x="28" y="134"/>
                    </a:lnTo>
                    <a:lnTo>
                      <a:pt x="38" y="139"/>
                    </a:lnTo>
                    <a:lnTo>
                      <a:pt x="45" y="144"/>
                    </a:lnTo>
                    <a:lnTo>
                      <a:pt x="54" y="149"/>
                    </a:lnTo>
                    <a:lnTo>
                      <a:pt x="66" y="151"/>
                    </a:lnTo>
                    <a:lnTo>
                      <a:pt x="76" y="151"/>
                    </a:lnTo>
                    <a:lnTo>
                      <a:pt x="85" y="151"/>
                    </a:lnTo>
                    <a:lnTo>
                      <a:pt x="94" y="149"/>
                    </a:lnTo>
                    <a:lnTo>
                      <a:pt x="104" y="144"/>
                    </a:lnTo>
                    <a:lnTo>
                      <a:pt x="113" y="139"/>
                    </a:lnTo>
                    <a:lnTo>
                      <a:pt x="120" y="134"/>
                    </a:lnTo>
                    <a:lnTo>
                      <a:pt x="128" y="130"/>
                    </a:lnTo>
                    <a:lnTo>
                      <a:pt x="135" y="12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2390547" y="4041078"/>
              <a:ext cx="593715" cy="452533"/>
              <a:chOff x="-161542" y="5265738"/>
              <a:chExt cx="1755775" cy="1338262"/>
            </a:xfrm>
          </p:grpSpPr>
          <p:sp>
            <p:nvSpPr>
              <p:cNvPr id="26" name="Freeform 48"/>
              <p:cNvSpPr/>
              <p:nvPr/>
            </p:nvSpPr>
            <p:spPr bwMode="auto">
              <a:xfrm>
                <a:off x="-78992" y="5737225"/>
                <a:ext cx="903288" cy="787400"/>
              </a:xfrm>
              <a:custGeom>
                <a:gdLst>
                  <a:gd fmla="*/ 142 w 569" name="T0"/>
                  <a:gd fmla="*/ 496 h 496" name="T1"/>
                  <a:gd fmla="*/ 0 w 569" name="T2"/>
                  <a:gd fmla="*/ 248 h 496" name="T3"/>
                  <a:gd fmla="*/ 142 w 569" name="T4"/>
                  <a:gd fmla="*/ 0 h 496" name="T5"/>
                  <a:gd fmla="*/ 428 w 569" name="T6"/>
                  <a:gd fmla="*/ 0 h 496" name="T7"/>
                  <a:gd fmla="*/ 569 w 569" name="T8"/>
                  <a:gd fmla="*/ 248 h 496" name="T9"/>
                  <a:gd fmla="*/ 428 w 569" name="T10"/>
                  <a:gd fmla="*/ 496 h 496" name="T11"/>
                  <a:gd fmla="*/ 142 w 569" name="T12"/>
                  <a:gd fmla="*/ 496 h 49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96" w="569">
                    <a:moveTo>
                      <a:pt x="142" y="496"/>
                    </a:moveTo>
                    <a:lnTo>
                      <a:pt x="0" y="248"/>
                    </a:lnTo>
                    <a:lnTo>
                      <a:pt x="142" y="0"/>
                    </a:lnTo>
                    <a:lnTo>
                      <a:pt x="428" y="0"/>
                    </a:lnTo>
                    <a:lnTo>
                      <a:pt x="569" y="248"/>
                    </a:lnTo>
                    <a:lnTo>
                      <a:pt x="428" y="496"/>
                    </a:lnTo>
                    <a:lnTo>
                      <a:pt x="142" y="496"/>
                    </a:lnTo>
                    <a:close/>
                  </a:path>
                </a:pathLst>
              </a:custGeom>
              <a:noFill/>
              <a:ln cap="flat" w="19050">
                <a:solidFill>
                  <a:schemeClr val="accent1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49"/>
              <p:cNvSpPr/>
              <p:nvPr/>
            </p:nvSpPr>
            <p:spPr bwMode="auto">
              <a:xfrm>
                <a:off x="603633" y="5348288"/>
                <a:ext cx="908050" cy="782637"/>
              </a:xfrm>
              <a:custGeom>
                <a:gdLst>
                  <a:gd fmla="*/ 144 w 572" name="T0"/>
                  <a:gd fmla="*/ 493 h 493" name="T1"/>
                  <a:gd fmla="*/ 0 w 572" name="T2"/>
                  <a:gd fmla="*/ 245 h 493" name="T3"/>
                  <a:gd fmla="*/ 144 w 572" name="T4"/>
                  <a:gd fmla="*/ 0 h 493" name="T5"/>
                  <a:gd fmla="*/ 428 w 572" name="T6"/>
                  <a:gd fmla="*/ 0 h 493" name="T7"/>
                  <a:gd fmla="*/ 572 w 572" name="T8"/>
                  <a:gd fmla="*/ 245 h 493" name="T9"/>
                  <a:gd fmla="*/ 428 w 572" name="T10"/>
                  <a:gd fmla="*/ 493 h 493" name="T11"/>
                  <a:gd fmla="*/ 144 w 572" name="T12"/>
                  <a:gd fmla="*/ 493 h 493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92" w="572">
                    <a:moveTo>
                      <a:pt x="144" y="493"/>
                    </a:moveTo>
                    <a:lnTo>
                      <a:pt x="0" y="245"/>
                    </a:lnTo>
                    <a:lnTo>
                      <a:pt x="144" y="0"/>
                    </a:lnTo>
                    <a:lnTo>
                      <a:pt x="428" y="0"/>
                    </a:lnTo>
                    <a:lnTo>
                      <a:pt x="572" y="245"/>
                    </a:lnTo>
                    <a:lnTo>
                      <a:pt x="428" y="493"/>
                    </a:lnTo>
                    <a:lnTo>
                      <a:pt x="144" y="493"/>
                    </a:lnTo>
                    <a:close/>
                  </a:path>
                </a:pathLst>
              </a:custGeom>
              <a:noFill/>
              <a:ln cap="flat" w="19050">
                <a:solidFill>
                  <a:schemeClr val="accent1"/>
                </a:solidFill>
                <a:prstDash val="solid"/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Oval 50"/>
              <p:cNvSpPr>
                <a:spLocks noChangeArrowheads="1"/>
              </p:cNvSpPr>
              <p:nvPr/>
            </p:nvSpPr>
            <p:spPr bwMode="auto">
              <a:xfrm>
                <a:off x="60708" y="5659438"/>
                <a:ext cx="163513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Oval 51"/>
              <p:cNvSpPr>
                <a:spLocks noChangeArrowheads="1"/>
              </p:cNvSpPr>
              <p:nvPr/>
            </p:nvSpPr>
            <p:spPr bwMode="auto">
              <a:xfrm>
                <a:off x="-161542" y="6048375"/>
                <a:ext cx="165100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Oval 52"/>
              <p:cNvSpPr>
                <a:spLocks noChangeArrowheads="1"/>
              </p:cNvSpPr>
              <p:nvPr/>
            </p:nvSpPr>
            <p:spPr bwMode="auto">
              <a:xfrm>
                <a:off x="60708" y="6442075"/>
                <a:ext cx="163513" cy="16192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Oval 53"/>
              <p:cNvSpPr>
                <a:spLocks noChangeArrowheads="1"/>
              </p:cNvSpPr>
              <p:nvPr/>
            </p:nvSpPr>
            <p:spPr bwMode="auto">
              <a:xfrm>
                <a:off x="521083" y="6442075"/>
                <a:ext cx="165100" cy="16192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Oval 54"/>
              <p:cNvSpPr>
                <a:spLocks noChangeArrowheads="1"/>
              </p:cNvSpPr>
              <p:nvPr/>
            </p:nvSpPr>
            <p:spPr bwMode="auto">
              <a:xfrm>
                <a:off x="746508" y="6048375"/>
                <a:ext cx="160338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Oval 55"/>
              <p:cNvSpPr>
                <a:spLocks noChangeArrowheads="1"/>
              </p:cNvSpPr>
              <p:nvPr/>
            </p:nvSpPr>
            <p:spPr bwMode="auto">
              <a:xfrm>
                <a:off x="521083" y="5654675"/>
                <a:ext cx="165100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Oval 56"/>
              <p:cNvSpPr>
                <a:spLocks noChangeArrowheads="1"/>
              </p:cNvSpPr>
              <p:nvPr/>
            </p:nvSpPr>
            <p:spPr bwMode="auto">
              <a:xfrm>
                <a:off x="746508" y="5265738"/>
                <a:ext cx="160338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Oval 57"/>
              <p:cNvSpPr>
                <a:spLocks noChangeArrowheads="1"/>
              </p:cNvSpPr>
              <p:nvPr/>
            </p:nvSpPr>
            <p:spPr bwMode="auto">
              <a:xfrm>
                <a:off x="1200533" y="5265738"/>
                <a:ext cx="165100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Oval 58"/>
              <p:cNvSpPr>
                <a:spLocks noChangeArrowheads="1"/>
              </p:cNvSpPr>
              <p:nvPr/>
            </p:nvSpPr>
            <p:spPr bwMode="auto">
              <a:xfrm>
                <a:off x="1429133" y="5659438"/>
                <a:ext cx="165100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Oval 59"/>
              <p:cNvSpPr>
                <a:spLocks noChangeArrowheads="1"/>
              </p:cNvSpPr>
              <p:nvPr/>
            </p:nvSpPr>
            <p:spPr bwMode="auto">
              <a:xfrm>
                <a:off x="1200533" y="6048375"/>
                <a:ext cx="165100" cy="1651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" name="Gruppieren 5"/>
            <p:cNvGrpSpPr/>
            <p:nvPr/>
          </p:nvGrpSpPr>
          <p:grpSpPr>
            <a:xfrm>
              <a:off x="572611" y="3498850"/>
              <a:ext cx="11045190" cy="360362"/>
              <a:chOff x="323850" y="3498850"/>
              <a:chExt cx="11045190" cy="360362"/>
            </a:xfrm>
          </p:grpSpPr>
          <p:sp>
            <p:nvSpPr>
              <p:cNvPr id="50" name="Rechteck 49"/>
              <p:cNvSpPr/>
              <p:nvPr/>
            </p:nvSpPr>
            <p:spPr bwMode="auto">
              <a:xfrm>
                <a:off x="323850" y="3498850"/>
                <a:ext cx="849630" cy="36036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2015</a:t>
                </a:r>
              </a:p>
            </p:txBody>
          </p:sp>
          <p:sp>
            <p:nvSpPr>
              <p:cNvPr id="51" name="Rechteck 50"/>
              <p:cNvSpPr/>
              <p:nvPr/>
            </p:nvSpPr>
            <p:spPr bwMode="auto">
              <a:xfrm>
                <a:off x="117348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2016</a:t>
                </a:r>
              </a:p>
            </p:txBody>
          </p:sp>
          <p:sp>
            <p:nvSpPr>
              <p:cNvPr id="52" name="Rechteck 51"/>
              <p:cNvSpPr/>
              <p:nvPr/>
            </p:nvSpPr>
            <p:spPr bwMode="auto">
              <a:xfrm>
                <a:off x="202311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2017</a:t>
                </a:r>
              </a:p>
            </p:txBody>
          </p:sp>
          <p:sp>
            <p:nvSpPr>
              <p:cNvPr id="53" name="Rechteck 52"/>
              <p:cNvSpPr/>
              <p:nvPr/>
            </p:nvSpPr>
            <p:spPr bwMode="auto">
              <a:xfrm>
                <a:off x="287274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2018</a:t>
                </a:r>
              </a:p>
            </p:txBody>
          </p:sp>
          <p:sp>
            <p:nvSpPr>
              <p:cNvPr id="54" name="Rechteck 53"/>
              <p:cNvSpPr/>
              <p:nvPr/>
            </p:nvSpPr>
            <p:spPr bwMode="auto">
              <a:xfrm>
                <a:off x="372237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2019</a:t>
                </a:r>
              </a:p>
            </p:txBody>
          </p:sp>
          <p:sp>
            <p:nvSpPr>
              <p:cNvPr id="55" name="Rechteck 54"/>
              <p:cNvSpPr/>
              <p:nvPr/>
            </p:nvSpPr>
            <p:spPr bwMode="auto">
              <a:xfrm>
                <a:off x="457200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2020</a:t>
                </a:r>
              </a:p>
            </p:txBody>
          </p:sp>
          <p:sp>
            <p:nvSpPr>
              <p:cNvPr id="56" name="Rechteck 55"/>
              <p:cNvSpPr/>
              <p:nvPr/>
            </p:nvSpPr>
            <p:spPr bwMode="auto">
              <a:xfrm>
                <a:off x="542163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2021</a:t>
                </a:r>
              </a:p>
            </p:txBody>
          </p:sp>
          <p:sp>
            <p:nvSpPr>
              <p:cNvPr id="57" name="Rechteck 56"/>
              <p:cNvSpPr/>
              <p:nvPr/>
            </p:nvSpPr>
            <p:spPr bwMode="auto">
              <a:xfrm>
                <a:off x="627126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2022</a:t>
                </a:r>
              </a:p>
            </p:txBody>
          </p:sp>
          <p:sp>
            <p:nvSpPr>
              <p:cNvPr id="58" name="Rechteck 57"/>
              <p:cNvSpPr/>
              <p:nvPr/>
            </p:nvSpPr>
            <p:spPr bwMode="auto">
              <a:xfrm>
                <a:off x="712089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2023</a:t>
                </a:r>
              </a:p>
            </p:txBody>
          </p:sp>
          <p:sp>
            <p:nvSpPr>
              <p:cNvPr id="88" name="Rechteck 87"/>
              <p:cNvSpPr/>
              <p:nvPr/>
            </p:nvSpPr>
            <p:spPr bwMode="auto">
              <a:xfrm>
                <a:off x="797052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 smtClean="0">
                    <a:solidFill>
                      <a:srgbClr val="000000"/>
                    </a:solidFill>
                    <a:cs charset="0" panose="020b0604020202020204" pitchFamily="34" typeface="Arial"/>
                  </a:rPr>
                  <a:t>2024</a:t>
                </a:r>
              </a:p>
            </p:txBody>
          </p:sp>
          <p:sp>
            <p:nvSpPr>
              <p:cNvPr id="89" name="Rechteck 88"/>
              <p:cNvSpPr/>
              <p:nvPr/>
            </p:nvSpPr>
            <p:spPr bwMode="auto">
              <a:xfrm>
                <a:off x="882015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 smtClean="0">
                    <a:solidFill>
                      <a:srgbClr val="000000"/>
                    </a:solidFill>
                    <a:cs charset="0" panose="020b0604020202020204" pitchFamily="34" typeface="Arial"/>
                  </a:rPr>
                  <a:t>2025</a:t>
                </a:r>
              </a:p>
            </p:txBody>
          </p:sp>
          <p:sp>
            <p:nvSpPr>
              <p:cNvPr id="90" name="Rechteck 89"/>
              <p:cNvSpPr/>
              <p:nvPr/>
            </p:nvSpPr>
            <p:spPr bwMode="auto">
              <a:xfrm>
                <a:off x="9669780" y="3498850"/>
                <a:ext cx="849630" cy="360362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 smtClean="0">
                    <a:solidFill>
                      <a:srgbClr val="000000"/>
                    </a:solidFill>
                    <a:cs charset="0" panose="020b0604020202020204" pitchFamily="34" typeface="Arial"/>
                  </a:rPr>
                  <a:t>2026</a:t>
                </a:r>
              </a:p>
            </p:txBody>
          </p:sp>
          <p:sp>
            <p:nvSpPr>
              <p:cNvPr id="59" name="Rechteck 58"/>
              <p:cNvSpPr/>
              <p:nvPr/>
            </p:nvSpPr>
            <p:spPr bwMode="auto">
              <a:xfrm>
                <a:off x="10519410" y="3498850"/>
                <a:ext cx="849630" cy="360362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b="1" lang="en-US" noProof="1" smtClean="0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2027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23852" y="1555749"/>
            <a:ext cx="11541748" cy="4246565"/>
            <a:chOff x="323852" y="1555749"/>
            <a:chExt cx="8497090" cy="4246565"/>
          </a:xfrm>
        </p:grpSpPr>
        <p:grpSp>
          <p:nvGrpSpPr>
            <p:cNvPr id="20" name="Gruppieren 19"/>
            <p:cNvGrpSpPr/>
            <p:nvPr/>
          </p:nvGrpSpPr>
          <p:grpSpPr>
            <a:xfrm>
              <a:off x="323852" y="1555749"/>
              <a:ext cx="1295665" cy="953293"/>
              <a:chOff x="323852" y="1555749"/>
              <a:chExt cx="1295665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76" name="_color1"/>
              <p:cNvSpPr>
                <a:spLocks noChangeArrowheads="1"/>
              </p:cNvSpPr>
              <p:nvPr/>
            </p:nvSpPr>
            <p:spPr bwMode="gray">
              <a:xfrm>
                <a:off x="323852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Session</a:t>
                </a:r>
              </a:p>
            </p:txBody>
          </p:sp>
          <p:sp>
            <p:nvSpPr>
              <p:cNvPr id="77" name="Rectangle 5"/>
              <p:cNvSpPr>
                <a:spLocks noChangeArrowheads="1"/>
              </p:cNvSpPr>
              <p:nvPr/>
            </p:nvSpPr>
            <p:spPr bwMode="gray">
              <a:xfrm>
                <a:off x="323852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9:15am – 10:45am</a:t>
                </a:r>
              </a:p>
            </p:txBody>
          </p:sp>
        </p:grpSp>
        <p:sp>
          <p:nvSpPr>
            <p:cNvPr id="21" name="_color1"/>
            <p:cNvSpPr>
              <a:spLocks noChangeArrowheads="1"/>
            </p:cNvSpPr>
            <p:nvPr/>
          </p:nvSpPr>
          <p:spPr bwMode="gray">
            <a:xfrm>
              <a:off x="323852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22" name="Rectangle 5"/>
            <p:cNvSpPr>
              <a:spLocks noChangeArrowheads="1"/>
            </p:cNvSpPr>
            <p:nvPr/>
          </p:nvSpPr>
          <p:spPr bwMode="gray">
            <a:xfrm>
              <a:off x="323852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11:00am – 12:30pm</a:t>
              </a:r>
            </a:p>
          </p:txBody>
        </p:sp>
        <p:sp>
          <p:nvSpPr>
            <p:cNvPr id="25" name="_color1"/>
            <p:cNvSpPr>
              <a:spLocks noChangeArrowheads="1"/>
            </p:cNvSpPr>
            <p:nvPr/>
          </p:nvSpPr>
          <p:spPr bwMode="gray">
            <a:xfrm>
              <a:off x="323852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26" name="Rectangle 5"/>
            <p:cNvSpPr>
              <a:spLocks noChangeArrowheads="1"/>
            </p:cNvSpPr>
            <p:nvPr/>
          </p:nvSpPr>
          <p:spPr bwMode="gray">
            <a:xfrm>
              <a:off x="323852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1:15pm – 2:15pm</a:t>
              </a:r>
            </a:p>
          </p:txBody>
        </p:sp>
        <p:sp>
          <p:nvSpPr>
            <p:cNvPr id="28" name="_color1"/>
            <p:cNvSpPr>
              <a:spLocks noChangeArrowheads="1"/>
            </p:cNvSpPr>
            <p:nvPr/>
          </p:nvSpPr>
          <p:spPr bwMode="gray">
            <a:xfrm>
              <a:off x="323852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gray">
            <a:xfrm>
              <a:off x="323852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2:30pm – 3:30pm</a:t>
              </a:r>
            </a:p>
          </p:txBody>
        </p:sp>
        <p:sp>
          <p:nvSpPr>
            <p:cNvPr id="30" name="_color1"/>
            <p:cNvSpPr>
              <a:spLocks noChangeArrowheads="1"/>
            </p:cNvSpPr>
            <p:nvPr/>
          </p:nvSpPr>
          <p:spPr bwMode="gray">
            <a:xfrm>
              <a:off x="1763979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grpSp>
          <p:nvGrpSpPr>
            <p:cNvPr id="31" name="Gruppieren 30"/>
            <p:cNvGrpSpPr/>
            <p:nvPr/>
          </p:nvGrpSpPr>
          <p:grpSpPr>
            <a:xfrm>
              <a:off x="1763979" y="1555749"/>
              <a:ext cx="1295665" cy="953293"/>
              <a:chOff x="1763979" y="1555749"/>
              <a:chExt cx="1295665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74" name="_color1"/>
              <p:cNvSpPr>
                <a:spLocks noChangeArrowheads="1"/>
              </p:cNvSpPr>
              <p:nvPr/>
            </p:nvSpPr>
            <p:spPr bwMode="gray">
              <a:xfrm>
                <a:off x="1763979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Monday</a:t>
                </a:r>
              </a:p>
            </p:txBody>
          </p:sp>
          <p:sp>
            <p:nvSpPr>
              <p:cNvPr id="75" name="Rectangle 5"/>
              <p:cNvSpPr>
                <a:spLocks noChangeArrowheads="1"/>
              </p:cNvSpPr>
              <p:nvPr/>
            </p:nvSpPr>
            <p:spPr bwMode="gray">
              <a:xfrm>
                <a:off x="1763979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placeholder. </a:t>
                </a:r>
              </a:p>
            </p:txBody>
          </p:sp>
        </p:grpSp>
        <p:sp>
          <p:nvSpPr>
            <p:cNvPr id="32" name="Rectangle 5"/>
            <p:cNvSpPr>
              <a:spLocks noChangeArrowheads="1"/>
            </p:cNvSpPr>
            <p:nvPr/>
          </p:nvSpPr>
          <p:spPr bwMode="gray">
            <a:xfrm>
              <a:off x="1763979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33" name="_color1"/>
            <p:cNvSpPr>
              <a:spLocks noChangeArrowheads="1"/>
            </p:cNvSpPr>
            <p:nvPr/>
          </p:nvSpPr>
          <p:spPr bwMode="gray">
            <a:xfrm>
              <a:off x="1763979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34" name="Rectangle 5"/>
            <p:cNvSpPr>
              <a:spLocks noChangeArrowheads="1"/>
            </p:cNvSpPr>
            <p:nvPr/>
          </p:nvSpPr>
          <p:spPr bwMode="gray">
            <a:xfrm>
              <a:off x="1763979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35" name="_color1"/>
            <p:cNvSpPr>
              <a:spLocks noChangeArrowheads="1"/>
            </p:cNvSpPr>
            <p:nvPr/>
          </p:nvSpPr>
          <p:spPr bwMode="gray">
            <a:xfrm>
              <a:off x="1763979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36" name="Rectangle 5"/>
            <p:cNvSpPr>
              <a:spLocks noChangeArrowheads="1"/>
            </p:cNvSpPr>
            <p:nvPr/>
          </p:nvSpPr>
          <p:spPr bwMode="gray">
            <a:xfrm>
              <a:off x="1763979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38" name="_color1"/>
            <p:cNvSpPr>
              <a:spLocks noChangeArrowheads="1"/>
            </p:cNvSpPr>
            <p:nvPr/>
          </p:nvSpPr>
          <p:spPr bwMode="gray">
            <a:xfrm>
              <a:off x="3204106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grpSp>
          <p:nvGrpSpPr>
            <p:cNvPr id="39" name="Gruppieren 38"/>
            <p:cNvGrpSpPr/>
            <p:nvPr/>
          </p:nvGrpSpPr>
          <p:grpSpPr>
            <a:xfrm>
              <a:off x="3204106" y="1555749"/>
              <a:ext cx="1295666" cy="953293"/>
              <a:chOff x="3204106" y="1555749"/>
              <a:chExt cx="1295666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72" name="_color1"/>
              <p:cNvSpPr>
                <a:spLocks noChangeArrowheads="1"/>
              </p:cNvSpPr>
              <p:nvPr/>
            </p:nvSpPr>
            <p:spPr bwMode="gray">
              <a:xfrm>
                <a:off x="3204107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Tuesday</a:t>
                </a:r>
              </a:p>
            </p:txBody>
          </p:sp>
          <p:sp>
            <p:nvSpPr>
              <p:cNvPr id="73" name="Rectangle 5"/>
              <p:cNvSpPr>
                <a:spLocks noChangeArrowheads="1"/>
              </p:cNvSpPr>
              <p:nvPr/>
            </p:nvSpPr>
            <p:spPr bwMode="gray">
              <a:xfrm>
                <a:off x="3204106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placeholder. </a:t>
                </a:r>
              </a:p>
            </p:txBody>
          </p:sp>
        </p:grpSp>
        <p:sp>
          <p:nvSpPr>
            <p:cNvPr id="40" name="Rectangle 5"/>
            <p:cNvSpPr>
              <a:spLocks noChangeArrowheads="1"/>
            </p:cNvSpPr>
            <p:nvPr/>
          </p:nvSpPr>
          <p:spPr bwMode="gray">
            <a:xfrm>
              <a:off x="3204106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41" name="_color1"/>
            <p:cNvSpPr>
              <a:spLocks noChangeArrowheads="1"/>
            </p:cNvSpPr>
            <p:nvPr/>
          </p:nvSpPr>
          <p:spPr bwMode="gray">
            <a:xfrm>
              <a:off x="3204106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42" name="Rectangle 5"/>
            <p:cNvSpPr>
              <a:spLocks noChangeArrowheads="1"/>
            </p:cNvSpPr>
            <p:nvPr/>
          </p:nvSpPr>
          <p:spPr bwMode="gray">
            <a:xfrm>
              <a:off x="3204106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43" name="_color1"/>
            <p:cNvSpPr>
              <a:spLocks noChangeArrowheads="1"/>
            </p:cNvSpPr>
            <p:nvPr/>
          </p:nvSpPr>
          <p:spPr bwMode="gray">
            <a:xfrm>
              <a:off x="3204106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44" name="Rectangle 5"/>
            <p:cNvSpPr>
              <a:spLocks noChangeArrowheads="1"/>
            </p:cNvSpPr>
            <p:nvPr/>
          </p:nvSpPr>
          <p:spPr bwMode="gray">
            <a:xfrm>
              <a:off x="3204106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45" name="_color1"/>
            <p:cNvSpPr>
              <a:spLocks noChangeArrowheads="1"/>
            </p:cNvSpPr>
            <p:nvPr/>
          </p:nvSpPr>
          <p:spPr bwMode="gray">
            <a:xfrm>
              <a:off x="4644233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grpSp>
          <p:nvGrpSpPr>
            <p:cNvPr id="46" name="Gruppieren 45"/>
            <p:cNvGrpSpPr/>
            <p:nvPr/>
          </p:nvGrpSpPr>
          <p:grpSpPr>
            <a:xfrm>
              <a:off x="4644234" y="1555749"/>
              <a:ext cx="1295665" cy="953293"/>
              <a:chOff x="4644234" y="1555749"/>
              <a:chExt cx="1295665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70" name="_color1"/>
              <p:cNvSpPr>
                <a:spLocks noChangeArrowheads="1"/>
              </p:cNvSpPr>
              <p:nvPr/>
            </p:nvSpPr>
            <p:spPr bwMode="gray">
              <a:xfrm>
                <a:off x="4644234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Wednesday</a:t>
                </a:r>
              </a:p>
            </p:txBody>
          </p:sp>
          <p:sp>
            <p:nvSpPr>
              <p:cNvPr id="71" name="Rectangle 5"/>
              <p:cNvSpPr>
                <a:spLocks noChangeArrowheads="1"/>
              </p:cNvSpPr>
              <p:nvPr/>
            </p:nvSpPr>
            <p:spPr bwMode="gray">
              <a:xfrm>
                <a:off x="4644234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placeholder. </a:t>
                </a:r>
              </a:p>
            </p:txBody>
          </p:sp>
        </p:grpSp>
        <p:sp>
          <p:nvSpPr>
            <p:cNvPr id="47" name="Rectangle 5"/>
            <p:cNvSpPr>
              <a:spLocks noChangeArrowheads="1"/>
            </p:cNvSpPr>
            <p:nvPr/>
          </p:nvSpPr>
          <p:spPr bwMode="gray">
            <a:xfrm>
              <a:off x="4644234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48" name="_color1"/>
            <p:cNvSpPr>
              <a:spLocks noChangeArrowheads="1"/>
            </p:cNvSpPr>
            <p:nvPr/>
          </p:nvSpPr>
          <p:spPr bwMode="gray">
            <a:xfrm>
              <a:off x="4644233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49" name="Rectangle 5"/>
            <p:cNvSpPr>
              <a:spLocks noChangeArrowheads="1"/>
            </p:cNvSpPr>
            <p:nvPr/>
          </p:nvSpPr>
          <p:spPr bwMode="gray">
            <a:xfrm>
              <a:off x="4644234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50" name="_color1"/>
            <p:cNvSpPr>
              <a:spLocks noChangeArrowheads="1"/>
            </p:cNvSpPr>
            <p:nvPr/>
          </p:nvSpPr>
          <p:spPr bwMode="gray">
            <a:xfrm>
              <a:off x="4644233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gray">
            <a:xfrm>
              <a:off x="4644234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52" name="_color1"/>
            <p:cNvSpPr>
              <a:spLocks noChangeArrowheads="1"/>
            </p:cNvSpPr>
            <p:nvPr/>
          </p:nvSpPr>
          <p:spPr bwMode="gray">
            <a:xfrm>
              <a:off x="6084360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grpSp>
          <p:nvGrpSpPr>
            <p:cNvPr id="53" name="Gruppieren 52"/>
            <p:cNvGrpSpPr/>
            <p:nvPr/>
          </p:nvGrpSpPr>
          <p:grpSpPr>
            <a:xfrm>
              <a:off x="6084361" y="1555749"/>
              <a:ext cx="1295665" cy="953293"/>
              <a:chOff x="6084361" y="1555749"/>
              <a:chExt cx="1295665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68" name="_color1"/>
              <p:cNvSpPr>
                <a:spLocks noChangeArrowheads="1"/>
              </p:cNvSpPr>
              <p:nvPr/>
            </p:nvSpPr>
            <p:spPr bwMode="gray">
              <a:xfrm>
                <a:off x="6084361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Thursday</a:t>
                </a:r>
              </a:p>
            </p:txBody>
          </p:sp>
          <p:sp>
            <p:nvSpPr>
              <p:cNvPr id="69" name="Rectangle 5"/>
              <p:cNvSpPr>
                <a:spLocks noChangeArrowheads="1"/>
              </p:cNvSpPr>
              <p:nvPr/>
            </p:nvSpPr>
            <p:spPr bwMode="gray">
              <a:xfrm>
                <a:off x="6084361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placeholder. </a:t>
                </a:r>
              </a:p>
            </p:txBody>
          </p:sp>
        </p:grpSp>
        <p:sp>
          <p:nvSpPr>
            <p:cNvPr id="54" name="Rectangle 5"/>
            <p:cNvSpPr>
              <a:spLocks noChangeArrowheads="1"/>
            </p:cNvSpPr>
            <p:nvPr/>
          </p:nvSpPr>
          <p:spPr bwMode="gray">
            <a:xfrm>
              <a:off x="6084361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55" name="_color1"/>
            <p:cNvSpPr>
              <a:spLocks noChangeArrowheads="1"/>
            </p:cNvSpPr>
            <p:nvPr/>
          </p:nvSpPr>
          <p:spPr bwMode="gray">
            <a:xfrm>
              <a:off x="6084360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56" name="Rectangle 5"/>
            <p:cNvSpPr>
              <a:spLocks noChangeArrowheads="1"/>
            </p:cNvSpPr>
            <p:nvPr/>
          </p:nvSpPr>
          <p:spPr bwMode="gray">
            <a:xfrm>
              <a:off x="6084361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57" name="_color1"/>
            <p:cNvSpPr>
              <a:spLocks noChangeArrowheads="1"/>
            </p:cNvSpPr>
            <p:nvPr/>
          </p:nvSpPr>
          <p:spPr bwMode="gray">
            <a:xfrm>
              <a:off x="6084360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58" name="Rectangle 5"/>
            <p:cNvSpPr>
              <a:spLocks noChangeArrowheads="1"/>
            </p:cNvSpPr>
            <p:nvPr/>
          </p:nvSpPr>
          <p:spPr bwMode="gray">
            <a:xfrm>
              <a:off x="6084361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59" name="_color1"/>
            <p:cNvSpPr>
              <a:spLocks noChangeArrowheads="1"/>
            </p:cNvSpPr>
            <p:nvPr/>
          </p:nvSpPr>
          <p:spPr bwMode="gray">
            <a:xfrm>
              <a:off x="7525277" y="2653506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grpSp>
          <p:nvGrpSpPr>
            <p:cNvPr id="60" name="Gruppieren 59"/>
            <p:cNvGrpSpPr/>
            <p:nvPr/>
          </p:nvGrpSpPr>
          <p:grpSpPr>
            <a:xfrm>
              <a:off x="7524485" y="1555749"/>
              <a:ext cx="1296457" cy="953293"/>
              <a:chOff x="7524485" y="1555749"/>
              <a:chExt cx="1296457" cy="953293"/>
            </a:xfrm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grpSpPr>
          <p:sp>
            <p:nvSpPr>
              <p:cNvPr id="66" name="_color1"/>
              <p:cNvSpPr>
                <a:spLocks noChangeArrowheads="1"/>
              </p:cNvSpPr>
              <p:nvPr/>
            </p:nvSpPr>
            <p:spPr bwMode="gray">
              <a:xfrm>
                <a:off x="7525277" y="1555749"/>
                <a:ext cx="1295665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anchor="ctr" bIns="72000" lIns="108000" rIns="144000" tIns="108000"/>
              <a:lstStyle/>
              <a:p>
                <a:pPr algn="ctr" defTabSz="801370" eaLnBrk="0" hangingPunct="0"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  <a:defRPr/>
                </a:pPr>
                <a:r>
                  <a:rPr b="1" lang="en-US" noProof="1" sz="1400">
                    <a:solidFill>
                      <a:srgbClr val="FFFFFF"/>
                    </a:solidFill>
                    <a:cs charset="0" panose="020b0604020202020204" pitchFamily="34" typeface="Arial"/>
                  </a:rPr>
                  <a:t>Friday</a:t>
                </a:r>
              </a:p>
            </p:txBody>
          </p:sp>
          <p:sp>
            <p:nvSpPr>
              <p:cNvPr id="67" name="Rectangle 5"/>
              <p:cNvSpPr>
                <a:spLocks noChangeArrowheads="1"/>
              </p:cNvSpPr>
              <p:nvPr/>
            </p:nvSpPr>
            <p:spPr bwMode="gray">
              <a:xfrm>
                <a:off x="7524485" y="1916112"/>
                <a:ext cx="1295665" cy="59293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/>
            </p:spPr>
            <p:txBody>
              <a:bodyPr bIns="72000" lIns="108000" rIns="144000" tIns="108000"/>
              <a:lstStyle/>
              <a:p>
                <a:pPr>
                  <a:lnSpc>
                    <a:spcPct val="95000"/>
                  </a:lnSpc>
                  <a:spcAft>
                    <a:spcPts val="800"/>
                  </a:spcAft>
                  <a:buClr>
                    <a:srgbClr val="808080"/>
                  </a:buClr>
                </a:pPr>
                <a:r>
                  <a:rPr lang="en-US" noProof="1" sz="1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placeholder. </a:t>
                </a:r>
              </a:p>
            </p:txBody>
          </p:sp>
        </p:grpSp>
        <p:sp>
          <p:nvSpPr>
            <p:cNvPr id="61" name="Rectangle 5"/>
            <p:cNvSpPr>
              <a:spLocks noChangeArrowheads="1"/>
            </p:cNvSpPr>
            <p:nvPr/>
          </p:nvSpPr>
          <p:spPr bwMode="gray">
            <a:xfrm>
              <a:off x="7524485" y="2977969"/>
              <a:ext cx="1295665" cy="6288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62" name="_color1"/>
            <p:cNvSpPr>
              <a:spLocks noChangeArrowheads="1"/>
            </p:cNvSpPr>
            <p:nvPr/>
          </p:nvSpPr>
          <p:spPr bwMode="gray">
            <a:xfrm>
              <a:off x="7525277" y="3751260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Lunch Break</a:t>
              </a:r>
            </a:p>
          </p:txBody>
        </p:sp>
        <p:sp>
          <p:nvSpPr>
            <p:cNvPr id="63" name="Rectangle 5"/>
            <p:cNvSpPr>
              <a:spLocks noChangeArrowheads="1"/>
            </p:cNvSpPr>
            <p:nvPr/>
          </p:nvSpPr>
          <p:spPr bwMode="gray">
            <a:xfrm>
              <a:off x="7524485" y="4075722"/>
              <a:ext cx="1295665" cy="6288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  <p:sp>
          <p:nvSpPr>
            <p:cNvPr id="64" name="_color1"/>
            <p:cNvSpPr>
              <a:spLocks noChangeArrowheads="1"/>
            </p:cNvSpPr>
            <p:nvPr/>
          </p:nvSpPr>
          <p:spPr bwMode="gray">
            <a:xfrm>
              <a:off x="7525277" y="4849017"/>
              <a:ext cx="1295665" cy="180000"/>
            </a:xfrm>
            <a:prstGeom prst="rect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0"/>
            </a:gra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0" lIns="0" rIns="0" tIns="0"/>
            <a:lstStyle/>
            <a:p>
              <a:pPr algn="ctr" defTabSz="801370" eaLnBrk="0" hangingPunct="0"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  <a:defRPr/>
              </a:pPr>
              <a:r>
                <a:rPr lang="en-US" noProof="1" sz="1200">
                  <a:solidFill>
                    <a:srgbClr val="FFFFFF"/>
                  </a:solidFill>
                  <a:cs charset="0" panose="020b0604020202020204" pitchFamily="34" typeface="Arial"/>
                </a:rPr>
                <a:t>Break</a:t>
              </a:r>
            </a:p>
          </p:txBody>
        </p:sp>
        <p:sp>
          <p:nvSpPr>
            <p:cNvPr id="65" name="Rectangle 5"/>
            <p:cNvSpPr>
              <a:spLocks noChangeArrowheads="1"/>
            </p:cNvSpPr>
            <p:nvPr/>
          </p:nvSpPr>
          <p:spPr bwMode="gray">
            <a:xfrm>
              <a:off x="7524485" y="5173481"/>
              <a:ext cx="1295665" cy="62883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>
                <a:lnSpc>
                  <a:spcPct val="95000"/>
                </a:lnSpc>
                <a:spcAft>
                  <a:spcPts val="800"/>
                </a:spcAft>
                <a:buClr>
                  <a:srgbClr val="808080"/>
                </a:buClr>
              </a:pPr>
              <a:r>
                <a:rPr lang="en-US" noProof="1" sz="1400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placeholder. </a:t>
              </a:r>
            </a:p>
          </p:txBody>
        </p:sp>
      </p:grp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/>
        </p:nvGraphicFramePr>
        <p:xfrm>
          <a:off x="323850" y="1555752"/>
          <a:ext cx="8497090" cy="4246559"/>
        </p:xfrm>
        <a:graphic>
          <a:graphicData uri="http://schemas.openxmlformats.org/drawingml/2006/table">
            <a:tbl>
              <a:tblPr bandCol="1" bandRow="1" firstCol="1" firstRow="1" lastCol="1" lastRow="1">
                <a:effectLst>
                  <a:outerShdw algn="tl" blurRad="127000" dir="2700000" dist="50800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529565"/>
                <a:gridCol w="1193505"/>
                <a:gridCol w="1193505"/>
                <a:gridCol w="1193505"/>
                <a:gridCol w="1193505"/>
                <a:gridCol w="1193505"/>
              </a:tblGrid>
              <a:tr h="548799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Category</a:t>
                      </a:r>
                      <a:endParaRPr lang="de-DE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 flip="none" rotWithShape="1">
                      <a:gsLst>
                        <a:gs pos="0">
                          <a:schemeClr val="accent1"/>
                        </a:gs>
                        <a:gs pos="100000">
                          <a:schemeClr val="accent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excellent</a:t>
                      </a:r>
                      <a:endParaRPr lang="de-DE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rgbClr val="00B050"/>
                        </a:gs>
                        <a:gs pos="100000">
                          <a:srgbClr val="00863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good</a:t>
                      </a:r>
                      <a:endParaRPr lang="de-DE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rgbClr val="92D050"/>
                        </a:gs>
                        <a:gs pos="100000">
                          <a:srgbClr val="63972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average</a:t>
                      </a:r>
                      <a:endParaRPr lang="de-DE" noProof="1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rgbClr val="969696"/>
                        </a:gs>
                        <a:gs pos="100000">
                          <a:srgbClr val="646464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bad</a:t>
                      </a:r>
                      <a:endParaRPr lang="de-DE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rgbClr val="FFC000"/>
                        </a:gs>
                        <a:gs pos="100000">
                          <a:srgbClr val="E1920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mtClean="0" sz="14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very bad</a:t>
                      </a:r>
                      <a:endParaRPr lang="de-DE" sz="14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rgbClr val="C00000"/>
                        </a:gs>
                        <a:gs pos="100000">
                          <a:srgbClr val="960000"/>
                        </a:gs>
                      </a:gsLst>
                      <a:lin ang="5400000" scaled="1"/>
                    </a:gra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369776"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b="1" lang="de-DE" smtClean="0" sz="1400">
                          <a:solidFill>
                            <a:srgbClr val="000000"/>
                          </a:solidFill>
                          <a:effectLst/>
                        </a:rPr>
                        <a:t>Placeholdet text.</a:t>
                      </a:r>
                      <a:endParaRPr b="1" lang="de-DE" sz="14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anchor="ctr" marB="36000" marL="108000" marR="108000" marT="36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20" name="Gruppieren 19"/>
          <p:cNvGrpSpPr/>
          <p:nvPr/>
        </p:nvGrpSpPr>
        <p:grpSpPr>
          <a:xfrm>
            <a:off x="323850" y="2200275"/>
            <a:ext cx="6779414" cy="3971370"/>
            <a:chOff x="323850" y="2200275"/>
            <a:chExt cx="6779414" cy="3971370"/>
          </a:xfrm>
        </p:grpSpPr>
        <p:cxnSp>
          <p:nvCxnSpPr>
            <p:cNvPr id="21" name="Gerade Verbindung 20"/>
            <p:cNvCxnSpPr>
              <a:stCxn id="83" idx="4"/>
              <a:endCxn id="71" idx="4"/>
            </p:cNvCxnSpPr>
            <p:nvPr/>
          </p:nvCxnSpPr>
          <p:spPr bwMode="gray">
            <a:xfrm>
              <a:off x="4657722" y="2290275"/>
              <a:ext cx="1173955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>
              <a:stCxn id="65" idx="4"/>
              <a:endCxn id="81" idx="4"/>
            </p:cNvCxnSpPr>
            <p:nvPr/>
          </p:nvCxnSpPr>
          <p:spPr bwMode="gray">
            <a:xfrm flipH="1">
              <a:off x="4657722" y="3028109"/>
              <a:ext cx="1173955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>
              <a:stCxn id="81" idx="4"/>
              <a:endCxn id="69" idx="4"/>
            </p:cNvCxnSpPr>
            <p:nvPr/>
          </p:nvCxnSpPr>
          <p:spPr bwMode="gray">
            <a:xfrm>
              <a:off x="4657722" y="3397026"/>
              <a:ext cx="1173955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>
              <a:stCxn id="67" idx="4"/>
              <a:endCxn id="79" idx="4"/>
            </p:cNvCxnSpPr>
            <p:nvPr/>
          </p:nvCxnSpPr>
          <p:spPr bwMode="gray">
            <a:xfrm>
              <a:off x="4649386" y="4134860"/>
              <a:ext cx="2363389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>
              <a:stCxn id="79" idx="4"/>
              <a:endCxn id="77" idx="4"/>
            </p:cNvCxnSpPr>
            <p:nvPr/>
          </p:nvCxnSpPr>
          <p:spPr bwMode="gray">
            <a:xfrm flipH="1">
              <a:off x="5831677" y="4503777"/>
              <a:ext cx="1181098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>
              <a:stCxn id="77" idx="4"/>
              <a:endCxn id="75" idx="4"/>
            </p:cNvCxnSpPr>
            <p:nvPr/>
          </p:nvCxnSpPr>
          <p:spPr bwMode="gray">
            <a:xfrm flipH="1">
              <a:off x="4657722" y="4872694"/>
              <a:ext cx="1173955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>
              <a:stCxn id="75" idx="4"/>
              <a:endCxn id="73" idx="4"/>
            </p:cNvCxnSpPr>
            <p:nvPr/>
          </p:nvCxnSpPr>
          <p:spPr bwMode="gray">
            <a:xfrm>
              <a:off x="4657722" y="5241611"/>
              <a:ext cx="2355053" cy="368921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>
              <a:stCxn id="71" idx="4"/>
              <a:endCxn id="65" idx="4"/>
            </p:cNvCxnSpPr>
            <p:nvPr/>
          </p:nvCxnSpPr>
          <p:spPr bwMode="gray">
            <a:xfrm flipH="1">
              <a:off x="5831677" y="2659192"/>
              <a:ext cx="0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>
              <a:stCxn id="69" idx="4"/>
              <a:endCxn id="67" idx="4"/>
            </p:cNvCxnSpPr>
            <p:nvPr/>
          </p:nvCxnSpPr>
          <p:spPr bwMode="gray">
            <a:xfrm flipH="1">
              <a:off x="4649386" y="3765943"/>
              <a:ext cx="1182291" cy="368917"/>
            </a:xfrm>
            <a:prstGeom prst="line">
              <a:avLst/>
            </a:prstGeom>
            <a:ln w="12700">
              <a:solidFill>
                <a:srgbClr val="969696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>
              <a:stCxn id="103" idx="4"/>
              <a:endCxn id="101" idx="4"/>
            </p:cNvCxnSpPr>
            <p:nvPr/>
          </p:nvCxnSpPr>
          <p:spPr bwMode="gray">
            <a:xfrm>
              <a:off x="3467097" y="2290275"/>
              <a:ext cx="1190625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>
              <a:stCxn id="101" idx="4"/>
              <a:endCxn id="85" idx="4"/>
            </p:cNvCxnSpPr>
            <p:nvPr/>
          </p:nvCxnSpPr>
          <p:spPr bwMode="gray">
            <a:xfrm flipH="1">
              <a:off x="4657722" y="2659192"/>
              <a:ext cx="0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>
              <a:stCxn id="85" idx="4"/>
              <a:endCxn id="99" idx="4"/>
            </p:cNvCxnSpPr>
            <p:nvPr/>
          </p:nvCxnSpPr>
          <p:spPr bwMode="gray">
            <a:xfrm flipH="1">
              <a:off x="3467097" y="3028109"/>
              <a:ext cx="1190625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>
              <a:stCxn id="99" idx="4"/>
              <a:endCxn id="97" idx="4"/>
            </p:cNvCxnSpPr>
            <p:nvPr/>
          </p:nvCxnSpPr>
          <p:spPr bwMode="gray">
            <a:xfrm>
              <a:off x="3467097" y="3397026"/>
              <a:ext cx="1190625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>
              <a:stCxn id="97" idx="4"/>
              <a:endCxn id="95" idx="4"/>
            </p:cNvCxnSpPr>
            <p:nvPr/>
          </p:nvCxnSpPr>
          <p:spPr bwMode="gray">
            <a:xfrm flipH="1">
              <a:off x="3467096" y="3765943"/>
              <a:ext cx="1190626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>
              <a:stCxn id="95" idx="4"/>
              <a:endCxn id="93" idx="4"/>
            </p:cNvCxnSpPr>
            <p:nvPr/>
          </p:nvCxnSpPr>
          <p:spPr bwMode="gray">
            <a:xfrm>
              <a:off x="3467096" y="4134860"/>
              <a:ext cx="2364581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>
              <a:stCxn id="93" idx="4"/>
              <a:endCxn id="91" idx="4"/>
            </p:cNvCxnSpPr>
            <p:nvPr/>
          </p:nvCxnSpPr>
          <p:spPr bwMode="gray">
            <a:xfrm>
              <a:off x="5831677" y="4503777"/>
              <a:ext cx="1181097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>
              <a:stCxn id="91" idx="4"/>
              <a:endCxn id="89" idx="4"/>
            </p:cNvCxnSpPr>
            <p:nvPr/>
          </p:nvCxnSpPr>
          <p:spPr bwMode="gray">
            <a:xfrm flipH="1">
              <a:off x="5831080" y="4872694"/>
              <a:ext cx="1181694" cy="368917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89" idx="4"/>
              <a:endCxn id="87" idx="4"/>
            </p:cNvCxnSpPr>
            <p:nvPr/>
          </p:nvCxnSpPr>
          <p:spPr bwMode="gray">
            <a:xfrm flipH="1">
              <a:off x="4649385" y="5241611"/>
              <a:ext cx="1181695" cy="368921"/>
            </a:xfrm>
            <a:prstGeom prst="line">
              <a:avLst/>
            </a:prstGeom>
            <a:ln w="12700"/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uppieren 42"/>
            <p:cNvGrpSpPr/>
            <p:nvPr/>
          </p:nvGrpSpPr>
          <p:grpSpPr>
            <a:xfrm>
              <a:off x="323850" y="5982310"/>
              <a:ext cx="5581950" cy="189335"/>
              <a:chOff x="323850" y="5982310"/>
              <a:chExt cx="5581950" cy="189335"/>
            </a:xfrm>
          </p:grpSpPr>
          <p:sp>
            <p:nvSpPr>
              <p:cNvPr id="104" name="Ellipse 103"/>
              <p:cNvSpPr/>
              <p:nvPr/>
            </p:nvSpPr>
            <p:spPr bwMode="gray">
              <a:xfrm>
                <a:off x="323850" y="5982311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105" name="Ellipse 104"/>
              <p:cNvSpPr/>
              <p:nvPr/>
            </p:nvSpPr>
            <p:spPr bwMode="gray">
              <a:xfrm>
                <a:off x="2844825" y="5982311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Textfeld 105"/>
              <p:cNvSpPr txBox="1"/>
              <p:nvPr/>
            </p:nvSpPr>
            <p:spPr bwMode="gray">
              <a:xfrm>
                <a:off x="504825" y="5982310"/>
                <a:ext cx="2340000" cy="189335"/>
              </a:xfrm>
              <a:prstGeom prst="rect">
                <a:avLst/>
              </a:prstGeom>
              <a:noFill/>
            </p:spPr>
            <p:txBody>
              <a:bodyPr anchor="ctr" anchorCtr="0" bIns="0" lIns="108000" rIns="0" rtlCol="0" tIns="0" wrap="square">
                <a:noAutofit/>
              </a:bodyPr>
              <a:lstStyle/>
              <a:p>
                <a:r>
                  <a:rPr lang="de-DE" smtClean="0" sz="1200">
                    <a:solidFill>
                      <a:prstClr val="black"/>
                    </a:solidFill>
                  </a:rPr>
                  <a:t>Placeholder A</a:t>
                </a:r>
              </a:p>
            </p:txBody>
          </p:sp>
          <p:sp>
            <p:nvSpPr>
              <p:cNvPr id="107" name="Textfeld 106"/>
              <p:cNvSpPr txBox="1"/>
              <p:nvPr/>
            </p:nvSpPr>
            <p:spPr bwMode="gray">
              <a:xfrm>
                <a:off x="3025800" y="5982310"/>
                <a:ext cx="2880000" cy="189335"/>
              </a:xfrm>
              <a:prstGeom prst="rect">
                <a:avLst/>
              </a:prstGeom>
              <a:noFill/>
            </p:spPr>
            <p:txBody>
              <a:bodyPr anchor="ctr" anchorCtr="0" bIns="0" lIns="108000" rIns="0" rtlCol="0" tIns="0" wrap="square">
                <a:noAutofit/>
              </a:bodyPr>
              <a:lstStyle/>
              <a:p>
                <a:r>
                  <a:rPr lang="de-DE" smtClean="0" sz="1200">
                    <a:solidFill>
                      <a:prstClr val="black"/>
                    </a:solidFill>
                  </a:rPr>
                  <a:t>Placeholder B</a:t>
                </a:r>
              </a:p>
            </p:txBody>
          </p:sp>
        </p:grpSp>
        <p:grpSp>
          <p:nvGrpSpPr>
            <p:cNvPr id="44" name="Gruppieren 43"/>
            <p:cNvGrpSpPr/>
            <p:nvPr/>
          </p:nvGrpSpPr>
          <p:grpSpPr>
            <a:xfrm>
              <a:off x="3376611" y="2200275"/>
              <a:ext cx="180975" cy="180000"/>
              <a:chOff x="3376611" y="2200275"/>
              <a:chExt cx="180975" cy="180000"/>
            </a:xfrm>
          </p:grpSpPr>
          <p:sp>
            <p:nvSpPr>
              <p:cNvPr id="102" name="Ellipse 101"/>
              <p:cNvSpPr/>
              <p:nvPr/>
            </p:nvSpPr>
            <p:spPr bwMode="gray">
              <a:xfrm>
                <a:off x="3376611" y="2200275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103" name="Ellipse 102"/>
              <p:cNvSpPr/>
              <p:nvPr/>
            </p:nvSpPr>
            <p:spPr bwMode="gray">
              <a:xfrm>
                <a:off x="3422097" y="2200275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5" name="Gruppieren 44"/>
            <p:cNvGrpSpPr/>
            <p:nvPr/>
          </p:nvGrpSpPr>
          <p:grpSpPr>
            <a:xfrm>
              <a:off x="4567236" y="2569192"/>
              <a:ext cx="180975" cy="180000"/>
              <a:chOff x="4567236" y="2569192"/>
              <a:chExt cx="180975" cy="180000"/>
            </a:xfrm>
          </p:grpSpPr>
          <p:sp>
            <p:nvSpPr>
              <p:cNvPr id="100" name="Ellipse 99"/>
              <p:cNvSpPr/>
              <p:nvPr/>
            </p:nvSpPr>
            <p:spPr bwMode="gray">
              <a:xfrm>
                <a:off x="4567236" y="2569192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101" name="Ellipse 100"/>
              <p:cNvSpPr/>
              <p:nvPr/>
            </p:nvSpPr>
            <p:spPr bwMode="gray">
              <a:xfrm>
                <a:off x="4612722" y="2569192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6" name="Gruppieren 45"/>
            <p:cNvGrpSpPr/>
            <p:nvPr/>
          </p:nvGrpSpPr>
          <p:grpSpPr>
            <a:xfrm>
              <a:off x="3376611" y="3307026"/>
              <a:ext cx="180975" cy="180000"/>
              <a:chOff x="3376611" y="3307026"/>
              <a:chExt cx="180975" cy="180000"/>
            </a:xfrm>
          </p:grpSpPr>
          <p:sp>
            <p:nvSpPr>
              <p:cNvPr id="98" name="Ellipse 97"/>
              <p:cNvSpPr/>
              <p:nvPr/>
            </p:nvSpPr>
            <p:spPr bwMode="gray">
              <a:xfrm>
                <a:off x="3376611" y="3307026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Ellipse 98"/>
              <p:cNvSpPr/>
              <p:nvPr/>
            </p:nvSpPr>
            <p:spPr bwMode="gray">
              <a:xfrm>
                <a:off x="3422097" y="3307026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7" name="Gruppieren 46"/>
            <p:cNvGrpSpPr/>
            <p:nvPr/>
          </p:nvGrpSpPr>
          <p:grpSpPr>
            <a:xfrm>
              <a:off x="4567236" y="3675943"/>
              <a:ext cx="180975" cy="180000"/>
              <a:chOff x="4567236" y="3675943"/>
              <a:chExt cx="180975" cy="180000"/>
            </a:xfrm>
          </p:grpSpPr>
          <p:sp>
            <p:nvSpPr>
              <p:cNvPr id="96" name="Ellipse 95"/>
              <p:cNvSpPr/>
              <p:nvPr/>
            </p:nvSpPr>
            <p:spPr bwMode="gray">
              <a:xfrm>
                <a:off x="4567236" y="3675943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Ellipse 96"/>
              <p:cNvSpPr/>
              <p:nvPr/>
            </p:nvSpPr>
            <p:spPr bwMode="gray">
              <a:xfrm>
                <a:off x="4612722" y="3675943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8" name="Gruppieren 47"/>
            <p:cNvGrpSpPr/>
            <p:nvPr/>
          </p:nvGrpSpPr>
          <p:grpSpPr>
            <a:xfrm>
              <a:off x="3376610" y="4044860"/>
              <a:ext cx="180975" cy="180000"/>
              <a:chOff x="3376610" y="4044860"/>
              <a:chExt cx="180975" cy="180000"/>
            </a:xfrm>
          </p:grpSpPr>
          <p:sp>
            <p:nvSpPr>
              <p:cNvPr id="94" name="Ellipse 93"/>
              <p:cNvSpPr/>
              <p:nvPr/>
            </p:nvSpPr>
            <p:spPr bwMode="gray">
              <a:xfrm>
                <a:off x="3376610" y="4044860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Ellipse 94"/>
              <p:cNvSpPr/>
              <p:nvPr/>
            </p:nvSpPr>
            <p:spPr bwMode="gray">
              <a:xfrm>
                <a:off x="3422096" y="4044860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9" name="Gruppieren 48"/>
            <p:cNvGrpSpPr/>
            <p:nvPr/>
          </p:nvGrpSpPr>
          <p:grpSpPr>
            <a:xfrm>
              <a:off x="5741191" y="4413777"/>
              <a:ext cx="180975" cy="180000"/>
              <a:chOff x="5741191" y="4413777"/>
              <a:chExt cx="180975" cy="180000"/>
            </a:xfrm>
          </p:grpSpPr>
          <p:sp>
            <p:nvSpPr>
              <p:cNvPr id="92" name="Ellipse 91"/>
              <p:cNvSpPr/>
              <p:nvPr/>
            </p:nvSpPr>
            <p:spPr bwMode="gray">
              <a:xfrm>
                <a:off x="5741191" y="4413777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93" name="Ellipse 92"/>
              <p:cNvSpPr/>
              <p:nvPr/>
            </p:nvSpPr>
            <p:spPr bwMode="gray">
              <a:xfrm>
                <a:off x="5786677" y="4413777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0" name="Gruppieren 49"/>
            <p:cNvGrpSpPr/>
            <p:nvPr/>
          </p:nvGrpSpPr>
          <p:grpSpPr>
            <a:xfrm>
              <a:off x="6922288" y="4782694"/>
              <a:ext cx="180975" cy="180000"/>
              <a:chOff x="6922288" y="4782694"/>
              <a:chExt cx="180975" cy="180000"/>
            </a:xfrm>
          </p:grpSpPr>
          <p:sp>
            <p:nvSpPr>
              <p:cNvPr id="90" name="Ellipse 89"/>
              <p:cNvSpPr/>
              <p:nvPr/>
            </p:nvSpPr>
            <p:spPr bwMode="gray">
              <a:xfrm>
                <a:off x="6922288" y="4782694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Ellipse 90"/>
              <p:cNvSpPr/>
              <p:nvPr/>
            </p:nvSpPr>
            <p:spPr bwMode="gray">
              <a:xfrm>
                <a:off x="6967774" y="4782694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1" name="Gruppieren 50"/>
            <p:cNvGrpSpPr/>
            <p:nvPr/>
          </p:nvGrpSpPr>
          <p:grpSpPr>
            <a:xfrm>
              <a:off x="5740594" y="5151611"/>
              <a:ext cx="180975" cy="180000"/>
              <a:chOff x="5740594" y="5151611"/>
              <a:chExt cx="180975" cy="180000"/>
            </a:xfrm>
          </p:grpSpPr>
          <p:sp>
            <p:nvSpPr>
              <p:cNvPr id="88" name="Ellipse 87"/>
              <p:cNvSpPr/>
              <p:nvPr/>
            </p:nvSpPr>
            <p:spPr bwMode="gray">
              <a:xfrm>
                <a:off x="5740594" y="5151611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Ellipse 88"/>
              <p:cNvSpPr/>
              <p:nvPr/>
            </p:nvSpPr>
            <p:spPr bwMode="gray">
              <a:xfrm>
                <a:off x="5786080" y="5151611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2" name="Gruppieren 51"/>
            <p:cNvGrpSpPr/>
            <p:nvPr/>
          </p:nvGrpSpPr>
          <p:grpSpPr>
            <a:xfrm>
              <a:off x="4558899" y="5520532"/>
              <a:ext cx="180975" cy="180000"/>
              <a:chOff x="4558899" y="5520532"/>
              <a:chExt cx="180975" cy="180000"/>
            </a:xfrm>
          </p:grpSpPr>
          <p:sp>
            <p:nvSpPr>
              <p:cNvPr id="86" name="Ellipse 85"/>
              <p:cNvSpPr/>
              <p:nvPr/>
            </p:nvSpPr>
            <p:spPr bwMode="gray">
              <a:xfrm>
                <a:off x="4558899" y="5520532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Ellipse 86"/>
              <p:cNvSpPr/>
              <p:nvPr/>
            </p:nvSpPr>
            <p:spPr bwMode="gray">
              <a:xfrm>
                <a:off x="4604385" y="5520532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3" name="Gruppieren 52"/>
            <p:cNvGrpSpPr/>
            <p:nvPr/>
          </p:nvGrpSpPr>
          <p:grpSpPr>
            <a:xfrm>
              <a:off x="4567236" y="2938109"/>
              <a:ext cx="180975" cy="180000"/>
              <a:chOff x="4567236" y="2938109"/>
              <a:chExt cx="180975" cy="180000"/>
            </a:xfrm>
          </p:grpSpPr>
          <p:sp>
            <p:nvSpPr>
              <p:cNvPr id="84" name="Ellipse 83"/>
              <p:cNvSpPr/>
              <p:nvPr/>
            </p:nvSpPr>
            <p:spPr bwMode="gray">
              <a:xfrm>
                <a:off x="4567236" y="2938109"/>
                <a:ext cx="180975" cy="180000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Ellipse 84"/>
              <p:cNvSpPr/>
              <p:nvPr/>
            </p:nvSpPr>
            <p:spPr bwMode="gray">
              <a:xfrm>
                <a:off x="4612722" y="2938109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4" name="Gruppieren 53"/>
            <p:cNvGrpSpPr/>
            <p:nvPr/>
          </p:nvGrpSpPr>
          <p:grpSpPr>
            <a:xfrm>
              <a:off x="4567236" y="2200275"/>
              <a:ext cx="180975" cy="180000"/>
              <a:chOff x="4567236" y="2200275"/>
              <a:chExt cx="180975" cy="180000"/>
            </a:xfrm>
          </p:grpSpPr>
          <p:sp>
            <p:nvSpPr>
              <p:cNvPr id="82" name="Ellipse 81"/>
              <p:cNvSpPr/>
              <p:nvPr/>
            </p:nvSpPr>
            <p:spPr bwMode="gray">
              <a:xfrm>
                <a:off x="4567236" y="2200275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Ellipse 82"/>
              <p:cNvSpPr/>
              <p:nvPr/>
            </p:nvSpPr>
            <p:spPr bwMode="gray">
              <a:xfrm>
                <a:off x="4612722" y="2200275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5" name="Gruppieren 54"/>
            <p:cNvGrpSpPr/>
            <p:nvPr/>
          </p:nvGrpSpPr>
          <p:grpSpPr>
            <a:xfrm>
              <a:off x="4567236" y="3307026"/>
              <a:ext cx="180975" cy="180000"/>
              <a:chOff x="4567236" y="3307026"/>
              <a:chExt cx="180975" cy="180000"/>
            </a:xfrm>
          </p:grpSpPr>
          <p:sp>
            <p:nvSpPr>
              <p:cNvPr id="80" name="Ellipse 79"/>
              <p:cNvSpPr/>
              <p:nvPr/>
            </p:nvSpPr>
            <p:spPr bwMode="gray">
              <a:xfrm>
                <a:off x="4567236" y="3307026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Ellipse 80"/>
              <p:cNvSpPr/>
              <p:nvPr/>
            </p:nvSpPr>
            <p:spPr bwMode="gray">
              <a:xfrm>
                <a:off x="4612722" y="3307026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6" name="Gruppieren 55"/>
            <p:cNvGrpSpPr/>
            <p:nvPr/>
          </p:nvGrpSpPr>
          <p:grpSpPr>
            <a:xfrm>
              <a:off x="6922289" y="4413777"/>
              <a:ext cx="180975" cy="180000"/>
              <a:chOff x="6922289" y="4413777"/>
              <a:chExt cx="180975" cy="180000"/>
            </a:xfrm>
          </p:grpSpPr>
          <p:sp>
            <p:nvSpPr>
              <p:cNvPr id="78" name="Ellipse 77"/>
              <p:cNvSpPr/>
              <p:nvPr/>
            </p:nvSpPr>
            <p:spPr bwMode="gray">
              <a:xfrm>
                <a:off x="6922289" y="4413777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Ellipse 78"/>
              <p:cNvSpPr/>
              <p:nvPr/>
            </p:nvSpPr>
            <p:spPr bwMode="gray">
              <a:xfrm>
                <a:off x="6967775" y="4413777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7" name="Gruppieren 56"/>
            <p:cNvGrpSpPr/>
            <p:nvPr/>
          </p:nvGrpSpPr>
          <p:grpSpPr>
            <a:xfrm>
              <a:off x="5741191" y="4782694"/>
              <a:ext cx="180975" cy="180000"/>
              <a:chOff x="5741191" y="4782694"/>
              <a:chExt cx="180975" cy="180000"/>
            </a:xfrm>
          </p:grpSpPr>
          <p:sp>
            <p:nvSpPr>
              <p:cNvPr id="76" name="Ellipse 75"/>
              <p:cNvSpPr/>
              <p:nvPr/>
            </p:nvSpPr>
            <p:spPr bwMode="gray">
              <a:xfrm>
                <a:off x="5741191" y="4782694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Ellipse 76"/>
              <p:cNvSpPr/>
              <p:nvPr/>
            </p:nvSpPr>
            <p:spPr bwMode="gray">
              <a:xfrm>
                <a:off x="5786677" y="4782694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8" name="Gruppieren 57"/>
            <p:cNvGrpSpPr/>
            <p:nvPr/>
          </p:nvGrpSpPr>
          <p:grpSpPr>
            <a:xfrm>
              <a:off x="4567236" y="5151611"/>
              <a:ext cx="180975" cy="180000"/>
              <a:chOff x="4567236" y="5151611"/>
              <a:chExt cx="180975" cy="180000"/>
            </a:xfrm>
          </p:grpSpPr>
          <p:sp>
            <p:nvSpPr>
              <p:cNvPr id="74" name="Ellipse 73"/>
              <p:cNvSpPr/>
              <p:nvPr/>
            </p:nvSpPr>
            <p:spPr bwMode="gray">
              <a:xfrm>
                <a:off x="4567236" y="5151611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Ellipse 74"/>
              <p:cNvSpPr/>
              <p:nvPr/>
            </p:nvSpPr>
            <p:spPr bwMode="gray">
              <a:xfrm>
                <a:off x="4612722" y="5151611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9" name="Gruppieren 58"/>
            <p:cNvGrpSpPr/>
            <p:nvPr/>
          </p:nvGrpSpPr>
          <p:grpSpPr>
            <a:xfrm>
              <a:off x="6922289" y="5520532"/>
              <a:ext cx="180975" cy="180000"/>
              <a:chOff x="6922289" y="5520532"/>
              <a:chExt cx="180975" cy="180000"/>
            </a:xfrm>
          </p:grpSpPr>
          <p:sp>
            <p:nvSpPr>
              <p:cNvPr id="72" name="Ellipse 71"/>
              <p:cNvSpPr/>
              <p:nvPr/>
            </p:nvSpPr>
            <p:spPr bwMode="gray">
              <a:xfrm>
                <a:off x="6922289" y="5520532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Ellipse 72"/>
              <p:cNvSpPr/>
              <p:nvPr/>
            </p:nvSpPr>
            <p:spPr bwMode="gray">
              <a:xfrm>
                <a:off x="6967775" y="5520532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0" name="Gruppieren 59"/>
            <p:cNvGrpSpPr/>
            <p:nvPr/>
          </p:nvGrpSpPr>
          <p:grpSpPr>
            <a:xfrm>
              <a:off x="5741191" y="2569192"/>
              <a:ext cx="180975" cy="180000"/>
              <a:chOff x="5741191" y="2569192"/>
              <a:chExt cx="180975" cy="180000"/>
            </a:xfrm>
          </p:grpSpPr>
          <p:sp>
            <p:nvSpPr>
              <p:cNvPr id="70" name="Ellipse 69"/>
              <p:cNvSpPr/>
              <p:nvPr/>
            </p:nvSpPr>
            <p:spPr bwMode="gray">
              <a:xfrm>
                <a:off x="5741191" y="2569192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Ellipse 70"/>
              <p:cNvSpPr/>
              <p:nvPr/>
            </p:nvSpPr>
            <p:spPr bwMode="gray">
              <a:xfrm>
                <a:off x="5786677" y="2569192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1" name="Gruppieren 60"/>
            <p:cNvGrpSpPr/>
            <p:nvPr/>
          </p:nvGrpSpPr>
          <p:grpSpPr>
            <a:xfrm>
              <a:off x="5741191" y="3675943"/>
              <a:ext cx="180975" cy="180000"/>
              <a:chOff x="5741191" y="3675943"/>
              <a:chExt cx="180975" cy="180000"/>
            </a:xfrm>
          </p:grpSpPr>
          <p:sp>
            <p:nvSpPr>
              <p:cNvPr id="68" name="Ellipse 67"/>
              <p:cNvSpPr/>
              <p:nvPr/>
            </p:nvSpPr>
            <p:spPr bwMode="gray">
              <a:xfrm>
                <a:off x="5741191" y="3675943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Ellipse 68"/>
              <p:cNvSpPr/>
              <p:nvPr/>
            </p:nvSpPr>
            <p:spPr bwMode="gray">
              <a:xfrm>
                <a:off x="5786677" y="3675943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2" name="Gruppieren 61"/>
            <p:cNvGrpSpPr/>
            <p:nvPr/>
          </p:nvGrpSpPr>
          <p:grpSpPr>
            <a:xfrm>
              <a:off x="4558900" y="4044860"/>
              <a:ext cx="180975" cy="180000"/>
              <a:chOff x="4558900" y="4044860"/>
              <a:chExt cx="180975" cy="180000"/>
            </a:xfrm>
          </p:grpSpPr>
          <p:sp>
            <p:nvSpPr>
              <p:cNvPr id="66" name="Ellipse 65"/>
              <p:cNvSpPr/>
              <p:nvPr/>
            </p:nvSpPr>
            <p:spPr bwMode="gray">
              <a:xfrm>
                <a:off x="4558900" y="4044860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Ellipse 66"/>
              <p:cNvSpPr/>
              <p:nvPr/>
            </p:nvSpPr>
            <p:spPr bwMode="gray">
              <a:xfrm>
                <a:off x="4604386" y="4044860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3" name="Gruppieren 62"/>
            <p:cNvGrpSpPr/>
            <p:nvPr/>
          </p:nvGrpSpPr>
          <p:grpSpPr>
            <a:xfrm>
              <a:off x="5741191" y="2938109"/>
              <a:ext cx="180975" cy="180000"/>
              <a:chOff x="5741191" y="2938109"/>
              <a:chExt cx="180975" cy="180000"/>
            </a:xfrm>
          </p:grpSpPr>
          <p:sp>
            <p:nvSpPr>
              <p:cNvPr id="64" name="Ellipse 63"/>
              <p:cNvSpPr/>
              <p:nvPr/>
            </p:nvSpPr>
            <p:spPr bwMode="gray">
              <a:xfrm>
                <a:off x="5741191" y="2938109"/>
                <a:ext cx="180975" cy="180000"/>
              </a:xfrm>
              <a:prstGeom prst="ellipse">
                <a:avLst/>
              </a:prstGeom>
              <a:solidFill>
                <a:srgbClr val="C0C0C0"/>
              </a:solidFill>
              <a:ln w="12700">
                <a:noFill/>
                <a:round/>
              </a:ln>
              <a:effectLst>
                <a:outerShdw algn="tl" blurRad="101600" dir="2700000" dist="12700" rotWithShape="0">
                  <a:prstClr val="black">
                    <a:alpha val="62000"/>
                  </a:prstClr>
                </a:outerShdw>
              </a:effectLst>
              <a:scene3d>
                <a:camera prst="orthographicFront"/>
                <a:lightRig dir="t" rig="threePt"/>
              </a:scene3d>
              <a:sp3d>
                <a:bevelT h="88900" w="88900"/>
              </a:sp3d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Ellipse 64"/>
              <p:cNvSpPr/>
              <p:nvPr/>
            </p:nvSpPr>
            <p:spPr bwMode="gray">
              <a:xfrm>
                <a:off x="5786677" y="2938109"/>
                <a:ext cx="90000" cy="90000"/>
              </a:xfrm>
              <a:prstGeom prst="ellipse">
                <a:avLst/>
              </a:prstGeom>
              <a:noFill/>
              <a:ln w="12700">
                <a:noFill/>
                <a:round/>
              </a:ln>
              <a:effectLst/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08" name="Text Box 13"/>
          <p:cNvSpPr txBox="1">
            <a:spLocks noChangeArrowheads="1"/>
          </p:cNvSpPr>
          <p:nvPr/>
        </p:nvSpPr>
        <p:spPr bwMode="gray">
          <a:xfrm>
            <a:off x="9157457" y="1526239"/>
            <a:ext cx="2323343" cy="6186000"/>
          </a:xfrm>
          <a:prstGeom prst="rect">
            <a:avLst/>
          </a:prstGeom>
          <a:noFill/>
          <a:ln algn="ctr" w="9525">
            <a:noFill/>
            <a:miter lim="800000"/>
          </a:ln>
        </p:spPr>
        <p:txBody>
          <a:bodyPr bIns="0" lIns="0" rIns="0" tIns="90000" wrap="square">
            <a:spAutoFit/>
          </a:bodyPr>
          <a:lstStyle/>
          <a:p>
            <a:r>
              <a:rPr b="1" lang="en-US" smtClean="0" sz="2000">
                <a:solidFill>
                  <a:srgbClr val="292929"/>
                </a:solidFill>
              </a:rPr>
              <a:t>Description</a:t>
            </a:r>
          </a:p>
          <a:p>
            <a:r>
              <a:rPr b="1" lang="en-US" smtClean="0" sz="2000">
                <a:solidFill>
                  <a:srgbClr val="292929"/>
                </a:solidFill>
              </a:rPr>
              <a:t>The text demonstrates how your own text will look when you replace the placeholder with your own text.</a:t>
            </a:r>
          </a:p>
          <a:p>
            <a:r>
              <a:rPr b="1" lang="en-US" smtClean="0" sz="2000">
                <a:solidFill>
                  <a:srgbClr val="292929"/>
                </a:solidFill>
              </a:rPr>
              <a:t>If you don’t want to use the style and size of the fonts as used in this placeholder it is possible to replace it by selecting different options.</a:t>
            </a:r>
          </a:p>
          <a:p>
            <a:r>
              <a:rPr b="1" lang="en-US" smtClean="0" sz="2000">
                <a:solidFill>
                  <a:srgbClr val="292929"/>
                </a:solidFill>
              </a:rPr>
              <a:t>For replacing the placeholder text you </a:t>
            </a:r>
            <a:br>
              <a:rPr b="1" lang="en-US" smtClean="0" sz="2000">
                <a:solidFill>
                  <a:srgbClr val="292929"/>
                </a:solidFill>
              </a:rPr>
            </a:br>
            <a:r>
              <a:rPr b="1" lang="en-US" smtClean="0" sz="2000">
                <a:solidFill>
                  <a:srgbClr val="292929"/>
                </a:solidFill>
              </a:rPr>
              <a:t>need to click on the placeholder text and insert your own text.</a:t>
            </a: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/>
        </p:nvGraphicFramePr>
        <p:xfrm>
          <a:off x="323850" y="1555753"/>
          <a:ext cx="11541746" cy="4250313"/>
        </p:xfrm>
        <a:graphic>
          <a:graphicData uri="http://schemas.openxmlformats.org/drawingml/2006/table">
            <a:tbl>
              <a:tblPr bandRow="1" firstRow="1"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4184498"/>
                <a:gridCol w="1839312"/>
                <a:gridCol w="1839312"/>
                <a:gridCol w="1839312"/>
                <a:gridCol w="1839312"/>
              </a:tblGrid>
              <a:tr h="718721">
                <a:tc>
                  <a:txBody>
                    <a:bodyPr vert="horz" wrap="square"/>
                    <a:lstStyle/>
                    <a:p>
                      <a:r>
                        <a:rPr b="1" lang="de-DE" smtClean="0" sz="20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Headline</a:t>
                      </a:r>
                      <a:endParaRPr b="1" lang="de-DE" sz="20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</a:endParaRPr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20000">
                          <a:schemeClr val="accent1">
                            <a:lumMod val="75000"/>
                          </a:schemeClr>
                        </a:gs>
                        <a:gs pos="100000">
                          <a:schemeClr val="accent1">
                            <a:lumMod val="5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b="1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Description 1</a:t>
                      </a:r>
                      <a:endParaRPr b="1" lang="de-DE" sz="18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</a:endParaRPr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b="1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Description </a:t>
                      </a:r>
                      <a:r>
                        <a:rPr b="1" baseline="0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2</a:t>
                      </a:r>
                      <a:endParaRPr b="1" lang="de-DE" sz="18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</a:endParaRPr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b="1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Description </a:t>
                      </a:r>
                      <a:r>
                        <a:rPr b="1" baseline="0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3</a:t>
                      </a:r>
                      <a:endParaRPr b="1" lang="de-DE" sz="18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</a:endParaRPr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b="1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Description </a:t>
                      </a:r>
                      <a:r>
                        <a:rPr b="1" baseline="0" lang="de-DE" smtClean="0" sz="1800">
                          <a:solidFill>
                            <a:srgbClr val="FFFFFF"/>
                          </a:solidFill>
                          <a:effectLst>
                            <a:outerShdw algn="ctr" blurRad="190500" rotWithShape="0">
                              <a:prstClr val="black">
                                <a:alpha val="50000"/>
                              </a:prstClr>
                            </a:outerShdw>
                          </a:effectLst>
                        </a:rPr>
                        <a:t>4</a:t>
                      </a:r>
                      <a:endParaRPr b="1" lang="de-DE" sz="1800">
                        <a:solidFill>
                          <a:srgbClr val="FFFFFF"/>
                        </a:solidFill>
                        <a:effectLst>
                          <a:outerShdw algn="ctr" blurRad="190500" rotWithShape="0">
                            <a:prstClr val="black">
                              <a:alpha val="50000"/>
                            </a:prstClr>
                          </a:outerShdw>
                        </a:effectLst>
                      </a:endParaRPr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gradFill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r>
                        <a:rPr b="1" lang="de-DE" smtClean="0" sz="1600"/>
                        <a:t>Placeholder text</a:t>
                      </a:r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r>
                        <a:rPr b="1" lang="de-DE" smtClean="0" sz="1600"/>
                        <a:t>Placeholder text</a:t>
                      </a:r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r>
                        <a:rPr b="1" lang="de-DE" smtClean="0" sz="1600"/>
                        <a:t>Placeholder text</a:t>
                      </a:r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FFFFF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EAEAEA"/>
                    </a:solidFill>
                  </a:tcPr>
                </a:tc>
              </a:tr>
              <a:tr h="441449">
                <a:tc>
                  <a:txBody>
                    <a:bodyPr vert="horz" wrap="square"/>
                    <a:lstStyle/>
                    <a:p>
                      <a:endParaRPr b="1"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de-DE" smtClean="0" sz="1600"/>
                        <a:t>xxx</a:t>
                      </a:r>
                      <a:endParaRPr lang="de-DE" sz="1600"/>
                    </a:p>
                  </a:txBody>
                  <a:tcPr anchor="ctr" marB="72000" marL="108000" marR="108000" marT="72000">
                    <a:lnL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C0C0C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20" name="Gruppieren 19"/>
          <p:cNvGrpSpPr/>
          <p:nvPr/>
        </p:nvGrpSpPr>
        <p:grpSpPr>
          <a:xfrm>
            <a:off x="323848" y="1554837"/>
            <a:ext cx="11544133" cy="4246564"/>
            <a:chOff x="323848" y="1554837"/>
            <a:chExt cx="11544133" cy="4246564"/>
          </a:xfrm>
        </p:grpSpPr>
        <p:grpSp>
          <p:nvGrpSpPr>
            <p:cNvPr id="45" name="Gruppieren 44"/>
            <p:cNvGrpSpPr/>
            <p:nvPr/>
          </p:nvGrpSpPr>
          <p:grpSpPr>
            <a:xfrm>
              <a:off x="323848" y="1554837"/>
              <a:ext cx="4680001" cy="2047874"/>
              <a:chOff x="323848" y="1554837"/>
              <a:chExt cx="4680001" cy="2047874"/>
            </a:xfrm>
          </p:grpSpPr>
          <p:sp>
            <p:nvSpPr>
              <p:cNvPr id="55" name="Rectangle 19"/>
              <p:cNvSpPr>
                <a:spLocks noChangeArrowheads="1"/>
              </p:cNvSpPr>
              <p:nvPr/>
            </p:nvSpPr>
            <p:spPr bwMode="gray">
              <a:xfrm>
                <a:off x="323848" y="1554837"/>
                <a:ext cx="4680000" cy="360363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0" lIns="108000" rIns="0" tIns="0"/>
              <a:lstStyle/>
              <a:p>
                <a:pPr defTabSz="801370" eaLnBrk="0" hangingPunct="0">
                  <a:defRPr/>
                </a:pPr>
                <a:r>
                  <a:rPr b="1" lang="de-DE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Description 1</a:t>
                </a:r>
              </a:p>
            </p:txBody>
          </p:sp>
          <p:sp>
            <p:nvSpPr>
              <p:cNvPr id="56" name="Rectangle 5"/>
              <p:cNvSpPr>
                <a:spLocks noChangeArrowheads="1"/>
              </p:cNvSpPr>
              <p:nvPr/>
            </p:nvSpPr>
            <p:spPr bwMode="gray">
              <a:xfrm>
                <a:off x="323849" y="1915200"/>
                <a:ext cx="4680000" cy="168751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bIns="72000" lIns="108000" rIns="144000" tIns="108000"/>
              <a:lstStyle/>
              <a:p>
                <a:pPr indent="-285750" marL="28575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 text. </a:t>
                </a:r>
              </a:p>
              <a:p>
                <a:pPr indent="-285750" marL="28575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text can be replaced with </a:t>
                </a:r>
                <a:b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</a:b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your own text.</a:t>
                </a:r>
              </a:p>
            </p:txBody>
          </p:sp>
        </p:grpSp>
        <p:grpSp>
          <p:nvGrpSpPr>
            <p:cNvPr id="46" name="Gruppieren 45"/>
            <p:cNvGrpSpPr/>
            <p:nvPr/>
          </p:nvGrpSpPr>
          <p:grpSpPr>
            <a:xfrm>
              <a:off x="7185600" y="1554837"/>
              <a:ext cx="4680000" cy="2047874"/>
              <a:chOff x="7185600" y="1554837"/>
              <a:chExt cx="4680000" cy="2047874"/>
            </a:xfrm>
          </p:grpSpPr>
          <p:sp>
            <p:nvSpPr>
              <p:cNvPr id="53" name="Rectangle 19"/>
              <p:cNvSpPr>
                <a:spLocks noChangeArrowheads="1"/>
              </p:cNvSpPr>
              <p:nvPr/>
            </p:nvSpPr>
            <p:spPr bwMode="gray">
              <a:xfrm>
                <a:off x="7185600" y="1554837"/>
                <a:ext cx="4680000" cy="360363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defTabSz="801370" eaLnBrk="0" hangingPunct="0"/>
                <a:r>
                  <a:rPr b="1" lang="de-DE" noProof="1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Description 2</a:t>
                </a:r>
              </a:p>
            </p:txBody>
          </p:sp>
          <p:sp>
            <p:nvSpPr>
              <p:cNvPr id="54" name="Rectangle 5"/>
              <p:cNvSpPr>
                <a:spLocks noChangeArrowheads="1"/>
              </p:cNvSpPr>
              <p:nvPr/>
            </p:nvSpPr>
            <p:spPr bwMode="gray">
              <a:xfrm>
                <a:off x="7185600" y="1915200"/>
                <a:ext cx="4680000" cy="168751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bIns="72000" lIns="108000" rIns="144000" tIns="108000"/>
              <a:lstStyle/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 text. </a:t>
                </a:r>
              </a:p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If you don’t want to use the style and size of the fonts as used in this placeholder it is possible to replace it by selecting different options</a:t>
                </a:r>
              </a:p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text can be replaced.</a:t>
                </a:r>
              </a:p>
            </p:txBody>
          </p:sp>
        </p:grpSp>
        <p:grpSp>
          <p:nvGrpSpPr>
            <p:cNvPr id="47" name="Gruppieren 46"/>
            <p:cNvGrpSpPr/>
            <p:nvPr/>
          </p:nvGrpSpPr>
          <p:grpSpPr>
            <a:xfrm>
              <a:off x="323849" y="3753527"/>
              <a:ext cx="4680000" cy="2047874"/>
              <a:chOff x="323849" y="3753527"/>
              <a:chExt cx="4680000" cy="2047874"/>
            </a:xfrm>
          </p:grpSpPr>
          <p:sp>
            <p:nvSpPr>
              <p:cNvPr id="51" name="Rectangle 19"/>
              <p:cNvSpPr>
                <a:spLocks noChangeArrowheads="1"/>
              </p:cNvSpPr>
              <p:nvPr/>
            </p:nvSpPr>
            <p:spPr bwMode="gray">
              <a:xfrm>
                <a:off x="323849" y="3753527"/>
                <a:ext cx="4680000" cy="360363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defTabSz="801370" eaLnBrk="0" hangingPunct="0">
                  <a:defRPr/>
                </a:pPr>
                <a:r>
                  <a:rPr b="1" lang="de-DE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Description 3</a:t>
                </a:r>
              </a:p>
            </p:txBody>
          </p:sp>
          <p:sp>
            <p:nvSpPr>
              <p:cNvPr id="52" name="Rectangle 5"/>
              <p:cNvSpPr>
                <a:spLocks noChangeArrowheads="1"/>
              </p:cNvSpPr>
              <p:nvPr/>
            </p:nvSpPr>
            <p:spPr bwMode="gray">
              <a:xfrm>
                <a:off x="323849" y="4113890"/>
                <a:ext cx="4680000" cy="168751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bIns="72000" lIns="108000" rIns="144000" tIns="108000"/>
              <a:lstStyle/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altLang="en-US" lang="en-US" smtClean="0" sz="1600">
                    <a:solidFill>
                      <a:srgbClr val="080808"/>
                    </a:solidFill>
                  </a:rPr>
                  <a:t>The text demonstrates how your own text will look when you replace the placeholder with your own text.</a:t>
                </a:r>
              </a:p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altLang="en-US" lang="en-US" smtClean="0" sz="1600">
                    <a:solidFill>
                      <a:srgbClr val="080808"/>
                    </a:solidFill>
                  </a:rPr>
                  <a:t>This text can be replaced with </a:t>
                </a:r>
                <a:br>
                  <a:rPr altLang="en-US" lang="en-US" smtClean="0" sz="1600">
                    <a:solidFill>
                      <a:srgbClr val="080808"/>
                    </a:solidFill>
                  </a:rPr>
                </a:br>
                <a:r>
                  <a:rPr altLang="en-US" lang="en-US" smtClean="0" sz="1600">
                    <a:solidFill>
                      <a:srgbClr val="080808"/>
                    </a:solidFill>
                  </a:rPr>
                  <a:t>your own text.</a:t>
                </a:r>
              </a:p>
            </p:txBody>
          </p:sp>
        </p:grpSp>
        <p:grpSp>
          <p:nvGrpSpPr>
            <p:cNvPr id="48" name="Gruppieren 47"/>
            <p:cNvGrpSpPr/>
            <p:nvPr/>
          </p:nvGrpSpPr>
          <p:grpSpPr>
            <a:xfrm>
              <a:off x="7187981" y="3753527"/>
              <a:ext cx="4680000" cy="2047874"/>
              <a:chOff x="7187981" y="3753527"/>
              <a:chExt cx="4680000" cy="2047874"/>
            </a:xfrm>
          </p:grpSpPr>
          <p:sp>
            <p:nvSpPr>
              <p:cNvPr id="49" name="Rectangle 19"/>
              <p:cNvSpPr>
                <a:spLocks noChangeArrowheads="1"/>
              </p:cNvSpPr>
              <p:nvPr/>
            </p:nvSpPr>
            <p:spPr bwMode="gray">
              <a:xfrm>
                <a:off x="7187981" y="3753527"/>
                <a:ext cx="4680000" cy="360363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7D7D7"/>
                  </a:gs>
                </a:gsLst>
                <a:lin ang="5400000" scaled="1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0" lIns="108000" rIns="0" tIns="0"/>
              <a:lstStyle/>
              <a:p>
                <a:pPr defTabSz="801370" eaLnBrk="0" hangingPunct="0"/>
                <a:r>
                  <a:rPr b="1" lang="de-DE" noProof="1">
                    <a:solidFill>
                      <a:srgbClr val="000000"/>
                    </a:solidFill>
                    <a:cs charset="0" panose="020b0604020202020204" pitchFamily="34" typeface="Arial"/>
                  </a:rPr>
                  <a:t>Description 4</a:t>
                </a:r>
              </a:p>
            </p:txBody>
          </p:sp>
          <p:sp>
            <p:nvSpPr>
              <p:cNvPr id="50" name="Rectangle 5"/>
              <p:cNvSpPr>
                <a:spLocks noChangeArrowheads="1"/>
              </p:cNvSpPr>
              <p:nvPr/>
            </p:nvSpPr>
            <p:spPr bwMode="gray">
              <a:xfrm>
                <a:off x="7187981" y="4113890"/>
                <a:ext cx="4680000" cy="168751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bIns="72000" lIns="108000" rIns="144000" tIns="108000"/>
              <a:lstStyle/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 text. </a:t>
                </a:r>
              </a:p>
              <a:p>
                <a:pPr indent="-190500" marL="19050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charset="2" panose="05000000000000000000" pitchFamily="2" typeface="Wingdings"/>
                  <a:buChar char="§"/>
                  <a:defRPr/>
                </a:pPr>
                <a:r>
                  <a:rPr lang="de-DE" noProof="1" sz="1600">
                    <a:solidFill>
                      <a:srgbClr val="000000"/>
                    </a:solidFill>
                    <a:cs charset="0" panose="020b0604020202020204" pitchFamily="34" typeface="Arial"/>
                  </a:rPr>
                  <a:t>For replacing the placeholder text you need to click on the placeholder text and insert your own text.</a:t>
                </a:r>
              </a:p>
            </p:txBody>
          </p:sp>
        </p:grpSp>
      </p:grpSp>
      <p:grpSp>
        <p:nvGrpSpPr>
          <p:cNvPr id="21" name="Gruppieren 20"/>
          <p:cNvGrpSpPr/>
          <p:nvPr/>
        </p:nvGrpSpPr>
        <p:grpSpPr>
          <a:xfrm>
            <a:off x="5377141" y="1765469"/>
            <a:ext cx="1435163" cy="3692554"/>
            <a:chOff x="6319838" y="2846388"/>
            <a:chExt cx="457200" cy="1176337"/>
          </a:xfrm>
          <a:solidFill>
            <a:schemeClr val="accent1"/>
          </a:solidFill>
        </p:grpSpPr>
        <p:sp>
          <p:nvSpPr>
            <p:cNvPr id="22" name="Freeform 9"/>
            <p:cNvSpPr/>
            <p:nvPr/>
          </p:nvSpPr>
          <p:spPr bwMode="auto">
            <a:xfrm>
              <a:off x="6319838" y="3757613"/>
              <a:ext cx="457200" cy="265112"/>
            </a:xfrm>
            <a:custGeom>
              <a:gdLst>
                <a:gd fmla="*/ 77 w 122" name="T0"/>
                <a:gd fmla="*/ 8 h 71" name="T1"/>
                <a:gd fmla="*/ 34 w 122" name="T2"/>
                <a:gd fmla="*/ 18 h 71" name="T3"/>
                <a:gd fmla="*/ 0 w 122" name="T4"/>
                <a:gd fmla="*/ 5 h 71" name="T5"/>
                <a:gd fmla="*/ 0 w 122" name="T6"/>
                <a:gd fmla="*/ 10 h 71" name="T7"/>
                <a:gd fmla="*/ 61 w 122" name="T8"/>
                <a:gd fmla="*/ 71 h 71" name="T9"/>
                <a:gd fmla="*/ 122 w 122" name="T10"/>
                <a:gd fmla="*/ 18 h 71" name="T11"/>
                <a:gd fmla="*/ 117 w 122" name="T12"/>
                <a:gd fmla="*/ 17 h 71" name="T13"/>
                <a:gd fmla="*/ 77 w 122" name="T14"/>
                <a:gd fmla="*/ 8 h 7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" w="122">
                  <a:moveTo>
                    <a:pt x="77" y="8"/>
                  </a:moveTo>
                  <a:cubicBezTo>
                    <a:pt x="59" y="16"/>
                    <a:pt x="55" y="27"/>
                    <a:pt x="34" y="18"/>
                  </a:cubicBezTo>
                  <a:cubicBezTo>
                    <a:pt x="23" y="13"/>
                    <a:pt x="11" y="3"/>
                    <a:pt x="0" y="5"/>
                  </a:cubicBezTo>
                  <a:cubicBezTo>
                    <a:pt x="0" y="7"/>
                    <a:pt x="0" y="8"/>
                    <a:pt x="0" y="10"/>
                  </a:cubicBezTo>
                  <a:cubicBezTo>
                    <a:pt x="0" y="44"/>
                    <a:pt x="27" y="71"/>
                    <a:pt x="61" y="71"/>
                  </a:cubicBezTo>
                  <a:cubicBezTo>
                    <a:pt x="92" y="71"/>
                    <a:pt x="118" y="48"/>
                    <a:pt x="122" y="18"/>
                  </a:cubicBezTo>
                  <a:cubicBezTo>
                    <a:pt x="120" y="18"/>
                    <a:pt x="119" y="17"/>
                    <a:pt x="117" y="17"/>
                  </a:cubicBezTo>
                  <a:cubicBezTo>
                    <a:pt x="103" y="8"/>
                    <a:pt x="94" y="0"/>
                    <a:pt x="77" y="8"/>
                  </a:cubicBezTo>
                  <a:close/>
                </a:path>
              </a:pathLst>
            </a:cu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6319838" y="3078163"/>
              <a:ext cx="457200" cy="781050"/>
            </a:xfrm>
            <a:custGeom>
              <a:gdLst>
                <a:gd fmla="*/ 93 w 122" name="T0"/>
                <a:gd fmla="*/ 139 h 208" name="T1"/>
                <a:gd fmla="*/ 93 w 122" name="T2"/>
                <a:gd fmla="*/ 0 h 208" name="T3"/>
                <a:gd fmla="*/ 29 w 122" name="T4"/>
                <a:gd fmla="*/ 0 h 208" name="T5"/>
                <a:gd fmla="*/ 29 w 122" name="T6"/>
                <a:gd fmla="*/ 139 h 208" name="T7"/>
                <a:gd fmla="*/ 0 w 122" name="T8"/>
                <a:gd fmla="*/ 186 h 208" name="T9"/>
                <a:gd fmla="*/ 34 w 122" name="T10"/>
                <a:gd fmla="*/ 199 h 208" name="T11"/>
                <a:gd fmla="*/ 77 w 122" name="T12"/>
                <a:gd fmla="*/ 189 h 208" name="T13"/>
                <a:gd fmla="*/ 117 w 122" name="T14"/>
                <a:gd fmla="*/ 198 h 208" name="T15"/>
                <a:gd fmla="*/ 122 w 122" name="T16"/>
                <a:gd fmla="*/ 199 h 208" name="T17"/>
                <a:gd fmla="*/ 122 w 122" name="T18"/>
                <a:gd fmla="*/ 191 h 208" name="T19"/>
                <a:gd fmla="*/ 93 w 122" name="T20"/>
                <a:gd fmla="*/ 139 h 20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8" w="122">
                  <a:moveTo>
                    <a:pt x="93" y="139"/>
                  </a:moveTo>
                  <a:cubicBezTo>
                    <a:pt x="93" y="0"/>
                    <a:pt x="93" y="0"/>
                    <a:pt x="93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139"/>
                    <a:pt x="29" y="139"/>
                    <a:pt x="29" y="139"/>
                  </a:cubicBezTo>
                  <a:cubicBezTo>
                    <a:pt x="13" y="149"/>
                    <a:pt x="2" y="166"/>
                    <a:pt x="0" y="186"/>
                  </a:cubicBezTo>
                  <a:cubicBezTo>
                    <a:pt x="11" y="184"/>
                    <a:pt x="23" y="194"/>
                    <a:pt x="34" y="199"/>
                  </a:cubicBezTo>
                  <a:cubicBezTo>
                    <a:pt x="55" y="208"/>
                    <a:pt x="59" y="197"/>
                    <a:pt x="77" y="189"/>
                  </a:cubicBezTo>
                  <a:cubicBezTo>
                    <a:pt x="94" y="181"/>
                    <a:pt x="103" y="189"/>
                    <a:pt x="117" y="198"/>
                  </a:cubicBezTo>
                  <a:cubicBezTo>
                    <a:pt x="119" y="198"/>
                    <a:pt x="120" y="199"/>
                    <a:pt x="122" y="199"/>
                  </a:cubicBezTo>
                  <a:cubicBezTo>
                    <a:pt x="122" y="197"/>
                    <a:pt x="122" y="194"/>
                    <a:pt x="122" y="191"/>
                  </a:cubicBezTo>
                  <a:cubicBezTo>
                    <a:pt x="122" y="169"/>
                    <a:pt x="111" y="150"/>
                    <a:pt x="93" y="139"/>
                  </a:cubicBezTo>
                  <a:close/>
                </a:path>
              </a:pathLst>
            </a:cu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6573838" y="3487738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6573838" y="3487738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13"/>
            <p:cNvSpPr/>
            <p:nvPr/>
          </p:nvSpPr>
          <p:spPr bwMode="auto">
            <a:xfrm>
              <a:off x="6573838" y="3430588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H="1">
              <a:off x="6573838" y="3430588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15"/>
            <p:cNvSpPr/>
            <p:nvPr/>
          </p:nvSpPr>
          <p:spPr bwMode="auto">
            <a:xfrm>
              <a:off x="6573838" y="3371850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 flipH="1">
              <a:off x="6573838" y="3371850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17"/>
            <p:cNvSpPr/>
            <p:nvPr/>
          </p:nvSpPr>
          <p:spPr bwMode="auto">
            <a:xfrm>
              <a:off x="6573838" y="3314700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 flipH="1">
              <a:off x="6573838" y="3314700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19"/>
            <p:cNvSpPr/>
            <p:nvPr/>
          </p:nvSpPr>
          <p:spPr bwMode="auto">
            <a:xfrm>
              <a:off x="6573838" y="3259138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 flipH="1">
              <a:off x="6573838" y="3259138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21"/>
            <p:cNvSpPr/>
            <p:nvPr/>
          </p:nvSpPr>
          <p:spPr bwMode="auto">
            <a:xfrm>
              <a:off x="6573838" y="3201988"/>
              <a:ext cx="95250" cy="0"/>
            </a:xfrm>
            <a:custGeom>
              <a:gdLst>
                <a:gd fmla="*/ 60 w 60" name="T0"/>
                <a:gd fmla="*/ 0 w 60" name="T1"/>
                <a:gd fmla="*/ 60 w 60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60">
                  <a:moveTo>
                    <a:pt x="60" y="0"/>
                  </a:move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Line 22"/>
            <p:cNvSpPr>
              <a:spLocks noChangeShapeType="1"/>
            </p:cNvSpPr>
            <p:nvPr/>
          </p:nvSpPr>
          <p:spPr bwMode="auto">
            <a:xfrm flipH="1">
              <a:off x="6573838" y="3201988"/>
              <a:ext cx="95250" cy="0"/>
            </a:xfrm>
            <a:prstGeom prst="lin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Oval 23"/>
            <p:cNvSpPr>
              <a:spLocks noChangeArrowheads="1"/>
            </p:cNvSpPr>
            <p:nvPr/>
          </p:nvSpPr>
          <p:spPr bwMode="auto">
            <a:xfrm>
              <a:off x="6548438" y="2901950"/>
              <a:ext cx="93663" cy="90487"/>
            </a:xfrm>
            <a:prstGeom prst="ellips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Oval 24"/>
            <p:cNvSpPr>
              <a:spLocks noChangeArrowheads="1"/>
            </p:cNvSpPr>
            <p:nvPr/>
          </p:nvSpPr>
          <p:spPr bwMode="auto">
            <a:xfrm>
              <a:off x="6450013" y="2846388"/>
              <a:ext cx="79375" cy="79375"/>
            </a:xfrm>
            <a:prstGeom prst="ellips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Oval 25"/>
            <p:cNvSpPr>
              <a:spLocks noChangeArrowheads="1"/>
            </p:cNvSpPr>
            <p:nvPr/>
          </p:nvSpPr>
          <p:spPr bwMode="auto">
            <a:xfrm>
              <a:off x="6507163" y="2995613"/>
              <a:ext cx="44450" cy="49212"/>
            </a:xfrm>
            <a:prstGeom prst="ellips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Oval 26"/>
            <p:cNvSpPr>
              <a:spLocks noChangeArrowheads="1"/>
            </p:cNvSpPr>
            <p:nvPr/>
          </p:nvSpPr>
          <p:spPr bwMode="auto">
            <a:xfrm>
              <a:off x="6515100" y="3656013"/>
              <a:ext cx="77788" cy="79375"/>
            </a:xfrm>
            <a:prstGeom prst="ellips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Oval 27"/>
            <p:cNvSpPr>
              <a:spLocks noChangeArrowheads="1"/>
            </p:cNvSpPr>
            <p:nvPr/>
          </p:nvSpPr>
          <p:spPr bwMode="auto">
            <a:xfrm>
              <a:off x="6484938" y="3749675"/>
              <a:ext cx="44450" cy="49212"/>
            </a:xfrm>
            <a:prstGeom prst="ellipse">
              <a:avLst/>
            </a:prstGeom>
            <a:grpFill/>
            <a:ln cap="flat" w="15875">
              <a:solidFill>
                <a:srgbClr val="FFFFFF"/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23850" y="1555750"/>
            <a:ext cx="11534229" cy="4246563"/>
            <a:chOff x="323850" y="1555750"/>
            <a:chExt cx="11534229" cy="4246563"/>
          </a:xfrm>
        </p:grpSpPr>
        <p:grpSp>
          <p:nvGrpSpPr>
            <p:cNvPr id="20" name="Gruppieren 19"/>
            <p:cNvGrpSpPr/>
            <p:nvPr/>
          </p:nvGrpSpPr>
          <p:grpSpPr>
            <a:xfrm>
              <a:off x="323850" y="1555750"/>
              <a:ext cx="11534229" cy="4246563"/>
              <a:chOff x="323850" y="1555750"/>
              <a:chExt cx="11534229" cy="4246563"/>
            </a:xfrm>
          </p:grpSpPr>
          <p:grpSp>
            <p:nvGrpSpPr>
              <p:cNvPr id="34" name="Gruppieren 33"/>
              <p:cNvGrpSpPr/>
              <p:nvPr/>
            </p:nvGrpSpPr>
            <p:grpSpPr>
              <a:xfrm>
                <a:off x="323850" y="1555750"/>
                <a:ext cx="5699356" cy="4246563"/>
                <a:chOff x="323850" y="1555750"/>
                <a:chExt cx="5699356" cy="4246563"/>
              </a:xfrm>
            </p:grpSpPr>
            <p:sp>
              <p:nvSpPr>
                <p:cNvPr id="40" name="Rectangle 19"/>
                <p:cNvSpPr>
                  <a:spLocks noChangeArrowheads="1"/>
                </p:cNvSpPr>
                <p:nvPr/>
              </p:nvSpPr>
              <p:spPr bwMode="gray">
                <a:xfrm>
                  <a:off x="323850" y="1555750"/>
                  <a:ext cx="5699356" cy="360363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7D7D7"/>
                    </a:gs>
                  </a:gsLst>
                  <a:lin ang="5400000" scaled="1"/>
                </a:gradFill>
                <a:ln algn="ctr" w="12700">
                  <a:solidFill>
                    <a:srgbClr val="C0C0C0"/>
                  </a:solidFill>
                  <a:miter lim="800000"/>
                </a:ln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anchor="ctr" bIns="72000" lIns="108000" rIns="108000" tIns="72000"/>
                <a:lstStyle/>
                <a:p>
                  <a:pPr defTabSz="801370" eaLnBrk="0" hangingPunct="0">
                    <a:defRPr/>
                  </a:pPr>
                  <a:r>
                    <a:rPr b="1"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Description 1</a:t>
                  </a:r>
                </a:p>
              </p:txBody>
            </p:sp>
            <p:sp>
              <p:nvSpPr>
                <p:cNvPr id="41" name="Rectangle 5"/>
                <p:cNvSpPr>
                  <a:spLocks noChangeArrowheads="1"/>
                </p:cNvSpPr>
                <p:nvPr/>
              </p:nvSpPr>
              <p:spPr bwMode="gray">
                <a:xfrm>
                  <a:off x="323850" y="1916113"/>
                  <a:ext cx="5699356" cy="3886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C0C0C0"/>
                  </a:solidFill>
                  <a:miter lim="800000"/>
                </a:ln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bIns="72000" lIns="108000" rIns="144000" tIns="108000"/>
                <a:lstStyle/>
                <a:p>
                  <a:pPr indent="-190500" marL="19050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charset="2" panose="05000000000000000000" pitchFamily="2" typeface="Wingdings"/>
                    <a:buChar char="§"/>
                  </a:pP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This is a placeholder text. </a:t>
                  </a:r>
                </a:p>
                <a:p>
                  <a:pPr indent="-190500" marL="19050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charset="2" panose="05000000000000000000" pitchFamily="2" typeface="Wingdings"/>
                    <a:buChar char="§"/>
                  </a:pP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This text can be replaced with your </a:t>
                  </a:r>
                  <a:b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</a:b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own text. All phrases can be replaced with your own text </a:t>
                  </a:r>
                </a:p>
                <a:p>
                  <a:pPr indent="-190500" marL="19050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charset="2" panose="05000000000000000000" pitchFamily="2" typeface="Wingdings"/>
                    <a:buChar char="§"/>
                  </a:pP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This text can be replaced with </a:t>
                  </a:r>
                  <a:b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</a:b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your own text.</a:t>
                  </a:r>
                </a:p>
              </p:txBody>
            </p:sp>
          </p:grpSp>
          <p:grpSp>
            <p:nvGrpSpPr>
              <p:cNvPr id="35" name="Gruppieren 34"/>
              <p:cNvGrpSpPr/>
              <p:nvPr/>
            </p:nvGrpSpPr>
            <p:grpSpPr>
              <a:xfrm>
                <a:off x="6167207" y="1555750"/>
                <a:ext cx="5690872" cy="4246563"/>
                <a:chOff x="6167207" y="1555750"/>
                <a:chExt cx="5690872" cy="4246563"/>
              </a:xfrm>
            </p:grpSpPr>
            <p:sp>
              <p:nvSpPr>
                <p:cNvPr id="38" name="Rectangle 19"/>
                <p:cNvSpPr>
                  <a:spLocks noChangeArrowheads="1"/>
                </p:cNvSpPr>
                <p:nvPr/>
              </p:nvSpPr>
              <p:spPr bwMode="gray">
                <a:xfrm>
                  <a:off x="6167207" y="1555750"/>
                  <a:ext cx="5690872" cy="360363"/>
                </a:xfrm>
                <a:prstGeom prst="rect">
                  <a:avLst/>
                </a:prstGeom>
                <a:gradFill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/>
                    </a:gs>
                  </a:gsLst>
                  <a:lin ang="5400000" scaled="0"/>
                </a:gradFill>
                <a:ln w="12700">
                  <a:solidFill>
                    <a:srgbClr val="C0C0C0"/>
                  </a:solidFill>
                  <a:miter lim="800000"/>
                </a:ln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anchor="ctr" bIns="72000" lIns="108000" rIns="108000" tIns="72000"/>
                <a:lstStyle/>
                <a:p>
                  <a:pPr defTabSz="801370" eaLnBrk="0" hangingPunct="0"/>
                  <a:r>
                    <a:rPr b="1" lang="de-DE" noProof="1">
                      <a:solidFill>
                        <a:srgbClr val="FFFFFF"/>
                      </a:solidFill>
                      <a:effectLst>
                        <a:outerShdw algn="ctr" blurRad="190500" rotWithShape="0">
                          <a:prstClr val="black">
                            <a:alpha val="50000"/>
                          </a:prstClr>
                        </a:outerShdw>
                      </a:effectLst>
                      <a:cs charset="0" panose="020b0604020202020204" pitchFamily="34" typeface="Arial"/>
                    </a:rPr>
                    <a:t>Description text 2</a:t>
                  </a:r>
                </a:p>
              </p:txBody>
            </p:sp>
            <p:sp>
              <p:nvSpPr>
                <p:cNvPr id="39" name="Rectangle 5"/>
                <p:cNvSpPr>
                  <a:spLocks noChangeArrowheads="1"/>
                </p:cNvSpPr>
                <p:nvPr/>
              </p:nvSpPr>
              <p:spPr bwMode="gray">
                <a:xfrm>
                  <a:off x="6167207" y="1916113"/>
                  <a:ext cx="5690872" cy="388620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C0C0C0"/>
                  </a:solidFill>
                  <a:miter lim="800000"/>
                </a:ln>
                <a:effectLst>
                  <a:outerShdw algn="tl" blurRad="127000" dir="2700000" dist="63500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bIns="72000" lIns="108000" rIns="144000" tIns="108000"/>
                <a:lstStyle/>
                <a:p>
                  <a:pPr indent="-190500" marL="19050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charset="2" panose="05000000000000000000" pitchFamily="2" typeface="Wingdings"/>
                    <a:buChar char="§"/>
                  </a:pP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This is a placeholder text. </a:t>
                  </a:r>
                </a:p>
                <a:p>
                  <a:pPr indent="-190500" marL="19050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charset="2" panose="05000000000000000000" pitchFamily="2" typeface="Wingdings"/>
                    <a:buChar char="§"/>
                  </a:pPr>
                  <a:r>
                    <a:rPr lang="de-DE" noProof="1">
                      <a:solidFill>
                        <a:srgbClr val="000000"/>
                      </a:solidFill>
                      <a:cs charset="0" panose="020b0604020202020204" pitchFamily="34" typeface="Arial"/>
                    </a:rPr>
                    <a:t>This text can be replaced with your own text.</a:t>
                  </a:r>
                </a:p>
              </p:txBody>
            </p:sp>
          </p:grpSp>
          <p:sp>
            <p:nvSpPr>
              <p:cNvPr id="36" name="Pfeil nach links und rechts 35"/>
              <p:cNvSpPr/>
              <p:nvPr/>
            </p:nvSpPr>
            <p:spPr bwMode="gray">
              <a:xfrm>
                <a:off x="5402798" y="3352800"/>
                <a:ext cx="1384816" cy="759134"/>
              </a:xfrm>
              <a:prstGeom prst="leftRightArrow">
                <a:avLst/>
              </a:prstGeom>
              <a:gradFill rotWithShape="1">
                <a:gsLst>
                  <a:gs pos="50000">
                    <a:srgbClr val="FFFFFF"/>
                  </a:gs>
                  <a:gs pos="100000">
                    <a:srgbClr val="B2B2B2"/>
                  </a:gs>
                  <a:gs pos="0">
                    <a:srgbClr val="DDDDDD"/>
                  </a:gs>
                </a:gsLst>
                <a:lin ang="0" scaled="0"/>
              </a:gradFill>
              <a:ln algn="ctr"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0" lIns="288000" rIns="0" tIns="0"/>
              <a:lstStyle/>
              <a:p>
                <a:pPr defTabSz="801370" eaLnBrk="0" hangingPunct="0"/>
                <a:endParaRPr b="1" lang="de-DE" sz="1600">
                  <a:solidFill>
                    <a:srgbClr val="000000"/>
                  </a:solidFill>
                  <a:cs charset="0" panose="020b0604020202020204" pitchFamily="34" typeface="Arial"/>
                </a:endParaRPr>
              </a:p>
            </p:txBody>
          </p:sp>
        </p:grpSp>
        <p:grpSp>
          <p:nvGrpSpPr>
            <p:cNvPr id="21" name="Gruppieren 20"/>
            <p:cNvGrpSpPr/>
            <p:nvPr/>
          </p:nvGrpSpPr>
          <p:grpSpPr>
            <a:xfrm>
              <a:off x="10352792" y="2922118"/>
              <a:ext cx="1108508" cy="2731886"/>
              <a:chOff x="10352792" y="2922118"/>
              <a:chExt cx="1108508" cy="2731886"/>
            </a:xfrm>
          </p:grpSpPr>
          <p:grpSp>
            <p:nvGrpSpPr>
              <p:cNvPr id="22" name="Gruppieren 21"/>
              <p:cNvGrpSpPr/>
              <p:nvPr/>
            </p:nvGrpSpPr>
            <p:grpSpPr>
              <a:xfrm>
                <a:off x="10352792" y="3352800"/>
                <a:ext cx="1108508" cy="2301204"/>
                <a:chOff x="316049" y="1911350"/>
                <a:chExt cx="627063" cy="1301750"/>
              </a:xfrm>
            </p:grpSpPr>
            <p:sp>
              <p:nvSpPr>
                <p:cNvPr id="28" name="Freeform 22"/>
                <p:cNvSpPr/>
                <p:nvPr/>
              </p:nvSpPr>
              <p:spPr bwMode="auto">
                <a:xfrm>
                  <a:off x="398599" y="1911350"/>
                  <a:ext cx="439738" cy="1144588"/>
                </a:xfrm>
                <a:custGeom>
                  <a:gdLst>
                    <a:gd fmla="*/ 117 w 117" name="T0"/>
                    <a:gd fmla="*/ 269 h 305" name="T1"/>
                    <a:gd fmla="*/ 86 w 117" name="T2"/>
                    <a:gd fmla="*/ 215 h 305" name="T3"/>
                    <a:gd fmla="*/ 86 w 117" name="T4"/>
                    <a:gd fmla="*/ 20 h 305" name="T5"/>
                    <a:gd fmla="*/ 99 w 117" name="T6"/>
                    <a:gd fmla="*/ 20 h 305" name="T7"/>
                    <a:gd fmla="*/ 99 w 117" name="T8"/>
                    <a:gd fmla="*/ 0 h 305" name="T9"/>
                    <a:gd fmla="*/ 24 w 117" name="T10"/>
                    <a:gd fmla="*/ 0 h 305" name="T11"/>
                    <a:gd fmla="*/ 24 w 117" name="T12"/>
                    <a:gd fmla="*/ 20 h 305" name="T13"/>
                    <a:gd fmla="*/ 37 w 117" name="T14"/>
                    <a:gd fmla="*/ 20 h 305" name="T15"/>
                    <a:gd fmla="*/ 37 w 117" name="T16"/>
                    <a:gd fmla="*/ 216 h 305" name="T17"/>
                    <a:gd fmla="*/ 0 w 117" name="T18"/>
                    <a:gd fmla="*/ 280 h 305" name="T19"/>
                    <a:gd fmla="*/ 49 w 117" name="T20"/>
                    <a:gd fmla="*/ 294 h 305" name="T21"/>
                    <a:gd fmla="*/ 117 w 117" name="T22"/>
                    <a:gd fmla="*/ 269 h 305" name="T2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b="b" l="0" r="r" t="0"/>
                  <a:pathLst>
                    <a:path h="305" w="117">
                      <a:moveTo>
                        <a:pt x="117" y="269"/>
                      </a:moveTo>
                      <a:cubicBezTo>
                        <a:pt x="86" y="215"/>
                        <a:pt x="86" y="215"/>
                        <a:pt x="86" y="215"/>
                      </a:cubicBezTo>
                      <a:cubicBezTo>
                        <a:pt x="86" y="20"/>
                        <a:pt x="86" y="20"/>
                        <a:pt x="86" y="20"/>
                      </a:cubicBezTo>
                      <a:cubicBezTo>
                        <a:pt x="99" y="20"/>
                        <a:pt x="99" y="20"/>
                        <a:pt x="99" y="20"/>
                      </a:cubicBezTo>
                      <a:cubicBezTo>
                        <a:pt x="99" y="0"/>
                        <a:pt x="99" y="0"/>
                        <a:pt x="99" y="0"/>
                      </a:cubicBezTo>
                      <a:cubicBezTo>
                        <a:pt x="24" y="0"/>
                        <a:pt x="24" y="0"/>
                        <a:pt x="24" y="0"/>
                      </a:cubicBezTo>
                      <a:cubicBezTo>
                        <a:pt x="24" y="20"/>
                        <a:pt x="24" y="20"/>
                        <a:pt x="24" y="20"/>
                      </a:cubicBezTo>
                      <a:cubicBezTo>
                        <a:pt x="37" y="20"/>
                        <a:pt x="37" y="20"/>
                        <a:pt x="37" y="20"/>
                      </a:cubicBezTo>
                      <a:cubicBezTo>
                        <a:pt x="37" y="216"/>
                        <a:pt x="37" y="216"/>
                        <a:pt x="37" y="216"/>
                      </a:cubicBezTo>
                      <a:cubicBezTo>
                        <a:pt x="0" y="280"/>
                        <a:pt x="0" y="280"/>
                        <a:pt x="0" y="280"/>
                      </a:cubicBezTo>
                      <a:cubicBezTo>
                        <a:pt x="16" y="283"/>
                        <a:pt x="31" y="291"/>
                        <a:pt x="49" y="294"/>
                      </a:cubicBezTo>
                      <a:cubicBezTo>
                        <a:pt x="88" y="305"/>
                        <a:pt x="92" y="283"/>
                        <a:pt x="117" y="269"/>
                      </a:cubicBezTo>
                      <a:close/>
                    </a:path>
                  </a:pathLst>
                </a:custGeom>
                <a:solidFill>
                  <a:srgbClr val="C0C0C0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" name="Freeform 23"/>
                <p:cNvSpPr/>
                <p:nvPr/>
              </p:nvSpPr>
              <p:spPr bwMode="auto">
                <a:xfrm>
                  <a:off x="316049" y="2921000"/>
                  <a:ext cx="627063" cy="292100"/>
                </a:xfrm>
                <a:custGeom>
                  <a:gdLst>
                    <a:gd fmla="*/ 164 w 167" name="T0"/>
                    <a:gd fmla="*/ 44 h 78" name="T1"/>
                    <a:gd fmla="*/ 162 w 167" name="T2"/>
                    <a:gd fmla="*/ 40 h 78" name="T3"/>
                    <a:gd fmla="*/ 139 w 167" name="T4"/>
                    <a:gd fmla="*/ 0 h 78" name="T5"/>
                    <a:gd fmla="*/ 71 w 167" name="T6"/>
                    <a:gd fmla="*/ 25 h 78" name="T7"/>
                    <a:gd fmla="*/ 22 w 167" name="T8"/>
                    <a:gd fmla="*/ 11 h 78" name="T9"/>
                    <a:gd fmla="*/ 6 w 167" name="T10"/>
                    <a:gd fmla="*/ 38 h 78" name="T11"/>
                    <a:gd fmla="*/ 1 w 167" name="T12"/>
                    <a:gd fmla="*/ 47 h 78" name="T13"/>
                    <a:gd fmla="*/ 0 w 167" name="T14"/>
                    <a:gd fmla="*/ 54 h 78" name="T15"/>
                    <a:gd fmla="*/ 24 w 167" name="T16"/>
                    <a:gd fmla="*/ 78 h 78" name="T17"/>
                    <a:gd fmla="*/ 143 w 167" name="T18"/>
                    <a:gd fmla="*/ 78 h 78" name="T19"/>
                    <a:gd fmla="*/ 167 w 167" name="T20"/>
                    <a:gd fmla="*/ 54 h 78" name="T21"/>
                    <a:gd fmla="*/ 164 w 167" name="T22"/>
                    <a:gd fmla="*/ 44 h 78" name="T2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b="b" l="0" r="r" t="0"/>
                  <a:pathLst>
                    <a:path h="78" w="167">
                      <a:moveTo>
                        <a:pt x="164" y="44"/>
                      </a:moveTo>
                      <a:cubicBezTo>
                        <a:pt x="162" y="40"/>
                        <a:pt x="162" y="40"/>
                        <a:pt x="162" y="40"/>
                      </a:cubicBezTo>
                      <a:cubicBezTo>
                        <a:pt x="139" y="0"/>
                        <a:pt x="139" y="0"/>
                        <a:pt x="139" y="0"/>
                      </a:cubicBezTo>
                      <a:cubicBezTo>
                        <a:pt x="114" y="14"/>
                        <a:pt x="110" y="36"/>
                        <a:pt x="71" y="25"/>
                      </a:cubicBezTo>
                      <a:cubicBezTo>
                        <a:pt x="53" y="22"/>
                        <a:pt x="38" y="14"/>
                        <a:pt x="22" y="11"/>
                      </a:cubicBezTo>
                      <a:cubicBezTo>
                        <a:pt x="6" y="38"/>
                        <a:pt x="6" y="38"/>
                        <a:pt x="6" y="38"/>
                      </a:cubicBezTo>
                      <a:cubicBezTo>
                        <a:pt x="1" y="47"/>
                        <a:pt x="1" y="47"/>
                        <a:pt x="1" y="47"/>
                      </a:cubicBezTo>
                      <a:cubicBezTo>
                        <a:pt x="1" y="49"/>
                        <a:pt x="0" y="51"/>
                        <a:pt x="0" y="54"/>
                      </a:cubicBezTo>
                      <a:cubicBezTo>
                        <a:pt x="0" y="67"/>
                        <a:pt x="11" y="78"/>
                        <a:pt x="24" y="78"/>
                      </a:cubicBezTo>
                      <a:cubicBezTo>
                        <a:pt x="143" y="78"/>
                        <a:pt x="143" y="78"/>
                        <a:pt x="143" y="78"/>
                      </a:cubicBezTo>
                      <a:cubicBezTo>
                        <a:pt x="156" y="78"/>
                        <a:pt x="167" y="67"/>
                        <a:pt x="167" y="54"/>
                      </a:cubicBezTo>
                      <a:cubicBezTo>
                        <a:pt x="167" y="50"/>
                        <a:pt x="166" y="47"/>
                        <a:pt x="164" y="44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="t" anchorCtr="0" bIns="45720" compatLnSpc="1" lIns="91440" numCol="1" rIns="91440" tIns="45720" vert="horz" wrap="square"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grpSp>
              <p:nvGrpSpPr>
                <p:cNvPr id="30" name="Gruppieren 29"/>
                <p:cNvGrpSpPr/>
                <p:nvPr/>
              </p:nvGrpSpPr>
              <p:grpSpPr>
                <a:xfrm>
                  <a:off x="525158" y="2765017"/>
                  <a:ext cx="245411" cy="220390"/>
                  <a:chOff x="5860840" y="4385136"/>
                  <a:chExt cx="187839" cy="168687"/>
                </a:xfrm>
                <a:solidFill>
                  <a:schemeClr val="accent1"/>
                </a:solidFill>
              </p:grpSpPr>
              <p:sp>
                <p:nvSpPr>
                  <p:cNvPr id="31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5955016" y="4419448"/>
                    <a:ext cx="93663" cy="90487"/>
                  </a:xfrm>
                  <a:prstGeom prst="ellipse">
                    <a:avLst/>
                  </a:prstGeom>
                  <a:grpFill/>
                  <a:ln cap="flat" w="15875">
                    <a:noFill/>
                    <a:prstDash val="solid"/>
                    <a:miter lim="800000"/>
                  </a:ln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5860840" y="4385136"/>
                    <a:ext cx="79371" cy="79378"/>
                  </a:xfrm>
                  <a:prstGeom prst="ellipse">
                    <a:avLst/>
                  </a:prstGeom>
                  <a:grpFill/>
                  <a:ln cap="flat" w="15875">
                    <a:noFill/>
                    <a:prstDash val="solid"/>
                    <a:miter lim="800000"/>
                  </a:ln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3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5909490" y="4504611"/>
                    <a:ext cx="44450" cy="49212"/>
                  </a:xfrm>
                  <a:prstGeom prst="ellipse">
                    <a:avLst/>
                  </a:prstGeom>
                  <a:grpFill/>
                  <a:ln cap="flat" w="15875">
                    <a:noFill/>
                    <a:prstDash val="solid"/>
                    <a:miter lim="800000"/>
                  </a:ln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10899982" y="2922118"/>
                <a:ext cx="183315" cy="183332"/>
              </a:xfrm>
              <a:prstGeom prst="ellipse">
                <a:avLst/>
              </a:prstGeom>
              <a:solidFill>
                <a:schemeClr val="accent1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auto">
              <a:xfrm>
                <a:off x="10874078" y="3162983"/>
                <a:ext cx="102662" cy="113660"/>
              </a:xfrm>
              <a:prstGeom prst="ellipse">
                <a:avLst/>
              </a:prstGeom>
              <a:solidFill>
                <a:schemeClr val="accent1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23849" y="1555200"/>
            <a:ext cx="5699357" cy="4246563"/>
            <a:chOff x="323850" y="1555750"/>
            <a:chExt cx="4175125" cy="4246563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gray">
            <a:xfrm>
              <a:off x="323850" y="1555750"/>
              <a:ext cx="4175125" cy="3603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7D7D7"/>
                </a:gs>
              </a:gsLst>
              <a:lin ang="5400000" scaled="1"/>
            </a:gradFill>
            <a:ln algn="ctr"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anchor="ctr" bIns="72000" lIns="108000" rIns="108000" tIns="72000"/>
            <a:lstStyle/>
            <a:p>
              <a:pPr defTabSz="801370" eaLnBrk="0" hangingPunct="0">
                <a:defRPr/>
              </a:pPr>
              <a:r>
                <a:rPr b="1"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Description 1</a:t>
              </a: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gray">
            <a:xfrm>
              <a:off x="323850" y="1916113"/>
              <a:ext cx="4175125" cy="38862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</a:ln>
            <a:effectLst>
              <a:outerShdw algn="tl" blurRad="127000" dir="2700000" dist="63500" rotWithShape="0">
                <a:prstClr val="black">
                  <a:alpha val="40000"/>
                </a:prstClr>
              </a:outerShdw>
            </a:effectLst>
          </p:spPr>
          <p:txBody>
            <a:bodyPr bIns="72000" lIns="108000" rIns="144000" tIns="108000"/>
            <a:lstStyle/>
            <a:p>
              <a:pPr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This is a placeholder text. </a:t>
              </a:r>
            </a:p>
            <a:p>
              <a:pPr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This text can be replaced with your </a:t>
              </a:r>
              <a:b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</a:br>
              <a: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own text. All phrases can be replaced with your own text </a:t>
              </a:r>
            </a:p>
            <a:p>
              <a:pPr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This text can be replaced with </a:t>
              </a:r>
              <a:b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</a:br>
              <a:r>
                <a:rPr lang="de-DE" noProof="1">
                  <a:solidFill>
                    <a:srgbClr val="000000"/>
                  </a:solidFill>
                  <a:cs charset="0" panose="020b0604020202020204" pitchFamily="34" typeface="Arial"/>
                </a:rPr>
                <a:t>your own text.</a:t>
              </a: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168107" y="-483902"/>
            <a:ext cx="5697491" cy="7964344"/>
            <a:chOff x="3986737" y="-514861"/>
            <a:chExt cx="5697491" cy="7964344"/>
          </a:xfrm>
        </p:grpSpPr>
        <p:grpSp>
          <p:nvGrpSpPr>
            <p:cNvPr id="25" name="Group 647"/>
            <p:cNvGrpSpPr/>
            <p:nvPr/>
          </p:nvGrpSpPr>
          <p:grpSpPr>
            <a:xfrm rot="1246712">
              <a:off x="5592316" y="-514861"/>
              <a:ext cx="2248869" cy="7964344"/>
              <a:chOff x="4715" y="1014"/>
              <a:chExt cx="836" cy="2962"/>
            </a:xfrm>
          </p:grpSpPr>
          <p:grpSp>
            <p:nvGrpSpPr>
              <p:cNvPr id="40" name="Group 648"/>
              <p:cNvGrpSpPr/>
              <p:nvPr/>
            </p:nvGrpSpPr>
            <p:grpSpPr>
              <a:xfrm>
                <a:off x="4736" y="1014"/>
                <a:ext cx="800" cy="2962"/>
                <a:chOff x="4736" y="1014"/>
                <a:chExt cx="800" cy="2962"/>
              </a:xfrm>
            </p:grpSpPr>
            <p:sp>
              <p:nvSpPr>
                <p:cNvPr id="114" name="Freeform 649"/>
                <p:cNvSpPr/>
                <p:nvPr/>
              </p:nvSpPr>
              <p:spPr bwMode="gray">
                <a:xfrm>
                  <a:off x="4736" y="3335"/>
                  <a:ext cx="800" cy="641"/>
                </a:xfrm>
                <a:custGeom>
                  <a:gdLst>
                    <a:gd fmla="*/ 426 w 429" name="T0"/>
                    <a:gd fmla="*/ 343 h 344" name="T1"/>
                    <a:gd fmla="*/ 261 w 429" name="T2"/>
                    <a:gd fmla="*/ 211 h 344" name="T3"/>
                    <a:gd fmla="*/ 13 w 429" name="T4"/>
                    <a:gd fmla="*/ 0 h 344" name="T5"/>
                    <a:gd fmla="*/ 15 w 429" name="T6"/>
                    <a:gd fmla="*/ 85 h 344" name="T7"/>
                    <a:gd fmla="*/ 21 w 429" name="T8"/>
                    <a:gd fmla="*/ 94 h 344" name="T9"/>
                    <a:gd fmla="*/ 188 w 429" name="T10"/>
                    <a:gd fmla="*/ 221 h 344" name="T11"/>
                    <a:gd fmla="*/ 376 w 429" name="T12"/>
                    <a:gd fmla="*/ 344 h 344" name="T13"/>
                    <a:gd fmla="*/ 426 w 429" name="T14"/>
                    <a:gd fmla="*/ 344 h 344" name="T15"/>
                    <a:gd fmla="*/ 426 w 429" name="T16"/>
                    <a:gd fmla="*/ 343 h 34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4" w="429">
                      <a:moveTo>
                        <a:pt x="426" y="343"/>
                      </a:moveTo>
                      <a:cubicBezTo>
                        <a:pt x="426" y="343"/>
                        <a:pt x="429" y="303"/>
                        <a:pt x="261" y="211"/>
                      </a:cubicBezTo>
                      <a:cubicBezTo>
                        <a:pt x="222" y="190"/>
                        <a:pt x="34" y="80"/>
                        <a:pt x="13" y="0"/>
                      </a:cubicBezTo>
                      <a:cubicBezTo>
                        <a:pt x="13" y="0"/>
                        <a:pt x="0" y="54"/>
                        <a:pt x="15" y="85"/>
                      </a:cubicBezTo>
                      <a:cubicBezTo>
                        <a:pt x="17" y="87"/>
                        <a:pt x="19" y="91"/>
                        <a:pt x="21" y="94"/>
                      </a:cubicBezTo>
                      <a:cubicBezTo>
                        <a:pt x="49" y="131"/>
                        <a:pt x="156" y="201"/>
                        <a:pt x="188" y="221"/>
                      </a:cubicBezTo>
                      <a:cubicBezTo>
                        <a:pt x="214" y="238"/>
                        <a:pt x="320" y="296"/>
                        <a:pt x="376" y="344"/>
                      </a:cubicBezTo>
                      <a:cubicBezTo>
                        <a:pt x="426" y="344"/>
                        <a:pt x="426" y="344"/>
                        <a:pt x="426" y="344"/>
                      </a:cubicBezTo>
                      <a:cubicBezTo>
                        <a:pt x="426" y="344"/>
                        <a:pt x="426" y="344"/>
                        <a:pt x="426" y="34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</a:schemeClr>
                    </a:gs>
                    <a:gs pos="5000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4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5" name="Freeform 650"/>
                <p:cNvSpPr/>
                <p:nvPr/>
              </p:nvSpPr>
              <p:spPr bwMode="gray">
                <a:xfrm>
                  <a:off x="5243" y="1014"/>
                  <a:ext cx="291" cy="297"/>
                </a:xfrm>
                <a:custGeom>
                  <a:gdLst>
                    <a:gd fmla="*/ 87 w 156" name="T0"/>
                    <a:gd fmla="*/ 0 h 159" name="T1"/>
                    <a:gd fmla="*/ 0 w 156" name="T2"/>
                    <a:gd fmla="*/ 0 h 159" name="T3"/>
                    <a:gd fmla="*/ 139 w 156" name="T4"/>
                    <a:gd fmla="*/ 113 h 159" name="T5"/>
                    <a:gd fmla="*/ 154 w 156" name="T6"/>
                    <a:gd fmla="*/ 71 h 159" name="T7"/>
                    <a:gd fmla="*/ 87 w 156" name="T8"/>
                    <a:gd fmla="*/ 0 h 159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159" w="156">
                      <a:moveTo>
                        <a:pt x="87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61" y="37"/>
                        <a:pt x="131" y="85"/>
                        <a:pt x="139" y="113"/>
                      </a:cubicBezTo>
                      <a:cubicBezTo>
                        <a:pt x="152" y="159"/>
                        <a:pt x="154" y="94"/>
                        <a:pt x="154" y="71"/>
                      </a:cubicBezTo>
                      <a:cubicBezTo>
                        <a:pt x="154" y="71"/>
                        <a:pt x="156" y="49"/>
                        <a:pt x="87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</a:schemeClr>
                    </a:gs>
                    <a:gs pos="5000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4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6" name="Freeform 651"/>
                <p:cNvSpPr/>
                <p:nvPr/>
              </p:nvSpPr>
              <p:spPr bwMode="gray">
                <a:xfrm>
                  <a:off x="4736" y="1920"/>
                  <a:ext cx="800" cy="805"/>
                </a:xfrm>
                <a:custGeom>
                  <a:gdLst>
                    <a:gd fmla="*/ 261 w 429" name="T0"/>
                    <a:gd fmla="*/ 212 h 432" name="T1"/>
                    <a:gd fmla="*/ 13 w 429" name="T2"/>
                    <a:gd fmla="*/ 0 h 432" name="T3"/>
                    <a:gd fmla="*/ 15 w 429" name="T4"/>
                    <a:gd fmla="*/ 85 h 432" name="T5"/>
                    <a:gd fmla="*/ 21 w 429" name="T6"/>
                    <a:gd fmla="*/ 94 h 432" name="T7"/>
                    <a:gd fmla="*/ 188 w 429" name="T8"/>
                    <a:gd fmla="*/ 222 h 432" name="T9"/>
                    <a:gd fmla="*/ 411 w 429" name="T10"/>
                    <a:gd fmla="*/ 386 h 432" name="T11"/>
                    <a:gd fmla="*/ 426 w 429" name="T12"/>
                    <a:gd fmla="*/ 344 h 432" name="T13"/>
                    <a:gd fmla="*/ 261 w 429" name="T14"/>
                    <a:gd fmla="*/ 212 h 432" name="T1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b="b" l="0" r="r" t="0"/>
                  <a:pathLst>
                    <a:path h="432" w="429">
                      <a:moveTo>
                        <a:pt x="261" y="212"/>
                      </a:moveTo>
                      <a:cubicBezTo>
                        <a:pt x="222" y="190"/>
                        <a:pt x="34" y="80"/>
                        <a:pt x="13" y="0"/>
                      </a:cubicBezTo>
                      <a:cubicBezTo>
                        <a:pt x="13" y="0"/>
                        <a:pt x="0" y="54"/>
                        <a:pt x="15" y="85"/>
                      </a:cubicBezTo>
                      <a:cubicBezTo>
                        <a:pt x="17" y="88"/>
                        <a:pt x="19" y="91"/>
                        <a:pt x="21" y="94"/>
                      </a:cubicBezTo>
                      <a:cubicBezTo>
                        <a:pt x="49" y="131"/>
                        <a:pt x="156" y="201"/>
                        <a:pt x="188" y="222"/>
                      </a:cubicBezTo>
                      <a:cubicBezTo>
                        <a:pt x="222" y="243"/>
                        <a:pt x="398" y="340"/>
                        <a:pt x="411" y="386"/>
                      </a:cubicBezTo>
                      <a:cubicBezTo>
                        <a:pt x="424" y="432"/>
                        <a:pt x="426" y="367"/>
                        <a:pt x="426" y="344"/>
                      </a:cubicBezTo>
                      <a:cubicBezTo>
                        <a:pt x="426" y="344"/>
                        <a:pt x="429" y="304"/>
                        <a:pt x="261" y="212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</a:schemeClr>
                    </a:gs>
                    <a:gs pos="5000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4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1" name="Group 652"/>
              <p:cNvGrpSpPr/>
              <p:nvPr/>
            </p:nvGrpSpPr>
            <p:grpSpPr>
              <a:xfrm>
                <a:off x="4730" y="1014"/>
                <a:ext cx="806" cy="2962"/>
                <a:chOff x="4730" y="1014"/>
                <a:chExt cx="806" cy="2962"/>
              </a:xfrm>
            </p:grpSpPr>
            <p:sp>
              <p:nvSpPr>
                <p:cNvPr id="111" name="Freeform 653"/>
                <p:cNvSpPr/>
                <p:nvPr/>
              </p:nvSpPr>
              <p:spPr bwMode="gray">
                <a:xfrm>
                  <a:off x="4736" y="3768"/>
                  <a:ext cx="203" cy="208"/>
                </a:xfrm>
                <a:custGeom>
                  <a:gdLst>
                    <a:gd fmla="*/ 13 w 109" name="T0"/>
                    <a:gd fmla="*/ 0 h 111" name="T1"/>
                    <a:gd fmla="*/ 15 w 109" name="T2"/>
                    <a:gd fmla="*/ 85 h 111" name="T3"/>
                    <a:gd fmla="*/ 21 w 109" name="T4"/>
                    <a:gd fmla="*/ 94 h 111" name="T5"/>
                    <a:gd fmla="*/ 38 w 109" name="T6"/>
                    <a:gd fmla="*/ 111 h 111" name="T7"/>
                    <a:gd fmla="*/ 109 w 109" name="T8"/>
                    <a:gd fmla="*/ 111 h 111" name="T9"/>
                    <a:gd fmla="*/ 13 w 109" name="T10"/>
                    <a:gd fmla="*/ 0 h 111" name="T11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b="b" l="0" r="r" t="0"/>
                  <a:pathLst>
                    <a:path h="110" w="109">
                      <a:moveTo>
                        <a:pt x="13" y="0"/>
                      </a:moveTo>
                      <a:cubicBezTo>
                        <a:pt x="13" y="0"/>
                        <a:pt x="0" y="54"/>
                        <a:pt x="15" y="85"/>
                      </a:cubicBezTo>
                      <a:cubicBezTo>
                        <a:pt x="17" y="87"/>
                        <a:pt x="19" y="90"/>
                        <a:pt x="21" y="94"/>
                      </a:cubicBezTo>
                      <a:cubicBezTo>
                        <a:pt x="25" y="99"/>
                        <a:pt x="31" y="105"/>
                        <a:pt x="38" y="111"/>
                      </a:cubicBezTo>
                      <a:cubicBezTo>
                        <a:pt x="109" y="111"/>
                        <a:pt x="109" y="111"/>
                        <a:pt x="109" y="111"/>
                      </a:cubicBezTo>
                      <a:cubicBezTo>
                        <a:pt x="62" y="75"/>
                        <a:pt x="22" y="34"/>
                        <a:pt x="13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88000"/>
                        <a:lumOff val="12000"/>
                      </a:schemeClr>
                    </a:gs>
                    <a:gs pos="50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>
                        <a:lumMod val="78000"/>
                        <a:lumOff val="22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2" name="Freeform 654"/>
                <p:cNvSpPr/>
                <p:nvPr/>
              </p:nvSpPr>
              <p:spPr bwMode="gray">
                <a:xfrm>
                  <a:off x="4730" y="1014"/>
                  <a:ext cx="806" cy="735"/>
                </a:xfrm>
                <a:custGeom>
                  <a:gdLst>
                    <a:gd fmla="*/ 264 w 432" name="T0"/>
                    <a:gd fmla="*/ 174 h 394" name="T1"/>
                    <a:gd fmla="*/ 35 w 432" name="T2"/>
                    <a:gd fmla="*/ 0 h 394" name="T3"/>
                    <a:gd fmla="*/ 15 w 432" name="T4"/>
                    <a:gd fmla="*/ 0 h 394" name="T5"/>
                    <a:gd fmla="*/ 11 w 432" name="T6"/>
                    <a:gd fmla="*/ 0 h 394" name="T7"/>
                    <a:gd fmla="*/ 0 w 432" name="T8"/>
                    <a:gd fmla="*/ 0 h 394" name="T9"/>
                    <a:gd fmla="*/ 10 w 432" name="T10"/>
                    <a:gd fmla="*/ 30 h 394" name="T11"/>
                    <a:gd fmla="*/ 10 w 432" name="T12"/>
                    <a:gd fmla="*/ 30 h 394" name="T13"/>
                    <a:gd fmla="*/ 20 w 432" name="T14"/>
                    <a:gd fmla="*/ 51 h 394" name="T15"/>
                    <a:gd fmla="*/ 23 w 432" name="T16"/>
                    <a:gd fmla="*/ 55 h 394" name="T17"/>
                    <a:gd fmla="*/ 24 w 432" name="T18"/>
                    <a:gd fmla="*/ 57 h 394" name="T19"/>
                    <a:gd fmla="*/ 191 w 432" name="T20"/>
                    <a:gd fmla="*/ 184 h 394" name="T21"/>
                    <a:gd fmla="*/ 414 w 432" name="T22"/>
                    <a:gd fmla="*/ 348 h 394" name="T23"/>
                    <a:gd fmla="*/ 429 w 432" name="T24"/>
                    <a:gd fmla="*/ 306 h 394" name="T25"/>
                    <a:gd fmla="*/ 264 w 432" name="T26"/>
                    <a:gd fmla="*/ 174 h 394" name="T2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b="b" l="0" r="r" t="0"/>
                  <a:pathLst>
                    <a:path h="394" w="432">
                      <a:moveTo>
                        <a:pt x="264" y="174"/>
                      </a:moveTo>
                      <a:cubicBezTo>
                        <a:pt x="230" y="156"/>
                        <a:pt x="88" y="73"/>
                        <a:pt x="3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11"/>
                        <a:pt x="5" y="21"/>
                        <a:pt x="10" y="30"/>
                      </a:cubicBezTo>
                      <a:cubicBezTo>
                        <a:pt x="10" y="30"/>
                        <a:pt x="10" y="30"/>
                        <a:pt x="10" y="30"/>
                      </a:cubicBezTo>
                      <a:cubicBezTo>
                        <a:pt x="13" y="39"/>
                        <a:pt x="17" y="46"/>
                        <a:pt x="20" y="51"/>
                      </a:cubicBezTo>
                      <a:cubicBezTo>
                        <a:pt x="21" y="53"/>
                        <a:pt x="22" y="54"/>
                        <a:pt x="23" y="55"/>
                      </a:cubicBezTo>
                      <a:cubicBezTo>
                        <a:pt x="24" y="56"/>
                        <a:pt x="24" y="56"/>
                        <a:pt x="24" y="57"/>
                      </a:cubicBezTo>
                      <a:cubicBezTo>
                        <a:pt x="52" y="93"/>
                        <a:pt x="159" y="164"/>
                        <a:pt x="191" y="184"/>
                      </a:cubicBezTo>
                      <a:cubicBezTo>
                        <a:pt x="225" y="206"/>
                        <a:pt x="401" y="303"/>
                        <a:pt x="414" y="348"/>
                      </a:cubicBezTo>
                      <a:cubicBezTo>
                        <a:pt x="427" y="394"/>
                        <a:pt x="429" y="330"/>
                        <a:pt x="429" y="306"/>
                      </a:cubicBezTo>
                      <a:cubicBezTo>
                        <a:pt x="429" y="306"/>
                        <a:pt x="432" y="266"/>
                        <a:pt x="264" y="17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88000"/>
                        <a:lumOff val="12000"/>
                      </a:schemeClr>
                    </a:gs>
                    <a:gs pos="50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>
                        <a:lumMod val="78000"/>
                        <a:lumOff val="22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3" name="Freeform 655"/>
                <p:cNvSpPr/>
                <p:nvPr/>
              </p:nvSpPr>
              <p:spPr bwMode="gray">
                <a:xfrm>
                  <a:off x="4736" y="2360"/>
                  <a:ext cx="800" cy="803"/>
                </a:xfrm>
                <a:custGeom>
                  <a:gdLst>
                    <a:gd fmla="*/ 261 w 429" name="T0"/>
                    <a:gd fmla="*/ 211 h 431" name="T1"/>
                    <a:gd fmla="*/ 13 w 429" name="T2"/>
                    <a:gd fmla="*/ 0 h 431" name="T3"/>
                    <a:gd fmla="*/ 15 w 429" name="T4"/>
                    <a:gd fmla="*/ 84 h 431" name="T5"/>
                    <a:gd fmla="*/ 21 w 429" name="T6"/>
                    <a:gd fmla="*/ 94 h 431" name="T7"/>
                    <a:gd fmla="*/ 188 w 429" name="T8"/>
                    <a:gd fmla="*/ 221 h 431" name="T9"/>
                    <a:gd fmla="*/ 411 w 429" name="T10"/>
                    <a:gd fmla="*/ 385 h 431" name="T11"/>
                    <a:gd fmla="*/ 426 w 429" name="T12"/>
                    <a:gd fmla="*/ 343 h 431" name="T13"/>
                    <a:gd fmla="*/ 261 w 429" name="T14"/>
                    <a:gd fmla="*/ 211 h 431" name="T1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b="b" l="0" r="r" t="0"/>
                  <a:pathLst>
                    <a:path h="431" w="429">
                      <a:moveTo>
                        <a:pt x="261" y="211"/>
                      </a:moveTo>
                      <a:cubicBezTo>
                        <a:pt x="222" y="189"/>
                        <a:pt x="34" y="80"/>
                        <a:pt x="13" y="0"/>
                      </a:cubicBezTo>
                      <a:cubicBezTo>
                        <a:pt x="13" y="0"/>
                        <a:pt x="0" y="54"/>
                        <a:pt x="15" y="84"/>
                      </a:cubicBezTo>
                      <a:cubicBezTo>
                        <a:pt x="17" y="87"/>
                        <a:pt x="19" y="90"/>
                        <a:pt x="21" y="94"/>
                      </a:cubicBezTo>
                      <a:cubicBezTo>
                        <a:pt x="49" y="130"/>
                        <a:pt x="156" y="200"/>
                        <a:pt x="188" y="221"/>
                      </a:cubicBezTo>
                      <a:cubicBezTo>
                        <a:pt x="222" y="243"/>
                        <a:pt x="398" y="339"/>
                        <a:pt x="411" y="385"/>
                      </a:cubicBezTo>
                      <a:cubicBezTo>
                        <a:pt x="424" y="431"/>
                        <a:pt x="426" y="367"/>
                        <a:pt x="426" y="343"/>
                      </a:cubicBezTo>
                      <a:cubicBezTo>
                        <a:pt x="426" y="343"/>
                        <a:pt x="429" y="303"/>
                        <a:pt x="261" y="2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88000"/>
                        <a:lumOff val="12000"/>
                      </a:schemeClr>
                    </a:gs>
                    <a:gs pos="50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>
                        <a:lumMod val="78000"/>
                        <a:lumOff val="22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2" name="Group 656"/>
              <p:cNvGrpSpPr/>
              <p:nvPr/>
            </p:nvGrpSpPr>
            <p:grpSpPr>
              <a:xfrm>
                <a:off x="4958" y="2609"/>
                <a:ext cx="564" cy="64"/>
                <a:chOff x="6481" y="2209"/>
                <a:chExt cx="706" cy="81"/>
              </a:xfrm>
            </p:grpSpPr>
            <p:sp>
              <p:nvSpPr>
                <p:cNvPr id="109" name="Freeform 657"/>
                <p:cNvSpPr/>
                <p:nvPr/>
              </p:nvSpPr>
              <p:spPr bwMode="gray">
                <a:xfrm>
                  <a:off x="6842" y="2209"/>
                  <a:ext cx="345" cy="81"/>
                </a:xfrm>
                <a:custGeom>
                  <a:gdLst>
                    <a:gd fmla="*/ 137 w 146" name="T0"/>
                    <a:gd fmla="*/ 34 h 34" name="T1"/>
                    <a:gd fmla="*/ 137 w 146" name="T2"/>
                    <a:gd fmla="*/ 34 h 34" name="T3"/>
                    <a:gd fmla="*/ 0 w 146" name="T4"/>
                    <a:gd fmla="*/ 34 h 34" name="T5"/>
                    <a:gd fmla="*/ 17 w 146" name="T6"/>
                    <a:gd fmla="*/ 17 h 34" name="T7"/>
                    <a:gd fmla="*/ 0 w 146" name="T8"/>
                    <a:gd fmla="*/ 0 h 34" name="T9"/>
                    <a:gd fmla="*/ 137 w 146" name="T10"/>
                    <a:gd fmla="*/ 0 h 34" name="T11"/>
                    <a:gd fmla="*/ 137 w 146" name="T12"/>
                    <a:gd fmla="*/ 0 h 34" name="T13"/>
                    <a:gd fmla="*/ 146 w 146" name="T14"/>
                    <a:gd fmla="*/ 17 h 34" name="T15"/>
                    <a:gd fmla="*/ 137 w 146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46">
                      <a:moveTo>
                        <a:pt x="137" y="34"/>
                      </a:moveTo>
                      <a:cubicBezTo>
                        <a:pt x="137" y="34"/>
                        <a:pt x="137" y="34"/>
                        <a:pt x="137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0" y="34"/>
                        <a:pt x="17" y="27"/>
                        <a:pt x="17" y="17"/>
                      </a:cubicBezTo>
                      <a:cubicBezTo>
                        <a:pt x="17" y="8"/>
                        <a:pt x="10" y="0"/>
                        <a:pt x="0" y="0"/>
                      </a:cubicBezTo>
                      <a:cubicBezTo>
                        <a:pt x="137" y="0"/>
                        <a:pt x="137" y="0"/>
                        <a:pt x="137" y="0"/>
                      </a:cubicBezTo>
                      <a:cubicBezTo>
                        <a:pt x="137" y="0"/>
                        <a:pt x="137" y="0"/>
                        <a:pt x="137" y="0"/>
                      </a:cubicBezTo>
                      <a:cubicBezTo>
                        <a:pt x="142" y="0"/>
                        <a:pt x="146" y="8"/>
                        <a:pt x="146" y="17"/>
                      </a:cubicBezTo>
                      <a:cubicBezTo>
                        <a:pt x="146" y="27"/>
                        <a:pt x="142" y="34"/>
                        <a:pt x="137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0" name="Freeform 658"/>
                <p:cNvSpPr/>
                <p:nvPr/>
              </p:nvSpPr>
              <p:spPr bwMode="gray">
                <a:xfrm>
                  <a:off x="6481" y="2209"/>
                  <a:ext cx="401" cy="81"/>
                </a:xfrm>
                <a:custGeom>
                  <a:gdLst>
                    <a:gd fmla="*/ 170 w 170" name="T0"/>
                    <a:gd fmla="*/ 17 h 34" name="T1"/>
                    <a:gd fmla="*/ 153 w 170" name="T2"/>
                    <a:gd fmla="*/ 34 h 34" name="T3"/>
                    <a:gd fmla="*/ 8 w 170" name="T4"/>
                    <a:gd fmla="*/ 34 h 34" name="T5"/>
                    <a:gd fmla="*/ 0 w 170" name="T6"/>
                    <a:gd fmla="*/ 17 h 34" name="T7"/>
                    <a:gd fmla="*/ 8 w 170" name="T8"/>
                    <a:gd fmla="*/ 0 h 34" name="T9"/>
                    <a:gd fmla="*/ 153 w 170" name="T10"/>
                    <a:gd fmla="*/ 0 h 34" name="T11"/>
                    <a:gd fmla="*/ 170 w 17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70">
                      <a:moveTo>
                        <a:pt x="170" y="17"/>
                      </a:moveTo>
                      <a:cubicBezTo>
                        <a:pt x="170" y="27"/>
                        <a:pt x="163" y="34"/>
                        <a:pt x="153" y="34"/>
                      </a:cubicBez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4" y="34"/>
                        <a:pt x="0" y="27"/>
                        <a:pt x="0" y="17"/>
                      </a:cubicBezTo>
                      <a:cubicBezTo>
                        <a:pt x="0" y="8"/>
                        <a:pt x="4" y="0"/>
                        <a:pt x="8" y="0"/>
                      </a:cubicBezTo>
                      <a:cubicBezTo>
                        <a:pt x="153" y="0"/>
                        <a:pt x="153" y="0"/>
                        <a:pt x="153" y="0"/>
                      </a:cubicBezTo>
                      <a:cubicBezTo>
                        <a:pt x="163" y="0"/>
                        <a:pt x="170" y="8"/>
                        <a:pt x="17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3" name="Group 659"/>
              <p:cNvGrpSpPr/>
              <p:nvPr/>
            </p:nvGrpSpPr>
            <p:grpSpPr>
              <a:xfrm>
                <a:off x="4958" y="1199"/>
                <a:ext cx="564" cy="63"/>
                <a:chOff x="6481" y="421"/>
                <a:chExt cx="706" cy="80"/>
              </a:xfrm>
            </p:grpSpPr>
            <p:sp>
              <p:nvSpPr>
                <p:cNvPr id="107" name="Freeform 660"/>
                <p:cNvSpPr/>
                <p:nvPr/>
              </p:nvSpPr>
              <p:spPr bwMode="gray">
                <a:xfrm>
                  <a:off x="6842" y="421"/>
                  <a:ext cx="345" cy="80"/>
                </a:xfrm>
                <a:custGeom>
                  <a:gdLst>
                    <a:gd fmla="*/ 137 w 146" name="T0"/>
                    <a:gd fmla="*/ 34 h 34" name="T1"/>
                    <a:gd fmla="*/ 137 w 146" name="T2"/>
                    <a:gd fmla="*/ 34 h 34" name="T3"/>
                    <a:gd fmla="*/ 0 w 146" name="T4"/>
                    <a:gd fmla="*/ 34 h 34" name="T5"/>
                    <a:gd fmla="*/ 17 w 146" name="T6"/>
                    <a:gd fmla="*/ 17 h 34" name="T7"/>
                    <a:gd fmla="*/ 0 w 146" name="T8"/>
                    <a:gd fmla="*/ 0 h 34" name="T9"/>
                    <a:gd fmla="*/ 137 w 146" name="T10"/>
                    <a:gd fmla="*/ 0 h 34" name="T11"/>
                    <a:gd fmla="*/ 137 w 146" name="T12"/>
                    <a:gd fmla="*/ 0 h 34" name="T13"/>
                    <a:gd fmla="*/ 146 w 146" name="T14"/>
                    <a:gd fmla="*/ 17 h 34" name="T15"/>
                    <a:gd fmla="*/ 137 w 146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46">
                      <a:moveTo>
                        <a:pt x="137" y="34"/>
                      </a:moveTo>
                      <a:cubicBezTo>
                        <a:pt x="137" y="34"/>
                        <a:pt x="137" y="34"/>
                        <a:pt x="137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0" y="34"/>
                        <a:pt x="17" y="27"/>
                        <a:pt x="17" y="17"/>
                      </a:cubicBezTo>
                      <a:cubicBezTo>
                        <a:pt x="17" y="8"/>
                        <a:pt x="10" y="0"/>
                        <a:pt x="0" y="0"/>
                      </a:cubicBezTo>
                      <a:cubicBezTo>
                        <a:pt x="137" y="0"/>
                        <a:pt x="137" y="0"/>
                        <a:pt x="137" y="0"/>
                      </a:cubicBezTo>
                      <a:cubicBezTo>
                        <a:pt x="137" y="0"/>
                        <a:pt x="137" y="0"/>
                        <a:pt x="137" y="0"/>
                      </a:cubicBezTo>
                      <a:cubicBezTo>
                        <a:pt x="142" y="0"/>
                        <a:pt x="146" y="8"/>
                        <a:pt x="146" y="17"/>
                      </a:cubicBezTo>
                      <a:cubicBezTo>
                        <a:pt x="146" y="27"/>
                        <a:pt x="142" y="34"/>
                        <a:pt x="137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8" name="Freeform 661"/>
                <p:cNvSpPr/>
                <p:nvPr/>
              </p:nvSpPr>
              <p:spPr bwMode="gray">
                <a:xfrm>
                  <a:off x="6481" y="421"/>
                  <a:ext cx="401" cy="80"/>
                </a:xfrm>
                <a:custGeom>
                  <a:gdLst>
                    <a:gd fmla="*/ 170 w 170" name="T0"/>
                    <a:gd fmla="*/ 17 h 34" name="T1"/>
                    <a:gd fmla="*/ 153 w 170" name="T2"/>
                    <a:gd fmla="*/ 34 h 34" name="T3"/>
                    <a:gd fmla="*/ 8 w 170" name="T4"/>
                    <a:gd fmla="*/ 34 h 34" name="T5"/>
                    <a:gd fmla="*/ 0 w 170" name="T6"/>
                    <a:gd fmla="*/ 17 h 34" name="T7"/>
                    <a:gd fmla="*/ 8 w 170" name="T8"/>
                    <a:gd fmla="*/ 0 h 34" name="T9"/>
                    <a:gd fmla="*/ 153 w 170" name="T10"/>
                    <a:gd fmla="*/ 0 h 34" name="T11"/>
                    <a:gd fmla="*/ 170 w 17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70">
                      <a:moveTo>
                        <a:pt x="170" y="17"/>
                      </a:moveTo>
                      <a:cubicBezTo>
                        <a:pt x="170" y="27"/>
                        <a:pt x="163" y="34"/>
                        <a:pt x="153" y="34"/>
                      </a:cubicBez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4" y="34"/>
                        <a:pt x="0" y="27"/>
                        <a:pt x="0" y="17"/>
                      </a:cubicBezTo>
                      <a:cubicBezTo>
                        <a:pt x="0" y="8"/>
                        <a:pt x="4" y="0"/>
                        <a:pt x="8" y="0"/>
                      </a:cubicBezTo>
                      <a:cubicBezTo>
                        <a:pt x="153" y="0"/>
                        <a:pt x="153" y="0"/>
                        <a:pt x="153" y="0"/>
                      </a:cubicBezTo>
                      <a:cubicBezTo>
                        <a:pt x="163" y="0"/>
                        <a:pt x="170" y="8"/>
                        <a:pt x="17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4" name="Group 662"/>
              <p:cNvGrpSpPr/>
              <p:nvPr/>
            </p:nvGrpSpPr>
            <p:grpSpPr>
              <a:xfrm>
                <a:off x="5201" y="1516"/>
                <a:ext cx="276" cy="63"/>
                <a:chOff x="6785" y="823"/>
                <a:chExt cx="345" cy="80"/>
              </a:xfrm>
            </p:grpSpPr>
            <p:sp>
              <p:nvSpPr>
                <p:cNvPr id="105" name="Freeform 663"/>
                <p:cNvSpPr/>
                <p:nvPr/>
              </p:nvSpPr>
              <p:spPr bwMode="gray">
                <a:xfrm>
                  <a:off x="6785" y="823"/>
                  <a:ext cx="173" cy="80"/>
                </a:xfrm>
                <a:custGeom>
                  <a:gdLst>
                    <a:gd fmla="*/ 8 w 73" name="T0"/>
                    <a:gd fmla="*/ 34 h 34" name="T1"/>
                    <a:gd fmla="*/ 8 w 73" name="T2"/>
                    <a:gd fmla="*/ 34 h 34" name="T3"/>
                    <a:gd fmla="*/ 73 w 73" name="T4"/>
                    <a:gd fmla="*/ 34 h 34" name="T5"/>
                    <a:gd fmla="*/ 56 w 73" name="T6"/>
                    <a:gd fmla="*/ 17 h 34" name="T7"/>
                    <a:gd fmla="*/ 73 w 73" name="T8"/>
                    <a:gd fmla="*/ 0 h 34" name="T9"/>
                    <a:gd fmla="*/ 8 w 73" name="T10"/>
                    <a:gd fmla="*/ 0 h 34" name="T11"/>
                    <a:gd fmla="*/ 8 w 73" name="T12"/>
                    <a:gd fmla="*/ 0 h 34" name="T13"/>
                    <a:gd fmla="*/ 0 w 73" name="T14"/>
                    <a:gd fmla="*/ 17 h 34" name="T15"/>
                    <a:gd fmla="*/ 8 w 73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73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73" y="34"/>
                        <a:pt x="73" y="34"/>
                        <a:pt x="73" y="34"/>
                      </a:cubicBezTo>
                      <a:cubicBezTo>
                        <a:pt x="63" y="34"/>
                        <a:pt x="56" y="26"/>
                        <a:pt x="56" y="17"/>
                      </a:cubicBezTo>
                      <a:cubicBezTo>
                        <a:pt x="56" y="7"/>
                        <a:pt x="63" y="0"/>
                        <a:pt x="7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3" y="0"/>
                        <a:pt x="0" y="7"/>
                        <a:pt x="0" y="17"/>
                      </a:cubicBezTo>
                      <a:cubicBezTo>
                        <a:pt x="0" y="26"/>
                        <a:pt x="3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6" name="Freeform 664"/>
                <p:cNvSpPr/>
                <p:nvPr/>
              </p:nvSpPr>
              <p:spPr bwMode="gray">
                <a:xfrm>
                  <a:off x="6918" y="823"/>
                  <a:ext cx="212" cy="80"/>
                </a:xfrm>
                <a:custGeom>
                  <a:gdLst>
                    <a:gd fmla="*/ 0 w 90" name="T0"/>
                    <a:gd fmla="*/ 17 h 34" name="T1"/>
                    <a:gd fmla="*/ 17 w 90" name="T2"/>
                    <a:gd fmla="*/ 34 h 34" name="T3"/>
                    <a:gd fmla="*/ 82 w 90" name="T4"/>
                    <a:gd fmla="*/ 34 h 34" name="T5"/>
                    <a:gd fmla="*/ 90 w 90" name="T6"/>
                    <a:gd fmla="*/ 17 h 34" name="T7"/>
                    <a:gd fmla="*/ 82 w 90" name="T8"/>
                    <a:gd fmla="*/ 0 h 34" name="T9"/>
                    <a:gd fmla="*/ 17 w 90" name="T10"/>
                    <a:gd fmla="*/ 0 h 34" name="T11"/>
                    <a:gd fmla="*/ 0 w 9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90">
                      <a:moveTo>
                        <a:pt x="0" y="17"/>
                      </a:moveTo>
                      <a:cubicBezTo>
                        <a:pt x="0" y="26"/>
                        <a:pt x="7" y="34"/>
                        <a:pt x="17" y="34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6" y="34"/>
                        <a:pt x="90" y="26"/>
                        <a:pt x="90" y="17"/>
                      </a:cubicBezTo>
                      <a:cubicBezTo>
                        <a:pt x="90" y="7"/>
                        <a:pt x="86" y="0"/>
                        <a:pt x="82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7" y="0"/>
                        <a:pt x="0" y="7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5" name="Group 665"/>
              <p:cNvGrpSpPr/>
              <p:nvPr/>
            </p:nvGrpSpPr>
            <p:grpSpPr>
              <a:xfrm>
                <a:off x="4822" y="2069"/>
                <a:ext cx="238" cy="63"/>
                <a:chOff x="6311" y="1524"/>
                <a:chExt cx="297" cy="80"/>
              </a:xfrm>
            </p:grpSpPr>
            <p:sp>
              <p:nvSpPr>
                <p:cNvPr id="103" name="Freeform 666"/>
                <p:cNvSpPr/>
                <p:nvPr/>
              </p:nvSpPr>
              <p:spPr bwMode="gray">
                <a:xfrm>
                  <a:off x="6311" y="1524"/>
                  <a:ext cx="149" cy="80"/>
                </a:xfrm>
                <a:custGeom>
                  <a:gdLst>
                    <a:gd fmla="*/ 8 w 63" name="T0"/>
                    <a:gd fmla="*/ 34 h 34" name="T1"/>
                    <a:gd fmla="*/ 8 w 63" name="T2"/>
                    <a:gd fmla="*/ 34 h 34" name="T3"/>
                    <a:gd fmla="*/ 63 w 63" name="T4"/>
                    <a:gd fmla="*/ 34 h 34" name="T5"/>
                    <a:gd fmla="*/ 46 w 63" name="T6"/>
                    <a:gd fmla="*/ 17 h 34" name="T7"/>
                    <a:gd fmla="*/ 63 w 63" name="T8"/>
                    <a:gd fmla="*/ 0 h 34" name="T9"/>
                    <a:gd fmla="*/ 8 w 63" name="T10"/>
                    <a:gd fmla="*/ 0 h 34" name="T11"/>
                    <a:gd fmla="*/ 8 w 63" name="T12"/>
                    <a:gd fmla="*/ 0 h 34" name="T13"/>
                    <a:gd fmla="*/ 0 w 63" name="T14"/>
                    <a:gd fmla="*/ 17 h 34" name="T15"/>
                    <a:gd fmla="*/ 8 w 63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62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63" y="34"/>
                        <a:pt x="63" y="34"/>
                        <a:pt x="63" y="34"/>
                      </a:cubicBezTo>
                      <a:cubicBezTo>
                        <a:pt x="54" y="34"/>
                        <a:pt x="46" y="27"/>
                        <a:pt x="46" y="17"/>
                      </a:cubicBezTo>
                      <a:cubicBezTo>
                        <a:pt x="46" y="8"/>
                        <a:pt x="54" y="0"/>
                        <a:pt x="6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7"/>
                        <a:pt x="4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4" name="Freeform 667"/>
                <p:cNvSpPr/>
                <p:nvPr/>
              </p:nvSpPr>
              <p:spPr bwMode="gray">
                <a:xfrm>
                  <a:off x="6419" y="1524"/>
                  <a:ext cx="189" cy="80"/>
                </a:xfrm>
                <a:custGeom>
                  <a:gdLst>
                    <a:gd fmla="*/ 0 w 80" name="T0"/>
                    <a:gd fmla="*/ 17 h 34" name="T1"/>
                    <a:gd fmla="*/ 17 w 80" name="T2"/>
                    <a:gd fmla="*/ 34 h 34" name="T3"/>
                    <a:gd fmla="*/ 72 w 80" name="T4"/>
                    <a:gd fmla="*/ 34 h 34" name="T5"/>
                    <a:gd fmla="*/ 80 w 80" name="T6"/>
                    <a:gd fmla="*/ 17 h 34" name="T7"/>
                    <a:gd fmla="*/ 72 w 80" name="T8"/>
                    <a:gd fmla="*/ 0 h 34" name="T9"/>
                    <a:gd fmla="*/ 17 w 80" name="T10"/>
                    <a:gd fmla="*/ 0 h 34" name="T11"/>
                    <a:gd fmla="*/ 0 w 8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80">
                      <a:moveTo>
                        <a:pt x="0" y="17"/>
                      </a:moveTo>
                      <a:cubicBezTo>
                        <a:pt x="0" y="27"/>
                        <a:pt x="8" y="34"/>
                        <a:pt x="17" y="34"/>
                      </a:cubicBezTo>
                      <a:cubicBezTo>
                        <a:pt x="72" y="34"/>
                        <a:pt x="72" y="34"/>
                        <a:pt x="72" y="34"/>
                      </a:cubicBezTo>
                      <a:cubicBezTo>
                        <a:pt x="76" y="34"/>
                        <a:pt x="80" y="27"/>
                        <a:pt x="80" y="17"/>
                      </a:cubicBezTo>
                      <a:cubicBezTo>
                        <a:pt x="80" y="8"/>
                        <a:pt x="76" y="0"/>
                        <a:pt x="72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8" y="0"/>
                        <a:pt x="0" y="8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6" name="Group 668"/>
              <p:cNvGrpSpPr/>
              <p:nvPr/>
            </p:nvGrpSpPr>
            <p:grpSpPr>
              <a:xfrm>
                <a:off x="4788" y="1812"/>
                <a:ext cx="653" cy="63"/>
                <a:chOff x="6268" y="1198"/>
                <a:chExt cx="817" cy="80"/>
              </a:xfrm>
            </p:grpSpPr>
            <p:sp>
              <p:nvSpPr>
                <p:cNvPr id="101" name="Freeform 669"/>
                <p:cNvSpPr/>
                <p:nvPr/>
              </p:nvSpPr>
              <p:spPr bwMode="gray">
                <a:xfrm>
                  <a:off x="6268" y="1198"/>
                  <a:ext cx="411" cy="80"/>
                </a:xfrm>
                <a:custGeom>
                  <a:gdLst>
                    <a:gd fmla="*/ 8 w 174" name="T0"/>
                    <a:gd fmla="*/ 34 h 34" name="T1"/>
                    <a:gd fmla="*/ 8 w 174" name="T2"/>
                    <a:gd fmla="*/ 34 h 34" name="T3"/>
                    <a:gd fmla="*/ 174 w 174" name="T4"/>
                    <a:gd fmla="*/ 34 h 34" name="T5"/>
                    <a:gd fmla="*/ 157 w 174" name="T6"/>
                    <a:gd fmla="*/ 17 h 34" name="T7"/>
                    <a:gd fmla="*/ 174 w 174" name="T8"/>
                    <a:gd fmla="*/ 0 h 34" name="T9"/>
                    <a:gd fmla="*/ 8 w 174" name="T10"/>
                    <a:gd fmla="*/ 0 h 34" name="T11"/>
                    <a:gd fmla="*/ 8 w 174" name="T12"/>
                    <a:gd fmla="*/ 0 h 34" name="T13"/>
                    <a:gd fmla="*/ 0 w 174" name="T14"/>
                    <a:gd fmla="*/ 17 h 34" name="T15"/>
                    <a:gd fmla="*/ 8 w 174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74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174" y="34"/>
                        <a:pt x="174" y="34"/>
                        <a:pt x="174" y="34"/>
                      </a:cubicBezTo>
                      <a:cubicBezTo>
                        <a:pt x="165" y="34"/>
                        <a:pt x="157" y="26"/>
                        <a:pt x="157" y="17"/>
                      </a:cubicBezTo>
                      <a:cubicBezTo>
                        <a:pt x="157" y="8"/>
                        <a:pt x="165" y="0"/>
                        <a:pt x="174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3" y="0"/>
                        <a:pt x="0" y="8"/>
                        <a:pt x="0" y="17"/>
                      </a:cubicBezTo>
                      <a:cubicBezTo>
                        <a:pt x="0" y="26"/>
                        <a:pt x="3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2" name="Freeform 670"/>
                <p:cNvSpPr/>
                <p:nvPr/>
              </p:nvSpPr>
              <p:spPr bwMode="gray">
                <a:xfrm>
                  <a:off x="6639" y="1198"/>
                  <a:ext cx="446" cy="80"/>
                </a:xfrm>
                <a:custGeom>
                  <a:gdLst>
                    <a:gd fmla="*/ 0 w 189" name="T0"/>
                    <a:gd fmla="*/ 17 h 34" name="T1"/>
                    <a:gd fmla="*/ 17 w 189" name="T2"/>
                    <a:gd fmla="*/ 34 h 34" name="T3"/>
                    <a:gd fmla="*/ 180 w 189" name="T4"/>
                    <a:gd fmla="*/ 34 h 34" name="T5"/>
                    <a:gd fmla="*/ 189 w 189" name="T6"/>
                    <a:gd fmla="*/ 17 h 34" name="T7"/>
                    <a:gd fmla="*/ 180 w 189" name="T8"/>
                    <a:gd fmla="*/ 0 h 34" name="T9"/>
                    <a:gd fmla="*/ 17 w 189" name="T10"/>
                    <a:gd fmla="*/ 0 h 34" name="T11"/>
                    <a:gd fmla="*/ 0 w 189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89">
                      <a:moveTo>
                        <a:pt x="0" y="17"/>
                      </a:moveTo>
                      <a:cubicBezTo>
                        <a:pt x="0" y="26"/>
                        <a:pt x="8" y="34"/>
                        <a:pt x="17" y="34"/>
                      </a:cubicBezTo>
                      <a:cubicBezTo>
                        <a:pt x="180" y="34"/>
                        <a:pt x="180" y="34"/>
                        <a:pt x="180" y="34"/>
                      </a:cubicBezTo>
                      <a:cubicBezTo>
                        <a:pt x="185" y="34"/>
                        <a:pt x="189" y="26"/>
                        <a:pt x="189" y="17"/>
                      </a:cubicBezTo>
                      <a:cubicBezTo>
                        <a:pt x="189" y="8"/>
                        <a:pt x="185" y="0"/>
                        <a:pt x="18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8" y="0"/>
                        <a:pt x="0" y="8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7" name="Group 671"/>
              <p:cNvGrpSpPr/>
              <p:nvPr/>
            </p:nvGrpSpPr>
            <p:grpSpPr>
              <a:xfrm>
                <a:off x="5201" y="2930"/>
                <a:ext cx="276" cy="63"/>
                <a:chOff x="6785" y="2616"/>
                <a:chExt cx="345" cy="80"/>
              </a:xfrm>
            </p:grpSpPr>
            <p:sp>
              <p:nvSpPr>
                <p:cNvPr id="99" name="Freeform 672"/>
                <p:cNvSpPr/>
                <p:nvPr/>
              </p:nvSpPr>
              <p:spPr bwMode="gray">
                <a:xfrm>
                  <a:off x="6785" y="2616"/>
                  <a:ext cx="173" cy="80"/>
                </a:xfrm>
                <a:custGeom>
                  <a:gdLst>
                    <a:gd fmla="*/ 8 w 73" name="T0"/>
                    <a:gd fmla="*/ 34 h 34" name="T1"/>
                    <a:gd fmla="*/ 8 w 73" name="T2"/>
                    <a:gd fmla="*/ 34 h 34" name="T3"/>
                    <a:gd fmla="*/ 73 w 73" name="T4"/>
                    <a:gd fmla="*/ 34 h 34" name="T5"/>
                    <a:gd fmla="*/ 56 w 73" name="T6"/>
                    <a:gd fmla="*/ 17 h 34" name="T7"/>
                    <a:gd fmla="*/ 73 w 73" name="T8"/>
                    <a:gd fmla="*/ 0 h 34" name="T9"/>
                    <a:gd fmla="*/ 8 w 73" name="T10"/>
                    <a:gd fmla="*/ 0 h 34" name="T11"/>
                    <a:gd fmla="*/ 8 w 73" name="T12"/>
                    <a:gd fmla="*/ 0 h 34" name="T13"/>
                    <a:gd fmla="*/ 0 w 73" name="T14"/>
                    <a:gd fmla="*/ 17 h 34" name="T15"/>
                    <a:gd fmla="*/ 8 w 73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73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73" y="34"/>
                        <a:pt x="73" y="34"/>
                        <a:pt x="73" y="34"/>
                      </a:cubicBezTo>
                      <a:cubicBezTo>
                        <a:pt x="63" y="34"/>
                        <a:pt x="56" y="26"/>
                        <a:pt x="56" y="17"/>
                      </a:cubicBezTo>
                      <a:cubicBezTo>
                        <a:pt x="56" y="8"/>
                        <a:pt x="63" y="0"/>
                        <a:pt x="7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3" y="0"/>
                        <a:pt x="0" y="8"/>
                        <a:pt x="0" y="17"/>
                      </a:cubicBezTo>
                      <a:cubicBezTo>
                        <a:pt x="0" y="26"/>
                        <a:pt x="3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0" name="Freeform 673"/>
                <p:cNvSpPr/>
                <p:nvPr/>
              </p:nvSpPr>
              <p:spPr bwMode="gray">
                <a:xfrm>
                  <a:off x="6918" y="2616"/>
                  <a:ext cx="212" cy="80"/>
                </a:xfrm>
                <a:custGeom>
                  <a:gdLst>
                    <a:gd fmla="*/ 0 w 90" name="T0"/>
                    <a:gd fmla="*/ 17 h 34" name="T1"/>
                    <a:gd fmla="*/ 17 w 90" name="T2"/>
                    <a:gd fmla="*/ 34 h 34" name="T3"/>
                    <a:gd fmla="*/ 82 w 90" name="T4"/>
                    <a:gd fmla="*/ 34 h 34" name="T5"/>
                    <a:gd fmla="*/ 90 w 90" name="T6"/>
                    <a:gd fmla="*/ 17 h 34" name="T7"/>
                    <a:gd fmla="*/ 82 w 90" name="T8"/>
                    <a:gd fmla="*/ 0 h 34" name="T9"/>
                    <a:gd fmla="*/ 17 w 90" name="T10"/>
                    <a:gd fmla="*/ 0 h 34" name="T11"/>
                    <a:gd fmla="*/ 0 w 9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90">
                      <a:moveTo>
                        <a:pt x="0" y="17"/>
                      </a:moveTo>
                      <a:cubicBezTo>
                        <a:pt x="0" y="26"/>
                        <a:pt x="7" y="34"/>
                        <a:pt x="17" y="34"/>
                      </a:cubicBezTo>
                      <a:cubicBezTo>
                        <a:pt x="82" y="34"/>
                        <a:pt x="82" y="34"/>
                        <a:pt x="82" y="34"/>
                      </a:cubicBezTo>
                      <a:cubicBezTo>
                        <a:pt x="86" y="34"/>
                        <a:pt x="90" y="26"/>
                        <a:pt x="90" y="17"/>
                      </a:cubicBezTo>
                      <a:cubicBezTo>
                        <a:pt x="90" y="8"/>
                        <a:pt x="86" y="0"/>
                        <a:pt x="82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7" y="0"/>
                        <a:pt x="0" y="8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8" name="Group 674"/>
              <p:cNvGrpSpPr/>
              <p:nvPr/>
            </p:nvGrpSpPr>
            <p:grpSpPr>
              <a:xfrm>
                <a:off x="4822" y="3483"/>
                <a:ext cx="238" cy="63"/>
                <a:chOff x="6311" y="3317"/>
                <a:chExt cx="297" cy="80"/>
              </a:xfrm>
            </p:grpSpPr>
            <p:sp>
              <p:nvSpPr>
                <p:cNvPr id="97" name="Freeform 675"/>
                <p:cNvSpPr/>
                <p:nvPr/>
              </p:nvSpPr>
              <p:spPr bwMode="gray">
                <a:xfrm>
                  <a:off x="6311" y="3317"/>
                  <a:ext cx="149" cy="80"/>
                </a:xfrm>
                <a:custGeom>
                  <a:gdLst>
                    <a:gd fmla="*/ 8 w 63" name="T0"/>
                    <a:gd fmla="*/ 34 h 34" name="T1"/>
                    <a:gd fmla="*/ 8 w 63" name="T2"/>
                    <a:gd fmla="*/ 34 h 34" name="T3"/>
                    <a:gd fmla="*/ 63 w 63" name="T4"/>
                    <a:gd fmla="*/ 34 h 34" name="T5"/>
                    <a:gd fmla="*/ 46 w 63" name="T6"/>
                    <a:gd fmla="*/ 17 h 34" name="T7"/>
                    <a:gd fmla="*/ 63 w 63" name="T8"/>
                    <a:gd fmla="*/ 0 h 34" name="T9"/>
                    <a:gd fmla="*/ 8 w 63" name="T10"/>
                    <a:gd fmla="*/ 0 h 34" name="T11"/>
                    <a:gd fmla="*/ 8 w 63" name="T12"/>
                    <a:gd fmla="*/ 0 h 34" name="T13"/>
                    <a:gd fmla="*/ 0 w 63" name="T14"/>
                    <a:gd fmla="*/ 17 h 34" name="T15"/>
                    <a:gd fmla="*/ 8 w 63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62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63" y="34"/>
                        <a:pt x="63" y="34"/>
                        <a:pt x="63" y="34"/>
                      </a:cubicBezTo>
                      <a:cubicBezTo>
                        <a:pt x="54" y="34"/>
                        <a:pt x="46" y="27"/>
                        <a:pt x="46" y="17"/>
                      </a:cubicBezTo>
                      <a:cubicBezTo>
                        <a:pt x="46" y="8"/>
                        <a:pt x="54" y="0"/>
                        <a:pt x="6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7"/>
                        <a:pt x="4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8" name="Freeform 676"/>
                <p:cNvSpPr/>
                <p:nvPr/>
              </p:nvSpPr>
              <p:spPr bwMode="gray">
                <a:xfrm>
                  <a:off x="6419" y="3317"/>
                  <a:ext cx="189" cy="80"/>
                </a:xfrm>
                <a:custGeom>
                  <a:gdLst>
                    <a:gd fmla="*/ 0 w 80" name="T0"/>
                    <a:gd fmla="*/ 17 h 34" name="T1"/>
                    <a:gd fmla="*/ 17 w 80" name="T2"/>
                    <a:gd fmla="*/ 34 h 34" name="T3"/>
                    <a:gd fmla="*/ 72 w 80" name="T4"/>
                    <a:gd fmla="*/ 34 h 34" name="T5"/>
                    <a:gd fmla="*/ 80 w 80" name="T6"/>
                    <a:gd fmla="*/ 17 h 34" name="T7"/>
                    <a:gd fmla="*/ 72 w 80" name="T8"/>
                    <a:gd fmla="*/ 0 h 34" name="T9"/>
                    <a:gd fmla="*/ 17 w 80" name="T10"/>
                    <a:gd fmla="*/ 0 h 34" name="T11"/>
                    <a:gd fmla="*/ 0 w 80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80">
                      <a:moveTo>
                        <a:pt x="0" y="17"/>
                      </a:moveTo>
                      <a:cubicBezTo>
                        <a:pt x="0" y="27"/>
                        <a:pt x="8" y="34"/>
                        <a:pt x="17" y="34"/>
                      </a:cubicBezTo>
                      <a:cubicBezTo>
                        <a:pt x="72" y="34"/>
                        <a:pt x="72" y="34"/>
                        <a:pt x="72" y="34"/>
                      </a:cubicBezTo>
                      <a:cubicBezTo>
                        <a:pt x="76" y="34"/>
                        <a:pt x="80" y="27"/>
                        <a:pt x="80" y="17"/>
                      </a:cubicBezTo>
                      <a:cubicBezTo>
                        <a:pt x="80" y="8"/>
                        <a:pt x="76" y="0"/>
                        <a:pt x="72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8" y="0"/>
                        <a:pt x="0" y="8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49" name="Group 677"/>
              <p:cNvGrpSpPr/>
              <p:nvPr/>
            </p:nvGrpSpPr>
            <p:grpSpPr>
              <a:xfrm>
                <a:off x="4788" y="3226"/>
                <a:ext cx="653" cy="63"/>
                <a:chOff x="6268" y="2991"/>
                <a:chExt cx="817" cy="80"/>
              </a:xfrm>
            </p:grpSpPr>
            <p:sp>
              <p:nvSpPr>
                <p:cNvPr id="95" name="Freeform 678"/>
                <p:cNvSpPr/>
                <p:nvPr/>
              </p:nvSpPr>
              <p:spPr bwMode="gray">
                <a:xfrm>
                  <a:off x="6268" y="2991"/>
                  <a:ext cx="411" cy="80"/>
                </a:xfrm>
                <a:custGeom>
                  <a:gdLst>
                    <a:gd fmla="*/ 8 w 174" name="T0"/>
                    <a:gd fmla="*/ 34 h 34" name="T1"/>
                    <a:gd fmla="*/ 8 w 174" name="T2"/>
                    <a:gd fmla="*/ 34 h 34" name="T3"/>
                    <a:gd fmla="*/ 174 w 174" name="T4"/>
                    <a:gd fmla="*/ 34 h 34" name="T5"/>
                    <a:gd fmla="*/ 157 w 174" name="T6"/>
                    <a:gd fmla="*/ 17 h 34" name="T7"/>
                    <a:gd fmla="*/ 174 w 174" name="T8"/>
                    <a:gd fmla="*/ 0 h 34" name="T9"/>
                    <a:gd fmla="*/ 8 w 174" name="T10"/>
                    <a:gd fmla="*/ 0 h 34" name="T11"/>
                    <a:gd fmla="*/ 8 w 174" name="T12"/>
                    <a:gd fmla="*/ 0 h 34" name="T13"/>
                    <a:gd fmla="*/ 0 w 174" name="T14"/>
                    <a:gd fmla="*/ 17 h 34" name="T15"/>
                    <a:gd fmla="*/ 8 w 174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74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174" y="34"/>
                        <a:pt x="174" y="34"/>
                        <a:pt x="174" y="34"/>
                      </a:cubicBezTo>
                      <a:cubicBezTo>
                        <a:pt x="165" y="34"/>
                        <a:pt x="157" y="27"/>
                        <a:pt x="157" y="17"/>
                      </a:cubicBezTo>
                      <a:cubicBezTo>
                        <a:pt x="157" y="8"/>
                        <a:pt x="165" y="0"/>
                        <a:pt x="174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3" y="0"/>
                        <a:pt x="0" y="8"/>
                        <a:pt x="0" y="17"/>
                      </a:cubicBezTo>
                      <a:cubicBezTo>
                        <a:pt x="0" y="27"/>
                        <a:pt x="3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6" name="Freeform 679"/>
                <p:cNvSpPr/>
                <p:nvPr/>
              </p:nvSpPr>
              <p:spPr bwMode="gray">
                <a:xfrm>
                  <a:off x="6639" y="2991"/>
                  <a:ext cx="446" cy="80"/>
                </a:xfrm>
                <a:custGeom>
                  <a:gdLst>
                    <a:gd fmla="*/ 0 w 189" name="T0"/>
                    <a:gd fmla="*/ 17 h 34" name="T1"/>
                    <a:gd fmla="*/ 17 w 189" name="T2"/>
                    <a:gd fmla="*/ 34 h 34" name="T3"/>
                    <a:gd fmla="*/ 180 w 189" name="T4"/>
                    <a:gd fmla="*/ 34 h 34" name="T5"/>
                    <a:gd fmla="*/ 189 w 189" name="T6"/>
                    <a:gd fmla="*/ 17 h 34" name="T7"/>
                    <a:gd fmla="*/ 180 w 189" name="T8"/>
                    <a:gd fmla="*/ 0 h 34" name="T9"/>
                    <a:gd fmla="*/ 17 w 189" name="T10"/>
                    <a:gd fmla="*/ 0 h 34" name="T11"/>
                    <a:gd fmla="*/ 0 w 189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89">
                      <a:moveTo>
                        <a:pt x="0" y="17"/>
                      </a:moveTo>
                      <a:cubicBezTo>
                        <a:pt x="0" y="27"/>
                        <a:pt x="8" y="34"/>
                        <a:pt x="17" y="34"/>
                      </a:cubicBezTo>
                      <a:cubicBezTo>
                        <a:pt x="180" y="34"/>
                        <a:pt x="180" y="34"/>
                        <a:pt x="180" y="34"/>
                      </a:cubicBezTo>
                      <a:cubicBezTo>
                        <a:pt x="185" y="34"/>
                        <a:pt x="189" y="27"/>
                        <a:pt x="189" y="17"/>
                      </a:cubicBezTo>
                      <a:cubicBezTo>
                        <a:pt x="189" y="8"/>
                        <a:pt x="185" y="0"/>
                        <a:pt x="18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8" y="0"/>
                        <a:pt x="0" y="8"/>
                        <a:pt x="0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0" name="Group 680"/>
              <p:cNvGrpSpPr/>
              <p:nvPr/>
            </p:nvGrpSpPr>
            <p:grpSpPr>
              <a:xfrm>
                <a:off x="4781" y="1055"/>
                <a:ext cx="660" cy="63"/>
                <a:chOff x="6259" y="239"/>
                <a:chExt cx="826" cy="80"/>
              </a:xfrm>
            </p:grpSpPr>
            <p:sp>
              <p:nvSpPr>
                <p:cNvPr id="93" name="Freeform 681"/>
                <p:cNvSpPr/>
                <p:nvPr/>
              </p:nvSpPr>
              <p:spPr bwMode="gray">
                <a:xfrm>
                  <a:off x="6259" y="239"/>
                  <a:ext cx="446" cy="80"/>
                </a:xfrm>
                <a:custGeom>
                  <a:gdLst>
                    <a:gd fmla="*/ 8 w 189" name="T0"/>
                    <a:gd fmla="*/ 34 h 34" name="T1"/>
                    <a:gd fmla="*/ 8 w 189" name="T2"/>
                    <a:gd fmla="*/ 34 h 34" name="T3"/>
                    <a:gd fmla="*/ 174 w 189" name="T4"/>
                    <a:gd fmla="*/ 34 h 34" name="T5"/>
                    <a:gd fmla="*/ 189 w 189" name="T6"/>
                    <a:gd fmla="*/ 34 h 34" name="T7"/>
                    <a:gd fmla="*/ 174 w 189" name="T8"/>
                    <a:gd fmla="*/ 25 h 34" name="T9"/>
                    <a:gd fmla="*/ 160 w 189" name="T10"/>
                    <a:gd fmla="*/ 17 h 34" name="T11"/>
                    <a:gd fmla="*/ 174 w 189" name="T12"/>
                    <a:gd fmla="*/ 8 h 34" name="T13"/>
                    <a:gd fmla="*/ 189 w 189" name="T14"/>
                    <a:gd fmla="*/ 0 h 34" name="T15"/>
                    <a:gd fmla="*/ 174 w 189" name="T16"/>
                    <a:gd fmla="*/ 0 h 34" name="T17"/>
                    <a:gd fmla="*/ 8 w 189" name="T18"/>
                    <a:gd fmla="*/ 0 h 34" name="T19"/>
                    <a:gd fmla="*/ 8 w 189" name="T20"/>
                    <a:gd fmla="*/ 0 h 34" name="T21"/>
                    <a:gd fmla="*/ 0 w 189" name="T22"/>
                    <a:gd fmla="*/ 17 h 34" name="T23"/>
                    <a:gd fmla="*/ 8 w 189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89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174" y="34"/>
                        <a:pt x="174" y="34"/>
                        <a:pt x="174" y="34"/>
                      </a:cubicBezTo>
                      <a:cubicBezTo>
                        <a:pt x="189" y="34"/>
                        <a:pt x="189" y="34"/>
                        <a:pt x="189" y="34"/>
                      </a:cubicBezTo>
                      <a:cubicBezTo>
                        <a:pt x="174" y="25"/>
                        <a:pt x="174" y="25"/>
                        <a:pt x="174" y="25"/>
                      </a:cubicBezTo>
                      <a:cubicBezTo>
                        <a:pt x="160" y="17"/>
                        <a:pt x="160" y="17"/>
                        <a:pt x="160" y="17"/>
                      </a:cubicBezTo>
                      <a:cubicBezTo>
                        <a:pt x="174" y="8"/>
                        <a:pt x="174" y="8"/>
                        <a:pt x="174" y="8"/>
                      </a:cubicBezTo>
                      <a:cubicBezTo>
                        <a:pt x="189" y="0"/>
                        <a:pt x="189" y="0"/>
                        <a:pt x="189" y="0"/>
                      </a:cubicBezTo>
                      <a:cubicBezTo>
                        <a:pt x="174" y="0"/>
                        <a:pt x="174" y="0"/>
                        <a:pt x="174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3" y="0"/>
                        <a:pt x="0" y="7"/>
                        <a:pt x="0" y="17"/>
                      </a:cubicBezTo>
                      <a:cubicBezTo>
                        <a:pt x="0" y="26"/>
                        <a:pt x="3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Freeform 682"/>
                <p:cNvSpPr/>
                <p:nvPr/>
              </p:nvSpPr>
              <p:spPr bwMode="gray">
                <a:xfrm>
                  <a:off x="6637" y="239"/>
                  <a:ext cx="448" cy="80"/>
                </a:xfrm>
                <a:custGeom>
                  <a:gdLst>
                    <a:gd fmla="*/ 0 w 190" name="T0"/>
                    <a:gd fmla="*/ 17 h 34" name="T1"/>
                    <a:gd fmla="*/ 14 w 190" name="T2"/>
                    <a:gd fmla="*/ 25 h 34" name="T3"/>
                    <a:gd fmla="*/ 29 w 190" name="T4"/>
                    <a:gd fmla="*/ 34 h 34" name="T5"/>
                    <a:gd fmla="*/ 181 w 190" name="T6"/>
                    <a:gd fmla="*/ 34 h 34" name="T7"/>
                    <a:gd fmla="*/ 190 w 190" name="T8"/>
                    <a:gd fmla="*/ 17 h 34" name="T9"/>
                    <a:gd fmla="*/ 181 w 190" name="T10"/>
                    <a:gd fmla="*/ 0 h 34" name="T11"/>
                    <a:gd fmla="*/ 29 w 190" name="T12"/>
                    <a:gd fmla="*/ 0 h 34" name="T13"/>
                    <a:gd fmla="*/ 14 w 190" name="T14"/>
                    <a:gd fmla="*/ 8 h 34" name="T15"/>
                    <a:gd fmla="*/ 0 w 190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90">
                      <a:moveTo>
                        <a:pt x="0" y="17"/>
                      </a:move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29" y="34"/>
                        <a:pt x="29" y="34"/>
                        <a:pt x="29" y="34"/>
                      </a:cubicBezTo>
                      <a:cubicBezTo>
                        <a:pt x="181" y="34"/>
                        <a:pt x="181" y="34"/>
                        <a:pt x="181" y="34"/>
                      </a:cubicBezTo>
                      <a:cubicBezTo>
                        <a:pt x="186" y="34"/>
                        <a:pt x="190" y="26"/>
                        <a:pt x="190" y="17"/>
                      </a:cubicBezTo>
                      <a:cubicBezTo>
                        <a:pt x="190" y="7"/>
                        <a:pt x="186" y="0"/>
                        <a:pt x="181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1" name="Group 683"/>
              <p:cNvGrpSpPr/>
              <p:nvPr/>
            </p:nvGrpSpPr>
            <p:grpSpPr>
              <a:xfrm>
                <a:off x="5192" y="1352"/>
                <a:ext cx="249" cy="63"/>
                <a:chOff x="6774" y="615"/>
                <a:chExt cx="311" cy="80"/>
              </a:xfrm>
            </p:grpSpPr>
            <p:sp>
              <p:nvSpPr>
                <p:cNvPr id="91" name="Freeform 684"/>
                <p:cNvSpPr/>
                <p:nvPr/>
              </p:nvSpPr>
              <p:spPr bwMode="gray">
                <a:xfrm>
                  <a:off x="6774" y="615"/>
                  <a:ext cx="207" cy="80"/>
                </a:xfrm>
                <a:custGeom>
                  <a:gdLst>
                    <a:gd fmla="*/ 9 w 88" name="T0"/>
                    <a:gd fmla="*/ 34 h 34" name="T1"/>
                    <a:gd fmla="*/ 9 w 88" name="T2"/>
                    <a:gd fmla="*/ 34 h 34" name="T3"/>
                    <a:gd fmla="*/ 74 w 88" name="T4"/>
                    <a:gd fmla="*/ 34 h 34" name="T5"/>
                    <a:gd fmla="*/ 88 w 88" name="T6"/>
                    <a:gd fmla="*/ 34 h 34" name="T7"/>
                    <a:gd fmla="*/ 74 w 88" name="T8"/>
                    <a:gd fmla="*/ 25 h 34" name="T9"/>
                    <a:gd fmla="*/ 59 w 88" name="T10"/>
                    <a:gd fmla="*/ 17 h 34" name="T11"/>
                    <a:gd fmla="*/ 74 w 88" name="T12"/>
                    <a:gd fmla="*/ 8 h 34" name="T13"/>
                    <a:gd fmla="*/ 88 w 88" name="T14"/>
                    <a:gd fmla="*/ 0 h 34" name="T15"/>
                    <a:gd fmla="*/ 74 w 88" name="T16"/>
                    <a:gd fmla="*/ 0 h 34" name="T17"/>
                    <a:gd fmla="*/ 9 w 88" name="T18"/>
                    <a:gd fmla="*/ 0 h 34" name="T19"/>
                    <a:gd fmla="*/ 9 w 88" name="T20"/>
                    <a:gd fmla="*/ 0 h 34" name="T21"/>
                    <a:gd fmla="*/ 0 w 88" name="T22"/>
                    <a:gd fmla="*/ 17 h 34" name="T23"/>
                    <a:gd fmla="*/ 9 w 88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88">
                      <a:moveTo>
                        <a:pt x="9" y="34"/>
                      </a:move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74" y="34"/>
                        <a:pt x="74" y="34"/>
                        <a:pt x="74" y="34"/>
                      </a:cubicBezTo>
                      <a:cubicBezTo>
                        <a:pt x="88" y="34"/>
                        <a:pt x="88" y="34"/>
                        <a:pt x="88" y="34"/>
                      </a:cubicBezTo>
                      <a:cubicBezTo>
                        <a:pt x="74" y="25"/>
                        <a:pt x="74" y="25"/>
                        <a:pt x="74" y="25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74" y="8"/>
                        <a:pt x="74" y="8"/>
                        <a:pt x="74" y="8"/>
                      </a:cubicBezTo>
                      <a:cubicBezTo>
                        <a:pt x="88" y="0"/>
                        <a:pt x="88" y="0"/>
                        <a:pt x="88" y="0"/>
                      </a:cubicBezTo>
                      <a:cubicBezTo>
                        <a:pt x="74" y="0"/>
                        <a:pt x="74" y="0"/>
                        <a:pt x="74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6"/>
                        <a:pt x="4" y="34"/>
                        <a:pt x="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2" name="Freeform 685"/>
                <p:cNvSpPr/>
                <p:nvPr/>
              </p:nvSpPr>
              <p:spPr bwMode="gray">
                <a:xfrm>
                  <a:off x="6913" y="615"/>
                  <a:ext cx="172" cy="80"/>
                </a:xfrm>
                <a:custGeom>
                  <a:gdLst>
                    <a:gd fmla="*/ 0 w 73" name="T0"/>
                    <a:gd fmla="*/ 17 h 34" name="T1"/>
                    <a:gd fmla="*/ 15 w 73" name="T2"/>
                    <a:gd fmla="*/ 25 h 34" name="T3"/>
                    <a:gd fmla="*/ 29 w 73" name="T4"/>
                    <a:gd fmla="*/ 34 h 34" name="T5"/>
                    <a:gd fmla="*/ 64 w 73" name="T6"/>
                    <a:gd fmla="*/ 34 h 34" name="T7"/>
                    <a:gd fmla="*/ 73 w 73" name="T8"/>
                    <a:gd fmla="*/ 17 h 34" name="T9"/>
                    <a:gd fmla="*/ 64 w 73" name="T10"/>
                    <a:gd fmla="*/ 0 h 34" name="T11"/>
                    <a:gd fmla="*/ 29 w 73" name="T12"/>
                    <a:gd fmla="*/ 0 h 34" name="T13"/>
                    <a:gd fmla="*/ 15 w 73" name="T14"/>
                    <a:gd fmla="*/ 8 h 34" name="T15"/>
                    <a:gd fmla="*/ 0 w 73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73">
                      <a:moveTo>
                        <a:pt x="0" y="17"/>
                      </a:moveTo>
                      <a:cubicBezTo>
                        <a:pt x="15" y="25"/>
                        <a:pt x="15" y="25"/>
                        <a:pt x="15" y="25"/>
                      </a:cubicBezTo>
                      <a:cubicBezTo>
                        <a:pt x="29" y="34"/>
                        <a:pt x="29" y="34"/>
                        <a:pt x="29" y="34"/>
                      </a:cubicBezTo>
                      <a:cubicBezTo>
                        <a:pt x="64" y="34"/>
                        <a:pt x="64" y="34"/>
                        <a:pt x="64" y="34"/>
                      </a:cubicBezTo>
                      <a:cubicBezTo>
                        <a:pt x="69" y="34"/>
                        <a:pt x="73" y="26"/>
                        <a:pt x="73" y="17"/>
                      </a:cubicBezTo>
                      <a:cubicBezTo>
                        <a:pt x="73" y="8"/>
                        <a:pt x="69" y="0"/>
                        <a:pt x="64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15" y="8"/>
                        <a:pt x="15" y="8"/>
                        <a:pt x="15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2" name="Group 686"/>
              <p:cNvGrpSpPr/>
              <p:nvPr/>
            </p:nvGrpSpPr>
            <p:grpSpPr>
              <a:xfrm>
                <a:off x="5192" y="2762"/>
                <a:ext cx="249" cy="63"/>
                <a:chOff x="6774" y="2403"/>
                <a:chExt cx="311" cy="80"/>
              </a:xfrm>
            </p:grpSpPr>
            <p:sp>
              <p:nvSpPr>
                <p:cNvPr id="89" name="Freeform 687"/>
                <p:cNvSpPr/>
                <p:nvPr/>
              </p:nvSpPr>
              <p:spPr bwMode="gray">
                <a:xfrm>
                  <a:off x="6774" y="2403"/>
                  <a:ext cx="207" cy="80"/>
                </a:xfrm>
                <a:custGeom>
                  <a:gdLst>
                    <a:gd fmla="*/ 9 w 88" name="T0"/>
                    <a:gd fmla="*/ 34 h 34" name="T1"/>
                    <a:gd fmla="*/ 9 w 88" name="T2"/>
                    <a:gd fmla="*/ 34 h 34" name="T3"/>
                    <a:gd fmla="*/ 74 w 88" name="T4"/>
                    <a:gd fmla="*/ 34 h 34" name="T5"/>
                    <a:gd fmla="*/ 88 w 88" name="T6"/>
                    <a:gd fmla="*/ 34 h 34" name="T7"/>
                    <a:gd fmla="*/ 74 w 88" name="T8"/>
                    <a:gd fmla="*/ 26 h 34" name="T9"/>
                    <a:gd fmla="*/ 59 w 88" name="T10"/>
                    <a:gd fmla="*/ 17 h 34" name="T11"/>
                    <a:gd fmla="*/ 74 w 88" name="T12"/>
                    <a:gd fmla="*/ 9 h 34" name="T13"/>
                    <a:gd fmla="*/ 88 w 88" name="T14"/>
                    <a:gd fmla="*/ 0 h 34" name="T15"/>
                    <a:gd fmla="*/ 74 w 88" name="T16"/>
                    <a:gd fmla="*/ 0 h 34" name="T17"/>
                    <a:gd fmla="*/ 9 w 88" name="T18"/>
                    <a:gd fmla="*/ 0 h 34" name="T19"/>
                    <a:gd fmla="*/ 9 w 88" name="T20"/>
                    <a:gd fmla="*/ 0 h 34" name="T21"/>
                    <a:gd fmla="*/ 0 w 88" name="T22"/>
                    <a:gd fmla="*/ 17 h 34" name="T23"/>
                    <a:gd fmla="*/ 9 w 88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88">
                      <a:moveTo>
                        <a:pt x="9" y="34"/>
                      </a:move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74" y="34"/>
                        <a:pt x="74" y="34"/>
                        <a:pt x="74" y="34"/>
                      </a:cubicBezTo>
                      <a:cubicBezTo>
                        <a:pt x="88" y="34"/>
                        <a:pt x="88" y="34"/>
                        <a:pt x="88" y="34"/>
                      </a:cubicBezTo>
                      <a:cubicBezTo>
                        <a:pt x="74" y="26"/>
                        <a:pt x="74" y="26"/>
                        <a:pt x="74" y="26"/>
                      </a:cubicBezTo>
                      <a:cubicBezTo>
                        <a:pt x="59" y="17"/>
                        <a:pt x="59" y="17"/>
                        <a:pt x="59" y="17"/>
                      </a:cubicBezTo>
                      <a:cubicBezTo>
                        <a:pt x="74" y="9"/>
                        <a:pt x="74" y="9"/>
                        <a:pt x="74" y="9"/>
                      </a:cubicBezTo>
                      <a:cubicBezTo>
                        <a:pt x="88" y="0"/>
                        <a:pt x="88" y="0"/>
                        <a:pt x="88" y="0"/>
                      </a:cubicBezTo>
                      <a:cubicBezTo>
                        <a:pt x="74" y="0"/>
                        <a:pt x="74" y="0"/>
                        <a:pt x="74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7"/>
                        <a:pt x="4" y="34"/>
                        <a:pt x="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" name="Freeform 688"/>
                <p:cNvSpPr/>
                <p:nvPr/>
              </p:nvSpPr>
              <p:spPr bwMode="gray">
                <a:xfrm>
                  <a:off x="6913" y="2403"/>
                  <a:ext cx="172" cy="80"/>
                </a:xfrm>
                <a:custGeom>
                  <a:gdLst>
                    <a:gd fmla="*/ 0 w 73" name="T0"/>
                    <a:gd fmla="*/ 17 h 34" name="T1"/>
                    <a:gd fmla="*/ 15 w 73" name="T2"/>
                    <a:gd fmla="*/ 26 h 34" name="T3"/>
                    <a:gd fmla="*/ 29 w 73" name="T4"/>
                    <a:gd fmla="*/ 34 h 34" name="T5"/>
                    <a:gd fmla="*/ 64 w 73" name="T6"/>
                    <a:gd fmla="*/ 34 h 34" name="T7"/>
                    <a:gd fmla="*/ 73 w 73" name="T8"/>
                    <a:gd fmla="*/ 17 h 34" name="T9"/>
                    <a:gd fmla="*/ 64 w 73" name="T10"/>
                    <a:gd fmla="*/ 0 h 34" name="T11"/>
                    <a:gd fmla="*/ 29 w 73" name="T12"/>
                    <a:gd fmla="*/ 0 h 34" name="T13"/>
                    <a:gd fmla="*/ 15 w 73" name="T14"/>
                    <a:gd fmla="*/ 9 h 34" name="T15"/>
                    <a:gd fmla="*/ 0 w 73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73">
                      <a:moveTo>
                        <a:pt x="0" y="17"/>
                      </a:moveTo>
                      <a:cubicBezTo>
                        <a:pt x="15" y="26"/>
                        <a:pt x="15" y="26"/>
                        <a:pt x="15" y="26"/>
                      </a:cubicBezTo>
                      <a:cubicBezTo>
                        <a:pt x="29" y="34"/>
                        <a:pt x="29" y="34"/>
                        <a:pt x="29" y="34"/>
                      </a:cubicBezTo>
                      <a:cubicBezTo>
                        <a:pt x="64" y="34"/>
                        <a:pt x="64" y="34"/>
                        <a:pt x="64" y="34"/>
                      </a:cubicBezTo>
                      <a:cubicBezTo>
                        <a:pt x="69" y="34"/>
                        <a:pt x="73" y="27"/>
                        <a:pt x="73" y="17"/>
                      </a:cubicBezTo>
                      <a:cubicBezTo>
                        <a:pt x="73" y="8"/>
                        <a:pt x="69" y="0"/>
                        <a:pt x="64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15" y="9"/>
                        <a:pt x="15" y="9"/>
                        <a:pt x="15" y="9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3" name="Group 689"/>
              <p:cNvGrpSpPr/>
              <p:nvPr/>
            </p:nvGrpSpPr>
            <p:grpSpPr>
              <a:xfrm>
                <a:off x="4973" y="1668"/>
                <a:ext cx="559" cy="64"/>
                <a:chOff x="6500" y="1016"/>
                <a:chExt cx="699" cy="81"/>
              </a:xfrm>
            </p:grpSpPr>
            <p:sp>
              <p:nvSpPr>
                <p:cNvPr id="87" name="Freeform 690"/>
                <p:cNvSpPr/>
                <p:nvPr/>
              </p:nvSpPr>
              <p:spPr bwMode="gray">
                <a:xfrm>
                  <a:off x="6819" y="1016"/>
                  <a:ext cx="380" cy="81"/>
                </a:xfrm>
                <a:custGeom>
                  <a:gdLst>
                    <a:gd fmla="*/ 152 w 161" name="T0"/>
                    <a:gd fmla="*/ 34 h 34" name="T1"/>
                    <a:gd fmla="*/ 152 w 161" name="T2"/>
                    <a:gd fmla="*/ 34 h 34" name="T3"/>
                    <a:gd fmla="*/ 14 w 161" name="T4"/>
                    <a:gd fmla="*/ 34 h 34" name="T5"/>
                    <a:gd fmla="*/ 0 w 161" name="T6"/>
                    <a:gd fmla="*/ 34 h 34" name="T7"/>
                    <a:gd fmla="*/ 14 w 161" name="T8"/>
                    <a:gd fmla="*/ 25 h 34" name="T9"/>
                    <a:gd fmla="*/ 29 w 161" name="T10"/>
                    <a:gd fmla="*/ 17 h 34" name="T11"/>
                    <a:gd fmla="*/ 14 w 161" name="T12"/>
                    <a:gd fmla="*/ 8 h 34" name="T13"/>
                    <a:gd fmla="*/ 0 w 161" name="T14"/>
                    <a:gd fmla="*/ 0 h 34" name="T15"/>
                    <a:gd fmla="*/ 14 w 161" name="T16"/>
                    <a:gd fmla="*/ 0 h 34" name="T17"/>
                    <a:gd fmla="*/ 152 w 161" name="T18"/>
                    <a:gd fmla="*/ 0 h 34" name="T19"/>
                    <a:gd fmla="*/ 152 w 161" name="T20"/>
                    <a:gd fmla="*/ 0 h 34" name="T21"/>
                    <a:gd fmla="*/ 161 w 161" name="T22"/>
                    <a:gd fmla="*/ 17 h 34" name="T23"/>
                    <a:gd fmla="*/ 152 w 161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61">
                      <a:moveTo>
                        <a:pt x="152" y="34"/>
                      </a:moveTo>
                      <a:cubicBezTo>
                        <a:pt x="152" y="34"/>
                        <a:pt x="152" y="34"/>
                        <a:pt x="152" y="34"/>
                      </a:cubicBezTo>
                      <a:cubicBezTo>
                        <a:pt x="14" y="34"/>
                        <a:pt x="14" y="34"/>
                        <a:pt x="14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29" y="17"/>
                        <a:pt x="29" y="17"/>
                        <a:pt x="29" y="17"/>
                      </a:cubicBez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57" y="0"/>
                        <a:pt x="161" y="7"/>
                        <a:pt x="161" y="17"/>
                      </a:cubicBezTo>
                      <a:cubicBezTo>
                        <a:pt x="161" y="26"/>
                        <a:pt x="157" y="34"/>
                        <a:pt x="152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Freeform 691"/>
                <p:cNvSpPr/>
                <p:nvPr/>
              </p:nvSpPr>
              <p:spPr bwMode="gray">
                <a:xfrm>
                  <a:off x="6500" y="1016"/>
                  <a:ext cx="387" cy="81"/>
                </a:xfrm>
                <a:custGeom>
                  <a:gdLst>
                    <a:gd fmla="*/ 164 w 164" name="T0"/>
                    <a:gd fmla="*/ 17 h 34" name="T1"/>
                    <a:gd fmla="*/ 149 w 164" name="T2"/>
                    <a:gd fmla="*/ 25 h 34" name="T3"/>
                    <a:gd fmla="*/ 135 w 164" name="T4"/>
                    <a:gd fmla="*/ 34 h 34" name="T5"/>
                    <a:gd fmla="*/ 8 w 164" name="T6"/>
                    <a:gd fmla="*/ 34 h 34" name="T7"/>
                    <a:gd fmla="*/ 0 w 164" name="T8"/>
                    <a:gd fmla="*/ 17 h 34" name="T9"/>
                    <a:gd fmla="*/ 8 w 164" name="T10"/>
                    <a:gd fmla="*/ 0 h 34" name="T11"/>
                    <a:gd fmla="*/ 135 w 164" name="T12"/>
                    <a:gd fmla="*/ 0 h 34" name="T13"/>
                    <a:gd fmla="*/ 149 w 164" name="T14"/>
                    <a:gd fmla="*/ 8 h 34" name="T15"/>
                    <a:gd fmla="*/ 164 w 164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64">
                      <a:moveTo>
                        <a:pt x="164" y="17"/>
                      </a:moveTo>
                      <a:cubicBezTo>
                        <a:pt x="149" y="25"/>
                        <a:pt x="149" y="25"/>
                        <a:pt x="149" y="25"/>
                      </a:cubicBezTo>
                      <a:cubicBezTo>
                        <a:pt x="135" y="34"/>
                        <a:pt x="135" y="34"/>
                        <a:pt x="135" y="34"/>
                      </a:cubicBez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4" y="34"/>
                        <a:pt x="0" y="26"/>
                        <a:pt x="0" y="17"/>
                      </a:cubicBezTo>
                      <a:cubicBezTo>
                        <a:pt x="0" y="7"/>
                        <a:pt x="4" y="0"/>
                        <a:pt x="8" y="0"/>
                      </a:cubicBezTo>
                      <a:cubicBezTo>
                        <a:pt x="135" y="0"/>
                        <a:pt x="135" y="0"/>
                        <a:pt x="135" y="0"/>
                      </a:cubicBezTo>
                      <a:cubicBezTo>
                        <a:pt x="149" y="8"/>
                        <a:pt x="149" y="8"/>
                        <a:pt x="149" y="8"/>
                      </a:cubicBezTo>
                      <a:lnTo>
                        <a:pt x="164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4" name="Group 692"/>
              <p:cNvGrpSpPr/>
              <p:nvPr/>
            </p:nvGrpSpPr>
            <p:grpSpPr>
              <a:xfrm>
                <a:off x="4739" y="1959"/>
                <a:ext cx="480" cy="63"/>
                <a:chOff x="6207" y="1385"/>
                <a:chExt cx="600" cy="80"/>
              </a:xfrm>
            </p:grpSpPr>
            <p:sp>
              <p:nvSpPr>
                <p:cNvPr id="85" name="Freeform 693"/>
                <p:cNvSpPr/>
                <p:nvPr/>
              </p:nvSpPr>
              <p:spPr bwMode="gray">
                <a:xfrm>
                  <a:off x="6478" y="1385"/>
                  <a:ext cx="329" cy="80"/>
                </a:xfrm>
                <a:custGeom>
                  <a:gdLst>
                    <a:gd fmla="*/ 130 w 139" name="T0"/>
                    <a:gd fmla="*/ 34 h 34" name="T1"/>
                    <a:gd fmla="*/ 130 w 139" name="T2"/>
                    <a:gd fmla="*/ 34 h 34" name="T3"/>
                    <a:gd fmla="*/ 15 w 139" name="T4"/>
                    <a:gd fmla="*/ 34 h 34" name="T5"/>
                    <a:gd fmla="*/ 0 w 139" name="T6"/>
                    <a:gd fmla="*/ 34 h 34" name="T7"/>
                    <a:gd fmla="*/ 15 w 139" name="T8"/>
                    <a:gd fmla="*/ 26 h 34" name="T9"/>
                    <a:gd fmla="*/ 30 w 139" name="T10"/>
                    <a:gd fmla="*/ 17 h 34" name="T11"/>
                    <a:gd fmla="*/ 15 w 139" name="T12"/>
                    <a:gd fmla="*/ 9 h 34" name="T13"/>
                    <a:gd fmla="*/ 0 w 139" name="T14"/>
                    <a:gd fmla="*/ 0 h 34" name="T15"/>
                    <a:gd fmla="*/ 15 w 139" name="T16"/>
                    <a:gd fmla="*/ 0 h 34" name="T17"/>
                    <a:gd fmla="*/ 130 w 139" name="T18"/>
                    <a:gd fmla="*/ 0 h 34" name="T19"/>
                    <a:gd fmla="*/ 130 w 139" name="T20"/>
                    <a:gd fmla="*/ 0 h 34" name="T21"/>
                    <a:gd fmla="*/ 139 w 139" name="T22"/>
                    <a:gd fmla="*/ 17 h 34" name="T23"/>
                    <a:gd fmla="*/ 130 w 139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39">
                      <a:moveTo>
                        <a:pt x="130" y="34"/>
                      </a:moveTo>
                      <a:cubicBezTo>
                        <a:pt x="130" y="34"/>
                        <a:pt x="130" y="34"/>
                        <a:pt x="130" y="34"/>
                      </a:cubicBezTo>
                      <a:cubicBezTo>
                        <a:pt x="15" y="34"/>
                        <a:pt x="15" y="34"/>
                        <a:pt x="15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5" y="26"/>
                        <a:pt x="15" y="26"/>
                        <a:pt x="15" y="26"/>
                      </a:cubicBezTo>
                      <a:cubicBezTo>
                        <a:pt x="30" y="17"/>
                        <a:pt x="30" y="17"/>
                        <a:pt x="30" y="1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30" y="0"/>
                        <a:pt x="130" y="0"/>
                        <a:pt x="130" y="0"/>
                      </a:cubicBezTo>
                      <a:cubicBezTo>
                        <a:pt x="130" y="0"/>
                        <a:pt x="130" y="0"/>
                        <a:pt x="130" y="0"/>
                      </a:cubicBezTo>
                      <a:cubicBezTo>
                        <a:pt x="135" y="0"/>
                        <a:pt x="139" y="8"/>
                        <a:pt x="139" y="17"/>
                      </a:cubicBezTo>
                      <a:cubicBezTo>
                        <a:pt x="139" y="27"/>
                        <a:pt x="135" y="34"/>
                        <a:pt x="130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" name="Freeform 694"/>
                <p:cNvSpPr/>
                <p:nvPr/>
              </p:nvSpPr>
              <p:spPr bwMode="gray">
                <a:xfrm>
                  <a:off x="6207" y="1385"/>
                  <a:ext cx="342" cy="80"/>
                </a:xfrm>
                <a:custGeom>
                  <a:gdLst>
                    <a:gd fmla="*/ 145 w 145" name="T0"/>
                    <a:gd fmla="*/ 17 h 34" name="T1"/>
                    <a:gd fmla="*/ 130 w 145" name="T2"/>
                    <a:gd fmla="*/ 26 h 34" name="T3"/>
                    <a:gd fmla="*/ 115 w 145" name="T4"/>
                    <a:gd fmla="*/ 34 h 34" name="T5"/>
                    <a:gd fmla="*/ 9 w 145" name="T6"/>
                    <a:gd fmla="*/ 34 h 34" name="T7"/>
                    <a:gd fmla="*/ 0 w 145" name="T8"/>
                    <a:gd fmla="*/ 17 h 34" name="T9"/>
                    <a:gd fmla="*/ 9 w 145" name="T10"/>
                    <a:gd fmla="*/ 0 h 34" name="T11"/>
                    <a:gd fmla="*/ 115 w 145" name="T12"/>
                    <a:gd fmla="*/ 0 h 34" name="T13"/>
                    <a:gd fmla="*/ 130 w 145" name="T14"/>
                    <a:gd fmla="*/ 9 h 34" name="T15"/>
                    <a:gd fmla="*/ 145 w 145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45">
                      <a:moveTo>
                        <a:pt x="145" y="17"/>
                      </a:moveTo>
                      <a:cubicBezTo>
                        <a:pt x="130" y="26"/>
                        <a:pt x="130" y="26"/>
                        <a:pt x="130" y="26"/>
                      </a:cubicBezTo>
                      <a:cubicBezTo>
                        <a:pt x="115" y="34"/>
                        <a:pt x="115" y="34"/>
                        <a:pt x="115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4" y="34"/>
                        <a:pt x="0" y="27"/>
                        <a:pt x="0" y="17"/>
                      </a:cubicBezTo>
                      <a:cubicBezTo>
                        <a:pt x="0" y="8"/>
                        <a:pt x="4" y="0"/>
                        <a:pt x="9" y="0"/>
                      </a:cubicBezTo>
                      <a:cubicBezTo>
                        <a:pt x="115" y="0"/>
                        <a:pt x="115" y="0"/>
                        <a:pt x="115" y="0"/>
                      </a:cubicBezTo>
                      <a:cubicBezTo>
                        <a:pt x="130" y="9"/>
                        <a:pt x="130" y="9"/>
                        <a:pt x="130" y="9"/>
                      </a:cubicBezTo>
                      <a:lnTo>
                        <a:pt x="145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5" name="Group 695"/>
              <p:cNvGrpSpPr/>
              <p:nvPr/>
            </p:nvGrpSpPr>
            <p:grpSpPr>
              <a:xfrm>
                <a:off x="4973" y="3082"/>
                <a:ext cx="559" cy="64"/>
                <a:chOff x="6500" y="2809"/>
                <a:chExt cx="699" cy="81"/>
              </a:xfrm>
            </p:grpSpPr>
            <p:sp>
              <p:nvSpPr>
                <p:cNvPr id="83" name="Freeform 696"/>
                <p:cNvSpPr/>
                <p:nvPr/>
              </p:nvSpPr>
              <p:spPr bwMode="gray">
                <a:xfrm>
                  <a:off x="6819" y="2809"/>
                  <a:ext cx="380" cy="81"/>
                </a:xfrm>
                <a:custGeom>
                  <a:gdLst>
                    <a:gd fmla="*/ 152 w 161" name="T0"/>
                    <a:gd fmla="*/ 34 h 34" name="T1"/>
                    <a:gd fmla="*/ 152 w 161" name="T2"/>
                    <a:gd fmla="*/ 34 h 34" name="T3"/>
                    <a:gd fmla="*/ 14 w 161" name="T4"/>
                    <a:gd fmla="*/ 34 h 34" name="T5"/>
                    <a:gd fmla="*/ 0 w 161" name="T6"/>
                    <a:gd fmla="*/ 34 h 34" name="T7"/>
                    <a:gd fmla="*/ 14 w 161" name="T8"/>
                    <a:gd fmla="*/ 25 h 34" name="T9"/>
                    <a:gd fmla="*/ 29 w 161" name="T10"/>
                    <a:gd fmla="*/ 17 h 34" name="T11"/>
                    <a:gd fmla="*/ 14 w 161" name="T12"/>
                    <a:gd fmla="*/ 8 h 34" name="T13"/>
                    <a:gd fmla="*/ 0 w 161" name="T14"/>
                    <a:gd fmla="*/ 0 h 34" name="T15"/>
                    <a:gd fmla="*/ 14 w 161" name="T16"/>
                    <a:gd fmla="*/ 0 h 34" name="T17"/>
                    <a:gd fmla="*/ 152 w 161" name="T18"/>
                    <a:gd fmla="*/ 0 h 34" name="T19"/>
                    <a:gd fmla="*/ 152 w 161" name="T20"/>
                    <a:gd fmla="*/ 0 h 34" name="T21"/>
                    <a:gd fmla="*/ 161 w 161" name="T22"/>
                    <a:gd fmla="*/ 17 h 34" name="T23"/>
                    <a:gd fmla="*/ 152 w 161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61">
                      <a:moveTo>
                        <a:pt x="152" y="34"/>
                      </a:moveTo>
                      <a:cubicBezTo>
                        <a:pt x="152" y="34"/>
                        <a:pt x="152" y="34"/>
                        <a:pt x="152" y="34"/>
                      </a:cubicBezTo>
                      <a:cubicBezTo>
                        <a:pt x="14" y="34"/>
                        <a:pt x="14" y="34"/>
                        <a:pt x="14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29" y="17"/>
                        <a:pt x="29" y="17"/>
                        <a:pt x="29" y="17"/>
                      </a:cubicBez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57" y="0"/>
                        <a:pt x="161" y="7"/>
                        <a:pt x="161" y="17"/>
                      </a:cubicBezTo>
                      <a:cubicBezTo>
                        <a:pt x="161" y="26"/>
                        <a:pt x="157" y="34"/>
                        <a:pt x="152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Freeform 697"/>
                <p:cNvSpPr/>
                <p:nvPr/>
              </p:nvSpPr>
              <p:spPr bwMode="gray">
                <a:xfrm>
                  <a:off x="6500" y="2809"/>
                  <a:ext cx="387" cy="81"/>
                </a:xfrm>
                <a:custGeom>
                  <a:gdLst>
                    <a:gd fmla="*/ 164 w 164" name="T0"/>
                    <a:gd fmla="*/ 17 h 34" name="T1"/>
                    <a:gd fmla="*/ 149 w 164" name="T2"/>
                    <a:gd fmla="*/ 25 h 34" name="T3"/>
                    <a:gd fmla="*/ 135 w 164" name="T4"/>
                    <a:gd fmla="*/ 34 h 34" name="T5"/>
                    <a:gd fmla="*/ 8 w 164" name="T6"/>
                    <a:gd fmla="*/ 34 h 34" name="T7"/>
                    <a:gd fmla="*/ 0 w 164" name="T8"/>
                    <a:gd fmla="*/ 17 h 34" name="T9"/>
                    <a:gd fmla="*/ 8 w 164" name="T10"/>
                    <a:gd fmla="*/ 0 h 34" name="T11"/>
                    <a:gd fmla="*/ 135 w 164" name="T12"/>
                    <a:gd fmla="*/ 0 h 34" name="T13"/>
                    <a:gd fmla="*/ 149 w 164" name="T14"/>
                    <a:gd fmla="*/ 8 h 34" name="T15"/>
                    <a:gd fmla="*/ 164 w 164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64">
                      <a:moveTo>
                        <a:pt x="164" y="17"/>
                      </a:moveTo>
                      <a:cubicBezTo>
                        <a:pt x="149" y="25"/>
                        <a:pt x="149" y="25"/>
                        <a:pt x="149" y="25"/>
                      </a:cubicBezTo>
                      <a:cubicBezTo>
                        <a:pt x="135" y="34"/>
                        <a:pt x="135" y="34"/>
                        <a:pt x="135" y="34"/>
                      </a:cubicBez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4" y="34"/>
                        <a:pt x="0" y="26"/>
                        <a:pt x="0" y="17"/>
                      </a:cubicBezTo>
                      <a:cubicBezTo>
                        <a:pt x="0" y="7"/>
                        <a:pt x="4" y="0"/>
                        <a:pt x="8" y="0"/>
                      </a:cubicBezTo>
                      <a:cubicBezTo>
                        <a:pt x="135" y="0"/>
                        <a:pt x="135" y="0"/>
                        <a:pt x="135" y="0"/>
                      </a:cubicBezTo>
                      <a:cubicBezTo>
                        <a:pt x="149" y="8"/>
                        <a:pt x="149" y="8"/>
                        <a:pt x="149" y="8"/>
                      </a:cubicBezTo>
                      <a:lnTo>
                        <a:pt x="164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6" name="Group 698"/>
              <p:cNvGrpSpPr/>
              <p:nvPr/>
            </p:nvGrpSpPr>
            <p:grpSpPr>
              <a:xfrm>
                <a:off x="4739" y="3375"/>
                <a:ext cx="480" cy="63"/>
                <a:chOff x="6207" y="3180"/>
                <a:chExt cx="600" cy="80"/>
              </a:xfrm>
            </p:grpSpPr>
            <p:sp>
              <p:nvSpPr>
                <p:cNvPr id="81" name="Freeform 699"/>
                <p:cNvSpPr/>
                <p:nvPr/>
              </p:nvSpPr>
              <p:spPr bwMode="gray">
                <a:xfrm>
                  <a:off x="6478" y="3180"/>
                  <a:ext cx="329" cy="80"/>
                </a:xfrm>
                <a:custGeom>
                  <a:gdLst>
                    <a:gd fmla="*/ 130 w 139" name="T0"/>
                    <a:gd fmla="*/ 34 h 34" name="T1"/>
                    <a:gd fmla="*/ 130 w 139" name="T2"/>
                    <a:gd fmla="*/ 34 h 34" name="T3"/>
                    <a:gd fmla="*/ 15 w 139" name="T4"/>
                    <a:gd fmla="*/ 34 h 34" name="T5"/>
                    <a:gd fmla="*/ 0 w 139" name="T6"/>
                    <a:gd fmla="*/ 34 h 34" name="T7"/>
                    <a:gd fmla="*/ 15 w 139" name="T8"/>
                    <a:gd fmla="*/ 25 h 34" name="T9"/>
                    <a:gd fmla="*/ 30 w 139" name="T10"/>
                    <a:gd fmla="*/ 17 h 34" name="T11"/>
                    <a:gd fmla="*/ 15 w 139" name="T12"/>
                    <a:gd fmla="*/ 8 h 34" name="T13"/>
                    <a:gd fmla="*/ 0 w 139" name="T14"/>
                    <a:gd fmla="*/ 0 h 34" name="T15"/>
                    <a:gd fmla="*/ 15 w 139" name="T16"/>
                    <a:gd fmla="*/ 0 h 34" name="T17"/>
                    <a:gd fmla="*/ 130 w 139" name="T18"/>
                    <a:gd fmla="*/ 0 h 34" name="T19"/>
                    <a:gd fmla="*/ 130 w 139" name="T20"/>
                    <a:gd fmla="*/ 0 h 34" name="T21"/>
                    <a:gd fmla="*/ 139 w 139" name="T22"/>
                    <a:gd fmla="*/ 17 h 34" name="T23"/>
                    <a:gd fmla="*/ 130 w 139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39">
                      <a:moveTo>
                        <a:pt x="130" y="34"/>
                      </a:moveTo>
                      <a:cubicBezTo>
                        <a:pt x="130" y="34"/>
                        <a:pt x="130" y="34"/>
                        <a:pt x="130" y="34"/>
                      </a:cubicBezTo>
                      <a:cubicBezTo>
                        <a:pt x="15" y="34"/>
                        <a:pt x="15" y="34"/>
                        <a:pt x="15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15" y="25"/>
                        <a:pt x="15" y="25"/>
                        <a:pt x="15" y="25"/>
                      </a:cubicBezTo>
                      <a:cubicBezTo>
                        <a:pt x="30" y="17"/>
                        <a:pt x="30" y="17"/>
                        <a:pt x="30" y="17"/>
                      </a:cubicBezTo>
                      <a:cubicBezTo>
                        <a:pt x="15" y="8"/>
                        <a:pt x="15" y="8"/>
                        <a:pt x="15" y="8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30" y="0"/>
                        <a:pt x="130" y="0"/>
                        <a:pt x="130" y="0"/>
                      </a:cubicBezTo>
                      <a:cubicBezTo>
                        <a:pt x="130" y="0"/>
                        <a:pt x="130" y="0"/>
                        <a:pt x="130" y="0"/>
                      </a:cubicBezTo>
                      <a:cubicBezTo>
                        <a:pt x="135" y="0"/>
                        <a:pt x="139" y="7"/>
                        <a:pt x="139" y="17"/>
                      </a:cubicBezTo>
                      <a:cubicBezTo>
                        <a:pt x="139" y="26"/>
                        <a:pt x="135" y="34"/>
                        <a:pt x="130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Freeform 700"/>
                <p:cNvSpPr/>
                <p:nvPr/>
              </p:nvSpPr>
              <p:spPr bwMode="gray">
                <a:xfrm>
                  <a:off x="6207" y="3180"/>
                  <a:ext cx="342" cy="80"/>
                </a:xfrm>
                <a:custGeom>
                  <a:gdLst>
                    <a:gd fmla="*/ 145 w 145" name="T0"/>
                    <a:gd fmla="*/ 17 h 34" name="T1"/>
                    <a:gd fmla="*/ 130 w 145" name="T2"/>
                    <a:gd fmla="*/ 25 h 34" name="T3"/>
                    <a:gd fmla="*/ 115 w 145" name="T4"/>
                    <a:gd fmla="*/ 34 h 34" name="T5"/>
                    <a:gd fmla="*/ 9 w 145" name="T6"/>
                    <a:gd fmla="*/ 34 h 34" name="T7"/>
                    <a:gd fmla="*/ 0 w 145" name="T8"/>
                    <a:gd fmla="*/ 17 h 34" name="T9"/>
                    <a:gd fmla="*/ 9 w 145" name="T10"/>
                    <a:gd fmla="*/ 0 h 34" name="T11"/>
                    <a:gd fmla="*/ 115 w 145" name="T12"/>
                    <a:gd fmla="*/ 0 h 34" name="T13"/>
                    <a:gd fmla="*/ 130 w 145" name="T14"/>
                    <a:gd fmla="*/ 8 h 34" name="T15"/>
                    <a:gd fmla="*/ 145 w 145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45">
                      <a:moveTo>
                        <a:pt x="145" y="17"/>
                      </a:moveTo>
                      <a:cubicBezTo>
                        <a:pt x="130" y="25"/>
                        <a:pt x="130" y="25"/>
                        <a:pt x="130" y="25"/>
                      </a:cubicBezTo>
                      <a:cubicBezTo>
                        <a:pt x="115" y="34"/>
                        <a:pt x="115" y="34"/>
                        <a:pt x="115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4" y="34"/>
                        <a:pt x="0" y="26"/>
                        <a:pt x="0" y="17"/>
                      </a:cubicBezTo>
                      <a:cubicBezTo>
                        <a:pt x="0" y="7"/>
                        <a:pt x="4" y="0"/>
                        <a:pt x="9" y="0"/>
                      </a:cubicBezTo>
                      <a:cubicBezTo>
                        <a:pt x="115" y="0"/>
                        <a:pt x="115" y="0"/>
                        <a:pt x="115" y="0"/>
                      </a:cubicBezTo>
                      <a:cubicBezTo>
                        <a:pt x="130" y="8"/>
                        <a:pt x="130" y="8"/>
                        <a:pt x="130" y="8"/>
                      </a:cubicBezTo>
                      <a:lnTo>
                        <a:pt x="145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7" name="Group 701"/>
              <p:cNvGrpSpPr/>
              <p:nvPr/>
            </p:nvGrpSpPr>
            <p:grpSpPr>
              <a:xfrm>
                <a:off x="4778" y="3877"/>
                <a:ext cx="663" cy="63"/>
                <a:chOff x="6256" y="3816"/>
                <a:chExt cx="829" cy="80"/>
              </a:xfrm>
            </p:grpSpPr>
            <p:sp>
              <p:nvSpPr>
                <p:cNvPr id="79" name="Freeform 702"/>
                <p:cNvSpPr/>
                <p:nvPr/>
              </p:nvSpPr>
              <p:spPr bwMode="gray">
                <a:xfrm>
                  <a:off x="6256" y="3816"/>
                  <a:ext cx="449" cy="80"/>
                </a:xfrm>
                <a:custGeom>
                  <a:gdLst>
                    <a:gd fmla="*/ 9 w 190" name="T0"/>
                    <a:gd fmla="*/ 34 h 34" name="T1"/>
                    <a:gd fmla="*/ 9 w 190" name="T2"/>
                    <a:gd fmla="*/ 34 h 34" name="T3"/>
                    <a:gd fmla="*/ 175 w 190" name="T4"/>
                    <a:gd fmla="*/ 34 h 34" name="T5"/>
                    <a:gd fmla="*/ 190 w 190" name="T6"/>
                    <a:gd fmla="*/ 34 h 34" name="T7"/>
                    <a:gd fmla="*/ 175 w 190" name="T8"/>
                    <a:gd fmla="*/ 25 h 34" name="T9"/>
                    <a:gd fmla="*/ 161 w 190" name="T10"/>
                    <a:gd fmla="*/ 17 h 34" name="T11"/>
                    <a:gd fmla="*/ 175 w 190" name="T12"/>
                    <a:gd fmla="*/ 8 h 34" name="T13"/>
                    <a:gd fmla="*/ 190 w 190" name="T14"/>
                    <a:gd fmla="*/ 0 h 34" name="T15"/>
                    <a:gd fmla="*/ 175 w 190" name="T16"/>
                    <a:gd fmla="*/ 0 h 34" name="T17"/>
                    <a:gd fmla="*/ 9 w 190" name="T18"/>
                    <a:gd fmla="*/ 0 h 34" name="T19"/>
                    <a:gd fmla="*/ 9 w 190" name="T20"/>
                    <a:gd fmla="*/ 0 h 34" name="T21"/>
                    <a:gd fmla="*/ 0 w 190" name="T22"/>
                    <a:gd fmla="*/ 17 h 34" name="T23"/>
                    <a:gd fmla="*/ 9 w 190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90">
                      <a:moveTo>
                        <a:pt x="9" y="34"/>
                      </a:move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175" y="34"/>
                        <a:pt x="175" y="34"/>
                        <a:pt x="175" y="34"/>
                      </a:cubicBezTo>
                      <a:cubicBezTo>
                        <a:pt x="190" y="34"/>
                        <a:pt x="190" y="34"/>
                        <a:pt x="190" y="34"/>
                      </a:cubicBezTo>
                      <a:cubicBezTo>
                        <a:pt x="175" y="25"/>
                        <a:pt x="175" y="25"/>
                        <a:pt x="175" y="25"/>
                      </a:cubicBezTo>
                      <a:cubicBezTo>
                        <a:pt x="161" y="17"/>
                        <a:pt x="161" y="17"/>
                        <a:pt x="161" y="17"/>
                      </a:cubicBezTo>
                      <a:cubicBezTo>
                        <a:pt x="175" y="8"/>
                        <a:pt x="175" y="8"/>
                        <a:pt x="175" y="8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75" y="0"/>
                        <a:pt x="175" y="0"/>
                        <a:pt x="175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6"/>
                        <a:pt x="4" y="34"/>
                        <a:pt x="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Freeform 703"/>
                <p:cNvSpPr/>
                <p:nvPr/>
              </p:nvSpPr>
              <p:spPr bwMode="gray">
                <a:xfrm>
                  <a:off x="6637" y="3816"/>
                  <a:ext cx="448" cy="80"/>
                </a:xfrm>
                <a:custGeom>
                  <a:gdLst>
                    <a:gd fmla="*/ 0 w 190" name="T0"/>
                    <a:gd fmla="*/ 17 h 34" name="T1"/>
                    <a:gd fmla="*/ 14 w 190" name="T2"/>
                    <a:gd fmla="*/ 25 h 34" name="T3"/>
                    <a:gd fmla="*/ 29 w 190" name="T4"/>
                    <a:gd fmla="*/ 34 h 34" name="T5"/>
                    <a:gd fmla="*/ 181 w 190" name="T6"/>
                    <a:gd fmla="*/ 34 h 34" name="T7"/>
                    <a:gd fmla="*/ 190 w 190" name="T8"/>
                    <a:gd fmla="*/ 17 h 34" name="T9"/>
                    <a:gd fmla="*/ 181 w 190" name="T10"/>
                    <a:gd fmla="*/ 0 h 34" name="T11"/>
                    <a:gd fmla="*/ 29 w 190" name="T12"/>
                    <a:gd fmla="*/ 0 h 34" name="T13"/>
                    <a:gd fmla="*/ 14 w 190" name="T14"/>
                    <a:gd fmla="*/ 8 h 34" name="T15"/>
                    <a:gd fmla="*/ 0 w 190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90">
                      <a:moveTo>
                        <a:pt x="0" y="17"/>
                      </a:move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29" y="34"/>
                        <a:pt x="29" y="34"/>
                        <a:pt x="29" y="34"/>
                      </a:cubicBezTo>
                      <a:cubicBezTo>
                        <a:pt x="181" y="34"/>
                        <a:pt x="181" y="34"/>
                        <a:pt x="181" y="34"/>
                      </a:cubicBezTo>
                      <a:cubicBezTo>
                        <a:pt x="186" y="34"/>
                        <a:pt x="190" y="26"/>
                        <a:pt x="190" y="17"/>
                      </a:cubicBezTo>
                      <a:cubicBezTo>
                        <a:pt x="190" y="8"/>
                        <a:pt x="186" y="0"/>
                        <a:pt x="181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8" name="Group 704"/>
              <p:cNvGrpSpPr/>
              <p:nvPr/>
            </p:nvGrpSpPr>
            <p:grpSpPr>
              <a:xfrm>
                <a:off x="4864" y="3601"/>
                <a:ext cx="143" cy="63"/>
                <a:chOff x="6363" y="3466"/>
                <a:chExt cx="179" cy="80"/>
              </a:xfrm>
            </p:grpSpPr>
            <p:sp>
              <p:nvSpPr>
                <p:cNvPr id="77" name="Freeform 705"/>
                <p:cNvSpPr/>
                <p:nvPr/>
              </p:nvSpPr>
              <p:spPr bwMode="gray">
                <a:xfrm>
                  <a:off x="6363" y="3466"/>
                  <a:ext cx="118" cy="80"/>
                </a:xfrm>
                <a:custGeom>
                  <a:gdLst>
                    <a:gd fmla="*/ 8 w 50" name="T0"/>
                    <a:gd fmla="*/ 34 h 34" name="T1"/>
                    <a:gd fmla="*/ 8 w 50" name="T2"/>
                    <a:gd fmla="*/ 34 h 34" name="T3"/>
                    <a:gd fmla="*/ 35 w 50" name="T4"/>
                    <a:gd fmla="*/ 34 h 34" name="T5"/>
                    <a:gd fmla="*/ 50 w 50" name="T6"/>
                    <a:gd fmla="*/ 34 h 34" name="T7"/>
                    <a:gd fmla="*/ 35 w 50" name="T8"/>
                    <a:gd fmla="*/ 25 h 34" name="T9"/>
                    <a:gd fmla="*/ 20 w 50" name="T10"/>
                    <a:gd fmla="*/ 17 h 34" name="T11"/>
                    <a:gd fmla="*/ 35 w 50" name="T12"/>
                    <a:gd fmla="*/ 8 h 34" name="T13"/>
                    <a:gd fmla="*/ 50 w 50" name="T14"/>
                    <a:gd fmla="*/ 0 h 34" name="T15"/>
                    <a:gd fmla="*/ 35 w 50" name="T16"/>
                    <a:gd fmla="*/ 0 h 34" name="T17"/>
                    <a:gd fmla="*/ 8 w 50" name="T18"/>
                    <a:gd fmla="*/ 0 h 34" name="T19"/>
                    <a:gd fmla="*/ 8 w 50" name="T20"/>
                    <a:gd fmla="*/ 0 h 34" name="T21"/>
                    <a:gd fmla="*/ 0 w 50" name="T22"/>
                    <a:gd fmla="*/ 17 h 34" name="T23"/>
                    <a:gd fmla="*/ 8 w 50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50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35" y="34"/>
                        <a:pt x="35" y="34"/>
                        <a:pt x="35" y="34"/>
                      </a:cubicBezTo>
                      <a:cubicBezTo>
                        <a:pt x="50" y="34"/>
                        <a:pt x="50" y="34"/>
                        <a:pt x="50" y="34"/>
                      </a:cubicBezTo>
                      <a:cubicBezTo>
                        <a:pt x="35" y="25"/>
                        <a:pt x="35" y="25"/>
                        <a:pt x="35" y="25"/>
                      </a:cubicBezTo>
                      <a:cubicBezTo>
                        <a:pt x="20" y="17"/>
                        <a:pt x="20" y="17"/>
                        <a:pt x="20" y="17"/>
                      </a:cubicBezTo>
                      <a:cubicBezTo>
                        <a:pt x="35" y="8"/>
                        <a:pt x="35" y="8"/>
                        <a:pt x="35" y="8"/>
                      </a:cubicBez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0" y="7"/>
                        <a:pt x="0" y="17"/>
                      </a:cubicBezTo>
                      <a:cubicBezTo>
                        <a:pt x="0" y="26"/>
                        <a:pt x="4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" name="Freeform 706"/>
                <p:cNvSpPr/>
                <p:nvPr/>
              </p:nvSpPr>
              <p:spPr bwMode="gray">
                <a:xfrm>
                  <a:off x="6410" y="3466"/>
                  <a:ext cx="132" cy="80"/>
                </a:xfrm>
                <a:custGeom>
                  <a:gdLst>
                    <a:gd fmla="*/ 0 w 56" name="T0"/>
                    <a:gd fmla="*/ 17 h 34" name="T1"/>
                    <a:gd fmla="*/ 15 w 56" name="T2"/>
                    <a:gd fmla="*/ 25 h 34" name="T3"/>
                    <a:gd fmla="*/ 30 w 56" name="T4"/>
                    <a:gd fmla="*/ 34 h 34" name="T5"/>
                    <a:gd fmla="*/ 47 w 56" name="T6"/>
                    <a:gd fmla="*/ 34 h 34" name="T7"/>
                    <a:gd fmla="*/ 56 w 56" name="T8"/>
                    <a:gd fmla="*/ 17 h 34" name="T9"/>
                    <a:gd fmla="*/ 47 w 56" name="T10"/>
                    <a:gd fmla="*/ 0 h 34" name="T11"/>
                    <a:gd fmla="*/ 30 w 56" name="T12"/>
                    <a:gd fmla="*/ 0 h 34" name="T13"/>
                    <a:gd fmla="*/ 15 w 56" name="T14"/>
                    <a:gd fmla="*/ 8 h 34" name="T15"/>
                    <a:gd fmla="*/ 0 w 56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56">
                      <a:moveTo>
                        <a:pt x="0" y="17"/>
                      </a:moveTo>
                      <a:cubicBezTo>
                        <a:pt x="15" y="25"/>
                        <a:pt x="15" y="25"/>
                        <a:pt x="15" y="25"/>
                      </a:cubicBezTo>
                      <a:cubicBezTo>
                        <a:pt x="30" y="34"/>
                        <a:pt x="30" y="34"/>
                        <a:pt x="30" y="34"/>
                      </a:cubicBezTo>
                      <a:cubicBezTo>
                        <a:pt x="47" y="34"/>
                        <a:pt x="47" y="34"/>
                        <a:pt x="47" y="34"/>
                      </a:cubicBezTo>
                      <a:cubicBezTo>
                        <a:pt x="52" y="34"/>
                        <a:pt x="56" y="26"/>
                        <a:pt x="56" y="17"/>
                      </a:cubicBezTo>
                      <a:cubicBezTo>
                        <a:pt x="56" y="7"/>
                        <a:pt x="52" y="0"/>
                        <a:pt x="47" y="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5" y="8"/>
                        <a:pt x="15" y="8"/>
                        <a:pt x="15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59" name="Group 707"/>
              <p:cNvGrpSpPr/>
              <p:nvPr/>
            </p:nvGrpSpPr>
            <p:grpSpPr>
              <a:xfrm>
                <a:off x="4778" y="2466"/>
                <a:ext cx="663" cy="63"/>
                <a:chOff x="6256" y="2027"/>
                <a:chExt cx="829" cy="81"/>
              </a:xfrm>
            </p:grpSpPr>
            <p:sp>
              <p:nvSpPr>
                <p:cNvPr id="75" name="Freeform 708"/>
                <p:cNvSpPr/>
                <p:nvPr/>
              </p:nvSpPr>
              <p:spPr bwMode="gray">
                <a:xfrm>
                  <a:off x="6256" y="2027"/>
                  <a:ext cx="449" cy="81"/>
                </a:xfrm>
                <a:custGeom>
                  <a:gdLst>
                    <a:gd fmla="*/ 9 w 190" name="T0"/>
                    <a:gd fmla="*/ 34 h 34" name="T1"/>
                    <a:gd fmla="*/ 9 w 190" name="T2"/>
                    <a:gd fmla="*/ 34 h 34" name="T3"/>
                    <a:gd fmla="*/ 175 w 190" name="T4"/>
                    <a:gd fmla="*/ 34 h 34" name="T5"/>
                    <a:gd fmla="*/ 190 w 190" name="T6"/>
                    <a:gd fmla="*/ 34 h 34" name="T7"/>
                    <a:gd fmla="*/ 175 w 190" name="T8"/>
                    <a:gd fmla="*/ 25 h 34" name="T9"/>
                    <a:gd fmla="*/ 161 w 190" name="T10"/>
                    <a:gd fmla="*/ 17 h 34" name="T11"/>
                    <a:gd fmla="*/ 175 w 190" name="T12"/>
                    <a:gd fmla="*/ 8 h 34" name="T13"/>
                    <a:gd fmla="*/ 190 w 190" name="T14"/>
                    <a:gd fmla="*/ 0 h 34" name="T15"/>
                    <a:gd fmla="*/ 175 w 190" name="T16"/>
                    <a:gd fmla="*/ 0 h 34" name="T17"/>
                    <a:gd fmla="*/ 9 w 190" name="T18"/>
                    <a:gd fmla="*/ 0 h 34" name="T19"/>
                    <a:gd fmla="*/ 9 w 190" name="T20"/>
                    <a:gd fmla="*/ 0 h 34" name="T21"/>
                    <a:gd fmla="*/ 0 w 190" name="T22"/>
                    <a:gd fmla="*/ 17 h 34" name="T23"/>
                    <a:gd fmla="*/ 9 w 190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190">
                      <a:moveTo>
                        <a:pt x="9" y="34"/>
                      </a:move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175" y="34"/>
                        <a:pt x="175" y="34"/>
                        <a:pt x="175" y="34"/>
                      </a:cubicBezTo>
                      <a:cubicBezTo>
                        <a:pt x="190" y="34"/>
                        <a:pt x="190" y="34"/>
                        <a:pt x="190" y="34"/>
                      </a:cubicBezTo>
                      <a:cubicBezTo>
                        <a:pt x="175" y="25"/>
                        <a:pt x="175" y="25"/>
                        <a:pt x="175" y="25"/>
                      </a:cubicBezTo>
                      <a:cubicBezTo>
                        <a:pt x="161" y="17"/>
                        <a:pt x="161" y="17"/>
                        <a:pt x="161" y="17"/>
                      </a:cubicBezTo>
                      <a:cubicBezTo>
                        <a:pt x="175" y="8"/>
                        <a:pt x="175" y="8"/>
                        <a:pt x="175" y="8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75" y="0"/>
                        <a:pt x="175" y="0"/>
                        <a:pt x="175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4" y="0"/>
                        <a:pt x="0" y="8"/>
                        <a:pt x="0" y="17"/>
                      </a:cubicBezTo>
                      <a:cubicBezTo>
                        <a:pt x="0" y="26"/>
                        <a:pt x="4" y="34"/>
                        <a:pt x="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969696">
                        <a:lumMod val="77000"/>
                      </a:srgbClr>
                    </a:gs>
                    <a:gs pos="50000">
                      <a:srgbClr val="969696"/>
                    </a:gs>
                    <a:gs pos="100000">
                      <a:srgbClr val="969696">
                        <a:lumMod val="66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" name="Freeform 709"/>
                <p:cNvSpPr/>
                <p:nvPr/>
              </p:nvSpPr>
              <p:spPr bwMode="gray">
                <a:xfrm>
                  <a:off x="6637" y="2027"/>
                  <a:ext cx="448" cy="81"/>
                </a:xfrm>
                <a:custGeom>
                  <a:gdLst>
                    <a:gd fmla="*/ 0 w 190" name="T0"/>
                    <a:gd fmla="*/ 17 h 34" name="T1"/>
                    <a:gd fmla="*/ 14 w 190" name="T2"/>
                    <a:gd fmla="*/ 25 h 34" name="T3"/>
                    <a:gd fmla="*/ 29 w 190" name="T4"/>
                    <a:gd fmla="*/ 34 h 34" name="T5"/>
                    <a:gd fmla="*/ 181 w 190" name="T6"/>
                    <a:gd fmla="*/ 34 h 34" name="T7"/>
                    <a:gd fmla="*/ 190 w 190" name="T8"/>
                    <a:gd fmla="*/ 17 h 34" name="T9"/>
                    <a:gd fmla="*/ 181 w 190" name="T10"/>
                    <a:gd fmla="*/ 0 h 34" name="T11"/>
                    <a:gd fmla="*/ 29 w 190" name="T12"/>
                    <a:gd fmla="*/ 0 h 34" name="T13"/>
                    <a:gd fmla="*/ 14 w 190" name="T14"/>
                    <a:gd fmla="*/ 8 h 34" name="T15"/>
                    <a:gd fmla="*/ 0 w 190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90">
                      <a:moveTo>
                        <a:pt x="0" y="17"/>
                      </a:moveTo>
                      <a:cubicBezTo>
                        <a:pt x="14" y="25"/>
                        <a:pt x="14" y="25"/>
                        <a:pt x="14" y="25"/>
                      </a:cubicBezTo>
                      <a:cubicBezTo>
                        <a:pt x="29" y="34"/>
                        <a:pt x="29" y="34"/>
                        <a:pt x="29" y="34"/>
                      </a:cubicBezTo>
                      <a:cubicBezTo>
                        <a:pt x="181" y="34"/>
                        <a:pt x="181" y="34"/>
                        <a:pt x="181" y="34"/>
                      </a:cubicBezTo>
                      <a:cubicBezTo>
                        <a:pt x="186" y="34"/>
                        <a:pt x="190" y="26"/>
                        <a:pt x="190" y="17"/>
                      </a:cubicBezTo>
                      <a:cubicBezTo>
                        <a:pt x="190" y="8"/>
                        <a:pt x="186" y="0"/>
                        <a:pt x="181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0" name="Group 710"/>
              <p:cNvGrpSpPr/>
              <p:nvPr/>
            </p:nvGrpSpPr>
            <p:grpSpPr>
              <a:xfrm>
                <a:off x="4871" y="2185"/>
                <a:ext cx="144" cy="63"/>
                <a:chOff x="6372" y="1671"/>
                <a:chExt cx="180" cy="80"/>
              </a:xfrm>
            </p:grpSpPr>
            <p:sp>
              <p:nvSpPr>
                <p:cNvPr id="73" name="Freeform 711"/>
                <p:cNvSpPr/>
                <p:nvPr/>
              </p:nvSpPr>
              <p:spPr bwMode="gray">
                <a:xfrm>
                  <a:off x="6372" y="1671"/>
                  <a:ext cx="118" cy="80"/>
                </a:xfrm>
                <a:custGeom>
                  <a:gdLst>
                    <a:gd fmla="*/ 8 w 50" name="T0"/>
                    <a:gd fmla="*/ 34 h 34" name="T1"/>
                    <a:gd fmla="*/ 8 w 50" name="T2"/>
                    <a:gd fmla="*/ 34 h 34" name="T3"/>
                    <a:gd fmla="*/ 35 w 50" name="T4"/>
                    <a:gd fmla="*/ 34 h 34" name="T5"/>
                    <a:gd fmla="*/ 50 w 50" name="T6"/>
                    <a:gd fmla="*/ 34 h 34" name="T7"/>
                    <a:gd fmla="*/ 35 w 50" name="T8"/>
                    <a:gd fmla="*/ 25 h 34" name="T9"/>
                    <a:gd fmla="*/ 20 w 50" name="T10"/>
                    <a:gd fmla="*/ 17 h 34" name="T11"/>
                    <a:gd fmla="*/ 35 w 50" name="T12"/>
                    <a:gd fmla="*/ 8 h 34" name="T13"/>
                    <a:gd fmla="*/ 50 w 50" name="T14"/>
                    <a:gd fmla="*/ 0 h 34" name="T15"/>
                    <a:gd fmla="*/ 35 w 50" name="T16"/>
                    <a:gd fmla="*/ 0 h 34" name="T17"/>
                    <a:gd fmla="*/ 8 w 50" name="T18"/>
                    <a:gd fmla="*/ 0 h 34" name="T19"/>
                    <a:gd fmla="*/ 8 w 50" name="T20"/>
                    <a:gd fmla="*/ 0 h 34" name="T21"/>
                    <a:gd fmla="*/ 0 w 50" name="T22"/>
                    <a:gd fmla="*/ 17 h 34" name="T23"/>
                    <a:gd fmla="*/ 8 w 50" name="T24"/>
                    <a:gd fmla="*/ 34 h 34" name="T2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b="b" l="0" r="r" t="0"/>
                  <a:pathLst>
                    <a:path h="34" w="50">
                      <a:moveTo>
                        <a:pt x="8" y="34"/>
                      </a:moveTo>
                      <a:cubicBezTo>
                        <a:pt x="8" y="34"/>
                        <a:pt x="8" y="34"/>
                        <a:pt x="8" y="34"/>
                      </a:cubicBezTo>
                      <a:cubicBezTo>
                        <a:pt x="35" y="34"/>
                        <a:pt x="35" y="34"/>
                        <a:pt x="35" y="34"/>
                      </a:cubicBezTo>
                      <a:cubicBezTo>
                        <a:pt x="50" y="34"/>
                        <a:pt x="50" y="34"/>
                        <a:pt x="50" y="34"/>
                      </a:cubicBezTo>
                      <a:cubicBezTo>
                        <a:pt x="35" y="25"/>
                        <a:pt x="35" y="25"/>
                        <a:pt x="35" y="25"/>
                      </a:cubicBezTo>
                      <a:cubicBezTo>
                        <a:pt x="20" y="17"/>
                        <a:pt x="20" y="17"/>
                        <a:pt x="20" y="17"/>
                      </a:cubicBezTo>
                      <a:cubicBezTo>
                        <a:pt x="35" y="8"/>
                        <a:pt x="35" y="8"/>
                        <a:pt x="35" y="8"/>
                      </a:cubicBezTo>
                      <a:cubicBezTo>
                        <a:pt x="50" y="0"/>
                        <a:pt x="50" y="0"/>
                        <a:pt x="50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0" y="7"/>
                        <a:pt x="0" y="17"/>
                      </a:cubicBezTo>
                      <a:cubicBezTo>
                        <a:pt x="0" y="26"/>
                        <a:pt x="4" y="34"/>
                        <a:pt x="8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Freeform 712"/>
                <p:cNvSpPr/>
                <p:nvPr/>
              </p:nvSpPr>
              <p:spPr bwMode="gray">
                <a:xfrm>
                  <a:off x="6419" y="1671"/>
                  <a:ext cx="133" cy="80"/>
                </a:xfrm>
                <a:custGeom>
                  <a:gdLst>
                    <a:gd fmla="*/ 0 w 56" name="T0"/>
                    <a:gd fmla="*/ 17 h 34" name="T1"/>
                    <a:gd fmla="*/ 15 w 56" name="T2"/>
                    <a:gd fmla="*/ 25 h 34" name="T3"/>
                    <a:gd fmla="*/ 30 w 56" name="T4"/>
                    <a:gd fmla="*/ 34 h 34" name="T5"/>
                    <a:gd fmla="*/ 47 w 56" name="T6"/>
                    <a:gd fmla="*/ 34 h 34" name="T7"/>
                    <a:gd fmla="*/ 56 w 56" name="T8"/>
                    <a:gd fmla="*/ 17 h 34" name="T9"/>
                    <a:gd fmla="*/ 47 w 56" name="T10"/>
                    <a:gd fmla="*/ 0 h 34" name="T11"/>
                    <a:gd fmla="*/ 30 w 56" name="T12"/>
                    <a:gd fmla="*/ 0 h 34" name="T13"/>
                    <a:gd fmla="*/ 15 w 56" name="T14"/>
                    <a:gd fmla="*/ 8 h 34" name="T15"/>
                    <a:gd fmla="*/ 0 w 56" name="T16"/>
                    <a:gd fmla="*/ 17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56">
                      <a:moveTo>
                        <a:pt x="0" y="17"/>
                      </a:moveTo>
                      <a:cubicBezTo>
                        <a:pt x="15" y="25"/>
                        <a:pt x="15" y="25"/>
                        <a:pt x="15" y="25"/>
                      </a:cubicBezTo>
                      <a:cubicBezTo>
                        <a:pt x="30" y="34"/>
                        <a:pt x="30" y="34"/>
                        <a:pt x="30" y="34"/>
                      </a:cubicBezTo>
                      <a:cubicBezTo>
                        <a:pt x="47" y="34"/>
                        <a:pt x="47" y="34"/>
                        <a:pt x="47" y="34"/>
                      </a:cubicBezTo>
                      <a:cubicBezTo>
                        <a:pt x="52" y="34"/>
                        <a:pt x="56" y="26"/>
                        <a:pt x="56" y="17"/>
                      </a:cubicBezTo>
                      <a:cubicBezTo>
                        <a:pt x="56" y="7"/>
                        <a:pt x="52" y="0"/>
                        <a:pt x="47" y="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5" y="8"/>
                        <a:pt x="15" y="8"/>
                        <a:pt x="15" y="8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5F5F5F">
                        <a:gamma/>
                        <a:shade val="46275"/>
                        <a:invGamma/>
                      </a:srgbClr>
                    </a:gs>
                    <a:gs pos="50000">
                      <a:srgbClr val="5F5F5F"/>
                    </a:gs>
                    <a:gs pos="100000">
                      <a:srgbClr val="5F5F5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" name="Group 713"/>
              <p:cNvGrpSpPr/>
              <p:nvPr/>
            </p:nvGrpSpPr>
            <p:grpSpPr>
              <a:xfrm>
                <a:off x="4739" y="2316"/>
                <a:ext cx="480" cy="64"/>
                <a:chOff x="6207" y="1838"/>
                <a:chExt cx="600" cy="81"/>
              </a:xfrm>
            </p:grpSpPr>
            <p:sp>
              <p:nvSpPr>
                <p:cNvPr id="71" name="Freeform 714"/>
                <p:cNvSpPr/>
                <p:nvPr/>
              </p:nvSpPr>
              <p:spPr bwMode="gray">
                <a:xfrm>
                  <a:off x="6504" y="1838"/>
                  <a:ext cx="303" cy="81"/>
                </a:xfrm>
                <a:custGeom>
                  <a:gdLst>
                    <a:gd fmla="*/ 119 w 128" name="T0"/>
                    <a:gd fmla="*/ 34 h 34" name="T1"/>
                    <a:gd fmla="*/ 119 w 128" name="T2"/>
                    <a:gd fmla="*/ 34 h 34" name="T3"/>
                    <a:gd fmla="*/ 0 w 128" name="T4"/>
                    <a:gd fmla="*/ 34 h 34" name="T5"/>
                    <a:gd fmla="*/ 17 w 128" name="T6"/>
                    <a:gd fmla="*/ 17 h 34" name="T7"/>
                    <a:gd fmla="*/ 0 w 128" name="T8"/>
                    <a:gd fmla="*/ 0 h 34" name="T9"/>
                    <a:gd fmla="*/ 119 w 128" name="T10"/>
                    <a:gd fmla="*/ 0 h 34" name="T11"/>
                    <a:gd fmla="*/ 119 w 128" name="T12"/>
                    <a:gd fmla="*/ 0 h 34" name="T13"/>
                    <a:gd fmla="*/ 128 w 128" name="T14"/>
                    <a:gd fmla="*/ 17 h 34" name="T15"/>
                    <a:gd fmla="*/ 119 w 128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28">
                      <a:moveTo>
                        <a:pt x="119" y="34"/>
                      </a:moveTo>
                      <a:cubicBezTo>
                        <a:pt x="119" y="34"/>
                        <a:pt x="119" y="34"/>
                        <a:pt x="119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9" y="34"/>
                        <a:pt x="17" y="27"/>
                        <a:pt x="17" y="17"/>
                      </a:cubicBezTo>
                      <a:cubicBezTo>
                        <a:pt x="17" y="8"/>
                        <a:pt x="9" y="0"/>
                        <a:pt x="0" y="0"/>
                      </a:cubicBezTo>
                      <a:cubicBezTo>
                        <a:pt x="119" y="0"/>
                        <a:pt x="119" y="0"/>
                        <a:pt x="119" y="0"/>
                      </a:cubicBezTo>
                      <a:cubicBezTo>
                        <a:pt x="119" y="0"/>
                        <a:pt x="119" y="0"/>
                        <a:pt x="119" y="0"/>
                      </a:cubicBezTo>
                      <a:cubicBezTo>
                        <a:pt x="124" y="0"/>
                        <a:pt x="128" y="8"/>
                        <a:pt x="128" y="17"/>
                      </a:cubicBezTo>
                      <a:cubicBezTo>
                        <a:pt x="128" y="27"/>
                        <a:pt x="124" y="34"/>
                        <a:pt x="11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Freeform 715"/>
                <p:cNvSpPr/>
                <p:nvPr/>
              </p:nvSpPr>
              <p:spPr bwMode="gray">
                <a:xfrm>
                  <a:off x="6207" y="1838"/>
                  <a:ext cx="338" cy="81"/>
                </a:xfrm>
                <a:custGeom>
                  <a:gdLst>
                    <a:gd fmla="*/ 143 w 143" name="T0"/>
                    <a:gd fmla="*/ 17 h 34" name="T1"/>
                    <a:gd fmla="*/ 126 w 143" name="T2"/>
                    <a:gd fmla="*/ 34 h 34" name="T3"/>
                    <a:gd fmla="*/ 9 w 143" name="T4"/>
                    <a:gd fmla="*/ 34 h 34" name="T5"/>
                    <a:gd fmla="*/ 0 w 143" name="T6"/>
                    <a:gd fmla="*/ 17 h 34" name="T7"/>
                    <a:gd fmla="*/ 9 w 143" name="T8"/>
                    <a:gd fmla="*/ 0 h 34" name="T9"/>
                    <a:gd fmla="*/ 126 w 143" name="T10"/>
                    <a:gd fmla="*/ 0 h 34" name="T11"/>
                    <a:gd fmla="*/ 143 w 143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43">
                      <a:moveTo>
                        <a:pt x="143" y="17"/>
                      </a:moveTo>
                      <a:cubicBezTo>
                        <a:pt x="143" y="27"/>
                        <a:pt x="135" y="34"/>
                        <a:pt x="126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4" y="34"/>
                        <a:pt x="0" y="27"/>
                        <a:pt x="0" y="17"/>
                      </a:cubicBezTo>
                      <a:cubicBezTo>
                        <a:pt x="0" y="8"/>
                        <a:pt x="4" y="0"/>
                        <a:pt x="9" y="0"/>
                      </a:cubicBezTo>
                      <a:cubicBezTo>
                        <a:pt x="126" y="0"/>
                        <a:pt x="126" y="0"/>
                        <a:pt x="126" y="0"/>
                      </a:cubicBezTo>
                      <a:cubicBezTo>
                        <a:pt x="135" y="0"/>
                        <a:pt x="143" y="8"/>
                        <a:pt x="143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2" name="Group 716"/>
              <p:cNvGrpSpPr/>
              <p:nvPr/>
            </p:nvGrpSpPr>
            <p:grpSpPr>
              <a:xfrm>
                <a:off x="4739" y="3728"/>
                <a:ext cx="480" cy="63"/>
                <a:chOff x="6207" y="3627"/>
                <a:chExt cx="600" cy="80"/>
              </a:xfrm>
            </p:grpSpPr>
            <p:sp>
              <p:nvSpPr>
                <p:cNvPr id="69" name="Freeform 717"/>
                <p:cNvSpPr/>
                <p:nvPr/>
              </p:nvSpPr>
              <p:spPr bwMode="gray">
                <a:xfrm>
                  <a:off x="6504" y="3627"/>
                  <a:ext cx="303" cy="80"/>
                </a:xfrm>
                <a:custGeom>
                  <a:gdLst>
                    <a:gd fmla="*/ 119 w 128" name="T0"/>
                    <a:gd fmla="*/ 34 h 34" name="T1"/>
                    <a:gd fmla="*/ 119 w 128" name="T2"/>
                    <a:gd fmla="*/ 34 h 34" name="T3"/>
                    <a:gd fmla="*/ 0 w 128" name="T4"/>
                    <a:gd fmla="*/ 34 h 34" name="T5"/>
                    <a:gd fmla="*/ 17 w 128" name="T6"/>
                    <a:gd fmla="*/ 17 h 34" name="T7"/>
                    <a:gd fmla="*/ 0 w 128" name="T8"/>
                    <a:gd fmla="*/ 0 h 34" name="T9"/>
                    <a:gd fmla="*/ 119 w 128" name="T10"/>
                    <a:gd fmla="*/ 0 h 34" name="T11"/>
                    <a:gd fmla="*/ 119 w 128" name="T12"/>
                    <a:gd fmla="*/ 0 h 34" name="T13"/>
                    <a:gd fmla="*/ 128 w 128" name="T14"/>
                    <a:gd fmla="*/ 17 h 34" name="T15"/>
                    <a:gd fmla="*/ 119 w 128" name="T16"/>
                    <a:gd fmla="*/ 34 h 34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34" w="128">
                      <a:moveTo>
                        <a:pt x="119" y="34"/>
                      </a:moveTo>
                      <a:cubicBezTo>
                        <a:pt x="119" y="34"/>
                        <a:pt x="119" y="34"/>
                        <a:pt x="119" y="34"/>
                      </a:cubicBezTo>
                      <a:cubicBezTo>
                        <a:pt x="0" y="34"/>
                        <a:pt x="0" y="34"/>
                        <a:pt x="0" y="34"/>
                      </a:cubicBezTo>
                      <a:cubicBezTo>
                        <a:pt x="9" y="34"/>
                        <a:pt x="17" y="27"/>
                        <a:pt x="17" y="17"/>
                      </a:cubicBezTo>
                      <a:cubicBezTo>
                        <a:pt x="17" y="8"/>
                        <a:pt x="9" y="0"/>
                        <a:pt x="0" y="0"/>
                      </a:cubicBezTo>
                      <a:cubicBezTo>
                        <a:pt x="119" y="0"/>
                        <a:pt x="119" y="0"/>
                        <a:pt x="119" y="0"/>
                      </a:cubicBezTo>
                      <a:cubicBezTo>
                        <a:pt x="119" y="0"/>
                        <a:pt x="119" y="0"/>
                        <a:pt x="119" y="0"/>
                      </a:cubicBezTo>
                      <a:cubicBezTo>
                        <a:pt x="124" y="0"/>
                        <a:pt x="128" y="8"/>
                        <a:pt x="128" y="17"/>
                      </a:cubicBezTo>
                      <a:cubicBezTo>
                        <a:pt x="128" y="27"/>
                        <a:pt x="124" y="34"/>
                        <a:pt x="119" y="3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646464">
                        <a:lumMod val="0"/>
                      </a:srgbClr>
                    </a:gs>
                    <a:gs pos="50000">
                      <a:srgbClr val="646464">
                        <a:lumMod val="71000"/>
                      </a:srgbClr>
                    </a:gs>
                    <a:gs pos="100000">
                      <a:srgbClr val="646464">
                        <a:lumMod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Freeform 718"/>
                <p:cNvSpPr/>
                <p:nvPr/>
              </p:nvSpPr>
              <p:spPr bwMode="gray">
                <a:xfrm>
                  <a:off x="6207" y="3627"/>
                  <a:ext cx="338" cy="80"/>
                </a:xfrm>
                <a:custGeom>
                  <a:gdLst>
                    <a:gd fmla="*/ 143 w 143" name="T0"/>
                    <a:gd fmla="*/ 17 h 34" name="T1"/>
                    <a:gd fmla="*/ 126 w 143" name="T2"/>
                    <a:gd fmla="*/ 34 h 34" name="T3"/>
                    <a:gd fmla="*/ 9 w 143" name="T4"/>
                    <a:gd fmla="*/ 34 h 34" name="T5"/>
                    <a:gd fmla="*/ 0 w 143" name="T6"/>
                    <a:gd fmla="*/ 17 h 34" name="T7"/>
                    <a:gd fmla="*/ 9 w 143" name="T8"/>
                    <a:gd fmla="*/ 0 h 34" name="T9"/>
                    <a:gd fmla="*/ 126 w 143" name="T10"/>
                    <a:gd fmla="*/ 0 h 34" name="T11"/>
                    <a:gd fmla="*/ 143 w 143" name="T12"/>
                    <a:gd fmla="*/ 17 h 34" name="T1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b="b" l="0" r="r" t="0"/>
                  <a:pathLst>
                    <a:path h="34" w="143">
                      <a:moveTo>
                        <a:pt x="143" y="17"/>
                      </a:moveTo>
                      <a:cubicBezTo>
                        <a:pt x="143" y="27"/>
                        <a:pt x="135" y="34"/>
                        <a:pt x="126" y="34"/>
                      </a:cubicBezTo>
                      <a:cubicBezTo>
                        <a:pt x="9" y="34"/>
                        <a:pt x="9" y="34"/>
                        <a:pt x="9" y="34"/>
                      </a:cubicBezTo>
                      <a:cubicBezTo>
                        <a:pt x="4" y="34"/>
                        <a:pt x="0" y="27"/>
                        <a:pt x="0" y="17"/>
                      </a:cubicBezTo>
                      <a:cubicBezTo>
                        <a:pt x="0" y="8"/>
                        <a:pt x="4" y="0"/>
                        <a:pt x="9" y="0"/>
                      </a:cubicBezTo>
                      <a:cubicBezTo>
                        <a:pt x="126" y="0"/>
                        <a:pt x="126" y="0"/>
                        <a:pt x="126" y="0"/>
                      </a:cubicBezTo>
                      <a:cubicBezTo>
                        <a:pt x="135" y="0"/>
                        <a:pt x="143" y="8"/>
                        <a:pt x="143" y="17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6E6E6">
                        <a:lumMod val="89000"/>
                      </a:srgbClr>
                    </a:gs>
                    <a:gs pos="50000">
                      <a:srgbClr val="E6E6E6"/>
                    </a:gs>
                    <a:gs pos="100000">
                      <a:srgbClr val="E6E6E6">
                        <a:lumMod val="89000"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3" name="Group 719"/>
              <p:cNvGrpSpPr/>
              <p:nvPr/>
            </p:nvGrpSpPr>
            <p:grpSpPr>
              <a:xfrm>
                <a:off x="4715" y="1132"/>
                <a:ext cx="836" cy="2378"/>
                <a:chOff x="4715" y="1132"/>
                <a:chExt cx="836" cy="2378"/>
              </a:xfrm>
            </p:grpSpPr>
            <p:sp>
              <p:nvSpPr>
                <p:cNvPr id="67" name="Freeform 720"/>
                <p:cNvSpPr/>
                <p:nvPr/>
              </p:nvSpPr>
              <p:spPr bwMode="gray">
                <a:xfrm>
                  <a:off x="4715" y="1132"/>
                  <a:ext cx="836" cy="963"/>
                </a:xfrm>
                <a:custGeom>
                  <a:gdLst>
                    <a:gd fmla="*/ 428 w 448" name="T0"/>
                    <a:gd fmla="*/ 123 h 517" name="T1"/>
                    <a:gd fmla="*/ 434 w 448" name="T2"/>
                    <a:gd fmla="*/ 107 h 517" name="T3"/>
                    <a:gd fmla="*/ 434 w 448" name="T4"/>
                    <a:gd fmla="*/ 0 h 517" name="T5"/>
                    <a:gd fmla="*/ 437 w 448" name="T6"/>
                    <a:gd fmla="*/ 8 h 517" name="T7"/>
                    <a:gd fmla="*/ 436 w 448" name="T8"/>
                    <a:gd fmla="*/ 21 h 517" name="T9"/>
                    <a:gd fmla="*/ 352 w 448" name="T10"/>
                    <a:gd fmla="*/ 138 h 517" name="T11"/>
                    <a:gd fmla="*/ 166 w 448" name="T12"/>
                    <a:gd fmla="*/ 268 h 517" name="T13"/>
                    <a:gd fmla="*/ 22 w 448" name="T14"/>
                    <a:gd fmla="*/ 383 h 517" name="T15"/>
                    <a:gd fmla="*/ 22 w 448" name="T16"/>
                    <a:gd fmla="*/ 383 h 517" name="T17"/>
                    <a:gd fmla="*/ 21 w 448" name="T18"/>
                    <a:gd fmla="*/ 384 h 517" name="T19"/>
                    <a:gd fmla="*/ 21 w 448" name="T20"/>
                    <a:gd fmla="*/ 384 h 517" name="T21"/>
                    <a:gd fmla="*/ 18 w 448" name="T22"/>
                    <a:gd fmla="*/ 490 h 517" name="T23"/>
                    <a:gd fmla="*/ 18 w 448" name="T24"/>
                    <a:gd fmla="*/ 490 h 517" name="T25"/>
                    <a:gd fmla="*/ 32 w 448" name="T26"/>
                    <a:gd fmla="*/ 517 h 517" name="T27"/>
                    <a:gd fmla="*/ 26 w 448" name="T28"/>
                    <a:gd fmla="*/ 508 h 517" name="T29"/>
                    <a:gd fmla="*/ 51 w 448" name="T30"/>
                    <a:gd fmla="*/ 404 h 517" name="T31"/>
                    <a:gd fmla="*/ 352 w 448" name="T32"/>
                    <a:gd fmla="*/ 195 h 517" name="T33"/>
                    <a:gd fmla="*/ 428 w 448" name="T34"/>
                    <a:gd fmla="*/ 123 h 517" name="T35"/>
                    <a:gd fmla="*/ 428 w 448" name="T36"/>
                    <a:gd fmla="*/ 123 h 517" name="T37"/>
                    <a:gd fmla="*/ 428 w 448" name="T38"/>
                    <a:gd fmla="*/ 123 h 517" name="T3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b="b" l="0" r="r" t="0"/>
                  <a:pathLst>
                    <a:path h="517" w="448">
                      <a:moveTo>
                        <a:pt x="428" y="123"/>
                      </a:moveTo>
                      <a:cubicBezTo>
                        <a:pt x="431" y="118"/>
                        <a:pt x="433" y="112"/>
                        <a:pt x="434" y="107"/>
                      </a:cubicBezTo>
                      <a:cubicBezTo>
                        <a:pt x="444" y="77"/>
                        <a:pt x="448" y="29"/>
                        <a:pt x="434" y="0"/>
                      </a:cubicBezTo>
                      <a:cubicBezTo>
                        <a:pt x="437" y="5"/>
                        <a:pt x="437" y="8"/>
                        <a:pt x="437" y="8"/>
                      </a:cubicBezTo>
                      <a:cubicBezTo>
                        <a:pt x="436" y="21"/>
                        <a:pt x="436" y="21"/>
                        <a:pt x="436" y="21"/>
                      </a:cubicBezTo>
                      <a:cubicBezTo>
                        <a:pt x="430" y="78"/>
                        <a:pt x="401" y="100"/>
                        <a:pt x="352" y="138"/>
                      </a:cubicBezTo>
                      <a:cubicBezTo>
                        <a:pt x="319" y="163"/>
                        <a:pt x="203" y="242"/>
                        <a:pt x="166" y="268"/>
                      </a:cubicBezTo>
                      <a:cubicBezTo>
                        <a:pt x="151" y="278"/>
                        <a:pt x="53" y="341"/>
                        <a:pt x="22" y="383"/>
                      </a:cubicBezTo>
                      <a:cubicBezTo>
                        <a:pt x="22" y="383"/>
                        <a:pt x="22" y="383"/>
                        <a:pt x="22" y="383"/>
                      </a:cubicBezTo>
                      <a:cubicBezTo>
                        <a:pt x="21" y="383"/>
                        <a:pt x="21" y="384"/>
                        <a:pt x="21" y="384"/>
                      </a:cubicBezTo>
                      <a:cubicBezTo>
                        <a:pt x="21" y="384"/>
                        <a:pt x="21" y="384"/>
                        <a:pt x="21" y="384"/>
                      </a:cubicBezTo>
                      <a:cubicBezTo>
                        <a:pt x="0" y="411"/>
                        <a:pt x="3" y="461"/>
                        <a:pt x="18" y="490"/>
                      </a:cubicBezTo>
                      <a:cubicBezTo>
                        <a:pt x="18" y="490"/>
                        <a:pt x="18" y="490"/>
                        <a:pt x="18" y="490"/>
                      </a:cubicBezTo>
                      <a:cubicBezTo>
                        <a:pt x="24" y="506"/>
                        <a:pt x="32" y="517"/>
                        <a:pt x="32" y="517"/>
                      </a:cubicBezTo>
                      <a:cubicBezTo>
                        <a:pt x="32" y="517"/>
                        <a:pt x="28" y="511"/>
                        <a:pt x="26" y="508"/>
                      </a:cubicBezTo>
                      <a:cubicBezTo>
                        <a:pt x="11" y="477"/>
                        <a:pt x="29" y="426"/>
                        <a:pt x="51" y="404"/>
                      </a:cubicBezTo>
                      <a:cubicBezTo>
                        <a:pt x="100" y="354"/>
                        <a:pt x="325" y="214"/>
                        <a:pt x="352" y="195"/>
                      </a:cubicBezTo>
                      <a:cubicBezTo>
                        <a:pt x="396" y="164"/>
                        <a:pt x="418" y="142"/>
                        <a:pt x="428" y="123"/>
                      </a:cubicBezTo>
                      <a:cubicBezTo>
                        <a:pt x="428" y="123"/>
                        <a:pt x="428" y="123"/>
                        <a:pt x="428" y="123"/>
                      </a:cubicBezTo>
                      <a:cubicBezTo>
                        <a:pt x="428" y="123"/>
                        <a:pt x="428" y="123"/>
                        <a:pt x="428" y="123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75000"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Freeform 721"/>
                <p:cNvSpPr/>
                <p:nvPr/>
              </p:nvSpPr>
              <p:spPr bwMode="gray">
                <a:xfrm>
                  <a:off x="4715" y="2544"/>
                  <a:ext cx="836" cy="966"/>
                </a:xfrm>
                <a:custGeom>
                  <a:gdLst>
                    <a:gd fmla="*/ 428 w 448" name="T0"/>
                    <a:gd fmla="*/ 124 h 518" name="T1"/>
                    <a:gd fmla="*/ 434 w 448" name="T2"/>
                    <a:gd fmla="*/ 107 h 518" name="T3"/>
                    <a:gd fmla="*/ 434 w 448" name="T4"/>
                    <a:gd fmla="*/ 0 h 518" name="T5"/>
                    <a:gd fmla="*/ 437 w 448" name="T6"/>
                    <a:gd fmla="*/ 9 h 518" name="T7"/>
                    <a:gd fmla="*/ 436 w 448" name="T8"/>
                    <a:gd fmla="*/ 22 h 518" name="T9"/>
                    <a:gd fmla="*/ 352 w 448" name="T10"/>
                    <a:gd fmla="*/ 138 h 518" name="T11"/>
                    <a:gd fmla="*/ 166 w 448" name="T12"/>
                    <a:gd fmla="*/ 269 h 518" name="T13"/>
                    <a:gd fmla="*/ 22 w 448" name="T14"/>
                    <a:gd fmla="*/ 384 h 518" name="T15"/>
                    <a:gd fmla="*/ 22 w 448" name="T16"/>
                    <a:gd fmla="*/ 384 h 518" name="T17"/>
                    <a:gd fmla="*/ 21 w 448" name="T18"/>
                    <a:gd fmla="*/ 385 h 518" name="T19"/>
                    <a:gd fmla="*/ 21 w 448" name="T20"/>
                    <a:gd fmla="*/ 385 h 518" name="T21"/>
                    <a:gd fmla="*/ 18 w 448" name="T22"/>
                    <a:gd fmla="*/ 491 h 518" name="T23"/>
                    <a:gd fmla="*/ 18 w 448" name="T24"/>
                    <a:gd fmla="*/ 491 h 518" name="T25"/>
                    <a:gd fmla="*/ 32 w 448" name="T26"/>
                    <a:gd fmla="*/ 518 h 518" name="T27"/>
                    <a:gd fmla="*/ 26 w 448" name="T28"/>
                    <a:gd fmla="*/ 509 h 518" name="T29"/>
                    <a:gd fmla="*/ 51 w 448" name="T30"/>
                    <a:gd fmla="*/ 405 h 518" name="T31"/>
                    <a:gd fmla="*/ 352 w 448" name="T32"/>
                    <a:gd fmla="*/ 196 h 518" name="T33"/>
                    <a:gd fmla="*/ 428 w 448" name="T34"/>
                    <a:gd fmla="*/ 124 h 518" name="T35"/>
                    <a:gd fmla="*/ 428 w 448" name="T36"/>
                    <a:gd fmla="*/ 124 h 518" name="T37"/>
                    <a:gd fmla="*/ 428 w 448" name="T38"/>
                    <a:gd fmla="*/ 124 h 518" name="T3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b="b" l="0" r="r" t="0"/>
                  <a:pathLst>
                    <a:path h="518" w="448">
                      <a:moveTo>
                        <a:pt x="428" y="124"/>
                      </a:moveTo>
                      <a:cubicBezTo>
                        <a:pt x="431" y="118"/>
                        <a:pt x="433" y="113"/>
                        <a:pt x="434" y="107"/>
                      </a:cubicBezTo>
                      <a:cubicBezTo>
                        <a:pt x="444" y="78"/>
                        <a:pt x="448" y="29"/>
                        <a:pt x="434" y="0"/>
                      </a:cubicBezTo>
                      <a:cubicBezTo>
                        <a:pt x="437" y="6"/>
                        <a:pt x="437" y="9"/>
                        <a:pt x="437" y="9"/>
                      </a:cubicBezTo>
                      <a:cubicBezTo>
                        <a:pt x="436" y="22"/>
                        <a:pt x="436" y="22"/>
                        <a:pt x="436" y="22"/>
                      </a:cubicBezTo>
                      <a:cubicBezTo>
                        <a:pt x="430" y="78"/>
                        <a:pt x="401" y="101"/>
                        <a:pt x="352" y="138"/>
                      </a:cubicBezTo>
                      <a:cubicBezTo>
                        <a:pt x="319" y="164"/>
                        <a:pt x="203" y="243"/>
                        <a:pt x="166" y="269"/>
                      </a:cubicBezTo>
                      <a:cubicBezTo>
                        <a:pt x="151" y="279"/>
                        <a:pt x="53" y="341"/>
                        <a:pt x="22" y="384"/>
                      </a:cubicBezTo>
                      <a:cubicBezTo>
                        <a:pt x="22" y="384"/>
                        <a:pt x="22" y="384"/>
                        <a:pt x="22" y="384"/>
                      </a:cubicBezTo>
                      <a:cubicBezTo>
                        <a:pt x="21" y="384"/>
                        <a:pt x="21" y="384"/>
                        <a:pt x="21" y="385"/>
                      </a:cubicBezTo>
                      <a:cubicBezTo>
                        <a:pt x="21" y="385"/>
                        <a:pt x="21" y="385"/>
                        <a:pt x="21" y="385"/>
                      </a:cubicBezTo>
                      <a:cubicBezTo>
                        <a:pt x="0" y="411"/>
                        <a:pt x="3" y="462"/>
                        <a:pt x="18" y="491"/>
                      </a:cubicBezTo>
                      <a:cubicBezTo>
                        <a:pt x="18" y="491"/>
                        <a:pt x="18" y="491"/>
                        <a:pt x="18" y="491"/>
                      </a:cubicBezTo>
                      <a:cubicBezTo>
                        <a:pt x="24" y="507"/>
                        <a:pt x="32" y="518"/>
                        <a:pt x="32" y="518"/>
                      </a:cubicBezTo>
                      <a:cubicBezTo>
                        <a:pt x="32" y="518"/>
                        <a:pt x="28" y="511"/>
                        <a:pt x="26" y="509"/>
                      </a:cubicBezTo>
                      <a:cubicBezTo>
                        <a:pt x="11" y="478"/>
                        <a:pt x="29" y="426"/>
                        <a:pt x="51" y="405"/>
                      </a:cubicBezTo>
                      <a:cubicBezTo>
                        <a:pt x="100" y="355"/>
                        <a:pt x="325" y="215"/>
                        <a:pt x="352" y="196"/>
                      </a:cubicBezTo>
                      <a:cubicBezTo>
                        <a:pt x="396" y="165"/>
                        <a:pt x="418" y="143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75000"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4" name="Group 722"/>
              <p:cNvGrpSpPr/>
              <p:nvPr/>
            </p:nvGrpSpPr>
            <p:grpSpPr>
              <a:xfrm>
                <a:off x="4715" y="1569"/>
                <a:ext cx="836" cy="2375"/>
                <a:chOff x="4715" y="1569"/>
                <a:chExt cx="836" cy="2375"/>
              </a:xfrm>
            </p:grpSpPr>
            <p:sp>
              <p:nvSpPr>
                <p:cNvPr id="65" name="Freeform 723"/>
                <p:cNvSpPr/>
                <p:nvPr/>
              </p:nvSpPr>
              <p:spPr bwMode="gray">
                <a:xfrm>
                  <a:off x="4715" y="1569"/>
                  <a:ext cx="836" cy="966"/>
                </a:xfrm>
                <a:custGeom>
                  <a:gdLst>
                    <a:gd fmla="*/ 428 w 448" name="T0"/>
                    <a:gd fmla="*/ 124 h 518" name="T1"/>
                    <a:gd fmla="*/ 434 w 448" name="T2"/>
                    <a:gd fmla="*/ 107 h 518" name="T3"/>
                    <a:gd fmla="*/ 434 w 448" name="T4"/>
                    <a:gd fmla="*/ 0 h 518" name="T5"/>
                    <a:gd fmla="*/ 437 w 448" name="T6"/>
                    <a:gd fmla="*/ 8 h 518" name="T7"/>
                    <a:gd fmla="*/ 436 w 448" name="T8"/>
                    <a:gd fmla="*/ 21 h 518" name="T9"/>
                    <a:gd fmla="*/ 352 w 448" name="T10"/>
                    <a:gd fmla="*/ 138 h 518" name="T11"/>
                    <a:gd fmla="*/ 166 w 448" name="T12"/>
                    <a:gd fmla="*/ 268 h 518" name="T13"/>
                    <a:gd fmla="*/ 22 w 448" name="T14"/>
                    <a:gd fmla="*/ 383 h 518" name="T15"/>
                    <a:gd fmla="*/ 22 w 448" name="T16"/>
                    <a:gd fmla="*/ 383 h 518" name="T17"/>
                    <a:gd fmla="*/ 21 w 448" name="T18"/>
                    <a:gd fmla="*/ 384 h 518" name="T19"/>
                    <a:gd fmla="*/ 21 w 448" name="T20"/>
                    <a:gd fmla="*/ 384 h 518" name="T21"/>
                    <a:gd fmla="*/ 18 w 448" name="T22"/>
                    <a:gd fmla="*/ 491 h 518" name="T23"/>
                    <a:gd fmla="*/ 18 w 448" name="T24"/>
                    <a:gd fmla="*/ 491 h 518" name="T25"/>
                    <a:gd fmla="*/ 32 w 448" name="T26"/>
                    <a:gd fmla="*/ 518 h 518" name="T27"/>
                    <a:gd fmla="*/ 26 w 448" name="T28"/>
                    <a:gd fmla="*/ 508 h 518" name="T29"/>
                    <a:gd fmla="*/ 51 w 448" name="T30"/>
                    <a:gd fmla="*/ 404 h 518" name="T31"/>
                    <a:gd fmla="*/ 352 w 448" name="T32"/>
                    <a:gd fmla="*/ 196 h 518" name="T33"/>
                    <a:gd fmla="*/ 428 w 448" name="T34"/>
                    <a:gd fmla="*/ 124 h 518" name="T35"/>
                    <a:gd fmla="*/ 428 w 448" name="T36"/>
                    <a:gd fmla="*/ 124 h 518" name="T37"/>
                    <a:gd fmla="*/ 428 w 448" name="T38"/>
                    <a:gd fmla="*/ 124 h 518" name="T3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b="b" l="0" r="r" t="0"/>
                  <a:pathLst>
                    <a:path h="518" w="448">
                      <a:moveTo>
                        <a:pt x="428" y="124"/>
                      </a:moveTo>
                      <a:cubicBezTo>
                        <a:pt x="431" y="118"/>
                        <a:pt x="433" y="112"/>
                        <a:pt x="434" y="107"/>
                      </a:cubicBezTo>
                      <a:cubicBezTo>
                        <a:pt x="444" y="77"/>
                        <a:pt x="448" y="29"/>
                        <a:pt x="434" y="0"/>
                      </a:cubicBezTo>
                      <a:cubicBezTo>
                        <a:pt x="437" y="5"/>
                        <a:pt x="437" y="8"/>
                        <a:pt x="437" y="8"/>
                      </a:cubicBezTo>
                      <a:cubicBezTo>
                        <a:pt x="436" y="21"/>
                        <a:pt x="436" y="21"/>
                        <a:pt x="436" y="21"/>
                      </a:cubicBezTo>
                      <a:cubicBezTo>
                        <a:pt x="430" y="78"/>
                        <a:pt x="401" y="101"/>
                        <a:pt x="352" y="138"/>
                      </a:cubicBezTo>
                      <a:cubicBezTo>
                        <a:pt x="319" y="163"/>
                        <a:pt x="203" y="242"/>
                        <a:pt x="166" y="268"/>
                      </a:cubicBezTo>
                      <a:cubicBezTo>
                        <a:pt x="151" y="279"/>
                        <a:pt x="53" y="341"/>
                        <a:pt x="22" y="383"/>
                      </a:cubicBezTo>
                      <a:cubicBezTo>
                        <a:pt x="22" y="383"/>
                        <a:pt x="22" y="383"/>
                        <a:pt x="22" y="383"/>
                      </a:cubicBezTo>
                      <a:cubicBezTo>
                        <a:pt x="21" y="384"/>
                        <a:pt x="21" y="384"/>
                        <a:pt x="21" y="384"/>
                      </a:cubicBezTo>
                      <a:cubicBezTo>
                        <a:pt x="21" y="384"/>
                        <a:pt x="21" y="384"/>
                        <a:pt x="21" y="384"/>
                      </a:cubicBezTo>
                      <a:cubicBezTo>
                        <a:pt x="0" y="411"/>
                        <a:pt x="3" y="461"/>
                        <a:pt x="18" y="491"/>
                      </a:cubicBezTo>
                      <a:cubicBezTo>
                        <a:pt x="18" y="491"/>
                        <a:pt x="18" y="491"/>
                        <a:pt x="18" y="491"/>
                      </a:cubicBezTo>
                      <a:cubicBezTo>
                        <a:pt x="24" y="506"/>
                        <a:pt x="32" y="518"/>
                        <a:pt x="32" y="518"/>
                      </a:cubicBezTo>
                      <a:cubicBezTo>
                        <a:pt x="32" y="518"/>
                        <a:pt x="28" y="511"/>
                        <a:pt x="26" y="508"/>
                      </a:cubicBezTo>
                      <a:cubicBezTo>
                        <a:pt x="11" y="478"/>
                        <a:pt x="29" y="426"/>
                        <a:pt x="51" y="404"/>
                      </a:cubicBezTo>
                      <a:cubicBezTo>
                        <a:pt x="100" y="354"/>
                        <a:pt x="325" y="214"/>
                        <a:pt x="352" y="196"/>
                      </a:cubicBezTo>
                      <a:cubicBezTo>
                        <a:pt x="396" y="165"/>
                        <a:pt x="418" y="142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0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40000"/>
                        <a:lumOff val="6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Freeform 724"/>
                <p:cNvSpPr/>
                <p:nvPr/>
              </p:nvSpPr>
              <p:spPr bwMode="gray">
                <a:xfrm>
                  <a:off x="4715" y="2979"/>
                  <a:ext cx="836" cy="965"/>
                </a:xfrm>
                <a:custGeom>
                  <a:gdLst>
                    <a:gd fmla="*/ 428 w 448" name="T0"/>
                    <a:gd fmla="*/ 124 h 518" name="T1"/>
                    <a:gd fmla="*/ 434 w 448" name="T2"/>
                    <a:gd fmla="*/ 107 h 518" name="T3"/>
                    <a:gd fmla="*/ 434 w 448" name="T4"/>
                    <a:gd fmla="*/ 0 h 518" name="T5"/>
                    <a:gd fmla="*/ 437 w 448" name="T6"/>
                    <a:gd fmla="*/ 8 h 518" name="T7"/>
                    <a:gd fmla="*/ 436 w 448" name="T8"/>
                    <a:gd fmla="*/ 21 h 518" name="T9"/>
                    <a:gd fmla="*/ 352 w 448" name="T10"/>
                    <a:gd fmla="*/ 138 h 518" name="T11"/>
                    <a:gd fmla="*/ 166 w 448" name="T12"/>
                    <a:gd fmla="*/ 268 h 518" name="T13"/>
                    <a:gd fmla="*/ 22 w 448" name="T14"/>
                    <a:gd fmla="*/ 383 h 518" name="T15"/>
                    <a:gd fmla="*/ 22 w 448" name="T16"/>
                    <a:gd fmla="*/ 383 h 518" name="T17"/>
                    <a:gd fmla="*/ 21 w 448" name="T18"/>
                    <a:gd fmla="*/ 384 h 518" name="T19"/>
                    <a:gd fmla="*/ 21 w 448" name="T20"/>
                    <a:gd fmla="*/ 384 h 518" name="T21"/>
                    <a:gd fmla="*/ 18 w 448" name="T22"/>
                    <a:gd fmla="*/ 491 h 518" name="T23"/>
                    <a:gd fmla="*/ 18 w 448" name="T24"/>
                    <a:gd fmla="*/ 491 h 518" name="T25"/>
                    <a:gd fmla="*/ 32 w 448" name="T26"/>
                    <a:gd fmla="*/ 518 h 518" name="T27"/>
                    <a:gd fmla="*/ 26 w 448" name="T28"/>
                    <a:gd fmla="*/ 509 h 518" name="T29"/>
                    <a:gd fmla="*/ 51 w 448" name="T30"/>
                    <a:gd fmla="*/ 404 h 518" name="T31"/>
                    <a:gd fmla="*/ 352 w 448" name="T32"/>
                    <a:gd fmla="*/ 196 h 518" name="T33"/>
                    <a:gd fmla="*/ 428 w 448" name="T34"/>
                    <a:gd fmla="*/ 124 h 518" name="T35"/>
                    <a:gd fmla="*/ 428 w 448" name="T36"/>
                    <a:gd fmla="*/ 124 h 518" name="T37"/>
                    <a:gd fmla="*/ 428 w 448" name="T38"/>
                    <a:gd fmla="*/ 124 h 518" name="T3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b="b" l="0" r="r" t="0"/>
                  <a:pathLst>
                    <a:path h="518" w="448">
                      <a:moveTo>
                        <a:pt x="428" y="124"/>
                      </a:moveTo>
                      <a:cubicBezTo>
                        <a:pt x="431" y="118"/>
                        <a:pt x="433" y="112"/>
                        <a:pt x="434" y="107"/>
                      </a:cubicBezTo>
                      <a:cubicBezTo>
                        <a:pt x="444" y="77"/>
                        <a:pt x="448" y="29"/>
                        <a:pt x="434" y="0"/>
                      </a:cubicBezTo>
                      <a:cubicBezTo>
                        <a:pt x="437" y="5"/>
                        <a:pt x="437" y="8"/>
                        <a:pt x="437" y="8"/>
                      </a:cubicBezTo>
                      <a:cubicBezTo>
                        <a:pt x="436" y="21"/>
                        <a:pt x="436" y="21"/>
                        <a:pt x="436" y="21"/>
                      </a:cubicBezTo>
                      <a:cubicBezTo>
                        <a:pt x="430" y="78"/>
                        <a:pt x="401" y="101"/>
                        <a:pt x="352" y="138"/>
                      </a:cubicBezTo>
                      <a:cubicBezTo>
                        <a:pt x="319" y="163"/>
                        <a:pt x="203" y="242"/>
                        <a:pt x="166" y="268"/>
                      </a:cubicBezTo>
                      <a:cubicBezTo>
                        <a:pt x="151" y="279"/>
                        <a:pt x="53" y="341"/>
                        <a:pt x="22" y="383"/>
                      </a:cubicBezTo>
                      <a:cubicBezTo>
                        <a:pt x="22" y="383"/>
                        <a:pt x="22" y="383"/>
                        <a:pt x="22" y="383"/>
                      </a:cubicBezTo>
                      <a:cubicBezTo>
                        <a:pt x="21" y="384"/>
                        <a:pt x="21" y="384"/>
                        <a:pt x="21" y="384"/>
                      </a:cubicBezTo>
                      <a:cubicBezTo>
                        <a:pt x="21" y="384"/>
                        <a:pt x="21" y="384"/>
                        <a:pt x="21" y="384"/>
                      </a:cubicBezTo>
                      <a:cubicBezTo>
                        <a:pt x="0" y="411"/>
                        <a:pt x="3" y="461"/>
                        <a:pt x="18" y="491"/>
                      </a:cubicBezTo>
                      <a:cubicBezTo>
                        <a:pt x="18" y="491"/>
                        <a:pt x="18" y="491"/>
                        <a:pt x="18" y="491"/>
                      </a:cubicBezTo>
                      <a:cubicBezTo>
                        <a:pt x="24" y="507"/>
                        <a:pt x="32" y="518"/>
                        <a:pt x="32" y="518"/>
                      </a:cubicBezTo>
                      <a:cubicBezTo>
                        <a:pt x="32" y="518"/>
                        <a:pt x="28" y="511"/>
                        <a:pt x="26" y="509"/>
                      </a:cubicBezTo>
                      <a:cubicBezTo>
                        <a:pt x="11" y="478"/>
                        <a:pt x="29" y="426"/>
                        <a:pt x="51" y="404"/>
                      </a:cubicBezTo>
                      <a:cubicBezTo>
                        <a:pt x="100" y="354"/>
                        <a:pt x="325" y="214"/>
                        <a:pt x="352" y="196"/>
                      </a:cubicBezTo>
                      <a:cubicBezTo>
                        <a:pt x="396" y="165"/>
                        <a:pt x="418" y="143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ubicBezTo>
                        <a:pt x="428" y="124"/>
                        <a:pt x="428" y="124"/>
                        <a:pt x="428" y="12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50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40000"/>
                        <a:lumOff val="6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w="14351">
                      <a:solidFill>
                        <a:srgbClr val="000000"/>
                      </a:solidFill>
                      <a:prstDash val="solid"/>
                      <a:miter lim="800000"/>
                      <a:headEnd len="med" type="none" w="med"/>
                      <a:tailEnd len="med" type="none" w="med"/>
                    </a14:hiddenLine>
                  </a:ext>
                  <a:ext uri="{AF507438-7753-43E0-B8FC-AC1667EBCBE1}">
                    <a14:hiddenEffects>
                      <a:effectLst>
                        <a:outerShdw algn="ctr" dir="2700000" dist="35921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de-DE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26" name="Gruppieren 25"/>
            <p:cNvGrpSpPr/>
            <p:nvPr/>
          </p:nvGrpSpPr>
          <p:grpSpPr>
            <a:xfrm>
              <a:off x="3986737" y="3442574"/>
              <a:ext cx="2348240" cy="320675"/>
              <a:chOff x="3986737" y="3442574"/>
              <a:chExt cx="2348240" cy="320675"/>
            </a:xfrm>
          </p:grpSpPr>
          <p:sp>
            <p:nvSpPr>
              <p:cNvPr id="38" name="Text Box 523"/>
              <p:cNvSpPr txBox="1">
                <a:spLocks noChangeArrowheads="1"/>
              </p:cNvSpPr>
              <p:nvPr/>
            </p:nvSpPr>
            <p:spPr bwMode="gray">
              <a:xfrm flipH="1">
                <a:off x="3986737" y="3442574"/>
                <a:ext cx="1243013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 defTabSz="80137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1pPr>
                <a:lvl2pPr defTabSz="801370"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2pPr>
                <a:lvl3pPr defTabSz="801370"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3pPr>
                <a:lvl4pPr defTabSz="801370"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4pPr>
                <a:lvl5pPr defTabSz="801370"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5pPr>
                <a:lvl6pPr defTabSz="801370"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6pPr>
                <a:lvl7pPr defTabSz="801370"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7pPr>
                <a:lvl8pPr defTabSz="801370"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8pPr>
                <a:lvl9pPr defTabSz="801370"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de-DE" noProof="1" sz="1400">
                    <a:solidFill>
                      <a:prstClr val="black"/>
                    </a:solidFill>
                  </a:rPr>
                  <a:t>Placeholder</a:t>
                </a:r>
              </a:p>
            </p:txBody>
          </p:sp>
          <p:sp>
            <p:nvSpPr>
              <p:cNvPr id="39" name="Line 534"/>
              <p:cNvSpPr>
                <a:spLocks noChangeShapeType="1"/>
              </p:cNvSpPr>
              <p:nvPr/>
            </p:nvSpPr>
            <p:spPr bwMode="gray">
              <a:xfrm flipH="1">
                <a:off x="3998511" y="3763249"/>
                <a:ext cx="2336466" cy="0"/>
              </a:xfrm>
              <a:prstGeom prst="line">
                <a:avLst/>
              </a:prstGeom>
              <a:noFill/>
              <a:ln w="19050">
                <a:solidFill>
                  <a:srgbClr val="5F5F5F"/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ctr" wrap="none"/>
              <a:lstStyle/>
              <a:p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8" name="Gruppieren 27"/>
            <p:cNvGrpSpPr/>
            <p:nvPr/>
          </p:nvGrpSpPr>
          <p:grpSpPr>
            <a:xfrm>
              <a:off x="3998511" y="1552621"/>
              <a:ext cx="2336466" cy="320675"/>
              <a:chOff x="3998511" y="1552621"/>
              <a:chExt cx="2336466" cy="320675"/>
            </a:xfrm>
          </p:grpSpPr>
          <p:sp>
            <p:nvSpPr>
              <p:cNvPr id="35" name="Text Box 523"/>
              <p:cNvSpPr txBox="1">
                <a:spLocks noChangeArrowheads="1"/>
              </p:cNvSpPr>
              <p:nvPr/>
            </p:nvSpPr>
            <p:spPr bwMode="gray">
              <a:xfrm flipH="1">
                <a:off x="3998511" y="1552621"/>
                <a:ext cx="1243013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>
                <a:spAutoFit/>
              </a:bodyPr>
              <a:lstStyle>
                <a:lvl1pPr defTabSz="80137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1pPr>
                <a:lvl2pPr defTabSz="801370"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2pPr>
                <a:lvl3pPr defTabSz="801370"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3pPr>
                <a:lvl4pPr defTabSz="801370"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4pPr>
                <a:lvl5pPr defTabSz="801370"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5pPr>
                <a:lvl6pPr defTabSz="801370"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6pPr>
                <a:lvl7pPr defTabSz="801370"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7pPr>
                <a:lvl8pPr defTabSz="801370"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8pPr>
                <a:lvl9pPr defTabSz="801370"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de-DE" noProof="1" sz="1400">
                    <a:solidFill>
                      <a:prstClr val="black"/>
                    </a:solidFill>
                  </a:rPr>
                  <a:t>Description</a:t>
                </a:r>
              </a:p>
            </p:txBody>
          </p:sp>
          <p:sp>
            <p:nvSpPr>
              <p:cNvPr id="36" name="Line 534"/>
              <p:cNvSpPr>
                <a:spLocks noChangeShapeType="1"/>
              </p:cNvSpPr>
              <p:nvPr/>
            </p:nvSpPr>
            <p:spPr bwMode="gray">
              <a:xfrm flipH="1">
                <a:off x="3998511" y="1873296"/>
                <a:ext cx="2336466" cy="0"/>
              </a:xfrm>
              <a:prstGeom prst="line">
                <a:avLst/>
              </a:prstGeom>
              <a:noFill/>
              <a:ln w="19050">
                <a:gradFill flip="none" rotWithShape="1">
                  <a:gsLst>
                    <a:gs pos="86000">
                      <a:srgbClr val="646464"/>
                    </a:gs>
                    <a:gs pos="93000">
                      <a:srgbClr val="FFFFFF"/>
                    </a:gs>
                  </a:gsLst>
                  <a:lin ang="10800000" scaled="1"/>
                </a:gra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ctr" wrap="none"/>
              <a:lstStyle/>
              <a:p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9" name="Gruppieren 28"/>
            <p:cNvGrpSpPr/>
            <p:nvPr/>
          </p:nvGrpSpPr>
          <p:grpSpPr>
            <a:xfrm>
              <a:off x="6888840" y="2775243"/>
              <a:ext cx="2795387" cy="307975"/>
              <a:chOff x="6888840" y="2775243"/>
              <a:chExt cx="2795387" cy="307975"/>
            </a:xfrm>
          </p:grpSpPr>
          <p:sp>
            <p:nvSpPr>
              <p:cNvPr id="33" name="Text Box 523"/>
              <p:cNvSpPr txBox="1">
                <a:spLocks noChangeArrowheads="1"/>
              </p:cNvSpPr>
              <p:nvPr/>
            </p:nvSpPr>
            <p:spPr bwMode="gray">
              <a:xfrm>
                <a:off x="8441212" y="2775243"/>
                <a:ext cx="1243013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Ins="0">
                <a:spAutoFit/>
              </a:bodyPr>
              <a:lstStyle>
                <a:lvl1pPr defTabSz="80137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1pPr>
                <a:lvl2pPr defTabSz="801370"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2pPr>
                <a:lvl3pPr defTabSz="801370"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3pPr>
                <a:lvl4pPr defTabSz="801370"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4pPr>
                <a:lvl5pPr defTabSz="801370"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5pPr>
                <a:lvl6pPr defTabSz="801370"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6pPr>
                <a:lvl7pPr defTabSz="801370"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7pPr>
                <a:lvl8pPr defTabSz="801370"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8pPr>
                <a:lvl9pPr defTabSz="801370"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9pPr>
              </a:lstStyle>
              <a:p>
                <a:pPr algn="r">
                  <a:spcBef>
                    <a:spcPct val="20000"/>
                  </a:spcBef>
                </a:pPr>
                <a:r>
                  <a:rPr lang="de-DE" noProof="1" sz="1400">
                    <a:solidFill>
                      <a:prstClr val="black"/>
                    </a:solidFill>
                  </a:rPr>
                  <a:t>Description</a:t>
                </a:r>
              </a:p>
            </p:txBody>
          </p:sp>
          <p:sp>
            <p:nvSpPr>
              <p:cNvPr id="34" name="Line 534"/>
              <p:cNvSpPr>
                <a:spLocks noChangeShapeType="1"/>
              </p:cNvSpPr>
              <p:nvPr/>
            </p:nvSpPr>
            <p:spPr bwMode="gray">
              <a:xfrm>
                <a:off x="6888840" y="3083218"/>
                <a:ext cx="2795387" cy="0"/>
              </a:xfrm>
              <a:prstGeom prst="line">
                <a:avLst/>
              </a:prstGeom>
              <a:noFill/>
              <a:ln w="19050">
                <a:gradFill flip="none" rotWithShape="1">
                  <a:gsLst>
                    <a:gs pos="86000">
                      <a:srgbClr val="646464"/>
                    </a:gs>
                    <a:gs pos="93000">
                      <a:srgbClr val="FFFFFF"/>
                    </a:gs>
                  </a:gsLst>
                  <a:lin ang="10800000" scaled="1"/>
                </a:gra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ctr" wrap="none"/>
              <a:lstStyle/>
              <a:p>
                <a:endParaRPr lang="de-DE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0" name="Gruppieren 29"/>
            <p:cNvGrpSpPr/>
            <p:nvPr/>
          </p:nvGrpSpPr>
          <p:grpSpPr>
            <a:xfrm>
              <a:off x="6888840" y="5033765"/>
              <a:ext cx="2795388" cy="307975"/>
              <a:chOff x="6888840" y="5033765"/>
              <a:chExt cx="2795388" cy="307975"/>
            </a:xfrm>
          </p:grpSpPr>
          <p:sp>
            <p:nvSpPr>
              <p:cNvPr id="31" name="Text Box 523"/>
              <p:cNvSpPr txBox="1">
                <a:spLocks noChangeArrowheads="1"/>
              </p:cNvSpPr>
              <p:nvPr/>
            </p:nvSpPr>
            <p:spPr bwMode="gray">
              <a:xfrm>
                <a:off x="8441214" y="5033765"/>
                <a:ext cx="1243013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Ins="0">
                <a:spAutoFit/>
              </a:bodyPr>
              <a:lstStyle>
                <a:lvl1pPr defTabSz="80137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1pPr>
                <a:lvl2pPr defTabSz="801370"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2pPr>
                <a:lvl3pPr defTabSz="801370"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3pPr>
                <a:lvl4pPr defTabSz="801370"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4pPr>
                <a:lvl5pPr defTabSz="801370"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5pPr>
                <a:lvl6pPr defTabSz="801370"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6pPr>
                <a:lvl7pPr defTabSz="801370"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7pPr>
                <a:lvl8pPr defTabSz="801370"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8pPr>
                <a:lvl9pPr defTabSz="801370"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</a:defRPr>
                </a:lvl9pPr>
              </a:lstStyle>
              <a:p>
                <a:pPr algn="r">
                  <a:spcBef>
                    <a:spcPct val="20000"/>
                  </a:spcBef>
                </a:pPr>
                <a:r>
                  <a:rPr lang="de-DE" noProof="1" sz="1400">
                    <a:solidFill>
                      <a:prstClr val="black"/>
                    </a:solidFill>
                  </a:rPr>
                  <a:t>Placeholder</a:t>
                </a:r>
              </a:p>
            </p:txBody>
          </p:sp>
          <p:sp>
            <p:nvSpPr>
              <p:cNvPr id="32" name="Line 534"/>
              <p:cNvSpPr>
                <a:spLocks noChangeShapeType="1"/>
              </p:cNvSpPr>
              <p:nvPr/>
            </p:nvSpPr>
            <p:spPr bwMode="gray">
              <a:xfrm>
                <a:off x="6888840" y="5340352"/>
                <a:ext cx="2795388" cy="0"/>
              </a:xfrm>
              <a:prstGeom prst="line">
                <a:avLst/>
              </a:prstGeom>
              <a:noFill/>
              <a:ln w="19050">
                <a:solidFill>
                  <a:srgbClr val="5F5F5F"/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anchor="ctr" wrap="none"/>
              <a:lstStyle/>
              <a:p>
                <a:endParaRPr lang="de-DE">
                  <a:solidFill>
                    <a:prstClr val="black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450931" y="1525588"/>
            <a:ext cx="11317234" cy="4275139"/>
            <a:chOff x="410650" y="1525588"/>
            <a:chExt cx="8251463" cy="4275139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gray">
            <a:xfrm>
              <a:off x="973140" y="2071690"/>
              <a:ext cx="371475" cy="369887"/>
            </a:xfrm>
            <a:prstGeom prst="rect">
              <a:avLst/>
            </a:prstGeom>
            <a:solidFill>
              <a:srgbClr val="646464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H</a:t>
              </a:r>
            </a:p>
          </p:txBody>
        </p:sp>
        <p:grpSp>
          <p:nvGrpSpPr>
            <p:cNvPr id="20" name="Gruppieren 162"/>
            <p:cNvGrpSpPr/>
            <p:nvPr/>
          </p:nvGrpSpPr>
          <p:grpSpPr>
            <a:xfrm>
              <a:off x="1773240" y="5429252"/>
              <a:ext cx="5984875" cy="371475"/>
              <a:chOff x="1925638" y="5581650"/>
              <a:chExt cx="5984875" cy="371475"/>
            </a:xfrm>
            <a:solidFill>
              <a:srgbClr val="333333"/>
            </a:solidFill>
            <a:effectLst>
              <a:reflection algn="bl" blurRad="6350" dir="5400000" endA="300" endPos="55000" rotWithShape="0" stA="50000" sy="-100000"/>
            </a:effectLst>
          </p:grpSpPr>
          <p:sp>
            <p:nvSpPr>
              <p:cNvPr id="21" name="Rectangle 91"/>
              <p:cNvSpPr>
                <a:spLocks noChangeArrowheads="1"/>
              </p:cNvSpPr>
              <p:nvPr/>
            </p:nvSpPr>
            <p:spPr bwMode="gray">
              <a:xfrm>
                <a:off x="192563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89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Ac</a:t>
                </a:r>
              </a:p>
            </p:txBody>
          </p:sp>
          <p:sp>
            <p:nvSpPr>
              <p:cNvPr id="22" name="Rectangle 93"/>
              <p:cNvSpPr>
                <a:spLocks noChangeArrowheads="1"/>
              </p:cNvSpPr>
              <p:nvPr/>
            </p:nvSpPr>
            <p:spPr bwMode="gray">
              <a:xfrm>
                <a:off x="232886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90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Th</a:t>
                </a:r>
              </a:p>
            </p:txBody>
          </p:sp>
          <p:sp>
            <p:nvSpPr>
              <p:cNvPr id="25" name="Rectangle 95"/>
              <p:cNvSpPr>
                <a:spLocks noChangeArrowheads="1"/>
              </p:cNvSpPr>
              <p:nvPr/>
            </p:nvSpPr>
            <p:spPr bwMode="gray">
              <a:xfrm>
                <a:off x="272891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91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Pa</a:t>
                </a:r>
              </a:p>
            </p:txBody>
          </p:sp>
          <p:sp>
            <p:nvSpPr>
              <p:cNvPr id="26" name="Rectangle 97"/>
              <p:cNvSpPr>
                <a:spLocks noChangeArrowheads="1"/>
              </p:cNvSpPr>
              <p:nvPr/>
            </p:nvSpPr>
            <p:spPr bwMode="gray">
              <a:xfrm>
                <a:off x="312896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92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U</a:t>
                </a:r>
              </a:p>
            </p:txBody>
          </p:sp>
          <p:sp>
            <p:nvSpPr>
              <p:cNvPr id="28" name="Rectangle 99"/>
              <p:cNvSpPr>
                <a:spLocks noChangeArrowheads="1"/>
              </p:cNvSpPr>
              <p:nvPr/>
            </p:nvSpPr>
            <p:spPr bwMode="gray">
              <a:xfrm>
                <a:off x="352901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93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Np</a:t>
                </a:r>
              </a:p>
            </p:txBody>
          </p:sp>
          <p:sp>
            <p:nvSpPr>
              <p:cNvPr id="29" name="Rectangle 101"/>
              <p:cNvSpPr>
                <a:spLocks noChangeArrowheads="1"/>
              </p:cNvSpPr>
              <p:nvPr/>
            </p:nvSpPr>
            <p:spPr bwMode="gray">
              <a:xfrm>
                <a:off x="393223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94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Pu</a:t>
                </a:r>
              </a:p>
            </p:txBody>
          </p:sp>
          <p:sp>
            <p:nvSpPr>
              <p:cNvPr id="30" name="Rectangle 103"/>
              <p:cNvSpPr>
                <a:spLocks noChangeArrowheads="1"/>
              </p:cNvSpPr>
              <p:nvPr/>
            </p:nvSpPr>
            <p:spPr bwMode="gray">
              <a:xfrm>
                <a:off x="433228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95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Am</a:t>
                </a:r>
              </a:p>
            </p:txBody>
          </p:sp>
          <p:sp>
            <p:nvSpPr>
              <p:cNvPr id="31" name="Rectangle 105"/>
              <p:cNvSpPr>
                <a:spLocks noChangeArrowheads="1"/>
              </p:cNvSpPr>
              <p:nvPr/>
            </p:nvSpPr>
            <p:spPr bwMode="gray">
              <a:xfrm>
                <a:off x="473233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96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Cm</a:t>
                </a:r>
              </a:p>
            </p:txBody>
          </p:sp>
          <p:sp>
            <p:nvSpPr>
              <p:cNvPr id="32" name="Rectangle 107"/>
              <p:cNvSpPr>
                <a:spLocks noChangeArrowheads="1"/>
              </p:cNvSpPr>
              <p:nvPr/>
            </p:nvSpPr>
            <p:spPr bwMode="gray">
              <a:xfrm>
                <a:off x="513238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97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Bk</a:t>
                </a:r>
              </a:p>
            </p:txBody>
          </p:sp>
          <p:sp>
            <p:nvSpPr>
              <p:cNvPr id="33" name="Rectangle 109"/>
              <p:cNvSpPr>
                <a:spLocks noChangeArrowheads="1"/>
              </p:cNvSpPr>
              <p:nvPr/>
            </p:nvSpPr>
            <p:spPr bwMode="gray">
              <a:xfrm>
                <a:off x="553561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98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Cf</a:t>
                </a:r>
              </a:p>
            </p:txBody>
          </p:sp>
          <p:sp>
            <p:nvSpPr>
              <p:cNvPr id="34" name="Rectangle 111"/>
              <p:cNvSpPr>
                <a:spLocks noChangeArrowheads="1"/>
              </p:cNvSpPr>
              <p:nvPr/>
            </p:nvSpPr>
            <p:spPr bwMode="gray">
              <a:xfrm>
                <a:off x="593566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99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Es</a:t>
                </a:r>
              </a:p>
            </p:txBody>
          </p:sp>
          <p:sp>
            <p:nvSpPr>
              <p:cNvPr id="35" name="Rectangle 113"/>
              <p:cNvSpPr>
                <a:spLocks noChangeArrowheads="1"/>
              </p:cNvSpPr>
              <p:nvPr/>
            </p:nvSpPr>
            <p:spPr bwMode="gray">
              <a:xfrm>
                <a:off x="633571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100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Fm</a:t>
                </a:r>
              </a:p>
            </p:txBody>
          </p:sp>
          <p:sp>
            <p:nvSpPr>
              <p:cNvPr id="36" name="Rectangle 115"/>
              <p:cNvSpPr>
                <a:spLocks noChangeArrowheads="1"/>
              </p:cNvSpPr>
              <p:nvPr/>
            </p:nvSpPr>
            <p:spPr bwMode="gray">
              <a:xfrm>
                <a:off x="6735763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101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Md</a:t>
                </a:r>
              </a:p>
            </p:txBody>
          </p:sp>
          <p:sp>
            <p:nvSpPr>
              <p:cNvPr id="38" name="Rectangle 117"/>
              <p:cNvSpPr>
                <a:spLocks noChangeArrowheads="1"/>
              </p:cNvSpPr>
              <p:nvPr/>
            </p:nvSpPr>
            <p:spPr bwMode="gray">
              <a:xfrm>
                <a:off x="713898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102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No</a:t>
                </a:r>
              </a:p>
            </p:txBody>
          </p:sp>
          <p:sp>
            <p:nvSpPr>
              <p:cNvPr id="39" name="Rectangle 119"/>
              <p:cNvSpPr>
                <a:spLocks noChangeArrowheads="1"/>
              </p:cNvSpPr>
              <p:nvPr/>
            </p:nvSpPr>
            <p:spPr bwMode="gray">
              <a:xfrm>
                <a:off x="7539038" y="5581650"/>
                <a:ext cx="371475" cy="371475"/>
              </a:xfrm>
              <a:prstGeom prst="rect">
                <a:avLst/>
              </a:prstGeom>
              <a:grpFill/>
              <a:ln w="12700">
                <a:solidFill>
                  <a:srgbClr val="B2B2B2"/>
                </a:solidFill>
                <a:prstDash val="sysDot"/>
                <a:miter lim="800000"/>
              </a:ln>
            </p:spPr>
            <p:txBody>
              <a:bodyPr anchor="ctr" bIns="0" lIns="0" rIns="0" tIns="0"/>
              <a:lstStyle/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103</a:t>
                </a:r>
              </a:p>
              <a:p>
                <a:pPr algn="ctr">
                  <a:defRPr/>
                </a:pPr>
                <a:r>
                  <a:rPr b="1" lang="de-DE" noProof="1" sz="1000">
                    <a:solidFill>
                      <a:srgbClr val="FFFFFF"/>
                    </a:solidFill>
                    <a:latin charset="0" panose="020b0604020202020204" pitchFamily="34" typeface="Arial"/>
                    <a:cs charset="0" panose="020b0604020202020204" pitchFamily="34" typeface="Arial"/>
                  </a:rPr>
                  <a:t>Lr</a:t>
                </a:r>
              </a:p>
            </p:txBody>
          </p:sp>
        </p:grpSp>
        <p:sp>
          <p:nvSpPr>
            <p:cNvPr id="40" name="Rectangle 8"/>
            <p:cNvSpPr>
              <a:spLocks noChangeArrowheads="1"/>
            </p:cNvSpPr>
            <p:nvPr/>
          </p:nvSpPr>
          <p:spPr bwMode="gray">
            <a:xfrm>
              <a:off x="973140" y="2463802"/>
              <a:ext cx="371475" cy="3730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3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Li</a:t>
              </a:r>
            </a:p>
          </p:txBody>
        </p:sp>
        <p:sp>
          <p:nvSpPr>
            <p:cNvPr id="41" name="Rectangle 9"/>
            <p:cNvSpPr>
              <a:spLocks noChangeArrowheads="1"/>
            </p:cNvSpPr>
            <p:nvPr/>
          </p:nvSpPr>
          <p:spPr bwMode="gray">
            <a:xfrm>
              <a:off x="973140" y="2859089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11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Na</a:t>
              </a: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gray">
            <a:xfrm>
              <a:off x="973140" y="3252788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19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K</a:t>
              </a:r>
            </a:p>
          </p:txBody>
        </p:sp>
        <p:sp>
          <p:nvSpPr>
            <p:cNvPr id="43" name="Rectangle 11"/>
            <p:cNvSpPr>
              <a:spLocks noChangeArrowheads="1"/>
            </p:cNvSpPr>
            <p:nvPr/>
          </p:nvSpPr>
          <p:spPr bwMode="gray">
            <a:xfrm>
              <a:off x="973140" y="3646490"/>
              <a:ext cx="371475" cy="3698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37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Rb</a:t>
              </a:r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gray">
            <a:xfrm>
              <a:off x="973140" y="4038602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55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Cs</a:t>
              </a:r>
            </a:p>
          </p:txBody>
        </p:sp>
        <p:sp>
          <p:nvSpPr>
            <p:cNvPr id="45" name="Rectangle 13"/>
            <p:cNvSpPr>
              <a:spLocks noChangeArrowheads="1"/>
            </p:cNvSpPr>
            <p:nvPr/>
          </p:nvSpPr>
          <p:spPr bwMode="gray">
            <a:xfrm>
              <a:off x="973140" y="4432301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87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Fr</a:t>
              </a:r>
            </a:p>
          </p:txBody>
        </p:sp>
        <p:sp>
          <p:nvSpPr>
            <p:cNvPr id="46" name="Rectangle 14"/>
            <p:cNvSpPr>
              <a:spLocks noChangeArrowheads="1"/>
            </p:cNvSpPr>
            <p:nvPr/>
          </p:nvSpPr>
          <p:spPr bwMode="gray">
            <a:xfrm>
              <a:off x="1373189" y="2463802"/>
              <a:ext cx="371475" cy="37306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Be</a:t>
              </a:r>
            </a:p>
          </p:txBody>
        </p:sp>
        <p:sp>
          <p:nvSpPr>
            <p:cNvPr id="47" name="Rectangle 15"/>
            <p:cNvSpPr>
              <a:spLocks noChangeArrowheads="1"/>
            </p:cNvSpPr>
            <p:nvPr/>
          </p:nvSpPr>
          <p:spPr bwMode="gray">
            <a:xfrm>
              <a:off x="1373189" y="2859089"/>
              <a:ext cx="371475" cy="37147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Mg</a:t>
              </a:r>
            </a:p>
          </p:txBody>
        </p:sp>
        <p:sp>
          <p:nvSpPr>
            <p:cNvPr id="48" name="Rectangle 16"/>
            <p:cNvSpPr>
              <a:spLocks noChangeArrowheads="1"/>
            </p:cNvSpPr>
            <p:nvPr/>
          </p:nvSpPr>
          <p:spPr bwMode="gray">
            <a:xfrm>
              <a:off x="1373189" y="3252788"/>
              <a:ext cx="371475" cy="37147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Ca</a:t>
              </a:r>
            </a:p>
          </p:txBody>
        </p:sp>
        <p:sp>
          <p:nvSpPr>
            <p:cNvPr id="49" name="Rectangle 17"/>
            <p:cNvSpPr>
              <a:spLocks noChangeArrowheads="1"/>
            </p:cNvSpPr>
            <p:nvPr/>
          </p:nvSpPr>
          <p:spPr bwMode="gray">
            <a:xfrm>
              <a:off x="1373189" y="3646490"/>
              <a:ext cx="371475" cy="36988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38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Sr</a:t>
              </a:r>
            </a:p>
          </p:txBody>
        </p:sp>
        <p:sp>
          <p:nvSpPr>
            <p:cNvPr id="50" name="Rectangle 18"/>
            <p:cNvSpPr>
              <a:spLocks noChangeArrowheads="1"/>
            </p:cNvSpPr>
            <p:nvPr/>
          </p:nvSpPr>
          <p:spPr bwMode="gray">
            <a:xfrm>
              <a:off x="1373189" y="4038602"/>
              <a:ext cx="371475" cy="37147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56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Ba</a:t>
              </a:r>
            </a:p>
          </p:txBody>
        </p:sp>
        <p:sp>
          <p:nvSpPr>
            <p:cNvPr id="51" name="Rectangle 19"/>
            <p:cNvSpPr>
              <a:spLocks noChangeArrowheads="1"/>
            </p:cNvSpPr>
            <p:nvPr/>
          </p:nvSpPr>
          <p:spPr bwMode="gray">
            <a:xfrm>
              <a:off x="1373189" y="4432301"/>
              <a:ext cx="371475" cy="37147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88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Ra</a:t>
              </a:r>
            </a:p>
          </p:txBody>
        </p:sp>
        <p:sp>
          <p:nvSpPr>
            <p:cNvPr id="52" name="Rectangle 20"/>
            <p:cNvSpPr>
              <a:spLocks noChangeArrowheads="1"/>
            </p:cNvSpPr>
            <p:nvPr/>
          </p:nvSpPr>
          <p:spPr bwMode="gray">
            <a:xfrm>
              <a:off x="1773240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21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Sc</a:t>
              </a:r>
            </a:p>
          </p:txBody>
        </p:sp>
        <p:sp>
          <p:nvSpPr>
            <p:cNvPr id="53" name="Rectangle 21"/>
            <p:cNvSpPr>
              <a:spLocks noChangeArrowheads="1"/>
            </p:cNvSpPr>
            <p:nvPr/>
          </p:nvSpPr>
          <p:spPr bwMode="gray">
            <a:xfrm>
              <a:off x="1773240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39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Y</a:t>
              </a:r>
            </a:p>
          </p:txBody>
        </p:sp>
        <p:sp>
          <p:nvSpPr>
            <p:cNvPr id="54" name="Rectangle 22"/>
            <p:cNvSpPr>
              <a:spLocks noChangeArrowheads="1"/>
            </p:cNvSpPr>
            <p:nvPr/>
          </p:nvSpPr>
          <p:spPr bwMode="gray">
            <a:xfrm>
              <a:off x="1773240" y="4038602"/>
              <a:ext cx="371475" cy="37147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ysDot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 bIns="0" lIns="0" rIns="0" tIns="0"/>
            <a:lstStyle/>
            <a:p>
              <a:r>
                <a:rPr lang="de-DE" noProof="1" sz="1200">
                  <a:solidFill>
                    <a:prstClr val="black"/>
                  </a:solidFill>
                </a:rPr>
                <a:t>*</a:t>
              </a:r>
            </a:p>
          </p:txBody>
        </p:sp>
        <p:sp>
          <p:nvSpPr>
            <p:cNvPr id="55" name="Rectangle 23"/>
            <p:cNvSpPr>
              <a:spLocks noChangeArrowheads="1"/>
            </p:cNvSpPr>
            <p:nvPr/>
          </p:nvSpPr>
          <p:spPr bwMode="gray">
            <a:xfrm>
              <a:off x="1773240" y="4432301"/>
              <a:ext cx="371475" cy="37147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ysDot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 bIns="0" lIns="0" rIns="0" tIns="0"/>
            <a:lstStyle/>
            <a:p>
              <a:r>
                <a:rPr lang="de-DE" noProof="1" sz="1200">
                  <a:solidFill>
                    <a:prstClr val="black"/>
                  </a:solidFill>
                </a:rPr>
                <a:t>**</a:t>
              </a:r>
            </a:p>
          </p:txBody>
        </p:sp>
        <p:sp>
          <p:nvSpPr>
            <p:cNvPr id="56" name="Rectangle 24"/>
            <p:cNvSpPr>
              <a:spLocks noChangeArrowheads="1"/>
            </p:cNvSpPr>
            <p:nvPr/>
          </p:nvSpPr>
          <p:spPr bwMode="gray">
            <a:xfrm>
              <a:off x="2174877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Ti</a:t>
              </a:r>
            </a:p>
          </p:txBody>
        </p:sp>
        <p:sp>
          <p:nvSpPr>
            <p:cNvPr id="57" name="Rectangle 25"/>
            <p:cNvSpPr>
              <a:spLocks noChangeArrowheads="1"/>
            </p:cNvSpPr>
            <p:nvPr/>
          </p:nvSpPr>
          <p:spPr bwMode="gray">
            <a:xfrm>
              <a:off x="2174877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Zr</a:t>
              </a:r>
            </a:p>
          </p:txBody>
        </p:sp>
        <p:sp>
          <p:nvSpPr>
            <p:cNvPr id="58" name="Rectangle 26"/>
            <p:cNvSpPr>
              <a:spLocks noChangeArrowheads="1"/>
            </p:cNvSpPr>
            <p:nvPr/>
          </p:nvSpPr>
          <p:spPr bwMode="gray">
            <a:xfrm>
              <a:off x="2174877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Hf</a:t>
              </a:r>
            </a:p>
          </p:txBody>
        </p:sp>
        <p:sp>
          <p:nvSpPr>
            <p:cNvPr id="59" name="Rectangle 27"/>
            <p:cNvSpPr>
              <a:spLocks noChangeArrowheads="1"/>
            </p:cNvSpPr>
            <p:nvPr/>
          </p:nvSpPr>
          <p:spPr bwMode="gray">
            <a:xfrm>
              <a:off x="2174877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104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Rf</a:t>
              </a:r>
            </a:p>
          </p:txBody>
        </p:sp>
        <p:sp>
          <p:nvSpPr>
            <p:cNvPr id="60" name="Rectangle 28"/>
            <p:cNvSpPr>
              <a:spLocks noChangeArrowheads="1"/>
            </p:cNvSpPr>
            <p:nvPr/>
          </p:nvSpPr>
          <p:spPr bwMode="gray">
            <a:xfrm>
              <a:off x="2574925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23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V</a:t>
              </a:r>
            </a:p>
          </p:txBody>
        </p:sp>
        <p:sp>
          <p:nvSpPr>
            <p:cNvPr id="61" name="Rectangle 29"/>
            <p:cNvSpPr>
              <a:spLocks noChangeArrowheads="1"/>
            </p:cNvSpPr>
            <p:nvPr/>
          </p:nvSpPr>
          <p:spPr bwMode="gray">
            <a:xfrm>
              <a:off x="2574925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41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Nb</a:t>
              </a:r>
            </a:p>
          </p:txBody>
        </p:sp>
        <p:sp>
          <p:nvSpPr>
            <p:cNvPr id="62" name="Rectangle 30"/>
            <p:cNvSpPr>
              <a:spLocks noChangeArrowheads="1"/>
            </p:cNvSpPr>
            <p:nvPr/>
          </p:nvSpPr>
          <p:spPr bwMode="gray">
            <a:xfrm>
              <a:off x="2574925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73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Ta</a:t>
              </a:r>
            </a:p>
          </p:txBody>
        </p:sp>
        <p:sp>
          <p:nvSpPr>
            <p:cNvPr id="63" name="Rectangle 31"/>
            <p:cNvSpPr>
              <a:spLocks noChangeArrowheads="1"/>
            </p:cNvSpPr>
            <p:nvPr/>
          </p:nvSpPr>
          <p:spPr bwMode="gray">
            <a:xfrm>
              <a:off x="2574925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105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Db</a:t>
              </a:r>
            </a:p>
          </p:txBody>
        </p:sp>
        <p:sp>
          <p:nvSpPr>
            <p:cNvPr id="64" name="Rectangle 32"/>
            <p:cNvSpPr>
              <a:spLocks noChangeArrowheads="1"/>
            </p:cNvSpPr>
            <p:nvPr/>
          </p:nvSpPr>
          <p:spPr bwMode="gray">
            <a:xfrm>
              <a:off x="2976565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Cr</a:t>
              </a:r>
            </a:p>
          </p:txBody>
        </p:sp>
        <p:sp>
          <p:nvSpPr>
            <p:cNvPr id="65" name="Rectangle 33"/>
            <p:cNvSpPr>
              <a:spLocks noChangeArrowheads="1"/>
            </p:cNvSpPr>
            <p:nvPr/>
          </p:nvSpPr>
          <p:spPr bwMode="gray">
            <a:xfrm>
              <a:off x="2976565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Mo</a:t>
              </a:r>
            </a:p>
          </p:txBody>
        </p:sp>
        <p:sp>
          <p:nvSpPr>
            <p:cNvPr id="66" name="Rectangle 34"/>
            <p:cNvSpPr>
              <a:spLocks noChangeArrowheads="1"/>
            </p:cNvSpPr>
            <p:nvPr/>
          </p:nvSpPr>
          <p:spPr bwMode="gray">
            <a:xfrm>
              <a:off x="2976565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W</a:t>
              </a:r>
            </a:p>
          </p:txBody>
        </p:sp>
        <p:sp>
          <p:nvSpPr>
            <p:cNvPr id="67" name="Rectangle 35"/>
            <p:cNvSpPr>
              <a:spLocks noChangeArrowheads="1"/>
            </p:cNvSpPr>
            <p:nvPr/>
          </p:nvSpPr>
          <p:spPr bwMode="gray">
            <a:xfrm>
              <a:off x="2976565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106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Sg</a:t>
              </a:r>
            </a:p>
          </p:txBody>
        </p:sp>
        <p:sp>
          <p:nvSpPr>
            <p:cNvPr id="68" name="Rectangle 36"/>
            <p:cNvSpPr>
              <a:spLocks noChangeArrowheads="1"/>
            </p:cNvSpPr>
            <p:nvPr/>
          </p:nvSpPr>
          <p:spPr bwMode="gray">
            <a:xfrm>
              <a:off x="3376613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Mn</a:t>
              </a:r>
            </a:p>
          </p:txBody>
        </p:sp>
        <p:sp>
          <p:nvSpPr>
            <p:cNvPr id="69" name="Rectangle 37"/>
            <p:cNvSpPr>
              <a:spLocks noChangeArrowheads="1"/>
            </p:cNvSpPr>
            <p:nvPr/>
          </p:nvSpPr>
          <p:spPr bwMode="gray">
            <a:xfrm>
              <a:off x="3376613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CC00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43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Tc</a:t>
              </a:r>
            </a:p>
          </p:txBody>
        </p:sp>
        <p:sp>
          <p:nvSpPr>
            <p:cNvPr id="70" name="Rectangle 38"/>
            <p:cNvSpPr>
              <a:spLocks noChangeArrowheads="1"/>
            </p:cNvSpPr>
            <p:nvPr/>
          </p:nvSpPr>
          <p:spPr bwMode="gray">
            <a:xfrm>
              <a:off x="3376613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Re</a:t>
              </a:r>
            </a:p>
          </p:txBody>
        </p:sp>
        <p:sp>
          <p:nvSpPr>
            <p:cNvPr id="71" name="Rectangle 39"/>
            <p:cNvSpPr>
              <a:spLocks noChangeArrowheads="1"/>
            </p:cNvSpPr>
            <p:nvPr/>
          </p:nvSpPr>
          <p:spPr bwMode="gray">
            <a:xfrm>
              <a:off x="3376613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107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Bh</a:t>
              </a:r>
            </a:p>
          </p:txBody>
        </p:sp>
        <p:sp>
          <p:nvSpPr>
            <p:cNvPr id="72" name="Rectangle 40"/>
            <p:cNvSpPr>
              <a:spLocks noChangeArrowheads="1"/>
            </p:cNvSpPr>
            <p:nvPr/>
          </p:nvSpPr>
          <p:spPr bwMode="gray">
            <a:xfrm>
              <a:off x="3778252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Fe</a:t>
              </a:r>
            </a:p>
          </p:txBody>
        </p:sp>
        <p:sp>
          <p:nvSpPr>
            <p:cNvPr id="73" name="Rectangle 41"/>
            <p:cNvSpPr>
              <a:spLocks noChangeArrowheads="1"/>
            </p:cNvSpPr>
            <p:nvPr/>
          </p:nvSpPr>
          <p:spPr bwMode="gray">
            <a:xfrm>
              <a:off x="3778252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Ru</a:t>
              </a:r>
            </a:p>
          </p:txBody>
        </p:sp>
        <p:sp>
          <p:nvSpPr>
            <p:cNvPr id="74" name="Rectangle 42"/>
            <p:cNvSpPr>
              <a:spLocks noChangeArrowheads="1"/>
            </p:cNvSpPr>
            <p:nvPr/>
          </p:nvSpPr>
          <p:spPr bwMode="gray">
            <a:xfrm>
              <a:off x="3778252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75" name="Rectangle 43"/>
            <p:cNvSpPr>
              <a:spLocks noChangeArrowheads="1"/>
            </p:cNvSpPr>
            <p:nvPr/>
          </p:nvSpPr>
          <p:spPr bwMode="gray">
            <a:xfrm>
              <a:off x="3778252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108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Hs</a:t>
              </a:r>
            </a:p>
          </p:txBody>
        </p:sp>
        <p:sp>
          <p:nvSpPr>
            <p:cNvPr id="76" name="Rectangle 44"/>
            <p:cNvSpPr>
              <a:spLocks noChangeArrowheads="1"/>
            </p:cNvSpPr>
            <p:nvPr/>
          </p:nvSpPr>
          <p:spPr bwMode="gray">
            <a:xfrm>
              <a:off x="4178301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27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Co</a:t>
              </a:r>
            </a:p>
          </p:txBody>
        </p:sp>
        <p:sp>
          <p:nvSpPr>
            <p:cNvPr id="77" name="Rectangle 45"/>
            <p:cNvSpPr>
              <a:spLocks noChangeArrowheads="1"/>
            </p:cNvSpPr>
            <p:nvPr/>
          </p:nvSpPr>
          <p:spPr bwMode="gray">
            <a:xfrm>
              <a:off x="4178301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Rh</a:t>
              </a:r>
            </a:p>
          </p:txBody>
        </p:sp>
        <p:sp>
          <p:nvSpPr>
            <p:cNvPr id="78" name="Rectangle 46"/>
            <p:cNvSpPr>
              <a:spLocks noChangeArrowheads="1"/>
            </p:cNvSpPr>
            <p:nvPr/>
          </p:nvSpPr>
          <p:spPr bwMode="gray">
            <a:xfrm>
              <a:off x="4178301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77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Ir</a:t>
              </a:r>
            </a:p>
          </p:txBody>
        </p:sp>
        <p:sp>
          <p:nvSpPr>
            <p:cNvPr id="79" name="Rectangle 47"/>
            <p:cNvSpPr>
              <a:spLocks noChangeArrowheads="1"/>
            </p:cNvSpPr>
            <p:nvPr/>
          </p:nvSpPr>
          <p:spPr bwMode="gray">
            <a:xfrm>
              <a:off x="4178301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109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Mt</a:t>
              </a:r>
            </a:p>
          </p:txBody>
        </p:sp>
        <p:sp>
          <p:nvSpPr>
            <p:cNvPr id="80" name="Rectangle 48"/>
            <p:cNvSpPr>
              <a:spLocks noChangeArrowheads="1"/>
            </p:cNvSpPr>
            <p:nvPr/>
          </p:nvSpPr>
          <p:spPr bwMode="gray">
            <a:xfrm>
              <a:off x="4579940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Ni</a:t>
              </a:r>
            </a:p>
          </p:txBody>
        </p:sp>
        <p:sp>
          <p:nvSpPr>
            <p:cNvPr id="81" name="Rectangle 49"/>
            <p:cNvSpPr>
              <a:spLocks noChangeArrowheads="1"/>
            </p:cNvSpPr>
            <p:nvPr/>
          </p:nvSpPr>
          <p:spPr bwMode="gray">
            <a:xfrm>
              <a:off x="4579940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Pd</a:t>
              </a:r>
            </a:p>
          </p:txBody>
        </p:sp>
        <p:sp>
          <p:nvSpPr>
            <p:cNvPr id="82" name="Rectangle 50"/>
            <p:cNvSpPr>
              <a:spLocks noChangeArrowheads="1"/>
            </p:cNvSpPr>
            <p:nvPr/>
          </p:nvSpPr>
          <p:spPr bwMode="gray">
            <a:xfrm>
              <a:off x="4579940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Pt</a:t>
              </a:r>
            </a:p>
          </p:txBody>
        </p:sp>
        <p:sp>
          <p:nvSpPr>
            <p:cNvPr id="83" name="Rectangle 51"/>
            <p:cNvSpPr>
              <a:spLocks noChangeArrowheads="1"/>
            </p:cNvSpPr>
            <p:nvPr/>
          </p:nvSpPr>
          <p:spPr bwMode="gray">
            <a:xfrm>
              <a:off x="4579940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110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Ds</a:t>
              </a:r>
            </a:p>
          </p:txBody>
        </p:sp>
        <p:sp>
          <p:nvSpPr>
            <p:cNvPr id="84" name="Rectangle 52"/>
            <p:cNvSpPr>
              <a:spLocks noChangeArrowheads="1"/>
            </p:cNvSpPr>
            <p:nvPr/>
          </p:nvSpPr>
          <p:spPr bwMode="gray">
            <a:xfrm>
              <a:off x="4979989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29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Cu</a:t>
              </a:r>
            </a:p>
          </p:txBody>
        </p:sp>
        <p:sp>
          <p:nvSpPr>
            <p:cNvPr id="85" name="Rectangle 53"/>
            <p:cNvSpPr>
              <a:spLocks noChangeArrowheads="1"/>
            </p:cNvSpPr>
            <p:nvPr/>
          </p:nvSpPr>
          <p:spPr bwMode="gray">
            <a:xfrm>
              <a:off x="4979989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47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Ag</a:t>
              </a:r>
            </a:p>
          </p:txBody>
        </p:sp>
        <p:sp>
          <p:nvSpPr>
            <p:cNvPr id="86" name="Rectangle 54"/>
            <p:cNvSpPr>
              <a:spLocks noChangeArrowheads="1"/>
            </p:cNvSpPr>
            <p:nvPr/>
          </p:nvSpPr>
          <p:spPr bwMode="gray">
            <a:xfrm>
              <a:off x="4979989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79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Au</a:t>
              </a:r>
            </a:p>
          </p:txBody>
        </p:sp>
        <p:sp>
          <p:nvSpPr>
            <p:cNvPr id="87" name="Rectangle 55"/>
            <p:cNvSpPr>
              <a:spLocks noChangeArrowheads="1"/>
            </p:cNvSpPr>
            <p:nvPr/>
          </p:nvSpPr>
          <p:spPr bwMode="gray">
            <a:xfrm>
              <a:off x="4979989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111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Rg</a:t>
              </a:r>
            </a:p>
          </p:txBody>
        </p:sp>
        <p:sp>
          <p:nvSpPr>
            <p:cNvPr id="88" name="Rectangle 56"/>
            <p:cNvSpPr>
              <a:spLocks noChangeArrowheads="1"/>
            </p:cNvSpPr>
            <p:nvPr/>
          </p:nvSpPr>
          <p:spPr bwMode="gray">
            <a:xfrm>
              <a:off x="5381625" y="3252788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30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Zn</a:t>
              </a:r>
            </a:p>
          </p:txBody>
        </p:sp>
        <p:sp>
          <p:nvSpPr>
            <p:cNvPr id="89" name="Rectangle 57"/>
            <p:cNvSpPr>
              <a:spLocks noChangeArrowheads="1"/>
            </p:cNvSpPr>
            <p:nvPr/>
          </p:nvSpPr>
          <p:spPr bwMode="gray">
            <a:xfrm>
              <a:off x="5381625" y="3646490"/>
              <a:ext cx="371475" cy="3698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48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Cd</a:t>
              </a:r>
            </a:p>
          </p:txBody>
        </p:sp>
        <p:sp>
          <p:nvSpPr>
            <p:cNvPr id="90" name="Rectangle 58"/>
            <p:cNvSpPr>
              <a:spLocks noChangeArrowheads="1"/>
            </p:cNvSpPr>
            <p:nvPr/>
          </p:nvSpPr>
          <p:spPr bwMode="gray">
            <a:xfrm>
              <a:off x="5381625" y="4038602"/>
              <a:ext cx="371475" cy="3714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80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Hg</a:t>
              </a:r>
            </a:p>
          </p:txBody>
        </p:sp>
        <p:sp>
          <p:nvSpPr>
            <p:cNvPr id="91" name="Rectangle 59"/>
            <p:cNvSpPr>
              <a:spLocks noChangeArrowheads="1"/>
            </p:cNvSpPr>
            <p:nvPr/>
          </p:nvSpPr>
          <p:spPr bwMode="gray">
            <a:xfrm>
              <a:off x="5381625" y="4432301"/>
              <a:ext cx="371475" cy="37147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112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Uub</a:t>
              </a:r>
            </a:p>
          </p:txBody>
        </p:sp>
        <p:sp>
          <p:nvSpPr>
            <p:cNvPr id="92" name="Rectangle 60"/>
            <p:cNvSpPr>
              <a:spLocks noChangeArrowheads="1"/>
            </p:cNvSpPr>
            <p:nvPr/>
          </p:nvSpPr>
          <p:spPr bwMode="gray">
            <a:xfrm>
              <a:off x="5781677" y="3252788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31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Ga</a:t>
              </a:r>
            </a:p>
          </p:txBody>
        </p:sp>
        <p:sp>
          <p:nvSpPr>
            <p:cNvPr id="93" name="Rectangle 61"/>
            <p:cNvSpPr>
              <a:spLocks noChangeArrowheads="1"/>
            </p:cNvSpPr>
            <p:nvPr/>
          </p:nvSpPr>
          <p:spPr bwMode="gray">
            <a:xfrm>
              <a:off x="5781677" y="3646490"/>
              <a:ext cx="371475" cy="36988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49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In</a:t>
              </a:r>
            </a:p>
          </p:txBody>
        </p:sp>
        <p:sp>
          <p:nvSpPr>
            <p:cNvPr id="94" name="Rectangle 62"/>
            <p:cNvSpPr>
              <a:spLocks noChangeArrowheads="1"/>
            </p:cNvSpPr>
            <p:nvPr/>
          </p:nvSpPr>
          <p:spPr bwMode="gray">
            <a:xfrm>
              <a:off x="5781677" y="4038602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81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Ti</a:t>
              </a:r>
            </a:p>
          </p:txBody>
        </p:sp>
        <p:sp>
          <p:nvSpPr>
            <p:cNvPr id="95" name="Rectangle 63"/>
            <p:cNvSpPr>
              <a:spLocks noChangeArrowheads="1"/>
            </p:cNvSpPr>
            <p:nvPr/>
          </p:nvSpPr>
          <p:spPr bwMode="gray">
            <a:xfrm>
              <a:off x="5781677" y="4432301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113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Uut</a:t>
              </a:r>
            </a:p>
          </p:txBody>
        </p:sp>
        <p:sp>
          <p:nvSpPr>
            <p:cNvPr descr="Diagonal weit nach oben" id="96" name="Rectangle 64"/>
            <p:cNvSpPr>
              <a:spLocks noChangeArrowheads="1"/>
            </p:cNvSpPr>
            <p:nvPr/>
          </p:nvSpPr>
          <p:spPr bwMode="gray">
            <a:xfrm>
              <a:off x="6183313" y="3252788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32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Ge</a:t>
              </a:r>
            </a:p>
          </p:txBody>
        </p:sp>
        <p:sp>
          <p:nvSpPr>
            <p:cNvPr id="97" name="Rectangle 65"/>
            <p:cNvSpPr>
              <a:spLocks noChangeArrowheads="1"/>
            </p:cNvSpPr>
            <p:nvPr/>
          </p:nvSpPr>
          <p:spPr bwMode="gray">
            <a:xfrm>
              <a:off x="6183313" y="3646490"/>
              <a:ext cx="371475" cy="36988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50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Sn</a:t>
              </a:r>
            </a:p>
          </p:txBody>
        </p:sp>
        <p:sp>
          <p:nvSpPr>
            <p:cNvPr id="98" name="Rectangle 66"/>
            <p:cNvSpPr>
              <a:spLocks noChangeArrowheads="1"/>
            </p:cNvSpPr>
            <p:nvPr/>
          </p:nvSpPr>
          <p:spPr bwMode="gray">
            <a:xfrm>
              <a:off x="6183313" y="4038602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82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Pb</a:t>
              </a:r>
            </a:p>
          </p:txBody>
        </p:sp>
        <p:sp>
          <p:nvSpPr>
            <p:cNvPr id="99" name="Rectangle 67"/>
            <p:cNvSpPr>
              <a:spLocks noChangeArrowheads="1"/>
            </p:cNvSpPr>
            <p:nvPr/>
          </p:nvSpPr>
          <p:spPr bwMode="gray">
            <a:xfrm>
              <a:off x="6183313" y="4432301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114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Uuq</a:t>
              </a:r>
            </a:p>
          </p:txBody>
        </p:sp>
        <p:sp>
          <p:nvSpPr>
            <p:cNvPr id="100" name="Rectangle 68"/>
            <p:cNvSpPr>
              <a:spLocks noChangeArrowheads="1"/>
            </p:cNvSpPr>
            <p:nvPr/>
          </p:nvSpPr>
          <p:spPr bwMode="gray">
            <a:xfrm>
              <a:off x="6583365" y="3252788"/>
              <a:ext cx="371475" cy="3714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33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As</a:t>
              </a:r>
            </a:p>
          </p:txBody>
        </p:sp>
        <p:sp>
          <p:nvSpPr>
            <p:cNvPr descr="Diagonal weit nach oben" id="101" name="Rectangle 69"/>
            <p:cNvSpPr>
              <a:spLocks noChangeArrowheads="1"/>
            </p:cNvSpPr>
            <p:nvPr/>
          </p:nvSpPr>
          <p:spPr bwMode="gray">
            <a:xfrm>
              <a:off x="6583365" y="3646490"/>
              <a:ext cx="371475" cy="3698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algn="ctr"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51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Sb</a:t>
              </a:r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gray">
            <a:xfrm>
              <a:off x="6583365" y="4038602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83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Bi</a:t>
              </a:r>
            </a:p>
          </p:txBody>
        </p:sp>
        <p:sp>
          <p:nvSpPr>
            <p:cNvPr id="103" name="Rectangle 71"/>
            <p:cNvSpPr>
              <a:spLocks noChangeArrowheads="1"/>
            </p:cNvSpPr>
            <p:nvPr/>
          </p:nvSpPr>
          <p:spPr bwMode="gray">
            <a:xfrm>
              <a:off x="6583365" y="4432301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115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Uup</a:t>
              </a:r>
            </a:p>
          </p:txBody>
        </p:sp>
        <p:sp>
          <p:nvSpPr>
            <p:cNvPr descr="Diagonal weit nach oben" id="104" name="Rectangle 72"/>
            <p:cNvSpPr>
              <a:spLocks noChangeArrowheads="1"/>
            </p:cNvSpPr>
            <p:nvPr/>
          </p:nvSpPr>
          <p:spPr bwMode="gray">
            <a:xfrm>
              <a:off x="6985001" y="3252788"/>
              <a:ext cx="371475" cy="371475"/>
            </a:xfrm>
            <a:prstGeom prst="rect">
              <a:avLst/>
            </a:prstGeom>
            <a:solidFill>
              <a:srgbClr val="005EF6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34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Se</a:t>
              </a:r>
            </a:p>
          </p:txBody>
        </p:sp>
        <p:sp>
          <p:nvSpPr>
            <p:cNvPr id="105" name="Rectangle 73"/>
            <p:cNvSpPr>
              <a:spLocks noChangeArrowheads="1"/>
            </p:cNvSpPr>
            <p:nvPr/>
          </p:nvSpPr>
          <p:spPr bwMode="gray">
            <a:xfrm>
              <a:off x="6985001" y="3646490"/>
              <a:ext cx="371475" cy="3698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52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Te</a:t>
              </a:r>
            </a:p>
          </p:txBody>
        </p:sp>
        <p:sp>
          <p:nvSpPr>
            <p:cNvPr descr="Diagonal weit nach oben" id="106" name="Rectangle 74"/>
            <p:cNvSpPr>
              <a:spLocks noChangeArrowheads="1"/>
            </p:cNvSpPr>
            <p:nvPr/>
          </p:nvSpPr>
          <p:spPr bwMode="gray">
            <a:xfrm>
              <a:off x="6985001" y="4038602"/>
              <a:ext cx="371475" cy="3714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algn="ctr"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84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Po</a:t>
              </a:r>
            </a:p>
          </p:txBody>
        </p:sp>
        <p:sp>
          <p:nvSpPr>
            <p:cNvPr id="107" name="Rectangle 75"/>
            <p:cNvSpPr>
              <a:spLocks noChangeArrowheads="1"/>
            </p:cNvSpPr>
            <p:nvPr/>
          </p:nvSpPr>
          <p:spPr bwMode="gray">
            <a:xfrm>
              <a:off x="6985001" y="4432301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116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Uuh</a:t>
              </a:r>
            </a:p>
          </p:txBody>
        </p:sp>
        <p:sp>
          <p:nvSpPr>
            <p:cNvPr id="108" name="Rectangle 76"/>
            <p:cNvSpPr>
              <a:spLocks noChangeArrowheads="1"/>
            </p:cNvSpPr>
            <p:nvPr/>
          </p:nvSpPr>
          <p:spPr bwMode="gray">
            <a:xfrm>
              <a:off x="7385052" y="3252788"/>
              <a:ext cx="371475" cy="37147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35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Br</a:t>
              </a:r>
            </a:p>
          </p:txBody>
        </p:sp>
        <p:sp>
          <p:nvSpPr>
            <p:cNvPr id="109" name="Rectangle 77"/>
            <p:cNvSpPr>
              <a:spLocks noChangeArrowheads="1"/>
            </p:cNvSpPr>
            <p:nvPr/>
          </p:nvSpPr>
          <p:spPr bwMode="gray">
            <a:xfrm>
              <a:off x="7385052" y="3646490"/>
              <a:ext cx="371475" cy="369887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53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descr="Diagonal weit nach oben" id="110" name="Rectangle 78"/>
            <p:cNvSpPr>
              <a:spLocks noChangeArrowheads="1"/>
            </p:cNvSpPr>
            <p:nvPr/>
          </p:nvSpPr>
          <p:spPr bwMode="gray">
            <a:xfrm>
              <a:off x="7385052" y="4038602"/>
              <a:ext cx="371475" cy="371475"/>
            </a:xfrm>
            <a:prstGeom prst="rect">
              <a:avLst/>
            </a:prstGeom>
            <a:solidFill>
              <a:srgbClr val="657BAB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85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At</a:t>
              </a:r>
            </a:p>
          </p:txBody>
        </p:sp>
        <p:sp>
          <p:nvSpPr>
            <p:cNvPr id="111" name="Rectangle 79"/>
            <p:cNvSpPr>
              <a:spLocks noChangeArrowheads="1"/>
            </p:cNvSpPr>
            <p:nvPr/>
          </p:nvSpPr>
          <p:spPr bwMode="gray">
            <a:xfrm>
              <a:off x="7385052" y="4432301"/>
              <a:ext cx="371475" cy="371475"/>
            </a:xfrm>
            <a:prstGeom prst="rect">
              <a:avLst/>
            </a:prstGeom>
            <a:solidFill>
              <a:srgbClr val="DDDDDD">
                <a:alpha val="50195"/>
              </a:srgbClr>
            </a:solidFill>
            <a:ln w="9525">
              <a:solidFill>
                <a:srgbClr val="000000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117</a:t>
              </a:r>
            </a:p>
            <a:p>
              <a:pPr algn="ctr"/>
              <a:r>
                <a:rPr b="1" lang="de-DE" noProof="1" sz="1000">
                  <a:solidFill>
                    <a:srgbClr val="292929"/>
                  </a:solidFill>
                </a:rPr>
                <a:t>Uus</a:t>
              </a:r>
            </a:p>
          </p:txBody>
        </p:sp>
        <p:sp>
          <p:nvSpPr>
            <p:cNvPr id="112" name="Rectangle 80"/>
            <p:cNvSpPr>
              <a:spLocks noChangeArrowheads="1"/>
            </p:cNvSpPr>
            <p:nvPr/>
          </p:nvSpPr>
          <p:spPr bwMode="gray">
            <a:xfrm>
              <a:off x="1773240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57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La</a:t>
              </a:r>
            </a:p>
          </p:txBody>
        </p:sp>
        <p:sp>
          <p:nvSpPr>
            <p:cNvPr id="113" name="Rectangle 81"/>
            <p:cNvSpPr>
              <a:spLocks noChangeArrowheads="1"/>
            </p:cNvSpPr>
            <p:nvPr/>
          </p:nvSpPr>
          <p:spPr bwMode="gray">
            <a:xfrm>
              <a:off x="1773240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89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Ac</a:t>
              </a:r>
            </a:p>
          </p:txBody>
        </p:sp>
        <p:sp>
          <p:nvSpPr>
            <p:cNvPr id="114" name="Rectangle 82"/>
            <p:cNvSpPr>
              <a:spLocks noChangeArrowheads="1"/>
            </p:cNvSpPr>
            <p:nvPr/>
          </p:nvSpPr>
          <p:spPr bwMode="gray">
            <a:xfrm>
              <a:off x="2176465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58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Ce</a:t>
              </a:r>
            </a:p>
          </p:txBody>
        </p:sp>
        <p:sp>
          <p:nvSpPr>
            <p:cNvPr id="115" name="Rectangle 83"/>
            <p:cNvSpPr>
              <a:spLocks noChangeArrowheads="1"/>
            </p:cNvSpPr>
            <p:nvPr/>
          </p:nvSpPr>
          <p:spPr bwMode="gray">
            <a:xfrm>
              <a:off x="2176465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Th</a:t>
              </a:r>
            </a:p>
          </p:txBody>
        </p:sp>
        <p:sp>
          <p:nvSpPr>
            <p:cNvPr id="116" name="Rectangle 84"/>
            <p:cNvSpPr>
              <a:spLocks noChangeArrowheads="1"/>
            </p:cNvSpPr>
            <p:nvPr/>
          </p:nvSpPr>
          <p:spPr bwMode="gray">
            <a:xfrm>
              <a:off x="2576513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59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Pr</a:t>
              </a:r>
            </a:p>
          </p:txBody>
        </p:sp>
        <p:sp>
          <p:nvSpPr>
            <p:cNvPr id="117" name="Rectangle 85"/>
            <p:cNvSpPr>
              <a:spLocks noChangeArrowheads="1"/>
            </p:cNvSpPr>
            <p:nvPr/>
          </p:nvSpPr>
          <p:spPr bwMode="gray">
            <a:xfrm>
              <a:off x="2576513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91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Pa</a:t>
              </a:r>
            </a:p>
          </p:txBody>
        </p:sp>
        <p:sp>
          <p:nvSpPr>
            <p:cNvPr id="118" name="Rectangle 86"/>
            <p:cNvSpPr>
              <a:spLocks noChangeArrowheads="1"/>
            </p:cNvSpPr>
            <p:nvPr/>
          </p:nvSpPr>
          <p:spPr bwMode="gray">
            <a:xfrm>
              <a:off x="2976565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60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Nd</a:t>
              </a:r>
            </a:p>
          </p:txBody>
        </p:sp>
        <p:sp>
          <p:nvSpPr>
            <p:cNvPr id="119" name="Rectangle 87"/>
            <p:cNvSpPr>
              <a:spLocks noChangeArrowheads="1"/>
            </p:cNvSpPr>
            <p:nvPr/>
          </p:nvSpPr>
          <p:spPr bwMode="gray">
            <a:xfrm>
              <a:off x="2976565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U</a:t>
              </a:r>
            </a:p>
          </p:txBody>
        </p:sp>
        <p:sp>
          <p:nvSpPr>
            <p:cNvPr id="120" name="Rectangle 88"/>
            <p:cNvSpPr>
              <a:spLocks noChangeArrowheads="1"/>
            </p:cNvSpPr>
            <p:nvPr/>
          </p:nvSpPr>
          <p:spPr bwMode="gray">
            <a:xfrm>
              <a:off x="3376613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333333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61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Pm</a:t>
              </a:r>
            </a:p>
          </p:txBody>
        </p:sp>
        <p:sp>
          <p:nvSpPr>
            <p:cNvPr id="121" name="Rectangle 89"/>
            <p:cNvSpPr>
              <a:spLocks noChangeArrowheads="1"/>
            </p:cNvSpPr>
            <p:nvPr/>
          </p:nvSpPr>
          <p:spPr bwMode="gray">
            <a:xfrm>
              <a:off x="3376613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93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Np</a:t>
              </a:r>
            </a:p>
          </p:txBody>
        </p:sp>
        <p:sp>
          <p:nvSpPr>
            <p:cNvPr id="122" name="Rectangle 90"/>
            <p:cNvSpPr>
              <a:spLocks noChangeArrowheads="1"/>
            </p:cNvSpPr>
            <p:nvPr/>
          </p:nvSpPr>
          <p:spPr bwMode="gray">
            <a:xfrm>
              <a:off x="3779840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62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Sm</a:t>
              </a:r>
            </a:p>
          </p:txBody>
        </p:sp>
        <p:sp>
          <p:nvSpPr>
            <p:cNvPr id="123" name="Rectangle 91"/>
            <p:cNvSpPr>
              <a:spLocks noChangeArrowheads="1"/>
            </p:cNvSpPr>
            <p:nvPr/>
          </p:nvSpPr>
          <p:spPr bwMode="gray">
            <a:xfrm>
              <a:off x="3779840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Pu</a:t>
              </a:r>
            </a:p>
          </p:txBody>
        </p:sp>
        <p:sp>
          <p:nvSpPr>
            <p:cNvPr id="124" name="Rectangle 92"/>
            <p:cNvSpPr>
              <a:spLocks noChangeArrowheads="1"/>
            </p:cNvSpPr>
            <p:nvPr/>
          </p:nvSpPr>
          <p:spPr bwMode="gray">
            <a:xfrm>
              <a:off x="4179889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63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Eu</a:t>
              </a:r>
            </a:p>
          </p:txBody>
        </p:sp>
        <p:sp>
          <p:nvSpPr>
            <p:cNvPr id="125" name="Rectangle 93"/>
            <p:cNvSpPr>
              <a:spLocks noChangeArrowheads="1"/>
            </p:cNvSpPr>
            <p:nvPr/>
          </p:nvSpPr>
          <p:spPr bwMode="gray">
            <a:xfrm>
              <a:off x="4179889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Am</a:t>
              </a:r>
            </a:p>
          </p:txBody>
        </p:sp>
        <p:sp>
          <p:nvSpPr>
            <p:cNvPr id="126" name="Rectangle 94"/>
            <p:cNvSpPr>
              <a:spLocks noChangeArrowheads="1"/>
            </p:cNvSpPr>
            <p:nvPr/>
          </p:nvSpPr>
          <p:spPr bwMode="gray">
            <a:xfrm>
              <a:off x="4579940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64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Gd</a:t>
              </a:r>
            </a:p>
          </p:txBody>
        </p:sp>
        <p:sp>
          <p:nvSpPr>
            <p:cNvPr id="127" name="Rectangle 95"/>
            <p:cNvSpPr>
              <a:spLocks noChangeArrowheads="1"/>
            </p:cNvSpPr>
            <p:nvPr/>
          </p:nvSpPr>
          <p:spPr bwMode="gray">
            <a:xfrm>
              <a:off x="4579940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Cm</a:t>
              </a:r>
            </a:p>
          </p:txBody>
        </p:sp>
        <p:sp>
          <p:nvSpPr>
            <p:cNvPr id="128" name="Rectangle 96"/>
            <p:cNvSpPr>
              <a:spLocks noChangeArrowheads="1"/>
            </p:cNvSpPr>
            <p:nvPr/>
          </p:nvSpPr>
          <p:spPr bwMode="gray">
            <a:xfrm>
              <a:off x="4979989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65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Tb</a:t>
              </a:r>
            </a:p>
          </p:txBody>
        </p:sp>
        <p:sp>
          <p:nvSpPr>
            <p:cNvPr id="129" name="Rectangle 97"/>
            <p:cNvSpPr>
              <a:spLocks noChangeArrowheads="1"/>
            </p:cNvSpPr>
            <p:nvPr/>
          </p:nvSpPr>
          <p:spPr bwMode="gray">
            <a:xfrm>
              <a:off x="4979989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97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Bk</a:t>
              </a:r>
            </a:p>
          </p:txBody>
        </p:sp>
        <p:sp>
          <p:nvSpPr>
            <p:cNvPr id="130" name="Rectangle 98"/>
            <p:cNvSpPr>
              <a:spLocks noChangeArrowheads="1"/>
            </p:cNvSpPr>
            <p:nvPr/>
          </p:nvSpPr>
          <p:spPr bwMode="gray">
            <a:xfrm>
              <a:off x="5383213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66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Dy</a:t>
              </a:r>
            </a:p>
          </p:txBody>
        </p:sp>
        <p:sp>
          <p:nvSpPr>
            <p:cNvPr id="131" name="Rectangle 99"/>
            <p:cNvSpPr>
              <a:spLocks noChangeArrowheads="1"/>
            </p:cNvSpPr>
            <p:nvPr/>
          </p:nvSpPr>
          <p:spPr bwMode="gray">
            <a:xfrm>
              <a:off x="5383213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Cf</a:t>
              </a:r>
            </a:p>
          </p:txBody>
        </p:sp>
        <p:sp>
          <p:nvSpPr>
            <p:cNvPr id="132" name="Rectangle 100"/>
            <p:cNvSpPr>
              <a:spLocks noChangeArrowheads="1"/>
            </p:cNvSpPr>
            <p:nvPr/>
          </p:nvSpPr>
          <p:spPr bwMode="gray">
            <a:xfrm>
              <a:off x="5783265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67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Ho</a:t>
              </a:r>
            </a:p>
          </p:txBody>
        </p:sp>
        <p:sp>
          <p:nvSpPr>
            <p:cNvPr id="133" name="Rectangle 101"/>
            <p:cNvSpPr>
              <a:spLocks noChangeArrowheads="1"/>
            </p:cNvSpPr>
            <p:nvPr/>
          </p:nvSpPr>
          <p:spPr bwMode="gray">
            <a:xfrm>
              <a:off x="5783265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99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Es</a:t>
              </a:r>
            </a:p>
          </p:txBody>
        </p:sp>
        <p:sp>
          <p:nvSpPr>
            <p:cNvPr id="134" name="Rectangle 102"/>
            <p:cNvSpPr>
              <a:spLocks noChangeArrowheads="1"/>
            </p:cNvSpPr>
            <p:nvPr/>
          </p:nvSpPr>
          <p:spPr bwMode="gray">
            <a:xfrm>
              <a:off x="6183313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68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Er</a:t>
              </a:r>
            </a:p>
          </p:txBody>
        </p:sp>
        <p:sp>
          <p:nvSpPr>
            <p:cNvPr id="135" name="Rectangle 103"/>
            <p:cNvSpPr>
              <a:spLocks noChangeArrowheads="1"/>
            </p:cNvSpPr>
            <p:nvPr/>
          </p:nvSpPr>
          <p:spPr bwMode="gray">
            <a:xfrm>
              <a:off x="6183313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100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Fm</a:t>
              </a:r>
            </a:p>
          </p:txBody>
        </p:sp>
        <p:sp>
          <p:nvSpPr>
            <p:cNvPr id="136" name="Rectangle 104"/>
            <p:cNvSpPr>
              <a:spLocks noChangeArrowheads="1"/>
            </p:cNvSpPr>
            <p:nvPr/>
          </p:nvSpPr>
          <p:spPr bwMode="gray">
            <a:xfrm>
              <a:off x="6583365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69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Tm</a:t>
              </a:r>
            </a:p>
          </p:txBody>
        </p:sp>
        <p:sp>
          <p:nvSpPr>
            <p:cNvPr id="137" name="Rectangle 105"/>
            <p:cNvSpPr>
              <a:spLocks noChangeArrowheads="1"/>
            </p:cNvSpPr>
            <p:nvPr/>
          </p:nvSpPr>
          <p:spPr bwMode="gray">
            <a:xfrm>
              <a:off x="6583365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101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Md</a:t>
              </a:r>
            </a:p>
          </p:txBody>
        </p:sp>
        <p:sp>
          <p:nvSpPr>
            <p:cNvPr id="138" name="Rectangle 106"/>
            <p:cNvSpPr>
              <a:spLocks noChangeArrowheads="1"/>
            </p:cNvSpPr>
            <p:nvPr/>
          </p:nvSpPr>
          <p:spPr bwMode="gray">
            <a:xfrm>
              <a:off x="6986589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70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Yb</a:t>
              </a:r>
            </a:p>
          </p:txBody>
        </p:sp>
        <p:sp>
          <p:nvSpPr>
            <p:cNvPr id="139" name="Rectangle 107"/>
            <p:cNvSpPr>
              <a:spLocks noChangeArrowheads="1"/>
            </p:cNvSpPr>
            <p:nvPr/>
          </p:nvSpPr>
          <p:spPr bwMode="gray">
            <a:xfrm>
              <a:off x="6986589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102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No</a:t>
              </a:r>
            </a:p>
          </p:txBody>
        </p:sp>
        <p:sp>
          <p:nvSpPr>
            <p:cNvPr id="140" name="Rectangle 108"/>
            <p:cNvSpPr>
              <a:spLocks noChangeArrowheads="1"/>
            </p:cNvSpPr>
            <p:nvPr/>
          </p:nvSpPr>
          <p:spPr bwMode="gray">
            <a:xfrm>
              <a:off x="7386640" y="5037138"/>
              <a:ext cx="371475" cy="37306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71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Lu</a:t>
              </a:r>
            </a:p>
          </p:txBody>
        </p:sp>
        <p:sp>
          <p:nvSpPr>
            <p:cNvPr id="141" name="Rectangle 109"/>
            <p:cNvSpPr>
              <a:spLocks noChangeArrowheads="1"/>
            </p:cNvSpPr>
            <p:nvPr/>
          </p:nvSpPr>
          <p:spPr bwMode="gray">
            <a:xfrm>
              <a:off x="7386640" y="5429252"/>
              <a:ext cx="371475" cy="371475"/>
            </a:xfrm>
            <a:prstGeom prst="rect">
              <a:avLst/>
            </a:prstGeom>
            <a:solidFill>
              <a:srgbClr val="333333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103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Lr</a:t>
              </a:r>
            </a:p>
          </p:txBody>
        </p:sp>
        <p:sp>
          <p:nvSpPr>
            <p:cNvPr id="142" name="Rectangle 110"/>
            <p:cNvSpPr>
              <a:spLocks noChangeArrowheads="1"/>
            </p:cNvSpPr>
            <p:nvPr/>
          </p:nvSpPr>
          <p:spPr bwMode="gray">
            <a:xfrm>
              <a:off x="7786689" y="3252788"/>
              <a:ext cx="371475" cy="371475"/>
            </a:xfrm>
            <a:prstGeom prst="rect">
              <a:avLst/>
            </a:prstGeom>
            <a:solidFill>
              <a:srgbClr val="7D7D7D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36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Kr</a:t>
              </a:r>
            </a:p>
          </p:txBody>
        </p:sp>
        <p:sp>
          <p:nvSpPr>
            <p:cNvPr id="143" name="Rectangle 111"/>
            <p:cNvSpPr>
              <a:spLocks noChangeArrowheads="1"/>
            </p:cNvSpPr>
            <p:nvPr/>
          </p:nvSpPr>
          <p:spPr bwMode="gray">
            <a:xfrm>
              <a:off x="7786689" y="3646490"/>
              <a:ext cx="371475" cy="369887"/>
            </a:xfrm>
            <a:prstGeom prst="rect">
              <a:avLst/>
            </a:prstGeom>
            <a:solidFill>
              <a:srgbClr val="7D7D7D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54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Xe</a:t>
              </a:r>
            </a:p>
          </p:txBody>
        </p:sp>
        <p:sp>
          <p:nvSpPr>
            <p:cNvPr id="144" name="Rectangle 112"/>
            <p:cNvSpPr>
              <a:spLocks noChangeArrowheads="1"/>
            </p:cNvSpPr>
            <p:nvPr/>
          </p:nvSpPr>
          <p:spPr bwMode="gray">
            <a:xfrm>
              <a:off x="5781677" y="2463802"/>
              <a:ext cx="371475" cy="3730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5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B</a:t>
              </a:r>
            </a:p>
          </p:txBody>
        </p:sp>
        <p:sp>
          <p:nvSpPr>
            <p:cNvPr id="145" name="Rectangle 114"/>
            <p:cNvSpPr>
              <a:spLocks noChangeArrowheads="1"/>
            </p:cNvSpPr>
            <p:nvPr/>
          </p:nvSpPr>
          <p:spPr bwMode="gray">
            <a:xfrm>
              <a:off x="6181725" y="2463802"/>
              <a:ext cx="371475" cy="3730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C</a:t>
              </a:r>
            </a:p>
          </p:txBody>
        </p:sp>
        <p:sp>
          <p:nvSpPr>
            <p:cNvPr id="146" name="Rectangle 115"/>
            <p:cNvSpPr>
              <a:spLocks noChangeArrowheads="1"/>
            </p:cNvSpPr>
            <p:nvPr/>
          </p:nvSpPr>
          <p:spPr bwMode="gray">
            <a:xfrm>
              <a:off x="6181725" y="2859089"/>
              <a:ext cx="371475" cy="3714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14</a:t>
              </a:r>
            </a:p>
            <a:p>
              <a:pPr algn="ctr"/>
              <a:r>
                <a:rPr b="1" lang="de-DE" noProof="1" sz="1000">
                  <a:solidFill>
                    <a:prstClr val="black"/>
                  </a:solidFill>
                </a:rPr>
                <a:t>Si</a:t>
              </a:r>
            </a:p>
          </p:txBody>
        </p:sp>
        <p:sp>
          <p:nvSpPr>
            <p:cNvPr id="147" name="Rectangle 116"/>
            <p:cNvSpPr>
              <a:spLocks noChangeArrowheads="1"/>
            </p:cNvSpPr>
            <p:nvPr/>
          </p:nvSpPr>
          <p:spPr bwMode="gray">
            <a:xfrm>
              <a:off x="6583365" y="2463802"/>
              <a:ext cx="371475" cy="3730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7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</a:t>
              </a:r>
            </a:p>
          </p:txBody>
        </p:sp>
        <p:sp>
          <p:nvSpPr>
            <p:cNvPr id="148" name="Rectangle 117"/>
            <p:cNvSpPr>
              <a:spLocks noChangeArrowheads="1"/>
            </p:cNvSpPr>
            <p:nvPr/>
          </p:nvSpPr>
          <p:spPr bwMode="gray">
            <a:xfrm>
              <a:off x="6583365" y="2859089"/>
              <a:ext cx="371475" cy="3714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15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P</a:t>
              </a:r>
            </a:p>
          </p:txBody>
        </p:sp>
        <p:sp>
          <p:nvSpPr>
            <p:cNvPr id="149" name="Rectangle 118"/>
            <p:cNvSpPr>
              <a:spLocks noChangeArrowheads="1"/>
            </p:cNvSpPr>
            <p:nvPr/>
          </p:nvSpPr>
          <p:spPr bwMode="gray">
            <a:xfrm>
              <a:off x="6983413" y="2463802"/>
              <a:ext cx="371475" cy="37306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150" name="Rectangle 119"/>
            <p:cNvSpPr>
              <a:spLocks noChangeArrowheads="1"/>
            </p:cNvSpPr>
            <p:nvPr/>
          </p:nvSpPr>
          <p:spPr bwMode="gray">
            <a:xfrm>
              <a:off x="6983413" y="2859089"/>
              <a:ext cx="371475" cy="3714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S</a:t>
              </a:r>
            </a:p>
          </p:txBody>
        </p:sp>
        <p:sp>
          <p:nvSpPr>
            <p:cNvPr id="151" name="Rectangle 120"/>
            <p:cNvSpPr>
              <a:spLocks noChangeArrowheads="1"/>
            </p:cNvSpPr>
            <p:nvPr/>
          </p:nvSpPr>
          <p:spPr bwMode="gray">
            <a:xfrm>
              <a:off x="7385052" y="2463802"/>
              <a:ext cx="371475" cy="373063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9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152" name="Rectangle 121"/>
            <p:cNvSpPr>
              <a:spLocks noChangeArrowheads="1"/>
            </p:cNvSpPr>
            <p:nvPr/>
          </p:nvSpPr>
          <p:spPr bwMode="gray">
            <a:xfrm>
              <a:off x="7385052" y="2859089"/>
              <a:ext cx="371475" cy="37147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17</a:t>
              </a:r>
            </a:p>
            <a:p>
              <a:pPr algn="ctr"/>
              <a:r>
                <a:rPr b="1" lang="de-DE" noProof="1" sz="1000">
                  <a:solidFill>
                    <a:srgbClr val="000000"/>
                  </a:solidFill>
                </a:rPr>
                <a:t>Cl</a:t>
              </a:r>
            </a:p>
          </p:txBody>
        </p:sp>
        <p:sp>
          <p:nvSpPr>
            <p:cNvPr id="153" name="Rectangle 122"/>
            <p:cNvSpPr>
              <a:spLocks noChangeArrowheads="1"/>
            </p:cNvSpPr>
            <p:nvPr/>
          </p:nvSpPr>
          <p:spPr bwMode="gray">
            <a:xfrm>
              <a:off x="7786689" y="2463802"/>
              <a:ext cx="371475" cy="373063"/>
            </a:xfrm>
            <a:prstGeom prst="rect">
              <a:avLst/>
            </a:prstGeom>
            <a:solidFill>
              <a:srgbClr val="7D7D7D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10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Ne</a:t>
              </a:r>
            </a:p>
          </p:txBody>
        </p:sp>
        <p:sp>
          <p:nvSpPr>
            <p:cNvPr id="154" name="Rectangle 123"/>
            <p:cNvSpPr>
              <a:spLocks noChangeArrowheads="1"/>
            </p:cNvSpPr>
            <p:nvPr/>
          </p:nvSpPr>
          <p:spPr bwMode="gray">
            <a:xfrm>
              <a:off x="7786689" y="2071688"/>
              <a:ext cx="371475" cy="371475"/>
            </a:xfrm>
            <a:prstGeom prst="rect">
              <a:avLst/>
            </a:prstGeom>
            <a:solidFill>
              <a:srgbClr val="7D7D7D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2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He</a:t>
              </a:r>
            </a:p>
          </p:txBody>
        </p:sp>
        <p:sp>
          <p:nvSpPr>
            <p:cNvPr id="155" name="Rectangle 124"/>
            <p:cNvSpPr>
              <a:spLocks noChangeArrowheads="1"/>
            </p:cNvSpPr>
            <p:nvPr/>
          </p:nvSpPr>
          <p:spPr bwMode="gray">
            <a:xfrm>
              <a:off x="7786689" y="2859089"/>
              <a:ext cx="371475" cy="371475"/>
            </a:xfrm>
            <a:prstGeom prst="rect">
              <a:avLst/>
            </a:prstGeom>
            <a:solidFill>
              <a:srgbClr val="7D7D7D"/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Ar</a:t>
              </a:r>
            </a:p>
          </p:txBody>
        </p:sp>
        <p:sp>
          <p:nvSpPr>
            <p:cNvPr id="156" name="Rectangle 125"/>
            <p:cNvSpPr>
              <a:spLocks noChangeArrowheads="1"/>
            </p:cNvSpPr>
            <p:nvPr/>
          </p:nvSpPr>
          <p:spPr bwMode="gray">
            <a:xfrm>
              <a:off x="7786689" y="4038602"/>
              <a:ext cx="371475" cy="371475"/>
            </a:xfrm>
            <a:prstGeom prst="rect">
              <a:avLst/>
            </a:prstGeom>
            <a:solidFill>
              <a:srgbClr val="7D7D7D"/>
            </a:solidFill>
            <a:ln w="12700">
              <a:solidFill>
                <a:srgbClr val="B2B2B2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86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Rn</a:t>
              </a:r>
            </a:p>
          </p:txBody>
        </p:sp>
        <p:sp>
          <p:nvSpPr>
            <p:cNvPr id="157" name="Rectangle 126"/>
            <p:cNvSpPr>
              <a:spLocks noChangeArrowheads="1"/>
            </p:cNvSpPr>
            <p:nvPr/>
          </p:nvSpPr>
          <p:spPr bwMode="gray">
            <a:xfrm>
              <a:off x="7786689" y="4432301"/>
              <a:ext cx="371475" cy="371475"/>
            </a:xfrm>
            <a:prstGeom prst="rect">
              <a:avLst/>
            </a:prstGeom>
            <a:solidFill>
              <a:srgbClr val="7D7D7D"/>
            </a:solidFill>
            <a:ln w="12700">
              <a:solidFill>
                <a:srgbClr val="B2B2B2"/>
              </a:solidFill>
              <a:prstDash val="sysDot"/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118</a:t>
              </a:r>
            </a:p>
            <a:p>
              <a:pPr algn="ctr"/>
              <a:r>
                <a:rPr b="1" lang="de-DE" noProof="1" sz="1000">
                  <a:solidFill>
                    <a:srgbClr val="FFFFFF"/>
                  </a:solidFill>
                </a:rPr>
                <a:t>Uuo</a:t>
              </a:r>
            </a:p>
          </p:txBody>
        </p:sp>
        <p:sp>
          <p:nvSpPr>
            <p:cNvPr id="158" name="Text Box 127"/>
            <p:cNvSpPr txBox="1">
              <a:spLocks noChangeArrowheads="1"/>
            </p:cNvSpPr>
            <p:nvPr/>
          </p:nvSpPr>
          <p:spPr bwMode="gray">
            <a:xfrm>
              <a:off x="781051" y="5124292"/>
              <a:ext cx="638916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eaLnBrk="1" hangingPunct="1"/>
              <a:r>
                <a:rPr lang="de-DE" noProof="1" sz="1200">
                  <a:solidFill>
                    <a:srgbClr val="2A79FF"/>
                  </a:solidFill>
                </a:rPr>
                <a:t>* lanthanides</a:t>
              </a:r>
            </a:p>
          </p:txBody>
        </p:sp>
        <p:sp>
          <p:nvSpPr>
            <p:cNvPr id="159" name="Text Box 128"/>
            <p:cNvSpPr txBox="1">
              <a:spLocks noChangeArrowheads="1"/>
            </p:cNvSpPr>
            <p:nvPr/>
          </p:nvSpPr>
          <p:spPr bwMode="gray">
            <a:xfrm>
              <a:off x="923927" y="5506879"/>
              <a:ext cx="553264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eaLnBrk="1" hangingPunct="1"/>
              <a:r>
                <a:rPr lang="de-DE" noProof="1" sz="1200">
                  <a:solidFill>
                    <a:srgbClr val="2A79FF"/>
                  </a:solidFill>
                </a:rPr>
                <a:t>** actinides</a:t>
              </a:r>
            </a:p>
          </p:txBody>
        </p:sp>
        <p:sp>
          <p:nvSpPr>
            <p:cNvPr id="160" name="Text Box 130"/>
            <p:cNvSpPr txBox="1">
              <a:spLocks noChangeArrowheads="1"/>
            </p:cNvSpPr>
            <p:nvPr/>
          </p:nvSpPr>
          <p:spPr bwMode="gray">
            <a:xfrm>
              <a:off x="422113" y="1844677"/>
              <a:ext cx="440065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mtClean="0" sz="1200">
                  <a:solidFill>
                    <a:srgbClr val="2A79FF"/>
                  </a:solidFill>
                </a:rPr>
                <a:t>period</a:t>
              </a:r>
            </a:p>
          </p:txBody>
        </p:sp>
        <p:sp>
          <p:nvSpPr>
            <p:cNvPr id="161" name="Text Box 129"/>
            <p:cNvSpPr txBox="1">
              <a:spLocks noChangeArrowheads="1"/>
            </p:cNvSpPr>
            <p:nvPr/>
          </p:nvSpPr>
          <p:spPr bwMode="gray">
            <a:xfrm>
              <a:off x="412805" y="1525588"/>
              <a:ext cx="441222" cy="237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mtClean="0" sz="1200">
                  <a:solidFill>
                    <a:srgbClr val="2A79FF"/>
                  </a:solidFill>
                </a:rPr>
                <a:t>Group</a:t>
              </a:r>
            </a:p>
          </p:txBody>
        </p:sp>
        <p:sp>
          <p:nvSpPr>
            <p:cNvPr id="162" name="Text Box 131"/>
            <p:cNvSpPr txBox="1">
              <a:spLocks noChangeArrowheads="1"/>
            </p:cNvSpPr>
            <p:nvPr/>
          </p:nvSpPr>
          <p:spPr bwMode="gray">
            <a:xfrm>
              <a:off x="544803" y="2119315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1</a:t>
              </a:r>
            </a:p>
          </p:txBody>
        </p:sp>
        <p:sp>
          <p:nvSpPr>
            <p:cNvPr id="163" name="Text Box 132"/>
            <p:cNvSpPr txBox="1">
              <a:spLocks noChangeArrowheads="1"/>
            </p:cNvSpPr>
            <p:nvPr/>
          </p:nvSpPr>
          <p:spPr bwMode="gray">
            <a:xfrm>
              <a:off x="544803" y="2514602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2</a:t>
              </a:r>
            </a:p>
          </p:txBody>
        </p:sp>
        <p:sp>
          <p:nvSpPr>
            <p:cNvPr id="164" name="Text Box 133"/>
            <p:cNvSpPr txBox="1">
              <a:spLocks noChangeArrowheads="1"/>
            </p:cNvSpPr>
            <p:nvPr/>
          </p:nvSpPr>
          <p:spPr bwMode="gray">
            <a:xfrm>
              <a:off x="544803" y="2909890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3</a:t>
              </a:r>
            </a:p>
          </p:txBody>
        </p:sp>
        <p:sp>
          <p:nvSpPr>
            <p:cNvPr id="165" name="Text Box 134"/>
            <p:cNvSpPr txBox="1">
              <a:spLocks noChangeArrowheads="1"/>
            </p:cNvSpPr>
            <p:nvPr/>
          </p:nvSpPr>
          <p:spPr bwMode="gray">
            <a:xfrm>
              <a:off x="544803" y="3305177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4</a:t>
              </a:r>
            </a:p>
          </p:txBody>
        </p:sp>
        <p:sp>
          <p:nvSpPr>
            <p:cNvPr id="166" name="Text Box 135"/>
            <p:cNvSpPr txBox="1">
              <a:spLocks noChangeArrowheads="1"/>
            </p:cNvSpPr>
            <p:nvPr/>
          </p:nvSpPr>
          <p:spPr bwMode="gray">
            <a:xfrm>
              <a:off x="544803" y="3700464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5</a:t>
              </a:r>
            </a:p>
          </p:txBody>
        </p:sp>
        <p:sp>
          <p:nvSpPr>
            <p:cNvPr id="167" name="Text Box 136"/>
            <p:cNvSpPr txBox="1">
              <a:spLocks noChangeArrowheads="1"/>
            </p:cNvSpPr>
            <p:nvPr/>
          </p:nvSpPr>
          <p:spPr bwMode="gray">
            <a:xfrm>
              <a:off x="544803" y="4095752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6</a:t>
              </a:r>
            </a:p>
          </p:txBody>
        </p:sp>
        <p:sp>
          <p:nvSpPr>
            <p:cNvPr id="168" name="Text Box 137"/>
            <p:cNvSpPr txBox="1">
              <a:spLocks noChangeArrowheads="1"/>
            </p:cNvSpPr>
            <p:nvPr/>
          </p:nvSpPr>
          <p:spPr bwMode="gray">
            <a:xfrm>
              <a:off x="544803" y="4491039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7</a:t>
              </a:r>
            </a:p>
          </p:txBody>
        </p:sp>
        <p:sp>
          <p:nvSpPr>
            <p:cNvPr id="169" name="Text Box 138"/>
            <p:cNvSpPr txBox="1">
              <a:spLocks noChangeArrowheads="1"/>
            </p:cNvSpPr>
            <p:nvPr/>
          </p:nvSpPr>
          <p:spPr bwMode="gray">
            <a:xfrm>
              <a:off x="1025751" y="1559560"/>
              <a:ext cx="24561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003399"/>
                  </a:solidFill>
                </a:rPr>
                <a:t>1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003399"/>
                  </a:solidFill>
                </a:rPr>
                <a:t>I A</a:t>
              </a:r>
            </a:p>
          </p:txBody>
        </p:sp>
        <p:sp>
          <p:nvSpPr>
            <p:cNvPr id="170" name="Text Box 139"/>
            <p:cNvSpPr txBox="1">
              <a:spLocks noChangeArrowheads="1"/>
            </p:cNvSpPr>
            <p:nvPr/>
          </p:nvSpPr>
          <p:spPr bwMode="gray">
            <a:xfrm>
              <a:off x="1422595" y="1559560"/>
              <a:ext cx="271076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2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II A</a:t>
              </a:r>
            </a:p>
          </p:txBody>
        </p:sp>
        <p:sp>
          <p:nvSpPr>
            <p:cNvPr id="171" name="Text Box 140"/>
            <p:cNvSpPr txBox="1">
              <a:spLocks noChangeArrowheads="1"/>
            </p:cNvSpPr>
            <p:nvPr/>
          </p:nvSpPr>
          <p:spPr bwMode="gray">
            <a:xfrm>
              <a:off x="1801975" y="1559560"/>
              <a:ext cx="296540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3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III B</a:t>
              </a:r>
            </a:p>
          </p:txBody>
        </p:sp>
        <p:sp>
          <p:nvSpPr>
            <p:cNvPr id="172" name="Text Box 141"/>
            <p:cNvSpPr txBox="1">
              <a:spLocks noChangeArrowheads="1"/>
            </p:cNvSpPr>
            <p:nvPr/>
          </p:nvSpPr>
          <p:spPr bwMode="gray">
            <a:xfrm>
              <a:off x="2211899" y="1559560"/>
              <a:ext cx="306957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4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IV B</a:t>
              </a:r>
            </a:p>
          </p:txBody>
        </p:sp>
        <p:sp>
          <p:nvSpPr>
            <p:cNvPr id="173" name="Text Box 142"/>
            <p:cNvSpPr txBox="1">
              <a:spLocks noChangeArrowheads="1"/>
            </p:cNvSpPr>
            <p:nvPr/>
          </p:nvSpPr>
          <p:spPr bwMode="gray">
            <a:xfrm>
              <a:off x="2613566" y="1559560"/>
              <a:ext cx="281493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5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 B</a:t>
              </a:r>
            </a:p>
          </p:txBody>
        </p:sp>
        <p:sp>
          <p:nvSpPr>
            <p:cNvPr id="174" name="Text Box 143"/>
            <p:cNvSpPr txBox="1">
              <a:spLocks noChangeArrowheads="1"/>
            </p:cNvSpPr>
            <p:nvPr/>
          </p:nvSpPr>
          <p:spPr bwMode="gray">
            <a:xfrm>
              <a:off x="3011998" y="1559560"/>
              <a:ext cx="306957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6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 B</a:t>
              </a:r>
            </a:p>
          </p:txBody>
        </p:sp>
        <p:sp>
          <p:nvSpPr>
            <p:cNvPr id="175" name="Text Box 144"/>
            <p:cNvSpPr txBox="1">
              <a:spLocks noChangeArrowheads="1"/>
            </p:cNvSpPr>
            <p:nvPr/>
          </p:nvSpPr>
          <p:spPr bwMode="gray">
            <a:xfrm>
              <a:off x="3391379" y="1559560"/>
              <a:ext cx="332421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7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 B</a:t>
              </a:r>
            </a:p>
          </p:txBody>
        </p:sp>
        <p:sp>
          <p:nvSpPr>
            <p:cNvPr id="176" name="Text Box 145"/>
            <p:cNvSpPr txBox="1">
              <a:spLocks noChangeArrowheads="1"/>
            </p:cNvSpPr>
            <p:nvPr/>
          </p:nvSpPr>
          <p:spPr bwMode="gray">
            <a:xfrm>
              <a:off x="3781873" y="1559560"/>
              <a:ext cx="357885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8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VIII B</a:t>
              </a:r>
            </a:p>
          </p:txBody>
        </p:sp>
        <p:sp>
          <p:nvSpPr>
            <p:cNvPr id="177" name="Text Box 146"/>
            <p:cNvSpPr txBox="1">
              <a:spLocks noChangeArrowheads="1"/>
            </p:cNvSpPr>
            <p:nvPr/>
          </p:nvSpPr>
          <p:spPr bwMode="gray">
            <a:xfrm>
              <a:off x="4185098" y="1559560"/>
              <a:ext cx="357885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9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VIII B</a:t>
              </a:r>
            </a:p>
          </p:txBody>
        </p:sp>
        <p:sp>
          <p:nvSpPr>
            <p:cNvPr id="178" name="Text Box 149"/>
            <p:cNvSpPr txBox="1">
              <a:spLocks noChangeArrowheads="1"/>
            </p:cNvSpPr>
            <p:nvPr/>
          </p:nvSpPr>
          <p:spPr bwMode="gray">
            <a:xfrm>
              <a:off x="5415156" y="1559560"/>
              <a:ext cx="271076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12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II B</a:t>
              </a:r>
            </a:p>
          </p:txBody>
        </p:sp>
        <p:sp>
          <p:nvSpPr>
            <p:cNvPr id="179" name="Text Box 147"/>
            <p:cNvSpPr txBox="1">
              <a:spLocks noChangeArrowheads="1"/>
            </p:cNvSpPr>
            <p:nvPr/>
          </p:nvSpPr>
          <p:spPr bwMode="gray">
            <a:xfrm>
              <a:off x="4597848" y="1559560"/>
              <a:ext cx="357885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10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VIII B</a:t>
              </a:r>
            </a:p>
          </p:txBody>
        </p:sp>
        <p:sp>
          <p:nvSpPr>
            <p:cNvPr id="180" name="Text Box 150"/>
            <p:cNvSpPr txBox="1">
              <a:spLocks noChangeArrowheads="1"/>
            </p:cNvSpPr>
            <p:nvPr/>
          </p:nvSpPr>
          <p:spPr bwMode="gray">
            <a:xfrm>
              <a:off x="5800855" y="1559560"/>
              <a:ext cx="322004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13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III A </a:t>
              </a:r>
            </a:p>
          </p:txBody>
        </p:sp>
        <p:sp>
          <p:nvSpPr>
            <p:cNvPr id="181" name="Text Box 148"/>
            <p:cNvSpPr txBox="1">
              <a:spLocks noChangeArrowheads="1"/>
            </p:cNvSpPr>
            <p:nvPr/>
          </p:nvSpPr>
          <p:spPr bwMode="gray">
            <a:xfrm>
              <a:off x="5026251" y="1559560"/>
              <a:ext cx="245612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11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 B</a:t>
              </a:r>
            </a:p>
          </p:txBody>
        </p:sp>
        <p:sp>
          <p:nvSpPr>
            <p:cNvPr id="182" name="Text Box 151"/>
            <p:cNvSpPr txBox="1">
              <a:spLocks noChangeArrowheads="1"/>
            </p:cNvSpPr>
            <p:nvPr/>
          </p:nvSpPr>
          <p:spPr bwMode="gray">
            <a:xfrm>
              <a:off x="6198079" y="1559560"/>
              <a:ext cx="332421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14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IV A </a:t>
              </a:r>
            </a:p>
          </p:txBody>
        </p:sp>
        <p:sp>
          <p:nvSpPr>
            <p:cNvPr id="183" name="Text Box 152"/>
            <p:cNvSpPr txBox="1">
              <a:spLocks noChangeArrowheads="1"/>
            </p:cNvSpPr>
            <p:nvPr/>
          </p:nvSpPr>
          <p:spPr bwMode="gray">
            <a:xfrm>
              <a:off x="6606099" y="1559560"/>
              <a:ext cx="306957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15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 A </a:t>
              </a:r>
            </a:p>
          </p:txBody>
        </p:sp>
        <p:sp>
          <p:nvSpPr>
            <p:cNvPr id="184" name="Text Box 153"/>
            <p:cNvSpPr txBox="1">
              <a:spLocks noChangeArrowheads="1"/>
            </p:cNvSpPr>
            <p:nvPr/>
          </p:nvSpPr>
          <p:spPr bwMode="gray">
            <a:xfrm>
              <a:off x="6998180" y="1559560"/>
              <a:ext cx="332421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16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 A </a:t>
              </a:r>
            </a:p>
          </p:txBody>
        </p:sp>
        <p:sp>
          <p:nvSpPr>
            <p:cNvPr id="185" name="Text Box 154"/>
            <p:cNvSpPr txBox="1">
              <a:spLocks noChangeArrowheads="1"/>
            </p:cNvSpPr>
            <p:nvPr/>
          </p:nvSpPr>
          <p:spPr bwMode="gray">
            <a:xfrm>
              <a:off x="7388674" y="1559560"/>
              <a:ext cx="357885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17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 A </a:t>
              </a:r>
            </a:p>
          </p:txBody>
        </p:sp>
        <p:sp>
          <p:nvSpPr>
            <p:cNvPr id="186" name="Text Box 155"/>
            <p:cNvSpPr txBox="1">
              <a:spLocks noChangeArrowheads="1"/>
            </p:cNvSpPr>
            <p:nvPr/>
          </p:nvSpPr>
          <p:spPr bwMode="gray">
            <a:xfrm>
              <a:off x="7788690" y="1559560"/>
              <a:ext cx="383349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18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de-DE" noProof="1" sz="1000">
                  <a:solidFill>
                    <a:srgbClr val="2A79FF"/>
                  </a:solidFill>
                </a:rPr>
                <a:t>VIII A </a:t>
              </a:r>
            </a:p>
          </p:txBody>
        </p:sp>
        <p:sp>
          <p:nvSpPr>
            <p:cNvPr id="187" name="Text Box 156"/>
            <p:cNvSpPr txBox="1">
              <a:spLocks noChangeArrowheads="1"/>
            </p:cNvSpPr>
            <p:nvPr/>
          </p:nvSpPr>
          <p:spPr bwMode="gray">
            <a:xfrm>
              <a:off x="8281544" y="1844677"/>
              <a:ext cx="378719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sz="1200">
                  <a:solidFill>
                    <a:srgbClr val="2A79FF"/>
                  </a:solidFill>
                </a:rPr>
                <a:t>Shell</a:t>
              </a:r>
            </a:p>
          </p:txBody>
        </p:sp>
        <p:sp>
          <p:nvSpPr>
            <p:cNvPr id="188" name="Text Box 157"/>
            <p:cNvSpPr txBox="1">
              <a:spLocks noChangeArrowheads="1"/>
            </p:cNvSpPr>
            <p:nvPr/>
          </p:nvSpPr>
          <p:spPr bwMode="gray">
            <a:xfrm>
              <a:off x="8364017" y="2119315"/>
              <a:ext cx="207416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K</a:t>
              </a:r>
            </a:p>
          </p:txBody>
        </p:sp>
        <p:sp>
          <p:nvSpPr>
            <p:cNvPr id="189" name="Text Box 158"/>
            <p:cNvSpPr txBox="1">
              <a:spLocks noChangeArrowheads="1"/>
            </p:cNvSpPr>
            <p:nvPr/>
          </p:nvSpPr>
          <p:spPr bwMode="gray">
            <a:xfrm>
              <a:off x="8369594" y="2514602"/>
              <a:ext cx="1946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L</a:t>
              </a:r>
            </a:p>
          </p:txBody>
        </p:sp>
        <p:sp>
          <p:nvSpPr>
            <p:cNvPr id="190" name="Text Box 159"/>
            <p:cNvSpPr txBox="1">
              <a:spLocks noChangeArrowheads="1"/>
            </p:cNvSpPr>
            <p:nvPr/>
          </p:nvSpPr>
          <p:spPr bwMode="gray">
            <a:xfrm>
              <a:off x="8354757" y="2909890"/>
              <a:ext cx="225935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M</a:t>
              </a:r>
            </a:p>
          </p:txBody>
        </p:sp>
        <p:sp>
          <p:nvSpPr>
            <p:cNvPr id="191" name="Text Box 160"/>
            <p:cNvSpPr txBox="1">
              <a:spLocks noChangeArrowheads="1"/>
            </p:cNvSpPr>
            <p:nvPr/>
          </p:nvSpPr>
          <p:spPr bwMode="gray">
            <a:xfrm>
              <a:off x="8360333" y="3305177"/>
              <a:ext cx="213203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N</a:t>
              </a:r>
            </a:p>
          </p:txBody>
        </p:sp>
        <p:sp>
          <p:nvSpPr>
            <p:cNvPr id="192" name="Text Box 161"/>
            <p:cNvSpPr txBox="1">
              <a:spLocks noChangeArrowheads="1"/>
            </p:cNvSpPr>
            <p:nvPr/>
          </p:nvSpPr>
          <p:spPr bwMode="gray">
            <a:xfrm>
              <a:off x="8356859" y="3700464"/>
              <a:ext cx="220148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O</a:t>
              </a:r>
            </a:p>
          </p:txBody>
        </p:sp>
        <p:sp>
          <p:nvSpPr>
            <p:cNvPr id="193" name="Text Box 162"/>
            <p:cNvSpPr txBox="1">
              <a:spLocks noChangeArrowheads="1"/>
            </p:cNvSpPr>
            <p:nvPr/>
          </p:nvSpPr>
          <p:spPr bwMode="gray">
            <a:xfrm>
              <a:off x="8364017" y="4095752"/>
              <a:ext cx="207416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P</a:t>
              </a:r>
            </a:p>
          </p:txBody>
        </p:sp>
        <p:sp>
          <p:nvSpPr>
            <p:cNvPr id="194" name="Text Box 163"/>
            <p:cNvSpPr txBox="1">
              <a:spLocks noChangeArrowheads="1"/>
            </p:cNvSpPr>
            <p:nvPr/>
          </p:nvSpPr>
          <p:spPr bwMode="gray">
            <a:xfrm>
              <a:off x="8356859" y="4491039"/>
              <a:ext cx="220148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algn="ctr" eaLnBrk="1" hangingPunct="1"/>
              <a:r>
                <a:rPr lang="de-DE" noProof="1" sz="1200">
                  <a:solidFill>
                    <a:srgbClr val="2A79FF"/>
                  </a:solidFill>
                </a:rPr>
                <a:t>Q</a:t>
              </a:r>
            </a:p>
          </p:txBody>
        </p:sp>
        <p:sp>
          <p:nvSpPr>
            <p:cNvPr id="195" name="Rectangle 60"/>
            <p:cNvSpPr>
              <a:spLocks noChangeArrowheads="1"/>
            </p:cNvSpPr>
            <p:nvPr/>
          </p:nvSpPr>
          <p:spPr bwMode="gray">
            <a:xfrm>
              <a:off x="5781677" y="2859089"/>
              <a:ext cx="371475" cy="3714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anchor="ctr" bIns="0" lIns="0" rIns="0" tIns="0"/>
            <a:lstStyle/>
            <a:p>
              <a:pPr algn="ctr"/>
              <a:r>
                <a:rPr b="1" lang="de-DE" noProof="1" smtClean="0" sz="1000">
                  <a:solidFill>
                    <a:prstClr val="black"/>
                  </a:solidFill>
                </a:rPr>
                <a:t>13</a:t>
              </a:r>
            </a:p>
            <a:p>
              <a:pPr algn="ctr"/>
              <a:r>
                <a:rPr b="1" lang="de-DE" noProof="1" smtClean="0" sz="1000">
                  <a:solidFill>
                    <a:prstClr val="black"/>
                  </a:solidFill>
                </a:rPr>
                <a:t>Al</a:t>
              </a:r>
            </a:p>
          </p:txBody>
        </p:sp>
      </p:grp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24000" y="1725152"/>
            <a:ext cx="11541599" cy="4361918"/>
            <a:chOff x="-1198327" y="1908175"/>
            <a:chExt cx="11541599" cy="4361918"/>
          </a:xfrm>
        </p:grpSpPr>
        <p:grpSp>
          <p:nvGrpSpPr>
            <p:cNvPr id="20" name="Gruppieren 19"/>
            <p:cNvGrpSpPr/>
            <p:nvPr/>
          </p:nvGrpSpPr>
          <p:grpSpPr>
            <a:xfrm>
              <a:off x="2554288" y="1908175"/>
              <a:ext cx="4035425" cy="3902490"/>
              <a:chOff x="2554288" y="1908175"/>
              <a:chExt cx="4035425" cy="3902490"/>
            </a:xfrm>
          </p:grpSpPr>
          <p:sp>
            <p:nvSpPr>
              <p:cNvPr id="31" name="Ellipse 30"/>
              <p:cNvSpPr/>
              <p:nvPr/>
            </p:nvSpPr>
            <p:spPr bwMode="gray">
              <a:xfrm>
                <a:off x="2554288" y="5007064"/>
                <a:ext cx="4035425" cy="803601"/>
              </a:xfrm>
              <a:prstGeom prst="ellipse">
                <a:avLst/>
              </a:prstGeom>
              <a:gradFill flip="none" rotWithShape="1">
                <a:gsLst>
                  <a:gs pos="0">
                    <a:srgbClr val="000000">
                      <a:alpha val="40000"/>
                    </a:srgbClr>
                  </a:gs>
                  <a:gs pos="100000">
                    <a:srgbClr val="000000">
                      <a:alpha val="0"/>
                    </a:srgbClr>
                  </a:gs>
                </a:gsLst>
                <a:path path="shape">
                  <a:fillToRect b="50000" l="50000" r="50000" t="50000"/>
                </a:path>
              </a:gradFill>
              <a:ln w="12700">
                <a:noFill/>
                <a:round/>
              </a:ln>
            </p:spPr>
            <p:txBody>
              <a:bodyPr anchor="ctr" rtlCol="0"/>
              <a:lstStyle/>
              <a:p>
                <a:pPr algn="ctr"/>
                <a:endParaRPr lang="de-DE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2" name="Gruppieren 31"/>
              <p:cNvGrpSpPr/>
              <p:nvPr/>
            </p:nvGrpSpPr>
            <p:grpSpPr>
              <a:xfrm>
                <a:off x="2800351" y="1908175"/>
                <a:ext cx="3541712" cy="3540126"/>
                <a:chOff x="2800351" y="1908175"/>
                <a:chExt cx="3541712" cy="3540126"/>
              </a:xfrm>
              <a:effectLst>
                <a:outerShdw algn="bl" blurRad="127000" dir="18900000" dist="38100" kx="-1200000" rotWithShape="0" sy="23000">
                  <a:prstClr val="black">
                    <a:alpha val="15000"/>
                  </a:prstClr>
                </a:outerShdw>
                <a:reflection algn="bl" blurRad="38100" dir="5400000" endPos="25000" rotWithShape="0" stA="40000" sy="-100000"/>
              </a:effectLst>
            </p:grpSpPr>
            <p:grpSp>
              <p:nvGrpSpPr>
                <p:cNvPr id="36" name="Gruppieren 35"/>
                <p:cNvGrpSpPr/>
                <p:nvPr/>
              </p:nvGrpSpPr>
              <p:grpSpPr>
                <a:xfrm>
                  <a:off x="2800351" y="1908175"/>
                  <a:ext cx="3541712" cy="3540126"/>
                  <a:chOff x="2800351" y="1908175"/>
                  <a:chExt cx="3541712" cy="3540126"/>
                </a:xfrm>
                <a:solidFill>
                  <a:schemeClr val="accent1"/>
                </a:solidFill>
                <a:effectLst/>
              </p:grpSpPr>
              <p:sp>
                <p:nvSpPr>
                  <p:cNvPr id="42" name="Freeform 87"/>
                  <p:cNvSpPr/>
                  <p:nvPr/>
                </p:nvSpPr>
                <p:spPr bwMode="auto">
                  <a:xfrm>
                    <a:off x="3114676" y="1908175"/>
                    <a:ext cx="1554163" cy="895350"/>
                  </a:xfrm>
                  <a:custGeom>
                    <a:gdLst>
                      <a:gd fmla="*/ 170 w 1228" name="T0"/>
                      <a:gd fmla="*/ 709 h 709" name="T1"/>
                      <a:gd fmla="*/ 1151 w 1228" name="T2"/>
                      <a:gd fmla="*/ 200 h 709" name="T3"/>
                      <a:gd fmla="*/ 1228 w 1228" name="T4"/>
                      <a:gd fmla="*/ 100 h 709" name="T5"/>
                      <a:gd fmla="*/ 1151 w 1228" name="T6"/>
                      <a:gd fmla="*/ 0 h 709" name="T7"/>
                      <a:gd fmla="*/ 1151 w 1228" name="T8"/>
                      <a:gd fmla="*/ 0 h 709" name="T9"/>
                      <a:gd fmla="*/ 0 w 1228" name="T10"/>
                      <a:gd fmla="*/ 602 h 709" name="T11"/>
                      <a:gd fmla="*/ 120 w 1228" name="T12"/>
                      <a:gd fmla="*/ 586 h 709" name="T13"/>
                      <a:gd fmla="*/ 170 w 1228" name="T14"/>
                      <a:gd fmla="*/ 709 h 709" name="T15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b="b" l="0" r="r" t="0"/>
                    <a:pathLst>
                      <a:path h="709" w="1228">
                        <a:moveTo>
                          <a:pt x="170" y="709"/>
                        </a:moveTo>
                        <a:cubicBezTo>
                          <a:pt x="387" y="401"/>
                          <a:pt x="746" y="200"/>
                          <a:pt x="1151" y="200"/>
                        </a:cubicBezTo>
                        <a:cubicBezTo>
                          <a:pt x="1228" y="100"/>
                          <a:pt x="1228" y="100"/>
                          <a:pt x="1228" y="100"/>
                        </a:cubicBezTo>
                        <a:cubicBezTo>
                          <a:pt x="1151" y="0"/>
                          <a:pt x="1151" y="0"/>
                          <a:pt x="1151" y="0"/>
                        </a:cubicBezTo>
                        <a:cubicBezTo>
                          <a:pt x="1151" y="0"/>
                          <a:pt x="1151" y="0"/>
                          <a:pt x="1151" y="0"/>
                        </a:cubicBezTo>
                        <a:cubicBezTo>
                          <a:pt x="674" y="0"/>
                          <a:pt x="253" y="238"/>
                          <a:pt x="0" y="602"/>
                        </a:cubicBezTo>
                        <a:cubicBezTo>
                          <a:pt x="120" y="586"/>
                          <a:pt x="120" y="586"/>
                          <a:pt x="120" y="586"/>
                        </a:cubicBezTo>
                        <a:lnTo>
                          <a:pt x="170" y="70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69696"/>
                      </a:gs>
                      <a:gs pos="100000">
                        <a:srgbClr val="C8C8C8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3" name="Freeform 88"/>
                  <p:cNvSpPr/>
                  <p:nvPr/>
                </p:nvSpPr>
                <p:spPr bwMode="auto">
                  <a:xfrm>
                    <a:off x="4706938" y="1914525"/>
                    <a:ext cx="1398588" cy="1025525"/>
                  </a:xfrm>
                  <a:custGeom>
                    <a:gdLst>
                      <a:gd fmla="*/ 0 w 1105" name="T0"/>
                      <a:gd fmla="*/ 200 h 812" name="T1"/>
                      <a:gd fmla="*/ 931 w 1105" name="T2"/>
                      <a:gd fmla="*/ 795 h 812" name="T3"/>
                      <a:gd fmla="*/ 1057 w 1105" name="T4"/>
                      <a:gd fmla="*/ 812 h 812" name="T5"/>
                      <a:gd fmla="*/ 1104 w 1105" name="T6"/>
                      <a:gd fmla="*/ 695 h 812" name="T7"/>
                      <a:gd fmla="*/ 1105 w 1105" name="T8"/>
                      <a:gd fmla="*/ 695 h 812" name="T9"/>
                      <a:gd fmla="*/ 8 w 1105" name="T10"/>
                      <a:gd fmla="*/ 0 h 812" name="T11"/>
                      <a:gd fmla="*/ 81 w 1105" name="T12"/>
                      <a:gd fmla="*/ 95 h 812" name="T13"/>
                      <a:gd fmla="*/ 0 w 1105" name="T14"/>
                      <a:gd fmla="*/ 200 h 812" name="T15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b="b" l="0" r="r" t="0"/>
                    <a:pathLst>
                      <a:path h="812" w="1105">
                        <a:moveTo>
                          <a:pt x="0" y="200"/>
                        </a:moveTo>
                        <a:cubicBezTo>
                          <a:pt x="399" y="235"/>
                          <a:pt x="741" y="466"/>
                          <a:pt x="931" y="795"/>
                        </a:cubicBezTo>
                        <a:cubicBezTo>
                          <a:pt x="1057" y="812"/>
                          <a:pt x="1057" y="812"/>
                          <a:pt x="1057" y="812"/>
                        </a:cubicBezTo>
                        <a:cubicBezTo>
                          <a:pt x="1104" y="695"/>
                          <a:pt x="1104" y="695"/>
                          <a:pt x="1104" y="695"/>
                        </a:cubicBezTo>
                        <a:cubicBezTo>
                          <a:pt x="1105" y="695"/>
                          <a:pt x="1105" y="695"/>
                          <a:pt x="1105" y="695"/>
                        </a:cubicBezTo>
                        <a:cubicBezTo>
                          <a:pt x="881" y="308"/>
                          <a:pt x="477" y="38"/>
                          <a:pt x="8" y="0"/>
                        </a:cubicBezTo>
                        <a:cubicBezTo>
                          <a:pt x="81" y="95"/>
                          <a:pt x="81" y="95"/>
                          <a:pt x="81" y="95"/>
                        </a:cubicBezTo>
                        <a:lnTo>
                          <a:pt x="0" y="2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  <a:gs pos="0">
                        <a:schemeClr val="accent1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4" name="Freeform 89"/>
                  <p:cNvSpPr/>
                  <p:nvPr/>
                </p:nvSpPr>
                <p:spPr bwMode="auto">
                  <a:xfrm>
                    <a:off x="5884863" y="2921000"/>
                    <a:ext cx="457200" cy="1663700"/>
                  </a:xfrm>
                  <a:custGeom>
                    <a:gdLst>
                      <a:gd fmla="*/ 50 w 361" name="T0"/>
                      <a:gd fmla="*/ 94 h 1315" name="T1"/>
                      <a:gd fmla="*/ 161 w 361" name="T2"/>
                      <a:gd fmla="*/ 598 h 1315" name="T3"/>
                      <a:gd fmla="*/ 0 w 361" name="T4"/>
                      <a:gd fmla="*/ 1198 h 1315" name="T5"/>
                      <a:gd fmla="*/ 48 w 361" name="T6"/>
                      <a:gd fmla="*/ 1315 h 1315" name="T7"/>
                      <a:gd fmla="*/ 173 w 361" name="T8"/>
                      <a:gd fmla="*/ 1298 h 1315" name="T9"/>
                      <a:gd fmla="*/ 174 w 361" name="T10"/>
                      <a:gd fmla="*/ 1298 h 1315" name="T11"/>
                      <a:gd fmla="*/ 361 w 361" name="T12"/>
                      <a:gd fmla="*/ 598 h 1315" name="T13"/>
                      <a:gd fmla="*/ 227 w 361" name="T14"/>
                      <a:gd fmla="*/ 0 h 1315" name="T15"/>
                      <a:gd fmla="*/ 181 w 361" name="T16"/>
                      <a:gd fmla="*/ 112 h 1315" name="T17"/>
                      <a:gd fmla="*/ 50 w 361" name="T18"/>
                      <a:gd fmla="*/ 94 h 1315" name="T19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b="b" l="0" r="r" t="0"/>
                    <a:pathLst>
                      <a:path h="1315" w="361">
                        <a:moveTo>
                          <a:pt x="50" y="94"/>
                        </a:moveTo>
                        <a:cubicBezTo>
                          <a:pt x="121" y="247"/>
                          <a:pt x="161" y="418"/>
                          <a:pt x="161" y="598"/>
                        </a:cubicBezTo>
                        <a:cubicBezTo>
                          <a:pt x="161" y="817"/>
                          <a:pt x="102" y="1022"/>
                          <a:pt x="0" y="1198"/>
                        </a:cubicBezTo>
                        <a:cubicBezTo>
                          <a:pt x="48" y="1315"/>
                          <a:pt x="48" y="1315"/>
                          <a:pt x="48" y="1315"/>
                        </a:cubicBezTo>
                        <a:cubicBezTo>
                          <a:pt x="173" y="1298"/>
                          <a:pt x="173" y="1298"/>
                          <a:pt x="173" y="1298"/>
                        </a:cubicBezTo>
                        <a:cubicBezTo>
                          <a:pt x="174" y="1298"/>
                          <a:pt x="174" y="1298"/>
                          <a:pt x="174" y="1298"/>
                        </a:cubicBezTo>
                        <a:cubicBezTo>
                          <a:pt x="293" y="1092"/>
                          <a:pt x="361" y="853"/>
                          <a:pt x="361" y="598"/>
                        </a:cubicBezTo>
                        <a:cubicBezTo>
                          <a:pt x="361" y="384"/>
                          <a:pt x="313" y="181"/>
                          <a:pt x="227" y="0"/>
                        </a:cubicBezTo>
                        <a:cubicBezTo>
                          <a:pt x="181" y="112"/>
                          <a:pt x="181" y="112"/>
                          <a:pt x="181" y="112"/>
                        </a:cubicBezTo>
                        <a:lnTo>
                          <a:pt x="50" y="94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  <a:gs pos="0">
                        <a:schemeClr val="accent1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5" name="Freeform 90"/>
                  <p:cNvSpPr/>
                  <p:nvPr/>
                </p:nvSpPr>
                <p:spPr bwMode="auto">
                  <a:xfrm>
                    <a:off x="2800351" y="2771775"/>
                    <a:ext cx="455613" cy="1662113"/>
                  </a:xfrm>
                  <a:custGeom>
                    <a:gdLst>
                      <a:gd fmla="*/ 311 w 361" name="T0"/>
                      <a:gd fmla="*/ 1221 h 1315" name="T1"/>
                      <a:gd fmla="*/ 200 w 361" name="T2"/>
                      <a:gd fmla="*/ 717 h 1315" name="T3"/>
                      <a:gd fmla="*/ 361 w 361" name="T4"/>
                      <a:gd fmla="*/ 117 h 1315" name="T5"/>
                      <a:gd fmla="*/ 313 w 361" name="T6"/>
                      <a:gd fmla="*/ 0 h 1315" name="T7"/>
                      <a:gd fmla="*/ 188 w 361" name="T8"/>
                      <a:gd fmla="*/ 17 h 1315" name="T9"/>
                      <a:gd fmla="*/ 187 w 361" name="T10"/>
                      <a:gd fmla="*/ 17 h 1315" name="T11"/>
                      <a:gd fmla="*/ 0 w 361" name="T12"/>
                      <a:gd fmla="*/ 717 h 1315" name="T13"/>
                      <a:gd fmla="*/ 134 w 361" name="T14"/>
                      <a:gd fmla="*/ 1315 h 1315" name="T15"/>
                      <a:gd fmla="*/ 180 w 361" name="T16"/>
                      <a:gd fmla="*/ 1203 h 1315" name="T17"/>
                      <a:gd fmla="*/ 311 w 361" name="T18"/>
                      <a:gd fmla="*/ 1221 h 1315" name="T19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b="b" l="0" r="r" t="0"/>
                    <a:pathLst>
                      <a:path h="1315" w="361">
                        <a:moveTo>
                          <a:pt x="311" y="1221"/>
                        </a:moveTo>
                        <a:cubicBezTo>
                          <a:pt x="240" y="1068"/>
                          <a:pt x="200" y="897"/>
                          <a:pt x="200" y="717"/>
                        </a:cubicBezTo>
                        <a:cubicBezTo>
                          <a:pt x="200" y="498"/>
                          <a:pt x="259" y="293"/>
                          <a:pt x="361" y="117"/>
                        </a:cubicBezTo>
                        <a:cubicBezTo>
                          <a:pt x="313" y="0"/>
                          <a:pt x="313" y="0"/>
                          <a:pt x="313" y="0"/>
                        </a:cubicBezTo>
                        <a:cubicBezTo>
                          <a:pt x="188" y="17"/>
                          <a:pt x="188" y="17"/>
                          <a:pt x="188" y="17"/>
                        </a:cubicBezTo>
                        <a:cubicBezTo>
                          <a:pt x="187" y="17"/>
                          <a:pt x="187" y="17"/>
                          <a:pt x="187" y="17"/>
                        </a:cubicBezTo>
                        <a:cubicBezTo>
                          <a:pt x="68" y="223"/>
                          <a:pt x="0" y="462"/>
                          <a:pt x="0" y="717"/>
                        </a:cubicBezTo>
                        <a:cubicBezTo>
                          <a:pt x="0" y="931"/>
                          <a:pt x="48" y="1134"/>
                          <a:pt x="134" y="1315"/>
                        </a:cubicBezTo>
                        <a:cubicBezTo>
                          <a:pt x="180" y="1203"/>
                          <a:pt x="180" y="1203"/>
                          <a:pt x="180" y="1203"/>
                        </a:cubicBezTo>
                        <a:lnTo>
                          <a:pt x="311" y="1221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69696"/>
                      </a:gs>
                      <a:gs pos="100000">
                        <a:srgbClr val="C8C8C8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6" name="Freeform 91"/>
                  <p:cNvSpPr/>
                  <p:nvPr/>
                </p:nvSpPr>
                <p:spPr bwMode="auto">
                  <a:xfrm>
                    <a:off x="3036888" y="4414838"/>
                    <a:ext cx="1397000" cy="1027113"/>
                  </a:xfrm>
                  <a:custGeom>
                    <a:gdLst>
                      <a:gd fmla="*/ 1105 w 1105" name="T0"/>
                      <a:gd fmla="*/ 612 h 812" name="T1"/>
                      <a:gd fmla="*/ 174 w 1105" name="T2"/>
                      <a:gd fmla="*/ 17 h 812" name="T3"/>
                      <a:gd fmla="*/ 48 w 1105" name="T4"/>
                      <a:gd fmla="*/ 0 h 812" name="T5"/>
                      <a:gd fmla="*/ 1 w 1105" name="T6"/>
                      <a:gd fmla="*/ 117 h 812" name="T7"/>
                      <a:gd fmla="*/ 0 w 1105" name="T8"/>
                      <a:gd fmla="*/ 117 h 812" name="T9"/>
                      <a:gd fmla="*/ 1097 w 1105" name="T10"/>
                      <a:gd fmla="*/ 812 h 812" name="T11"/>
                      <a:gd fmla="*/ 1024 w 1105" name="T12"/>
                      <a:gd fmla="*/ 717 h 812" name="T13"/>
                      <a:gd fmla="*/ 1105 w 1105" name="T14"/>
                      <a:gd fmla="*/ 612 h 812" name="T15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b="b" l="0" r="r" t="0"/>
                    <a:pathLst>
                      <a:path h="812" w="1105">
                        <a:moveTo>
                          <a:pt x="1105" y="612"/>
                        </a:moveTo>
                        <a:cubicBezTo>
                          <a:pt x="706" y="577"/>
                          <a:pt x="364" y="346"/>
                          <a:pt x="174" y="17"/>
                        </a:cubicBezTo>
                        <a:cubicBezTo>
                          <a:pt x="48" y="0"/>
                          <a:pt x="48" y="0"/>
                          <a:pt x="48" y="0"/>
                        </a:cubicBezTo>
                        <a:cubicBezTo>
                          <a:pt x="1" y="117"/>
                          <a:pt x="1" y="117"/>
                          <a:pt x="1" y="117"/>
                        </a:cubicBezTo>
                        <a:cubicBezTo>
                          <a:pt x="0" y="117"/>
                          <a:pt x="0" y="117"/>
                          <a:pt x="0" y="117"/>
                        </a:cubicBezTo>
                        <a:cubicBezTo>
                          <a:pt x="224" y="504"/>
                          <a:pt x="628" y="774"/>
                          <a:pt x="1097" y="812"/>
                        </a:cubicBezTo>
                        <a:cubicBezTo>
                          <a:pt x="1024" y="717"/>
                          <a:pt x="1024" y="717"/>
                          <a:pt x="1024" y="717"/>
                        </a:cubicBezTo>
                        <a:lnTo>
                          <a:pt x="1105" y="612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C0C0C0"/>
                      </a:gs>
                      <a:gs pos="100000">
                        <a:srgbClr val="E6E6E6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7" name="Freeform 92"/>
                  <p:cNvSpPr/>
                  <p:nvPr/>
                </p:nvSpPr>
                <p:spPr bwMode="auto">
                  <a:xfrm>
                    <a:off x="4473576" y="4551363"/>
                    <a:ext cx="1552575" cy="896938"/>
                  </a:xfrm>
                  <a:custGeom>
                    <a:gdLst>
                      <a:gd fmla="*/ 1058 w 1228" name="T0"/>
                      <a:gd fmla="*/ 0 h 709" name="T1"/>
                      <a:gd fmla="*/ 77 w 1228" name="T2"/>
                      <a:gd fmla="*/ 509 h 709" name="T3"/>
                      <a:gd fmla="*/ 0 w 1228" name="T4"/>
                      <a:gd fmla="*/ 609 h 709" name="T5"/>
                      <a:gd fmla="*/ 77 w 1228" name="T6"/>
                      <a:gd fmla="*/ 709 h 709" name="T7"/>
                      <a:gd fmla="*/ 77 w 1228" name="T8"/>
                      <a:gd fmla="*/ 709 h 709" name="T9"/>
                      <a:gd fmla="*/ 1228 w 1228" name="T10"/>
                      <a:gd fmla="*/ 107 h 709" name="T11"/>
                      <a:gd fmla="*/ 1108 w 1228" name="T12"/>
                      <a:gd fmla="*/ 123 h 709" name="T13"/>
                      <a:gd fmla="*/ 1058 w 1228" name="T14"/>
                      <a:gd fmla="*/ 0 h 709" name="T15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b="b" l="0" r="r" t="0"/>
                    <a:pathLst>
                      <a:path h="709" w="1228">
                        <a:moveTo>
                          <a:pt x="1058" y="0"/>
                        </a:moveTo>
                        <a:cubicBezTo>
                          <a:pt x="841" y="308"/>
                          <a:pt x="482" y="509"/>
                          <a:pt x="77" y="509"/>
                        </a:cubicBezTo>
                        <a:cubicBezTo>
                          <a:pt x="0" y="609"/>
                          <a:pt x="0" y="609"/>
                          <a:pt x="0" y="609"/>
                        </a:cubicBezTo>
                        <a:cubicBezTo>
                          <a:pt x="77" y="709"/>
                          <a:pt x="77" y="709"/>
                          <a:pt x="77" y="709"/>
                        </a:cubicBezTo>
                        <a:cubicBezTo>
                          <a:pt x="77" y="709"/>
                          <a:pt x="77" y="709"/>
                          <a:pt x="77" y="709"/>
                        </a:cubicBezTo>
                        <a:cubicBezTo>
                          <a:pt x="554" y="709"/>
                          <a:pt x="975" y="471"/>
                          <a:pt x="1228" y="107"/>
                        </a:cubicBezTo>
                        <a:cubicBezTo>
                          <a:pt x="1108" y="123"/>
                          <a:pt x="1108" y="123"/>
                          <a:pt x="1108" y="123"/>
                        </a:cubicBezTo>
                        <a:lnTo>
                          <a:pt x="1058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C0C0C0"/>
                      </a:gs>
                      <a:gs pos="100000">
                        <a:srgbClr val="E6E6E6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</p:grpSp>
            <p:grpSp>
              <p:nvGrpSpPr>
                <p:cNvPr id="38" name="Gruppieren 37"/>
                <p:cNvGrpSpPr/>
                <p:nvPr/>
              </p:nvGrpSpPr>
              <p:grpSpPr>
                <a:xfrm>
                  <a:off x="3194051" y="2303463"/>
                  <a:ext cx="2752725" cy="2749550"/>
                  <a:chOff x="3194051" y="2303463"/>
                  <a:chExt cx="2752725" cy="2749550"/>
                </a:xfrm>
                <a:solidFill>
                  <a:schemeClr val="accent1"/>
                </a:solidFill>
              </p:grpSpPr>
              <p:sp>
                <p:nvSpPr>
                  <p:cNvPr id="39" name="Freeform 156"/>
                  <p:cNvSpPr/>
                  <p:nvPr/>
                </p:nvSpPr>
                <p:spPr bwMode="auto">
                  <a:xfrm>
                    <a:off x="3194051" y="2303463"/>
                    <a:ext cx="1306513" cy="2000250"/>
                  </a:xfrm>
                  <a:custGeom>
                    <a:gdLst>
                      <a:gd fmla="*/ 600 w 1032" name="T0"/>
                      <a:gd fmla="*/ 1087 h 1582" name="T1"/>
                      <a:gd fmla="*/ 1032 w 1032" name="T2"/>
                      <a:gd fmla="*/ 602 h 1582" name="T3"/>
                      <a:gd fmla="*/ 1032 w 1032" name="T4"/>
                      <a:gd fmla="*/ 0 h 1582" name="T5"/>
                      <a:gd fmla="*/ 0 w 1032" name="T6"/>
                      <a:gd fmla="*/ 1087 h 1582" name="T7"/>
                      <a:gd fmla="*/ 119 w 1032" name="T8"/>
                      <a:gd fmla="*/ 1582 h 1582" name="T9"/>
                      <a:gd fmla="*/ 640 w 1032" name="T10"/>
                      <a:gd fmla="*/ 1281 h 1582" name="T11"/>
                      <a:gd fmla="*/ 600 w 1032" name="T12"/>
                      <a:gd fmla="*/ 1087 h 1582" name="T13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b="b" l="0" r="r" t="0"/>
                    <a:pathLst>
                      <a:path h="1582" w="1032">
                        <a:moveTo>
                          <a:pt x="600" y="1087"/>
                        </a:moveTo>
                        <a:cubicBezTo>
                          <a:pt x="600" y="836"/>
                          <a:pt x="789" y="630"/>
                          <a:pt x="1032" y="602"/>
                        </a:cubicBezTo>
                        <a:cubicBezTo>
                          <a:pt x="1032" y="0"/>
                          <a:pt x="1032" y="0"/>
                          <a:pt x="1032" y="0"/>
                        </a:cubicBezTo>
                        <a:cubicBezTo>
                          <a:pt x="457" y="29"/>
                          <a:pt x="0" y="505"/>
                          <a:pt x="0" y="1087"/>
                        </a:cubicBezTo>
                        <a:cubicBezTo>
                          <a:pt x="0" y="1265"/>
                          <a:pt x="43" y="1434"/>
                          <a:pt x="119" y="1582"/>
                        </a:cubicBezTo>
                        <a:cubicBezTo>
                          <a:pt x="640" y="1281"/>
                          <a:pt x="640" y="1281"/>
                          <a:pt x="640" y="1281"/>
                        </a:cubicBezTo>
                        <a:cubicBezTo>
                          <a:pt x="614" y="1222"/>
                          <a:pt x="600" y="1156"/>
                          <a:pt x="600" y="1087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969696"/>
                      </a:gs>
                      <a:gs pos="100000">
                        <a:srgbClr val="C8C8C8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0" name="Freeform 157"/>
                  <p:cNvSpPr/>
                  <p:nvPr/>
                </p:nvSpPr>
                <p:spPr bwMode="auto">
                  <a:xfrm>
                    <a:off x="4641851" y="2303463"/>
                    <a:ext cx="1304925" cy="2000250"/>
                  </a:xfrm>
                  <a:custGeom>
                    <a:gdLst>
                      <a:gd fmla="*/ 432 w 1032" name="T0"/>
                      <a:gd fmla="*/ 1087 h 1582" name="T1"/>
                      <a:gd fmla="*/ 392 w 1032" name="T2"/>
                      <a:gd fmla="*/ 1281 h 1582" name="T3"/>
                      <a:gd fmla="*/ 913 w 1032" name="T4"/>
                      <a:gd fmla="*/ 1582 h 1582" name="T5"/>
                      <a:gd fmla="*/ 1032 w 1032" name="T6"/>
                      <a:gd fmla="*/ 1087 h 1582" name="T7"/>
                      <a:gd fmla="*/ 0 w 1032" name="T8"/>
                      <a:gd fmla="*/ 0 h 1582" name="T9"/>
                      <a:gd fmla="*/ 0 w 1032" name="T10"/>
                      <a:gd fmla="*/ 602 h 1582" name="T11"/>
                      <a:gd fmla="*/ 432 w 1032" name="T12"/>
                      <a:gd fmla="*/ 1087 h 1582" name="T13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b="b" l="0" r="r" t="0"/>
                    <a:pathLst>
                      <a:path h="1582" w="1032">
                        <a:moveTo>
                          <a:pt x="432" y="1087"/>
                        </a:moveTo>
                        <a:cubicBezTo>
                          <a:pt x="432" y="1156"/>
                          <a:pt x="418" y="1222"/>
                          <a:pt x="392" y="1281"/>
                        </a:cubicBezTo>
                        <a:cubicBezTo>
                          <a:pt x="913" y="1582"/>
                          <a:pt x="913" y="1582"/>
                          <a:pt x="913" y="1582"/>
                        </a:cubicBezTo>
                        <a:cubicBezTo>
                          <a:pt x="989" y="1434"/>
                          <a:pt x="1032" y="1265"/>
                          <a:pt x="1032" y="1087"/>
                        </a:cubicBezTo>
                        <a:cubicBezTo>
                          <a:pt x="1032" y="505"/>
                          <a:pt x="575" y="29"/>
                          <a:pt x="0" y="0"/>
                        </a:cubicBezTo>
                        <a:cubicBezTo>
                          <a:pt x="0" y="602"/>
                          <a:pt x="0" y="602"/>
                          <a:pt x="0" y="602"/>
                        </a:cubicBezTo>
                        <a:cubicBezTo>
                          <a:pt x="243" y="630"/>
                          <a:pt x="432" y="836"/>
                          <a:pt x="432" y="1087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  <a:gs pos="0">
                        <a:schemeClr val="accent1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41" name="Freeform 158"/>
                  <p:cNvSpPr/>
                  <p:nvPr/>
                </p:nvSpPr>
                <p:spPr bwMode="auto">
                  <a:xfrm>
                    <a:off x="3416301" y="4044950"/>
                    <a:ext cx="2309813" cy="1008063"/>
                  </a:xfrm>
                  <a:custGeom>
                    <a:gdLst>
                      <a:gd fmla="*/ 913 w 1826" name="T0"/>
                      <a:gd fmla="*/ 197 h 797" name="T1"/>
                      <a:gd fmla="*/ 521 w 1826" name="T2"/>
                      <a:gd fmla="*/ 0 h 797" name="T3"/>
                      <a:gd fmla="*/ 0 w 1826" name="T4"/>
                      <a:gd fmla="*/ 301 h 797" name="T5"/>
                      <a:gd fmla="*/ 913 w 1826" name="T6"/>
                      <a:gd fmla="*/ 797 h 797" name="T7"/>
                      <a:gd fmla="*/ 1826 w 1826" name="T8"/>
                      <a:gd fmla="*/ 301 h 797" name="T9"/>
                      <a:gd fmla="*/ 1305 w 1826" name="T10"/>
                      <a:gd fmla="*/ 0 h 797" name="T11"/>
                      <a:gd fmla="*/ 913 w 1826" name="T12"/>
                      <a:gd fmla="*/ 197 h 797" name="T13"/>
                    </a:gdLst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b="b" l="0" r="r" t="0"/>
                    <a:pathLst>
                      <a:path h="797" w="1826">
                        <a:moveTo>
                          <a:pt x="913" y="197"/>
                        </a:moveTo>
                        <a:cubicBezTo>
                          <a:pt x="752" y="197"/>
                          <a:pt x="610" y="120"/>
                          <a:pt x="521" y="0"/>
                        </a:cubicBezTo>
                        <a:cubicBezTo>
                          <a:pt x="0" y="301"/>
                          <a:pt x="0" y="301"/>
                          <a:pt x="0" y="301"/>
                        </a:cubicBezTo>
                        <a:cubicBezTo>
                          <a:pt x="194" y="600"/>
                          <a:pt x="530" y="797"/>
                          <a:pt x="913" y="797"/>
                        </a:cubicBezTo>
                        <a:cubicBezTo>
                          <a:pt x="1296" y="797"/>
                          <a:pt x="1632" y="600"/>
                          <a:pt x="1826" y="301"/>
                        </a:cubicBezTo>
                        <a:cubicBezTo>
                          <a:pt x="1305" y="0"/>
                          <a:pt x="1305" y="0"/>
                          <a:pt x="1305" y="0"/>
                        </a:cubicBezTo>
                        <a:cubicBezTo>
                          <a:pt x="1216" y="120"/>
                          <a:pt x="1074" y="197"/>
                          <a:pt x="913" y="197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C0C0C0"/>
                      </a:gs>
                      <a:gs pos="100000">
                        <a:srgbClr val="E6E6E6"/>
                      </a:gs>
                    </a:gsLst>
                    <a:lin ang="16200000" scaled="1"/>
                  </a:gradFill>
                  <a:ln cap="flat" w="12700">
                    <a:noFill/>
                    <a:prstDash val="solid"/>
                    <a:miter lim="800000"/>
                  </a:ln>
                  <a:effectLst>
                    <a:outerShdw algn="ctr" blurRad="127000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dir="t" rig="threePt"/>
                  </a:scene3d>
                  <a:sp3d>
                    <a:bevelT prst="coolSlant"/>
                  </a:sp3d>
                </p:spPr>
                <p:txBody>
                  <a:bodyPr anchor="t" anchorCtr="0" bIns="45720" compatLnSpc="1" lIns="91440" numCol="1" rIns="91440" tIns="45720" vert="horz" wrap="square"/>
                  <a:lstStyle/>
                  <a:p>
                    <a:endParaRPr lang="de-DE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33" name="Textfeld 32"/>
              <p:cNvSpPr txBox="1"/>
              <p:nvPr/>
            </p:nvSpPr>
            <p:spPr>
              <a:xfrm rot="3600000">
                <a:off x="4183473" y="3447242"/>
                <a:ext cx="1117600" cy="274320"/>
              </a:xfrm>
              <a:prstGeom prst="rect">
                <a:avLst/>
              </a:prstGeom>
              <a:noFill/>
            </p:spPr>
            <p:txBody>
              <a:bodyPr anchor="ctr" anchorCtr="0" bIns="0" lIns="0" rIns="0" rtlCol="0" tIns="0"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b="1" lang="en-US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Placeholder</a:t>
                </a:r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 rot="18000000">
                <a:off x="3868720" y="3469297"/>
                <a:ext cx="1117600" cy="274320"/>
              </a:xfrm>
              <a:prstGeom prst="rect">
                <a:avLst/>
              </a:prstGeom>
              <a:noFill/>
            </p:spPr>
            <p:txBody>
              <a:bodyPr anchor="ctr" anchorCtr="0" bIns="0" lIns="0" rIns="0" rtlCol="0" tIns="0"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b="1" lang="en-US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Placeholder</a:t>
                </a:r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4012407" y="3738174"/>
                <a:ext cx="1117600" cy="274320"/>
              </a:xfrm>
              <a:prstGeom prst="rect">
                <a:avLst/>
              </a:prstGeom>
              <a:noFill/>
            </p:spPr>
            <p:txBody>
              <a:bodyPr anchor="ctr" anchorCtr="0" bIns="0" lIns="0" rIns="0" rtlCol="0" tIns="0" wrap="none">
                <a:prstTxWarp prst="textArchDown">
                  <a:avLst/>
                </a:prstTxWarp>
                <a:spAutoFit/>
              </a:bodyPr>
              <a:lstStyle/>
              <a:p>
                <a:pPr algn="ctr"/>
                <a:r>
                  <a:rPr b="1" lang="en-US">
                    <a:solidFill>
                      <a:srgbClr val="000000"/>
                    </a:solidFill>
                    <a:cs charset="0" panose="020b0604020202020204" pitchFamily="34" typeface="Arial"/>
                  </a:rPr>
                  <a:t>Placeholder</a:t>
                </a:r>
              </a:p>
            </p:txBody>
          </p:sp>
        </p:grpSp>
        <p:grpSp>
          <p:nvGrpSpPr>
            <p:cNvPr id="21" name="Gruppieren 20"/>
            <p:cNvGrpSpPr/>
            <p:nvPr/>
          </p:nvGrpSpPr>
          <p:grpSpPr>
            <a:xfrm>
              <a:off x="-1198327" y="2083795"/>
              <a:ext cx="4235215" cy="1445096"/>
              <a:chOff x="1135487" y="2851844"/>
              <a:chExt cx="7891935" cy="1445096"/>
            </a:xfrm>
          </p:grpSpPr>
          <p:cxnSp>
            <p:nvCxnSpPr>
              <p:cNvPr id="29" name="Gerade Verbindung 28"/>
              <p:cNvCxnSpPr/>
              <p:nvPr/>
            </p:nvCxnSpPr>
            <p:spPr bwMode="gray">
              <a:xfrm>
                <a:off x="1135487" y="2851845"/>
                <a:ext cx="7891935" cy="0"/>
              </a:xfrm>
              <a:prstGeom prst="line">
                <a:avLst/>
              </a:prstGeom>
              <a:noFill/>
              <a:ln w="19050">
                <a:solidFill>
                  <a:srgbClr val="969696"/>
                </a:solidFill>
                <a:prstDash val="sysDot"/>
                <a:round/>
              </a:ln>
            </p:spPr>
          </p:cxnSp>
          <p:sp>
            <p:nvSpPr>
              <p:cNvPr id="30" name="Text Box 13"/>
              <p:cNvSpPr txBox="1">
                <a:spLocks noChangeArrowheads="1"/>
              </p:cNvSpPr>
              <p:nvPr/>
            </p:nvSpPr>
            <p:spPr bwMode="gray">
              <a:xfrm>
                <a:off x="1135487" y="2851844"/>
                <a:ext cx="5367723" cy="3016080"/>
              </a:xfrm>
              <a:prstGeom prst="rect">
                <a:avLst/>
              </a:prstGeom>
              <a:noFill/>
              <a:ln algn="ctr" w="9525">
                <a:noFill/>
                <a:miter lim="800000"/>
              </a:ln>
            </p:spPr>
            <p:txBody>
              <a:bodyPr bIns="0" lIns="0" rIns="0" tIns="90000" wrap="square">
                <a:spAutoFit/>
              </a:bodyPr>
              <a:lstStyle/>
              <a:p>
                <a:pPr defTabSz="801370"/>
                <a:r>
                  <a:rPr b="1" lang="en-US" smtClean="0" sz="2400">
                    <a:solidFill>
                      <a:prstClr val="black"/>
                    </a:solidFill>
                  </a:rPr>
                  <a:t>Description 1</a:t>
                </a:r>
                <a:br>
                  <a:rPr b="1" lang="en-US" smtClean="0" sz="2400">
                    <a:solidFill>
                      <a:prstClr val="black"/>
                    </a:solidFill>
                  </a:rPr>
                </a:br>
                <a:r>
                  <a:rPr b="1" lang="en-US" smtClean="0" sz="2400">
                    <a:solidFill>
                      <a:prstClr val="black"/>
                    </a:solidFill>
                  </a:rPr>
                  <a:t>This is a placeholder text.</a:t>
                </a:r>
                <a:br>
                  <a:rPr b="1" lang="en-US" smtClean="0" sz="2400">
                    <a:solidFill>
                      <a:prstClr val="black"/>
                    </a:solidFill>
                  </a:rPr>
                </a:br>
                <a:r>
                  <a:rPr b="1" lang="en-US" smtClean="0" sz="2400">
                    <a:solidFill>
                      <a:prstClr val="black"/>
                    </a:solidFill>
                  </a:rPr>
                  <a:t>This text can be replaced with your own text. This text can be replaced with your own text. </a:t>
                </a:r>
              </a:p>
            </p:txBody>
          </p:sp>
        </p:grpSp>
        <p:grpSp>
          <p:nvGrpSpPr>
            <p:cNvPr id="22" name="Gruppieren 21"/>
            <p:cNvGrpSpPr/>
            <p:nvPr/>
          </p:nvGrpSpPr>
          <p:grpSpPr>
            <a:xfrm>
              <a:off x="6113463" y="2083795"/>
              <a:ext cx="4229809" cy="1198875"/>
              <a:chOff x="6113463" y="2083795"/>
              <a:chExt cx="4229809" cy="1198875"/>
            </a:xfrm>
          </p:grpSpPr>
          <p:cxnSp>
            <p:nvCxnSpPr>
              <p:cNvPr id="26" name="Gerade Verbindung 25"/>
              <p:cNvCxnSpPr/>
              <p:nvPr/>
            </p:nvCxnSpPr>
            <p:spPr bwMode="gray">
              <a:xfrm>
                <a:off x="6113463" y="2083796"/>
                <a:ext cx="4229808" cy="0"/>
              </a:xfrm>
              <a:prstGeom prst="line">
                <a:avLst/>
              </a:prstGeom>
              <a:noFill/>
              <a:ln w="19050">
                <a:solidFill>
                  <a:srgbClr val="969696"/>
                </a:solidFill>
                <a:prstDash val="sysDot"/>
                <a:round/>
              </a:ln>
            </p:spPr>
          </p:cxnSp>
          <p:sp>
            <p:nvSpPr>
              <p:cNvPr id="28" name="Text Box 13"/>
              <p:cNvSpPr txBox="1">
                <a:spLocks noChangeArrowheads="1"/>
              </p:cNvSpPr>
              <p:nvPr/>
            </p:nvSpPr>
            <p:spPr bwMode="gray">
              <a:xfrm>
                <a:off x="7361613" y="2083795"/>
                <a:ext cx="2981659" cy="2284560"/>
              </a:xfrm>
              <a:prstGeom prst="rect">
                <a:avLst/>
              </a:prstGeom>
              <a:noFill/>
              <a:ln algn="ctr" w="9525">
                <a:noFill/>
                <a:miter lim="800000"/>
              </a:ln>
            </p:spPr>
            <p:txBody>
              <a:bodyPr bIns="0" lIns="0" rIns="0" tIns="90000" wrap="square">
                <a:spAutoFit/>
              </a:bodyPr>
              <a:lstStyle/>
              <a:p>
                <a:pPr algn="r" defTabSz="801370"/>
                <a:r>
                  <a:rPr b="1" lang="en-US" sz="2400">
                    <a:solidFill>
                      <a:prstClr val="black"/>
                    </a:solidFill>
                  </a:rPr>
                  <a:t>Description 2</a:t>
                </a:r>
                <a:br>
                  <a:rPr b="1" lang="en-US" sz="2400">
                    <a:solidFill>
                      <a:prstClr val="black"/>
                    </a:solidFill>
                  </a:rPr>
                </a:br>
                <a:r>
                  <a:rPr b="1" lang="en-US" sz="2400">
                    <a:solidFill>
                      <a:prstClr val="black"/>
                    </a:solidFill>
                  </a:rPr>
                  <a:t>This text can be replaced with your own text. This text can be replaced with your own text. </a:t>
                </a:r>
              </a:p>
            </p:txBody>
          </p:sp>
        </p:grpSp>
        <p:sp>
          <p:nvSpPr>
            <p:cNvPr id="25" name="Text Box 13"/>
            <p:cNvSpPr txBox="1">
              <a:spLocks noChangeArrowheads="1"/>
            </p:cNvSpPr>
            <p:nvPr/>
          </p:nvSpPr>
          <p:spPr bwMode="gray">
            <a:xfrm>
              <a:off x="1516472" y="5563661"/>
              <a:ext cx="6111056" cy="1187280"/>
            </a:xfrm>
            <a:prstGeom prst="rect">
              <a:avLst/>
            </a:prstGeom>
            <a:noFill/>
            <a:ln algn="ctr" w="9525">
              <a:noFill/>
              <a:miter lim="800000"/>
            </a:ln>
          </p:spPr>
          <p:txBody>
            <a:bodyPr bIns="0" lIns="0" rIns="0" tIns="90000" wrap="square">
              <a:spAutoFit/>
            </a:bodyPr>
            <a:lstStyle/>
            <a:p>
              <a:pPr algn="ctr" defTabSz="801370"/>
              <a:r>
                <a:rPr b="1" lang="en-US" sz="2400">
                  <a:solidFill>
                    <a:prstClr val="black"/>
                  </a:solidFill>
                </a:rPr>
                <a:t>Description 3</a:t>
              </a:r>
              <a:br>
                <a:rPr b="1" lang="en-US" sz="2400">
                  <a:solidFill>
                    <a:prstClr val="black"/>
                  </a:solidFill>
                </a:rPr>
              </a:br>
              <a:r>
                <a:rPr b="1" lang="en-US" sz="2400">
                  <a:solidFill>
                    <a:prstClr val="black"/>
                  </a:solidFill>
                </a:rPr>
                <a:t>This is a placeholder text. This text can be replaced.</a:t>
              </a:r>
            </a:p>
          </p:txBody>
        </p:sp>
      </p:grp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Gruppieren 7"/>
          <p:cNvGrpSpPr/>
          <p:nvPr/>
        </p:nvGrpSpPr>
        <p:grpSpPr>
          <a:xfrm flipV="1">
            <a:off x="-19051" y="1227931"/>
            <a:ext cx="9315451" cy="554038"/>
            <a:chOff x="-15876" y="2994005"/>
            <a:chExt cx="12891701" cy="766736"/>
          </a:xfrm>
          <a:solidFill>
            <a:schemeClr val="accent1"/>
          </a:solidFill>
        </p:grpSpPr>
        <p:sp>
          <p:nvSpPr>
            <p:cNvPr id="6" name="Freeform 7"/>
            <p:cNvSpPr/>
            <p:nvPr/>
          </p:nvSpPr>
          <p:spPr bwMode="auto">
            <a:xfrm>
              <a:off x="-15876" y="3140102"/>
              <a:ext cx="9767637" cy="474541"/>
            </a:xfrm>
            <a:custGeom>
              <a:gdLst>
                <a:gd fmla="*/ 0 w 2212" name="T0"/>
                <a:gd fmla="*/ 46 h 207" name="T1"/>
                <a:gd fmla="*/ 0 w 2212" name="T2"/>
                <a:gd fmla="*/ 58 h 207" name="T3"/>
                <a:gd fmla="*/ 281 w 2212" name="T4"/>
                <a:gd fmla="*/ 32 h 207" name="T5"/>
                <a:gd fmla="*/ 738 w 2212" name="T6"/>
                <a:gd fmla="*/ 110 h 207" name="T7"/>
                <a:gd fmla="*/ 1095 w 2212" name="T8"/>
                <a:gd fmla="*/ 179 h 207" name="T9"/>
                <a:gd fmla="*/ 1460 w 2212" name="T10"/>
                <a:gd fmla="*/ 202 h 207" name="T11"/>
                <a:gd fmla="*/ 1924 w 2212" name="T12"/>
                <a:gd fmla="*/ 137 h 207" name="T13"/>
                <a:gd fmla="*/ 2212 w 2212" name="T14"/>
                <a:gd fmla="*/ 30 h 207" name="T15"/>
                <a:gd fmla="*/ 1916 w 2212" name="T16"/>
                <a:gd fmla="*/ 107 h 207" name="T17"/>
                <a:gd fmla="*/ 1459 w 2212" name="T18"/>
                <a:gd fmla="*/ 171 h 207" name="T19"/>
                <a:gd fmla="*/ 1100 w 2212" name="T20"/>
                <a:gd fmla="*/ 148 h 207" name="T21"/>
                <a:gd fmla="*/ 744 w 2212" name="T22"/>
                <a:gd fmla="*/ 80 h 207" name="T23"/>
                <a:gd fmla="*/ 282 w 2212" name="T24"/>
                <a:gd fmla="*/ 1 h 207" name="T25"/>
                <a:gd fmla="*/ 0 w 2212" name="T26"/>
                <a:gd fmla="*/ 46 h 20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06" w="2212">
                  <a:moveTo>
                    <a:pt x="0" y="46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05" y="39"/>
                    <a:pt x="156" y="30"/>
                    <a:pt x="281" y="32"/>
                  </a:cubicBezTo>
                  <a:cubicBezTo>
                    <a:pt x="416" y="40"/>
                    <a:pt x="551" y="73"/>
                    <a:pt x="738" y="110"/>
                  </a:cubicBezTo>
                  <a:cubicBezTo>
                    <a:pt x="924" y="149"/>
                    <a:pt x="1095" y="179"/>
                    <a:pt x="1095" y="179"/>
                  </a:cubicBezTo>
                  <a:cubicBezTo>
                    <a:pt x="1095" y="179"/>
                    <a:pt x="1268" y="207"/>
                    <a:pt x="1460" y="202"/>
                  </a:cubicBezTo>
                  <a:cubicBezTo>
                    <a:pt x="1652" y="202"/>
                    <a:pt x="1858" y="156"/>
                    <a:pt x="1924" y="137"/>
                  </a:cubicBezTo>
                  <a:cubicBezTo>
                    <a:pt x="2048" y="104"/>
                    <a:pt x="2115" y="76"/>
                    <a:pt x="2212" y="30"/>
                  </a:cubicBezTo>
                  <a:cubicBezTo>
                    <a:pt x="2108" y="57"/>
                    <a:pt x="2039" y="75"/>
                    <a:pt x="1916" y="107"/>
                  </a:cubicBezTo>
                  <a:cubicBezTo>
                    <a:pt x="1850" y="126"/>
                    <a:pt x="1648" y="171"/>
                    <a:pt x="1459" y="171"/>
                  </a:cubicBezTo>
                  <a:cubicBezTo>
                    <a:pt x="1270" y="176"/>
                    <a:pt x="1099" y="148"/>
                    <a:pt x="1100" y="148"/>
                  </a:cubicBezTo>
                  <a:cubicBezTo>
                    <a:pt x="1100" y="148"/>
                    <a:pt x="930" y="118"/>
                    <a:pt x="744" y="80"/>
                  </a:cubicBezTo>
                  <a:cubicBezTo>
                    <a:pt x="558" y="43"/>
                    <a:pt x="388" y="6"/>
                    <a:pt x="282" y="1"/>
                  </a:cubicBezTo>
                  <a:cubicBezTo>
                    <a:pt x="189" y="0"/>
                    <a:pt x="75" y="9"/>
                    <a:pt x="0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-15875" y="2994005"/>
              <a:ext cx="12891700" cy="766736"/>
            </a:xfrm>
            <a:custGeom>
              <a:gdLst>
                <a:gd fmla="*/ 0 w 3260" name="T0"/>
                <a:gd fmla="*/ 181 h 257" name="T1"/>
                <a:gd fmla="*/ 0 w 3260" name="T2"/>
                <a:gd fmla="*/ 195 h 257" name="T3"/>
                <a:gd fmla="*/ 441 w 3260" name="T4"/>
                <a:gd fmla="*/ 134 h 257" name="T5"/>
                <a:gd fmla="*/ 1106 w 3260" name="T6"/>
                <a:gd fmla="*/ 44 h 257" name="T7"/>
                <a:gd fmla="*/ 1629 w 3260" name="T8"/>
                <a:gd fmla="*/ 64 h 257" name="T9"/>
                <a:gd fmla="*/ 2148 w 3260" name="T10"/>
                <a:gd fmla="*/ 136 h 257" name="T11"/>
                <a:gd fmla="*/ 2816 w 3260" name="T12"/>
                <a:gd fmla="*/ 240 h 257" name="T13"/>
                <a:gd fmla="*/ 3260 w 3260" name="T14"/>
                <a:gd fmla="*/ 221 h 257" name="T15"/>
                <a:gd fmla="*/ 2819 w 3260" name="T16"/>
                <a:gd fmla="*/ 209 h 257" name="T17"/>
                <a:gd fmla="*/ 2153 w 3260" name="T18"/>
                <a:gd fmla="*/ 105 h 257" name="T19"/>
                <a:gd fmla="*/ 1632 w 3260" name="T20"/>
                <a:gd fmla="*/ 33 h 257" name="T21"/>
                <a:gd fmla="*/ 1105 w 3260" name="T22"/>
                <a:gd fmla="*/ 12 h 257" name="T23"/>
                <a:gd fmla="*/ 434 w 3260" name="T24"/>
                <a:gd fmla="*/ 104 h 257" name="T25"/>
                <a:gd fmla="*/ 0 w 3260" name="T26"/>
                <a:gd fmla="*/ 181 h 25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57" w="3260">
                  <a:moveTo>
                    <a:pt x="0" y="181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114" y="194"/>
                    <a:pt x="295" y="166"/>
                    <a:pt x="441" y="134"/>
                  </a:cubicBezTo>
                  <a:cubicBezTo>
                    <a:pt x="538" y="110"/>
                    <a:pt x="832" y="51"/>
                    <a:pt x="1106" y="44"/>
                  </a:cubicBezTo>
                  <a:cubicBezTo>
                    <a:pt x="1380" y="32"/>
                    <a:pt x="1629" y="65"/>
                    <a:pt x="1629" y="64"/>
                  </a:cubicBezTo>
                  <a:cubicBezTo>
                    <a:pt x="1629" y="63"/>
                    <a:pt x="1877" y="91"/>
                    <a:pt x="2148" y="136"/>
                  </a:cubicBezTo>
                  <a:cubicBezTo>
                    <a:pt x="2420" y="177"/>
                    <a:pt x="2715" y="233"/>
                    <a:pt x="2816" y="240"/>
                  </a:cubicBezTo>
                  <a:cubicBezTo>
                    <a:pt x="3001" y="257"/>
                    <a:pt x="3108" y="250"/>
                    <a:pt x="3260" y="221"/>
                  </a:cubicBezTo>
                  <a:cubicBezTo>
                    <a:pt x="3106" y="230"/>
                    <a:pt x="3002" y="226"/>
                    <a:pt x="2819" y="209"/>
                  </a:cubicBezTo>
                  <a:cubicBezTo>
                    <a:pt x="2720" y="202"/>
                    <a:pt x="2426" y="147"/>
                    <a:pt x="2153" y="105"/>
                  </a:cubicBezTo>
                  <a:cubicBezTo>
                    <a:pt x="1882" y="60"/>
                    <a:pt x="1632" y="32"/>
                    <a:pt x="1632" y="33"/>
                  </a:cubicBezTo>
                  <a:cubicBezTo>
                    <a:pt x="1632" y="34"/>
                    <a:pt x="1382" y="0"/>
                    <a:pt x="1105" y="12"/>
                  </a:cubicBezTo>
                  <a:cubicBezTo>
                    <a:pt x="828" y="19"/>
                    <a:pt x="531" y="79"/>
                    <a:pt x="434" y="104"/>
                  </a:cubicBezTo>
                  <a:cubicBezTo>
                    <a:pt x="255" y="143"/>
                    <a:pt x="154" y="169"/>
                    <a:pt x="0" y="18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</p:grpSp>
      <p:grpSp>
        <p:nvGrpSpPr>
          <p:cNvPr id="25" name="Gruppieren 24"/>
          <p:cNvGrpSpPr/>
          <p:nvPr/>
        </p:nvGrpSpPr>
        <p:grpSpPr>
          <a:xfrm flipV="1" rot="10800000">
            <a:off x="2874961" y="5142706"/>
            <a:ext cx="9315451" cy="554038"/>
            <a:chOff x="-15876" y="2994005"/>
            <a:chExt cx="12891701" cy="766736"/>
          </a:xfrm>
          <a:solidFill>
            <a:schemeClr val="accent1"/>
          </a:solidFill>
        </p:grpSpPr>
        <p:sp>
          <p:nvSpPr>
            <p:cNvPr id="26" name="Freeform 7"/>
            <p:cNvSpPr/>
            <p:nvPr/>
          </p:nvSpPr>
          <p:spPr bwMode="auto">
            <a:xfrm>
              <a:off x="-15876" y="3140102"/>
              <a:ext cx="9767637" cy="474541"/>
            </a:xfrm>
            <a:custGeom>
              <a:gdLst>
                <a:gd fmla="*/ 0 w 2212" name="T0"/>
                <a:gd fmla="*/ 46 h 207" name="T1"/>
                <a:gd fmla="*/ 0 w 2212" name="T2"/>
                <a:gd fmla="*/ 58 h 207" name="T3"/>
                <a:gd fmla="*/ 281 w 2212" name="T4"/>
                <a:gd fmla="*/ 32 h 207" name="T5"/>
                <a:gd fmla="*/ 738 w 2212" name="T6"/>
                <a:gd fmla="*/ 110 h 207" name="T7"/>
                <a:gd fmla="*/ 1095 w 2212" name="T8"/>
                <a:gd fmla="*/ 179 h 207" name="T9"/>
                <a:gd fmla="*/ 1460 w 2212" name="T10"/>
                <a:gd fmla="*/ 202 h 207" name="T11"/>
                <a:gd fmla="*/ 1924 w 2212" name="T12"/>
                <a:gd fmla="*/ 137 h 207" name="T13"/>
                <a:gd fmla="*/ 2212 w 2212" name="T14"/>
                <a:gd fmla="*/ 30 h 207" name="T15"/>
                <a:gd fmla="*/ 1916 w 2212" name="T16"/>
                <a:gd fmla="*/ 107 h 207" name="T17"/>
                <a:gd fmla="*/ 1459 w 2212" name="T18"/>
                <a:gd fmla="*/ 171 h 207" name="T19"/>
                <a:gd fmla="*/ 1100 w 2212" name="T20"/>
                <a:gd fmla="*/ 148 h 207" name="T21"/>
                <a:gd fmla="*/ 744 w 2212" name="T22"/>
                <a:gd fmla="*/ 80 h 207" name="T23"/>
                <a:gd fmla="*/ 282 w 2212" name="T24"/>
                <a:gd fmla="*/ 1 h 207" name="T25"/>
                <a:gd fmla="*/ 0 w 2212" name="T26"/>
                <a:gd fmla="*/ 46 h 20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06" w="2212">
                  <a:moveTo>
                    <a:pt x="0" y="46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05" y="39"/>
                    <a:pt x="156" y="30"/>
                    <a:pt x="281" y="32"/>
                  </a:cubicBezTo>
                  <a:cubicBezTo>
                    <a:pt x="416" y="40"/>
                    <a:pt x="551" y="73"/>
                    <a:pt x="738" y="110"/>
                  </a:cubicBezTo>
                  <a:cubicBezTo>
                    <a:pt x="924" y="149"/>
                    <a:pt x="1095" y="179"/>
                    <a:pt x="1095" y="179"/>
                  </a:cubicBezTo>
                  <a:cubicBezTo>
                    <a:pt x="1095" y="179"/>
                    <a:pt x="1268" y="207"/>
                    <a:pt x="1460" y="202"/>
                  </a:cubicBezTo>
                  <a:cubicBezTo>
                    <a:pt x="1652" y="202"/>
                    <a:pt x="1858" y="156"/>
                    <a:pt x="1924" y="137"/>
                  </a:cubicBezTo>
                  <a:cubicBezTo>
                    <a:pt x="2048" y="104"/>
                    <a:pt x="2115" y="76"/>
                    <a:pt x="2212" y="30"/>
                  </a:cubicBezTo>
                  <a:cubicBezTo>
                    <a:pt x="2108" y="57"/>
                    <a:pt x="2039" y="75"/>
                    <a:pt x="1916" y="107"/>
                  </a:cubicBezTo>
                  <a:cubicBezTo>
                    <a:pt x="1850" y="126"/>
                    <a:pt x="1648" y="171"/>
                    <a:pt x="1459" y="171"/>
                  </a:cubicBezTo>
                  <a:cubicBezTo>
                    <a:pt x="1270" y="176"/>
                    <a:pt x="1099" y="148"/>
                    <a:pt x="1100" y="148"/>
                  </a:cubicBezTo>
                  <a:cubicBezTo>
                    <a:pt x="1100" y="148"/>
                    <a:pt x="930" y="118"/>
                    <a:pt x="744" y="80"/>
                  </a:cubicBezTo>
                  <a:cubicBezTo>
                    <a:pt x="558" y="43"/>
                    <a:pt x="388" y="6"/>
                    <a:pt x="282" y="1"/>
                  </a:cubicBezTo>
                  <a:cubicBezTo>
                    <a:pt x="189" y="0"/>
                    <a:pt x="75" y="9"/>
                    <a:pt x="0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27" name="Freeform 8"/>
            <p:cNvSpPr/>
            <p:nvPr/>
          </p:nvSpPr>
          <p:spPr bwMode="auto">
            <a:xfrm>
              <a:off x="-15875" y="2994005"/>
              <a:ext cx="12891700" cy="766736"/>
            </a:xfrm>
            <a:custGeom>
              <a:gdLst>
                <a:gd fmla="*/ 0 w 3260" name="T0"/>
                <a:gd fmla="*/ 181 h 257" name="T1"/>
                <a:gd fmla="*/ 0 w 3260" name="T2"/>
                <a:gd fmla="*/ 195 h 257" name="T3"/>
                <a:gd fmla="*/ 441 w 3260" name="T4"/>
                <a:gd fmla="*/ 134 h 257" name="T5"/>
                <a:gd fmla="*/ 1106 w 3260" name="T6"/>
                <a:gd fmla="*/ 44 h 257" name="T7"/>
                <a:gd fmla="*/ 1629 w 3260" name="T8"/>
                <a:gd fmla="*/ 64 h 257" name="T9"/>
                <a:gd fmla="*/ 2148 w 3260" name="T10"/>
                <a:gd fmla="*/ 136 h 257" name="T11"/>
                <a:gd fmla="*/ 2816 w 3260" name="T12"/>
                <a:gd fmla="*/ 240 h 257" name="T13"/>
                <a:gd fmla="*/ 3260 w 3260" name="T14"/>
                <a:gd fmla="*/ 221 h 257" name="T15"/>
                <a:gd fmla="*/ 2819 w 3260" name="T16"/>
                <a:gd fmla="*/ 209 h 257" name="T17"/>
                <a:gd fmla="*/ 2153 w 3260" name="T18"/>
                <a:gd fmla="*/ 105 h 257" name="T19"/>
                <a:gd fmla="*/ 1632 w 3260" name="T20"/>
                <a:gd fmla="*/ 33 h 257" name="T21"/>
                <a:gd fmla="*/ 1105 w 3260" name="T22"/>
                <a:gd fmla="*/ 12 h 257" name="T23"/>
                <a:gd fmla="*/ 434 w 3260" name="T24"/>
                <a:gd fmla="*/ 104 h 257" name="T25"/>
                <a:gd fmla="*/ 0 w 3260" name="T26"/>
                <a:gd fmla="*/ 181 h 25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57" w="3260">
                  <a:moveTo>
                    <a:pt x="0" y="181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114" y="194"/>
                    <a:pt x="295" y="166"/>
                    <a:pt x="441" y="134"/>
                  </a:cubicBezTo>
                  <a:cubicBezTo>
                    <a:pt x="538" y="110"/>
                    <a:pt x="832" y="51"/>
                    <a:pt x="1106" y="44"/>
                  </a:cubicBezTo>
                  <a:cubicBezTo>
                    <a:pt x="1380" y="32"/>
                    <a:pt x="1629" y="65"/>
                    <a:pt x="1629" y="64"/>
                  </a:cubicBezTo>
                  <a:cubicBezTo>
                    <a:pt x="1629" y="63"/>
                    <a:pt x="1877" y="91"/>
                    <a:pt x="2148" y="136"/>
                  </a:cubicBezTo>
                  <a:cubicBezTo>
                    <a:pt x="2420" y="177"/>
                    <a:pt x="2715" y="233"/>
                    <a:pt x="2816" y="240"/>
                  </a:cubicBezTo>
                  <a:cubicBezTo>
                    <a:pt x="3001" y="257"/>
                    <a:pt x="3108" y="250"/>
                    <a:pt x="3260" y="221"/>
                  </a:cubicBezTo>
                  <a:cubicBezTo>
                    <a:pt x="3106" y="230"/>
                    <a:pt x="3002" y="226"/>
                    <a:pt x="2819" y="209"/>
                  </a:cubicBezTo>
                  <a:cubicBezTo>
                    <a:pt x="2720" y="202"/>
                    <a:pt x="2426" y="147"/>
                    <a:pt x="2153" y="105"/>
                  </a:cubicBezTo>
                  <a:cubicBezTo>
                    <a:pt x="1882" y="60"/>
                    <a:pt x="1632" y="32"/>
                    <a:pt x="1632" y="33"/>
                  </a:cubicBezTo>
                  <a:cubicBezTo>
                    <a:pt x="1632" y="34"/>
                    <a:pt x="1382" y="0"/>
                    <a:pt x="1105" y="12"/>
                  </a:cubicBezTo>
                  <a:cubicBezTo>
                    <a:pt x="828" y="19"/>
                    <a:pt x="531" y="79"/>
                    <a:pt x="434" y="104"/>
                  </a:cubicBezTo>
                  <a:cubicBezTo>
                    <a:pt x="255" y="143"/>
                    <a:pt x="154" y="169"/>
                    <a:pt x="0" y="18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</p:grpSp>
      <p:sp>
        <p:nvSpPr>
          <p:cNvPr id="4" name="Rechteck 3"/>
          <p:cNvSpPr/>
          <p:nvPr/>
        </p:nvSpPr>
        <p:spPr>
          <a:xfrm>
            <a:off x="665238" y="2333507"/>
            <a:ext cx="8609865" cy="131064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b="1" lang="en-US" sz="4000"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Insert the title of your presentation here</a:t>
            </a:r>
          </a:p>
          <a:p>
            <a:r>
              <a:rPr altLang="en-US" b="1" lang="en-US" sz="4000"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(second line)</a:t>
            </a:r>
          </a:p>
        </p:txBody>
      </p:sp>
      <p:sp>
        <p:nvSpPr>
          <p:cNvPr id="28" name="Rechteck 27"/>
          <p:cNvSpPr/>
          <p:nvPr/>
        </p:nvSpPr>
        <p:spPr>
          <a:xfrm>
            <a:off x="684288" y="3742017"/>
            <a:ext cx="4656891" cy="39624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lang="en-GB" sz="2000"/>
              <a:t>Enter your subtitle or the orators name here</a:t>
            </a:r>
          </a:p>
        </p:txBody>
      </p:sp>
      <p:grpSp>
        <p:nvGrpSpPr>
          <p:cNvPr id="10" name="Gruppieren 9"/>
          <p:cNvGrpSpPr/>
          <p:nvPr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11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algn="ctr" blurRad="241300" rotWithShape="0" sx="102000" sy="102000">
                <a:prstClr val="black">
                  <a:alpha val="15000"/>
                </a:prstClr>
              </a:outerShdw>
            </a:effectLst>
          </p:spPr>
          <p:txBody>
            <a:bodyPr anchor="ctr" lIns="432000" rIns="0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pPr lvl="0"/>
              <a:r>
                <a:rPr b="0" kern="1000" lang="en-US" noProof="0" smtClean="0" spc="200" sz="1200">
                  <a:solidFill>
                    <a:schemeClr val="bg1">
                      <a:lumMod val="65000"/>
                    </a:schemeClr>
                  </a:solidFill>
                </a:rPr>
                <a:t>University LOGO</a:t>
              </a:r>
            </a:p>
          </p:txBody>
        </p:sp>
        <p:grpSp>
          <p:nvGrpSpPr>
            <p:cNvPr id="12" name="Gruppieren 11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13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fmla="*/ 0 w 527" name="T0"/>
                  <a:gd fmla="*/ 461 h 1402" name="T1"/>
                  <a:gd fmla="*/ 522 w 527" name="T2"/>
                  <a:gd fmla="*/ 0 h 1402" name="T3"/>
                  <a:gd fmla="*/ 527 w 527" name="T4"/>
                  <a:gd fmla="*/ 804 h 1402" name="T5"/>
                  <a:gd fmla="*/ 137 w 527" name="T6"/>
                  <a:gd fmla="*/ 1402 h 1402" name="T7"/>
                  <a:gd fmla="*/ 0 w 527" name="T8"/>
                  <a:gd fmla="*/ 461 h 140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402" w="527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  <p:sp>
            <p:nvSpPr>
              <p:cNvPr id="14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fmla="*/ 0 w 1418" name="T0"/>
                  <a:gd fmla="*/ 328 h 498" name="T1"/>
                  <a:gd fmla="*/ 631 w 1418" name="T2"/>
                  <a:gd fmla="*/ 0 h 498" name="T3"/>
                  <a:gd fmla="*/ 1418 w 1418" name="T4"/>
                  <a:gd fmla="*/ 37 h 498" name="T5"/>
                  <a:gd fmla="*/ 896 w 1418" name="T6"/>
                  <a:gd fmla="*/ 498 h 498" name="T7"/>
                  <a:gd fmla="*/ 0 w 1418" name="T8"/>
                  <a:gd fmla="*/ 328 h 49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98" w="141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  <p:sp>
            <p:nvSpPr>
              <p:cNvPr id="15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fmla="*/ 896 w 1033" name="T0"/>
                  <a:gd fmla="*/ 170 h 1111" name="T1"/>
                  <a:gd fmla="*/ 1033 w 1033" name="T2"/>
                  <a:gd fmla="*/ 1111 h 1111" name="T3"/>
                  <a:gd fmla="*/ 286 w 1033" name="T4"/>
                  <a:gd fmla="*/ 780 h 1111" name="T5"/>
                  <a:gd fmla="*/ 0 w 1033" name="T6"/>
                  <a:gd fmla="*/ 0 h 1111" name="T7"/>
                  <a:gd fmla="*/ 896 w 1033" name="T8"/>
                  <a:gd fmla="*/ 170 h 111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111" w="1033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</p:grpSp>
      </p:grpSp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301722" y="1379419"/>
            <a:ext cx="7670066" cy="4642863"/>
            <a:chOff x="823716" y="1379419"/>
            <a:chExt cx="7670066" cy="4642863"/>
          </a:xfrm>
        </p:grpSpPr>
        <p:sp>
          <p:nvSpPr>
            <p:cNvPr id="20" name="Freeform 5"/>
            <p:cNvSpPr/>
            <p:nvPr/>
          </p:nvSpPr>
          <p:spPr bwMode="gray">
            <a:xfrm flipH="1" rot="13927679">
              <a:off x="6249999" y="2744111"/>
              <a:ext cx="419245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Ellipse 20"/>
            <p:cNvSpPr/>
            <p:nvPr/>
          </p:nvSpPr>
          <p:spPr bwMode="gray">
            <a:xfrm>
              <a:off x="2901968" y="5305032"/>
              <a:ext cx="2694258" cy="58189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20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Ellipse 21"/>
            <p:cNvSpPr/>
            <p:nvPr/>
          </p:nvSpPr>
          <p:spPr bwMode="gray">
            <a:xfrm>
              <a:off x="2329403" y="5637541"/>
              <a:ext cx="1224656" cy="264495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37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5"/>
            <p:cNvSpPr/>
            <p:nvPr/>
          </p:nvSpPr>
          <p:spPr bwMode="gray">
            <a:xfrm flipH="1" rot="3815708">
              <a:off x="6028814" y="5106121"/>
              <a:ext cx="507042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5"/>
            <p:cNvSpPr/>
            <p:nvPr/>
          </p:nvSpPr>
          <p:spPr bwMode="gray">
            <a:xfrm flipH="1" rot="18676628">
              <a:off x="6234759" y="1921153"/>
              <a:ext cx="419245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5"/>
            <p:cNvSpPr/>
            <p:nvPr/>
          </p:nvSpPr>
          <p:spPr bwMode="gray">
            <a:xfrm flipH="1" rot="20517476">
              <a:off x="6252371" y="4192575"/>
              <a:ext cx="1831823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5"/>
            <p:cNvSpPr/>
            <p:nvPr/>
          </p:nvSpPr>
          <p:spPr bwMode="gray">
            <a:xfrm flipH="1" rot="3440153">
              <a:off x="5577535" y="4130952"/>
              <a:ext cx="419245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Freeform 5"/>
            <p:cNvSpPr/>
            <p:nvPr/>
          </p:nvSpPr>
          <p:spPr bwMode="gray">
            <a:xfrm>
              <a:off x="6442387" y="2355571"/>
              <a:ext cx="1263338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5"/>
            <p:cNvSpPr/>
            <p:nvPr/>
          </p:nvSpPr>
          <p:spPr bwMode="gray">
            <a:xfrm flipH="1" rot="19500000">
              <a:off x="1630614" y="3084067"/>
              <a:ext cx="1320031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Ellipse 31"/>
            <p:cNvSpPr/>
            <p:nvPr/>
          </p:nvSpPr>
          <p:spPr bwMode="gray">
            <a:xfrm>
              <a:off x="823716" y="5688590"/>
              <a:ext cx="1031852" cy="22285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58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Ellipse 32"/>
            <p:cNvSpPr/>
            <p:nvPr/>
          </p:nvSpPr>
          <p:spPr bwMode="gray">
            <a:xfrm>
              <a:off x="3200717" y="5804462"/>
              <a:ext cx="1008546" cy="217820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58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Ellipse 33"/>
            <p:cNvSpPr/>
            <p:nvPr/>
          </p:nvSpPr>
          <p:spPr bwMode="gray">
            <a:xfrm>
              <a:off x="5966587" y="5729920"/>
              <a:ext cx="1069004" cy="23087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58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5"/>
            <p:cNvSpPr/>
            <p:nvPr/>
          </p:nvSpPr>
          <p:spPr bwMode="gray">
            <a:xfrm rot="1727129">
              <a:off x="4590789" y="4179370"/>
              <a:ext cx="1410885" cy="239416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82550" w="571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5"/>
            <p:cNvSpPr/>
            <p:nvPr/>
          </p:nvSpPr>
          <p:spPr bwMode="gray">
            <a:xfrm rot="2700000">
              <a:off x="3041705" y="2897448"/>
              <a:ext cx="993441" cy="239416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82550" w="571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5"/>
            <p:cNvSpPr/>
            <p:nvPr/>
          </p:nvSpPr>
          <p:spPr bwMode="gray">
            <a:xfrm flipH="1" rot="18634996">
              <a:off x="2794553" y="4519761"/>
              <a:ext cx="1445363" cy="239416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82550" w="571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Freeform 5"/>
            <p:cNvSpPr/>
            <p:nvPr/>
          </p:nvSpPr>
          <p:spPr bwMode="gray">
            <a:xfrm flipH="1" rot="19500000">
              <a:off x="4488905" y="2864331"/>
              <a:ext cx="1703046" cy="239416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82550" w="571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5"/>
            <p:cNvSpPr/>
            <p:nvPr/>
          </p:nvSpPr>
          <p:spPr bwMode="gray">
            <a:xfrm rot="2700000">
              <a:off x="2579095" y="2166962"/>
              <a:ext cx="342509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5"/>
            <p:cNvSpPr/>
            <p:nvPr/>
          </p:nvSpPr>
          <p:spPr bwMode="gray">
            <a:xfrm flipH="1" rot="540000">
              <a:off x="1362514" y="2388884"/>
              <a:ext cx="1419841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5"/>
            <p:cNvSpPr/>
            <p:nvPr/>
          </p:nvSpPr>
          <p:spPr bwMode="gray">
            <a:xfrm flipH="1" rot="18900000">
              <a:off x="3303184" y="2166962"/>
              <a:ext cx="342509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Freeform 5"/>
            <p:cNvSpPr/>
            <p:nvPr/>
          </p:nvSpPr>
          <p:spPr bwMode="gray">
            <a:xfrm flipH="1" rot="19459672">
              <a:off x="4959133" y="5018714"/>
              <a:ext cx="896680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5"/>
            <p:cNvSpPr/>
            <p:nvPr/>
          </p:nvSpPr>
          <p:spPr bwMode="gray">
            <a:xfrm rot="1568615">
              <a:off x="5023163" y="2031722"/>
              <a:ext cx="856959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Ellipse 44"/>
            <p:cNvSpPr/>
            <p:nvPr/>
          </p:nvSpPr>
          <p:spPr bwMode="gray">
            <a:xfrm>
              <a:off x="3604701" y="3083266"/>
              <a:ext cx="1314922" cy="1314922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  <a:round/>
            </a:ln>
            <a:effectLst>
              <a:outerShdw algn="ctr" blurRad="114300" rotWithShape="0" sx="103000" sy="103000">
                <a:prstClr val="black">
                  <a:alpha val="67000"/>
                </a:prstClr>
              </a:outerShdw>
            </a:effectLst>
            <a:scene3d>
              <a:camera prst="orthographicFront">
                <a:rot lat="0" lon="0" rev="0"/>
              </a:camera>
              <a:lightRig dir="t" rig="threePt"/>
            </a:scene3d>
            <a:sp3d>
              <a:bevelT h="685800" w="6858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600">
                  <a:ln w="6350"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Placeholder</a:t>
              </a:r>
            </a:p>
          </p:txBody>
        </p:sp>
        <p:sp>
          <p:nvSpPr>
            <p:cNvPr id="46" name="Ellipse 45"/>
            <p:cNvSpPr/>
            <p:nvPr/>
          </p:nvSpPr>
          <p:spPr bwMode="gray">
            <a:xfrm>
              <a:off x="2157412" y="1643914"/>
              <a:ext cx="566737" cy="56673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47" name="Ellipse 46"/>
            <p:cNvSpPr/>
            <p:nvPr/>
          </p:nvSpPr>
          <p:spPr bwMode="gray">
            <a:xfrm>
              <a:off x="3475037" y="1643914"/>
              <a:ext cx="566737" cy="56673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48" name="Ellipse 47"/>
            <p:cNvSpPr/>
            <p:nvPr/>
          </p:nvSpPr>
          <p:spPr bwMode="gray">
            <a:xfrm>
              <a:off x="4576580" y="1538115"/>
              <a:ext cx="566737" cy="5667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75000"/>
                      <a:lumOff val="2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49" name="Ellipse 48"/>
            <p:cNvSpPr/>
            <p:nvPr/>
          </p:nvSpPr>
          <p:spPr bwMode="gray">
            <a:xfrm>
              <a:off x="6438311" y="1379419"/>
              <a:ext cx="566737" cy="5667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75000"/>
                      <a:lumOff val="2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0" name="Ellipse 49"/>
            <p:cNvSpPr/>
            <p:nvPr/>
          </p:nvSpPr>
          <p:spPr bwMode="gray">
            <a:xfrm>
              <a:off x="4626750" y="5179495"/>
              <a:ext cx="566737" cy="566737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1" name="Ellipse 50"/>
            <p:cNvSpPr/>
            <p:nvPr/>
          </p:nvSpPr>
          <p:spPr bwMode="gray">
            <a:xfrm>
              <a:off x="7927045" y="3639921"/>
              <a:ext cx="566737" cy="566737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2" name="Ellipse 51"/>
            <p:cNvSpPr/>
            <p:nvPr/>
          </p:nvSpPr>
          <p:spPr bwMode="gray">
            <a:xfrm>
              <a:off x="1288354" y="3355424"/>
              <a:ext cx="566737" cy="56673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3" name="Ellipse 52"/>
            <p:cNvSpPr/>
            <p:nvPr/>
          </p:nvSpPr>
          <p:spPr bwMode="gray">
            <a:xfrm>
              <a:off x="6445868" y="2841546"/>
              <a:ext cx="566737" cy="5667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75000"/>
                      <a:lumOff val="2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4" name="Ellipse 53"/>
            <p:cNvSpPr/>
            <p:nvPr/>
          </p:nvSpPr>
          <p:spPr bwMode="gray">
            <a:xfrm>
              <a:off x="2743200" y="2221764"/>
              <a:ext cx="735805" cy="73580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2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368300" w="368300"/>
            </a:sp3d>
          </p:spPr>
          <p:txBody>
            <a:bodyPr anchor="ctr" rtlCol="0"/>
            <a:lstStyle/>
            <a:p>
              <a:pPr algn="ctr"/>
              <a:r>
                <a:rPr b="1" lang="en-US" smtClean="0" sz="14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5" name="Ellipse 54"/>
            <p:cNvSpPr/>
            <p:nvPr/>
          </p:nvSpPr>
          <p:spPr bwMode="gray">
            <a:xfrm>
              <a:off x="5772841" y="2047952"/>
              <a:ext cx="735805" cy="7358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2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368300" w="368300"/>
            </a:sp3d>
          </p:spPr>
          <p:txBody>
            <a:bodyPr anchor="ctr" rtlCol="0"/>
            <a:lstStyle/>
            <a:p>
              <a:pPr algn="ctr"/>
              <a:r>
                <a:rPr b="1" lang="en-US" smtClean="0" sz="1400">
                  <a:solidFill>
                    <a:prstClr val="black">
                      <a:lumMod val="75000"/>
                      <a:lumOff val="2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6" name="Ellipse 55"/>
            <p:cNvSpPr/>
            <p:nvPr/>
          </p:nvSpPr>
          <p:spPr bwMode="gray">
            <a:xfrm>
              <a:off x="6219158" y="5315522"/>
              <a:ext cx="566737" cy="566737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7" name="Ellipse 56"/>
            <p:cNvSpPr/>
            <p:nvPr/>
          </p:nvSpPr>
          <p:spPr bwMode="gray">
            <a:xfrm>
              <a:off x="5289644" y="3549236"/>
              <a:ext cx="566737" cy="566737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8" name="Ellipse 57"/>
            <p:cNvSpPr/>
            <p:nvPr/>
          </p:nvSpPr>
          <p:spPr bwMode="gray">
            <a:xfrm>
              <a:off x="7647435" y="2116071"/>
              <a:ext cx="566737" cy="56673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75000"/>
                      <a:lumOff val="2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59" name="Ellipse 58"/>
            <p:cNvSpPr/>
            <p:nvPr/>
          </p:nvSpPr>
          <p:spPr bwMode="gray">
            <a:xfrm>
              <a:off x="857604" y="2006651"/>
              <a:ext cx="566737" cy="56673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0" name="Freeform 5"/>
            <p:cNvSpPr/>
            <p:nvPr/>
          </p:nvSpPr>
          <p:spPr bwMode="gray">
            <a:xfrm flipH="1" rot="436215">
              <a:off x="6329894" y="4691102"/>
              <a:ext cx="831205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Ellipse 60"/>
            <p:cNvSpPr/>
            <p:nvPr/>
          </p:nvSpPr>
          <p:spPr bwMode="gray">
            <a:xfrm>
              <a:off x="7095773" y="4529591"/>
              <a:ext cx="566737" cy="566737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2" name="Ellipse 61"/>
            <p:cNvSpPr/>
            <p:nvPr/>
          </p:nvSpPr>
          <p:spPr bwMode="gray">
            <a:xfrm>
              <a:off x="5667043" y="4288198"/>
              <a:ext cx="735805" cy="7358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2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368300" w="368300"/>
            </a:sp3d>
          </p:spPr>
          <p:txBody>
            <a:bodyPr anchor="ctr" rtlCol="0"/>
            <a:lstStyle/>
            <a:p>
              <a:pPr algn="ctr"/>
              <a:r>
                <a:rPr b="1" lang="en-US" smtClean="0" sz="1400">
                  <a:ln>
                    <a:solidFill>
                      <a:prstClr val="white"/>
                    </a:solidFill>
                  </a:ln>
                  <a:solidFill>
                    <a:prstClr val="white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3" name="Freeform 5"/>
            <p:cNvSpPr/>
            <p:nvPr/>
          </p:nvSpPr>
          <p:spPr bwMode="gray">
            <a:xfrm flipH="1" rot="12572335">
              <a:off x="1964420" y="4963496"/>
              <a:ext cx="786975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Ellipse 63"/>
            <p:cNvSpPr/>
            <p:nvPr/>
          </p:nvSpPr>
          <p:spPr bwMode="gray">
            <a:xfrm>
              <a:off x="1522622" y="4474310"/>
              <a:ext cx="566737" cy="56673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5" name="Freeform 5"/>
            <p:cNvSpPr/>
            <p:nvPr/>
          </p:nvSpPr>
          <p:spPr bwMode="gray">
            <a:xfrm flipH="1" rot="12272380">
              <a:off x="3225314" y="5452620"/>
              <a:ext cx="298527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Ellipse 65"/>
            <p:cNvSpPr/>
            <p:nvPr/>
          </p:nvSpPr>
          <p:spPr bwMode="gray">
            <a:xfrm>
              <a:off x="3432424" y="5373596"/>
              <a:ext cx="566737" cy="56673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7" name="Freeform 5"/>
            <p:cNvSpPr/>
            <p:nvPr/>
          </p:nvSpPr>
          <p:spPr bwMode="gray">
            <a:xfrm flipH="1" rot="15600749">
              <a:off x="2345349" y="4536753"/>
              <a:ext cx="947906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Ellipse 67"/>
            <p:cNvSpPr/>
            <p:nvPr/>
          </p:nvSpPr>
          <p:spPr bwMode="gray">
            <a:xfrm>
              <a:off x="2414351" y="3667768"/>
              <a:ext cx="566737" cy="56673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69" name="Freeform 5"/>
            <p:cNvSpPr/>
            <p:nvPr/>
          </p:nvSpPr>
          <p:spPr bwMode="gray">
            <a:xfrm flipH="1" rot="21275824">
              <a:off x="1526053" y="5402035"/>
              <a:ext cx="1173334" cy="127722"/>
            </a:xfrm>
            <a:custGeom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0396" y="756"/>
                </a:cxn>
                <a:cxn ang="0">
                  <a:pos x="20595" y="0"/>
                </a:cxn>
                <a:cxn ang="0">
                  <a:pos x="20792" y="0"/>
                </a:cxn>
                <a:cxn ang="0">
                  <a:pos x="20792" y="3264"/>
                </a:cxn>
                <a:cxn ang="0">
                  <a:pos x="10396" y="2459"/>
                </a:cxn>
                <a:cxn ang="0">
                  <a:pos x="0" y="3264"/>
                </a:cxn>
                <a:cxn ang="0">
                  <a:pos x="0" y="0"/>
                </a:cxn>
              </a:cxnLst>
              <a:rect b="b" l="0" r="r" t="0"/>
              <a:pathLst>
                <a:path h="3264" w="20792">
                  <a:moveTo>
                    <a:pt x="0" y="0"/>
                  </a:moveTo>
                  <a:lnTo>
                    <a:pt x="198" y="0"/>
                  </a:lnTo>
                  <a:cubicBezTo>
                    <a:pt x="2132" y="450"/>
                    <a:pt x="5973" y="756"/>
                    <a:pt x="10396" y="756"/>
                  </a:cubicBezTo>
                  <a:cubicBezTo>
                    <a:pt x="14820" y="756"/>
                    <a:pt x="18661" y="450"/>
                    <a:pt x="20595" y="0"/>
                  </a:cubicBezTo>
                  <a:lnTo>
                    <a:pt x="20792" y="0"/>
                  </a:lnTo>
                  <a:lnTo>
                    <a:pt x="20792" y="3264"/>
                  </a:lnTo>
                  <a:cubicBezTo>
                    <a:pt x="18933" y="2786"/>
                    <a:pt x="14977" y="2459"/>
                    <a:pt x="10396" y="2459"/>
                  </a:cubicBezTo>
                  <a:cubicBezTo>
                    <a:pt x="5816" y="2459"/>
                    <a:pt x="1860" y="2786"/>
                    <a:pt x="0" y="326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1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44450" w="44450"/>
            </a:sp3d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Ellipse 69"/>
            <p:cNvSpPr/>
            <p:nvPr/>
          </p:nvSpPr>
          <p:spPr bwMode="gray">
            <a:xfrm>
              <a:off x="1054086" y="5267798"/>
              <a:ext cx="566737" cy="566737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58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292100" w="292100"/>
            </a:sp3d>
          </p:spPr>
          <p:txBody>
            <a:bodyPr anchor="ctr" rtlCol="0" wrap="none"/>
            <a:lstStyle/>
            <a:p>
              <a:pPr algn="ctr"/>
              <a:r>
                <a:rPr b="1" lang="en-US" smtClean="0" sz="12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71" name="Ellipse 70"/>
            <p:cNvSpPr/>
            <p:nvPr/>
          </p:nvSpPr>
          <p:spPr bwMode="gray">
            <a:xfrm>
              <a:off x="2592059" y="4981063"/>
              <a:ext cx="735805" cy="73580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noFill/>
              <a:round/>
            </a:ln>
            <a:effectLst>
              <a:outerShdw algn="ctr" blurRad="63500" rotWithShape="0" sx="102000" sy="102000">
                <a:prstClr val="black">
                  <a:alpha val="62000"/>
                </a:prstClr>
              </a:outerShdw>
            </a:effectLst>
            <a:scene3d>
              <a:camera prst="orthographicFront"/>
              <a:lightRig dir="t" rig="threePt"/>
            </a:scene3d>
            <a:sp3d>
              <a:bevelT h="368300" w="368300"/>
            </a:sp3d>
          </p:spPr>
          <p:txBody>
            <a:bodyPr anchor="ctr" rtlCol="0"/>
            <a:lstStyle/>
            <a:p>
              <a:pPr algn="ctr"/>
              <a:r>
                <a:rPr b="1" lang="en-US" smtClean="0" sz="1400">
                  <a:solidFill>
                    <a:prstClr val="black">
                      <a:lumMod val="65000"/>
                      <a:lumOff val="35000"/>
                    </a:prstClr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</a:p>
          </p:txBody>
        </p:sp>
        <p:sp>
          <p:nvSpPr>
            <p:cNvPr id="72" name="Ellipse 71"/>
            <p:cNvSpPr/>
            <p:nvPr/>
          </p:nvSpPr>
          <p:spPr bwMode="gray">
            <a:xfrm>
              <a:off x="4508084" y="5680465"/>
              <a:ext cx="827176" cy="178648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alpha val="37000"/>
                  </a:schemeClr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b="50000" l="50000" r="50000" t="50000"/>
              </a:path>
            </a:gra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73" name="_text"/>
          <p:cNvSpPr txBox="1"/>
          <p:nvPr/>
        </p:nvSpPr>
        <p:spPr bwMode="gray">
          <a:xfrm>
            <a:off x="8331200" y="1554163"/>
            <a:ext cx="3532916" cy="4248150"/>
          </a:xfrm>
          <a:prstGeom prst="rect">
            <a:avLst/>
          </a:prstGeom>
        </p:spPr>
        <p:txBody>
          <a:bodyPr bIns="0" lIns="0" rIns="0" rtlCol="0" tIns="0" vert="horz">
            <a:noAutofit/>
          </a:bodyPr>
          <a:lstStyle/>
          <a:p>
            <a:pPr>
              <a:lnSpc>
                <a:spcPct val="95000"/>
              </a:lnSpc>
              <a:spcAft>
                <a:spcPts val="800"/>
              </a:spcAft>
              <a:defRPr/>
            </a:pPr>
            <a:r>
              <a:rPr b="1" lang="de-DE" noProof="1" smtClean="0">
                <a:solidFill>
                  <a:prstClr val="black"/>
                </a:solidFill>
              </a:rPr>
              <a:t>Placeholder 1</a:t>
            </a:r>
            <a:br>
              <a:rPr b="1" lang="de-DE" noProof="1" smtClean="0">
                <a:solidFill>
                  <a:prstClr val="black"/>
                </a:solidFill>
              </a:rPr>
            </a:br>
            <a:r>
              <a:rPr b="1" lang="de-DE" noProof="1" smtClean="0">
                <a:solidFill>
                  <a:prstClr val="black"/>
                </a:solidFill>
              </a:rPr>
              <a:t>This is a placeholder text. This text can be replaced with your own text.</a:t>
            </a:r>
          </a:p>
          <a:p>
            <a:pPr>
              <a:lnSpc>
                <a:spcPct val="95000"/>
              </a:lnSpc>
              <a:spcAft>
                <a:spcPts val="800"/>
              </a:spcAft>
              <a:defRPr/>
            </a:pPr>
            <a:r>
              <a:rPr b="1" lang="de-DE" noProof="1" smtClean="0">
                <a:solidFill>
                  <a:prstClr val="black"/>
                </a:solidFill>
              </a:rPr>
              <a:t>Placeholder 2</a:t>
            </a:r>
            <a:br>
              <a:rPr b="1" lang="de-DE" noProof="1" smtClean="0">
                <a:solidFill>
                  <a:prstClr val="black"/>
                </a:solidFill>
              </a:rPr>
            </a:br>
            <a:r>
              <a:rPr b="1" lang="de-DE" noProof="1" smtClean="0">
                <a:solidFill>
                  <a:prstClr val="black"/>
                </a:solidFill>
              </a:rPr>
              <a:t>The text demonstrates how your own text will look when you replace the placeholder with your own text.</a:t>
            </a:r>
          </a:p>
          <a:p>
            <a:pPr>
              <a:lnSpc>
                <a:spcPct val="95000"/>
              </a:lnSpc>
              <a:spcAft>
                <a:spcPts val="800"/>
              </a:spcAft>
              <a:defRPr/>
            </a:pPr>
            <a:r>
              <a:rPr b="1" lang="de-DE" noProof="1" smtClean="0">
                <a:solidFill>
                  <a:prstClr val="black"/>
                </a:solidFill>
              </a:rPr>
              <a:t>Placeholder 3</a:t>
            </a:r>
            <a:br>
              <a:rPr b="1" lang="de-DE" noProof="1" smtClean="0">
                <a:solidFill>
                  <a:prstClr val="black"/>
                </a:solidFill>
              </a:rPr>
            </a:br>
            <a:r>
              <a:rPr b="1" lang="de-DE" noProof="1" smtClean="0">
                <a:solidFill>
                  <a:prstClr val="black"/>
                </a:solidFill>
              </a:rPr>
              <a:t>If you don’t want to use the style and size of the fonts as used in this placeholder it’s possible to replace it by selecting different options.</a:t>
            </a:r>
          </a:p>
          <a:p>
            <a:pPr>
              <a:lnSpc>
                <a:spcPct val="95000"/>
              </a:lnSpc>
              <a:spcAft>
                <a:spcPts val="800"/>
              </a:spcAft>
              <a:defRPr/>
            </a:pPr>
            <a:r>
              <a:rPr b="1" lang="de-DE" noProof="1" smtClean="0">
                <a:solidFill>
                  <a:prstClr val="black"/>
                </a:solidFill>
              </a:rPr>
              <a:t>Placeholder 4</a:t>
            </a:r>
            <a:br>
              <a:rPr b="1" lang="de-DE" noProof="1" smtClean="0">
                <a:solidFill>
                  <a:prstClr val="black"/>
                </a:solidFill>
              </a:rPr>
            </a:br>
            <a:r>
              <a:rPr b="1" lang="de-DE" noProof="1" smtClean="0">
                <a:solidFill>
                  <a:prstClr val="black"/>
                </a:solidFill>
              </a:rPr>
              <a:t>This is a placeholder text. This text can be replaced with your own text.</a:t>
            </a:r>
          </a:p>
        </p:txBody>
      </p: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marc.h\Desktop\Schatten-TEST.png" id="15" name="_effect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gray">
          <a:xfrm flipV="1">
            <a:off x="5273432" y="4107492"/>
            <a:ext cx="2295548" cy="893698"/>
          </a:xfrm>
          <a:prstGeom prst="rect">
            <a:avLst/>
          </a:prstGeom>
          <a:noFill/>
        </p:spPr>
      </p:pic>
      <p:grpSp>
        <p:nvGrpSpPr>
          <p:cNvPr id="20" name="Gruppieren 19"/>
          <p:cNvGrpSpPr/>
          <p:nvPr/>
        </p:nvGrpSpPr>
        <p:grpSpPr>
          <a:xfrm>
            <a:off x="1473424" y="-353178"/>
            <a:ext cx="10157334" cy="7608831"/>
            <a:chOff x="1473424" y="-353178"/>
            <a:chExt cx="10157334" cy="7608831"/>
          </a:xfrm>
        </p:grpSpPr>
        <p:sp>
          <p:nvSpPr>
            <p:cNvPr id="21" name="Rechteck 20"/>
            <p:cNvSpPr/>
            <p:nvPr/>
          </p:nvSpPr>
          <p:spPr bwMode="gray">
            <a:xfrm>
              <a:off x="8920494" y="2746726"/>
              <a:ext cx="182880" cy="446532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19188036" lon="19196580" rev="2724996"/>
                </a:camera>
                <a:lightRig dir="t" rig="threePt"/>
              </a:scene3d>
              <a:sp3d extrusionH="381000">
                <a:bevelT h="25400" w="25400"/>
              </a:sp3d>
            </a:bodyPr>
            <a:lstStyle/>
            <a:p>
              <a:pPr algn="ctr"/>
              <a:r>
                <a:rPr b="1" lang="de-DE" smtClean="0" sz="28700">
                  <a:ln w="12700">
                    <a:noFill/>
                    <a:prstDash val="solid"/>
                  </a:ln>
                  <a:solidFill>
                    <a:srgbClr val="E6E6E6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22" name="Rechteck 21"/>
            <p:cNvSpPr/>
            <p:nvPr/>
          </p:nvSpPr>
          <p:spPr bwMode="gray">
            <a:xfrm>
              <a:off x="10947650" y="1831692"/>
              <a:ext cx="182880" cy="373380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3216920" lon="18441394" rev="6897346"/>
                </a:camera>
                <a:lightRig dir="t" rig="threePt"/>
              </a:scene3d>
              <a:sp3d extrusionH="285750">
                <a:bevelT h="25400" w="25400"/>
              </a:sp3d>
            </a:bodyPr>
            <a:lstStyle/>
            <a:p>
              <a:pPr algn="ctr"/>
              <a:r>
                <a:rPr b="1" lang="de-DE" smtClean="0" sz="23900">
                  <a:ln w="12700">
                    <a:noFill/>
                    <a:prstDash val="solid"/>
                  </a:ln>
                  <a:solidFill>
                    <a:srgbClr val="E6E6E6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25" name="Rechteck 24"/>
            <p:cNvSpPr/>
            <p:nvPr/>
          </p:nvSpPr>
          <p:spPr bwMode="gray">
            <a:xfrm>
              <a:off x="2997344" y="2025061"/>
              <a:ext cx="182880" cy="312420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20289142" lon="17477284" rev="5199779"/>
                </a:camera>
                <a:lightRig dir="t" rig="threePt"/>
              </a:scene3d>
              <a:sp3d extrusionH="285750">
                <a:bevelT h="25400" w="25400"/>
              </a:sp3d>
            </a:bodyPr>
            <a:lstStyle/>
            <a:p>
              <a:pPr algn="ctr"/>
              <a:r>
                <a:rPr b="1" lang="de-DE" smtClean="0" sz="19900">
                  <a:ln w="12700">
                    <a:noFill/>
                    <a:prstDash val="solid"/>
                  </a:ln>
                  <a:solidFill>
                    <a:srgbClr val="E6E6E6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26" name="Rechteck 25"/>
            <p:cNvSpPr/>
            <p:nvPr/>
          </p:nvSpPr>
          <p:spPr bwMode="gray">
            <a:xfrm>
              <a:off x="9301367" y="1664997"/>
              <a:ext cx="182880" cy="219456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785949" lon="17359408" rev="5509202"/>
                </a:camera>
                <a:lightRig dir="t" rig="threePt"/>
              </a:scene3d>
              <a:sp3d extrusionH="215900">
                <a:bevelT h="25400" w="25400"/>
              </a:sp3d>
            </a:bodyPr>
            <a:lstStyle/>
            <a:p>
              <a:pPr algn="ctr"/>
              <a:r>
                <a:rPr b="1" lang="de-DE" smtClean="0" sz="13800">
                  <a:ln w="12700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28" name="Rechteck 27"/>
            <p:cNvSpPr/>
            <p:nvPr/>
          </p:nvSpPr>
          <p:spPr bwMode="gray">
            <a:xfrm>
              <a:off x="4608429" y="1271924"/>
              <a:ext cx="182880" cy="219456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17670334" lon="3279169" rev="18116806"/>
                </a:camera>
                <a:lightRig dir="t" rig="threePt">
                  <a:rot lat="0" lon="0" rev="13200000"/>
                </a:lightRig>
              </a:scene3d>
              <a:sp3d extrusionH="190500">
                <a:bevelT h="25400" w="25400"/>
              </a:sp3d>
            </a:bodyPr>
            <a:lstStyle/>
            <a:p>
              <a:pPr algn="ctr"/>
              <a:r>
                <a:rPr b="1" lang="de-DE" smtClean="0" sz="13800">
                  <a:ln w="12700">
                    <a:noFill/>
                    <a:prstDash val="solid"/>
                  </a:ln>
                  <a:solidFill>
                    <a:srgbClr val="E6E6E6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29" name="Rechteck 28"/>
            <p:cNvSpPr/>
            <p:nvPr/>
          </p:nvSpPr>
          <p:spPr bwMode="gray">
            <a:xfrm>
              <a:off x="1714768" y="1448896"/>
              <a:ext cx="182880" cy="184404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20420090" lon="16780880" rev="5266741"/>
                </a:camera>
                <a:lightRig dir="t" rig="threePt"/>
              </a:scene3d>
              <a:sp3d extrusionH="158750">
                <a:bevelT h="25400" w="25400"/>
              </a:sp3d>
            </a:bodyPr>
            <a:lstStyle/>
            <a:p>
              <a:pPr algn="ctr"/>
              <a:r>
                <a:rPr b="1" lang="de-DE" smtClean="0" sz="11500">
                  <a:ln w="12700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30" name="Rechteck 29"/>
            <p:cNvSpPr/>
            <p:nvPr/>
          </p:nvSpPr>
          <p:spPr bwMode="gray">
            <a:xfrm>
              <a:off x="8052063" y="1070312"/>
              <a:ext cx="182880" cy="184404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prst="perspectiveRelaxed">
                  <a:rot lat="4268736" lon="3311397" rev="14011558"/>
                </a:camera>
                <a:lightRig dir="t" rig="threePt">
                  <a:rot lat="0" lon="0" rev="7800000"/>
                </a:lightRig>
              </a:scene3d>
              <a:sp3d extrusionH="158750">
                <a:bevelT h="25400" w="25400"/>
              </a:sp3d>
            </a:bodyPr>
            <a:lstStyle/>
            <a:p>
              <a:pPr algn="ctr"/>
              <a:r>
                <a:rPr b="1" lang="de-DE" smtClean="0" sz="11500">
                  <a:ln w="12700">
                    <a:noFill/>
                    <a:prstDash val="solid"/>
                  </a:ln>
                  <a:solidFill>
                    <a:srgbClr val="E6E6E6"/>
                  </a:solidFill>
                  <a:effectLst>
                    <a:outerShdw algn="tl" blurRad="215900" dir="2700000" dist="12700" rotWithShape="0">
                      <a:prstClr val="black">
                        <a:alpha val="70000"/>
                      </a:prstClr>
                    </a:outerShdw>
                  </a:effectLst>
                </a:rPr>
                <a:t>!</a:t>
              </a:r>
            </a:p>
          </p:txBody>
        </p:sp>
        <p:sp>
          <p:nvSpPr>
            <p:cNvPr id="31" name="_color1"/>
            <p:cNvSpPr/>
            <p:nvPr/>
          </p:nvSpPr>
          <p:spPr bwMode="gray">
            <a:xfrm>
              <a:off x="5184615" y="-353178"/>
              <a:ext cx="2613342" cy="6385560"/>
            </a:xfrm>
            <a:prstGeom prst="rect">
              <a:avLst/>
            </a:prstGeom>
            <a:noFill/>
            <a:ln>
              <a:noFill/>
            </a:ln>
          </p:spPr>
          <p:txBody>
            <a:bodyPr bIns="45720" lIns="91440" rIns="91440" tIns="45720" wrap="none">
              <a:spAutoFit/>
              <a:scene3d>
                <a:camera fov="1800000" prst="perspectiveHeroicExtremeLeftFacing">
                  <a:rot lat="896495" lon="0" rev="0"/>
                </a:camera>
                <a:lightRig dir="t" rig="threePt"/>
              </a:scene3d>
              <a:sp3d extrusionH="635000">
                <a:bevelT h="50800" w="50800"/>
                <a:bevelB h="25400" w="25400"/>
              </a:sp3d>
            </a:bodyPr>
            <a:lstStyle/>
            <a:p>
              <a:pPr algn="ctr"/>
              <a:r>
                <a:rPr b="1" lang="de-DE" smtClean="0" sz="41300">
                  <a:ln w="12700">
                    <a:noFill/>
                    <a:prstDash val="solid"/>
                  </a:ln>
                  <a:solidFill>
                    <a:srgbClr val="2A79FF"/>
                  </a:solidFill>
                  <a:effectLst>
                    <a:reflection algn="bl" blurRad="6350" dir="5400000" endA="300" endPos="45500" rotWithShape="0" stA="55000" sy="-100000"/>
                  </a:effectLst>
                </a:rPr>
                <a:t>?</a:t>
              </a:r>
            </a:p>
          </p:txBody>
        </p:sp>
      </p:grpSp>
      <p:sp>
        <p:nvSpPr>
          <p:cNvPr id="32" name="Rechteck 31"/>
          <p:cNvSpPr/>
          <p:nvPr/>
        </p:nvSpPr>
        <p:spPr>
          <a:xfrm>
            <a:off x="336548" y="4387521"/>
            <a:ext cx="4489451" cy="155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de-DE" b="1" lang="de-DE" noProof="1" sz="4800">
                <a:solidFill>
                  <a:srgbClr val="000000"/>
                </a:solidFill>
              </a:rPr>
              <a:t>Do You Have </a:t>
            </a:r>
            <a:br>
              <a:rPr altLang="de-DE" b="1" lang="de-DE" noProof="1" sz="4800">
                <a:solidFill>
                  <a:srgbClr val="000000"/>
                </a:solidFill>
              </a:rPr>
            </a:br>
            <a:r>
              <a:rPr altLang="de-DE" b="1" lang="de-DE" noProof="1" sz="4800">
                <a:solidFill>
                  <a:srgbClr val="000000"/>
                </a:solidFill>
              </a:rPr>
              <a:t>any Questions?</a:t>
            </a:r>
          </a:p>
        </p:txBody>
      </p: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" name="Gruppieren 12"/>
          <p:cNvGrpSpPr/>
          <p:nvPr/>
        </p:nvGrpSpPr>
        <p:grpSpPr>
          <a:xfrm>
            <a:off x="6455282" y="1452230"/>
            <a:ext cx="4200864" cy="5418470"/>
            <a:chOff x="5195423" y="1340769"/>
            <a:chExt cx="3295938" cy="4251254"/>
          </a:xfrm>
        </p:grpSpPr>
        <p:sp>
          <p:nvSpPr>
            <p:cNvPr id="15" name="Freeform 6"/>
            <p:cNvSpPr/>
            <p:nvPr/>
          </p:nvSpPr>
          <p:spPr bwMode="auto">
            <a:xfrm>
              <a:off x="5195423" y="1340769"/>
              <a:ext cx="3295938" cy="4251254"/>
            </a:xfrm>
            <a:custGeom>
              <a:gdLst>
                <a:gd fmla="*/ 2553 w 3801" name="T0"/>
                <a:gd fmla="*/ 23 h 4904" name="T1"/>
                <a:gd fmla="*/ 2949 w 3801" name="T2"/>
                <a:gd fmla="*/ 143 h 4904" name="T3"/>
                <a:gd fmla="*/ 3272 w 3801" name="T4"/>
                <a:gd fmla="*/ 331 h 4904" name="T5"/>
                <a:gd fmla="*/ 3468 w 3801" name="T6"/>
                <a:gd fmla="*/ 525 h 4904" name="T7"/>
                <a:gd fmla="*/ 3582 w 3801" name="T8"/>
                <a:gd fmla="*/ 695 h 4904" name="T9"/>
                <a:gd fmla="*/ 3663 w 3801" name="T10"/>
                <a:gd fmla="*/ 890 h 4904" name="T11"/>
                <a:gd fmla="*/ 3771 w 3801" name="T12"/>
                <a:gd fmla="*/ 1294 h 4904" name="T13"/>
                <a:gd fmla="*/ 3794 w 3801" name="T14"/>
                <a:gd fmla="*/ 1805 h 4904" name="T15"/>
                <a:gd fmla="*/ 3666 w 3801" name="T16"/>
                <a:gd fmla="*/ 2434 h 4904" name="T17"/>
                <a:gd fmla="*/ 3434 w 3801" name="T18"/>
                <a:gd fmla="*/ 2978 h 4904" name="T19"/>
                <a:gd fmla="*/ 3242 w 3801" name="T20"/>
                <a:gd fmla="*/ 3393 h 4904" name="T21"/>
                <a:gd fmla="*/ 3226 w 3801" name="T22"/>
                <a:gd fmla="*/ 3827 h 4904" name="T23"/>
                <a:gd fmla="*/ 3303 w 3801" name="T24"/>
                <a:gd fmla="*/ 4183 h 4904" name="T25"/>
                <a:gd fmla="*/ 3334 w 3801" name="T26"/>
                <a:gd fmla="*/ 4305 h 4904" name="T27"/>
                <a:gd fmla="*/ 3385 w 3801" name="T28"/>
                <a:gd fmla="*/ 4502 h 4904" name="T29"/>
                <a:gd fmla="*/ 3441 w 3801" name="T30"/>
                <a:gd fmla="*/ 4714 h 4904" name="T31"/>
                <a:gd fmla="*/ 3493 w 3801" name="T32"/>
                <a:gd fmla="*/ 4877 h 4904" name="T33"/>
                <a:gd fmla="*/ 1368 w 3801" name="T34"/>
                <a:gd fmla="*/ 4201 h 4904" name="T35"/>
                <a:gd fmla="*/ 1252 w 3801" name="T36"/>
                <a:gd fmla="*/ 4102 h 4904" name="T37"/>
                <a:gd fmla="*/ 1086 w 3801" name="T38"/>
                <a:gd fmla="*/ 4068 h 4904" name="T39"/>
                <a:gd fmla="*/ 932 w 3801" name="T40"/>
                <a:gd fmla="*/ 4059 h 4904" name="T41"/>
                <a:gd fmla="*/ 860 w 3801" name="T42"/>
                <a:gd fmla="*/ 4055 h 4904" name="T43"/>
                <a:gd fmla="*/ 736 w 3801" name="T44"/>
                <a:gd fmla="*/ 4044 h 4904" name="T45"/>
                <a:gd fmla="*/ 632 w 3801" name="T46"/>
                <a:gd fmla="*/ 4009 h 4904" name="T47"/>
                <a:gd fmla="*/ 537 w 3801" name="T48"/>
                <a:gd fmla="*/ 3912 h 4904" name="T49"/>
                <a:gd fmla="*/ 535 w 3801" name="T50"/>
                <a:gd fmla="*/ 3780 h 4904" name="T51"/>
                <a:gd fmla="*/ 573 w 3801" name="T52"/>
                <a:gd fmla="*/ 3702 h 4904" name="T53"/>
                <a:gd fmla="*/ 556 w 3801" name="T54"/>
                <a:gd fmla="*/ 3671 h 4904" name="T55"/>
                <a:gd fmla="*/ 523 w 3801" name="T56"/>
                <a:gd fmla="*/ 3580 h 4904" name="T57"/>
                <a:gd fmla="*/ 430 w 3801" name="T58"/>
                <a:gd fmla="*/ 3518 h 4904" name="T59"/>
                <a:gd fmla="*/ 360 w 3801" name="T60"/>
                <a:gd fmla="*/ 3442 h 4904" name="T61"/>
                <a:gd fmla="*/ 352 w 3801" name="T62"/>
                <a:gd fmla="*/ 3336 h 4904" name="T63"/>
                <a:gd fmla="*/ 364 w 3801" name="T64"/>
                <a:gd fmla="*/ 3314 h 4904" name="T65"/>
                <a:gd fmla="*/ 381 w 3801" name="T66"/>
                <a:gd fmla="*/ 3304 h 4904" name="T67"/>
                <a:gd fmla="*/ 388 w 3801" name="T68"/>
                <a:gd fmla="*/ 3287 h 4904" name="T69"/>
                <a:gd fmla="*/ 381 w 3801" name="T70"/>
                <a:gd fmla="*/ 3272 h 4904" name="T71"/>
                <a:gd fmla="*/ 358 w 3801" name="T72"/>
                <a:gd fmla="*/ 3259 h 4904" name="T73"/>
                <a:gd fmla="*/ 291 w 3801" name="T74"/>
                <a:gd fmla="*/ 3164 h 4904" name="T75"/>
                <a:gd fmla="*/ 323 w 3801" name="T76"/>
                <a:gd fmla="*/ 3052 h 4904" name="T77"/>
                <a:gd fmla="*/ 296 w 3801" name="T78"/>
                <a:gd fmla="*/ 2941 h 4904" name="T79"/>
                <a:gd fmla="*/ 192 w 3801" name="T80"/>
                <a:gd fmla="*/ 2887 h 4904" name="T81"/>
                <a:gd fmla="*/ 70 w 3801" name="T82"/>
                <a:gd fmla="*/ 2868 h 4904" name="T83"/>
                <a:gd fmla="*/ 9 w 3801" name="T84"/>
                <a:gd fmla="*/ 2814 h 4904" name="T85"/>
                <a:gd fmla="*/ 15 w 3801" name="T86"/>
                <a:gd fmla="*/ 2707 h 4904" name="T87"/>
                <a:gd fmla="*/ 91 w 3801" name="T88"/>
                <a:gd fmla="*/ 2602 h 4904" name="T89"/>
                <a:gd fmla="*/ 263 w 3801" name="T90"/>
                <a:gd fmla="*/ 2346 h 4904" name="T91"/>
                <a:gd fmla="*/ 393 w 3801" name="T92"/>
                <a:gd fmla="*/ 2166 h 4904" name="T93"/>
                <a:gd fmla="*/ 437 w 3801" name="T94"/>
                <a:gd fmla="*/ 2042 h 4904" name="T95"/>
                <a:gd fmla="*/ 400 w 3801" name="T96"/>
                <a:gd fmla="*/ 1937 h 4904" name="T97"/>
                <a:gd fmla="*/ 351 w 3801" name="T98"/>
                <a:gd fmla="*/ 1805 h 4904" name="T99"/>
                <a:gd fmla="*/ 387 w 3801" name="T100"/>
                <a:gd fmla="*/ 1650 h 4904" name="T101"/>
                <a:gd fmla="*/ 495 w 3801" name="T102"/>
                <a:gd fmla="*/ 1205 h 4904" name="T103"/>
                <a:gd fmla="*/ 608 w 3801" name="T104"/>
                <a:gd fmla="*/ 884 h 4904" name="T105"/>
                <a:gd fmla="*/ 799 w 3801" name="T106"/>
                <a:gd fmla="*/ 597 h 4904" name="T107"/>
                <a:gd fmla="*/ 1078 w 3801" name="T108"/>
                <a:gd fmla="*/ 371 h 4904" name="T109"/>
                <a:gd fmla="*/ 1450 w 3801" name="T110"/>
                <a:gd fmla="*/ 183 h 4904" name="T111"/>
                <a:gd fmla="*/ 2002 w 3801" name="T112"/>
                <a:gd fmla="*/ 24 h 4904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4904" w="3800">
                  <a:moveTo>
                    <a:pt x="2287" y="0"/>
                  </a:moveTo>
                  <a:lnTo>
                    <a:pt x="2354" y="0"/>
                  </a:lnTo>
                  <a:lnTo>
                    <a:pt x="2454" y="8"/>
                  </a:lnTo>
                  <a:lnTo>
                    <a:pt x="2553" y="23"/>
                  </a:lnTo>
                  <a:lnTo>
                    <a:pt x="2654" y="44"/>
                  </a:lnTo>
                  <a:lnTo>
                    <a:pt x="2756" y="72"/>
                  </a:lnTo>
                  <a:lnTo>
                    <a:pt x="2854" y="105"/>
                  </a:lnTo>
                  <a:lnTo>
                    <a:pt x="2949" y="143"/>
                  </a:lnTo>
                  <a:lnTo>
                    <a:pt x="3040" y="186"/>
                  </a:lnTo>
                  <a:lnTo>
                    <a:pt x="3124" y="232"/>
                  </a:lnTo>
                  <a:lnTo>
                    <a:pt x="3203" y="280"/>
                  </a:lnTo>
                  <a:lnTo>
                    <a:pt x="3272" y="331"/>
                  </a:lnTo>
                  <a:lnTo>
                    <a:pt x="3333" y="383"/>
                  </a:lnTo>
                  <a:lnTo>
                    <a:pt x="3383" y="433"/>
                  </a:lnTo>
                  <a:lnTo>
                    <a:pt x="3428" y="481"/>
                  </a:lnTo>
                  <a:lnTo>
                    <a:pt x="3468" y="525"/>
                  </a:lnTo>
                  <a:lnTo>
                    <a:pt x="3502" y="569"/>
                  </a:lnTo>
                  <a:lnTo>
                    <a:pt x="3532" y="610"/>
                  </a:lnTo>
                  <a:lnTo>
                    <a:pt x="3559" y="652"/>
                  </a:lnTo>
                  <a:lnTo>
                    <a:pt x="3582" y="695"/>
                  </a:lnTo>
                  <a:lnTo>
                    <a:pt x="3605" y="740"/>
                  </a:lnTo>
                  <a:lnTo>
                    <a:pt x="3624" y="787"/>
                  </a:lnTo>
                  <a:lnTo>
                    <a:pt x="3643" y="836"/>
                  </a:lnTo>
                  <a:lnTo>
                    <a:pt x="3663" y="890"/>
                  </a:lnTo>
                  <a:lnTo>
                    <a:pt x="3694" y="982"/>
                  </a:lnTo>
                  <a:lnTo>
                    <a:pt x="3722" y="1080"/>
                  </a:lnTo>
                  <a:lnTo>
                    <a:pt x="3749" y="1184"/>
                  </a:lnTo>
                  <a:lnTo>
                    <a:pt x="3771" y="1294"/>
                  </a:lnTo>
                  <a:lnTo>
                    <a:pt x="3788" y="1407"/>
                  </a:lnTo>
                  <a:lnTo>
                    <a:pt x="3798" y="1523"/>
                  </a:lnTo>
                  <a:lnTo>
                    <a:pt x="3801" y="1642"/>
                  </a:lnTo>
                  <a:lnTo>
                    <a:pt x="3794" y="1805"/>
                  </a:lnTo>
                  <a:lnTo>
                    <a:pt x="3776" y="1964"/>
                  </a:lnTo>
                  <a:lnTo>
                    <a:pt x="3749" y="2123"/>
                  </a:lnTo>
                  <a:lnTo>
                    <a:pt x="3712" y="2279"/>
                  </a:lnTo>
                  <a:lnTo>
                    <a:pt x="3666" y="2434"/>
                  </a:lnTo>
                  <a:lnTo>
                    <a:pt x="3618" y="2575"/>
                  </a:lnTo>
                  <a:lnTo>
                    <a:pt x="3563" y="2712"/>
                  </a:lnTo>
                  <a:lnTo>
                    <a:pt x="3501" y="2847"/>
                  </a:lnTo>
                  <a:lnTo>
                    <a:pt x="3434" y="2978"/>
                  </a:lnTo>
                  <a:lnTo>
                    <a:pt x="3359" y="3107"/>
                  </a:lnTo>
                  <a:lnTo>
                    <a:pt x="3281" y="3232"/>
                  </a:lnTo>
                  <a:lnTo>
                    <a:pt x="3258" y="3313"/>
                  </a:lnTo>
                  <a:lnTo>
                    <a:pt x="3242" y="3393"/>
                  </a:lnTo>
                  <a:lnTo>
                    <a:pt x="3228" y="3476"/>
                  </a:lnTo>
                  <a:lnTo>
                    <a:pt x="3220" y="3592"/>
                  </a:lnTo>
                  <a:lnTo>
                    <a:pt x="3218" y="3710"/>
                  </a:lnTo>
                  <a:lnTo>
                    <a:pt x="3226" y="3827"/>
                  </a:lnTo>
                  <a:lnTo>
                    <a:pt x="3242" y="3943"/>
                  </a:lnTo>
                  <a:lnTo>
                    <a:pt x="3267" y="4058"/>
                  </a:lnTo>
                  <a:lnTo>
                    <a:pt x="3300" y="4171"/>
                  </a:lnTo>
                  <a:lnTo>
                    <a:pt x="3303" y="4183"/>
                  </a:lnTo>
                  <a:lnTo>
                    <a:pt x="3309" y="4203"/>
                  </a:lnTo>
                  <a:lnTo>
                    <a:pt x="3316" y="4230"/>
                  </a:lnTo>
                  <a:lnTo>
                    <a:pt x="3325" y="4264"/>
                  </a:lnTo>
                  <a:lnTo>
                    <a:pt x="3334" y="4305"/>
                  </a:lnTo>
                  <a:lnTo>
                    <a:pt x="3346" y="4349"/>
                  </a:lnTo>
                  <a:lnTo>
                    <a:pt x="3358" y="4398"/>
                  </a:lnTo>
                  <a:lnTo>
                    <a:pt x="3371" y="4449"/>
                  </a:lnTo>
                  <a:lnTo>
                    <a:pt x="3385" y="4502"/>
                  </a:lnTo>
                  <a:lnTo>
                    <a:pt x="3398" y="4556"/>
                  </a:lnTo>
                  <a:lnTo>
                    <a:pt x="3413" y="4610"/>
                  </a:lnTo>
                  <a:lnTo>
                    <a:pt x="3428" y="4663"/>
                  </a:lnTo>
                  <a:lnTo>
                    <a:pt x="3441" y="4714"/>
                  </a:lnTo>
                  <a:lnTo>
                    <a:pt x="3456" y="4761"/>
                  </a:lnTo>
                  <a:lnTo>
                    <a:pt x="3469" y="4806"/>
                  </a:lnTo>
                  <a:lnTo>
                    <a:pt x="3481" y="4845"/>
                  </a:lnTo>
                  <a:lnTo>
                    <a:pt x="3493" y="4877"/>
                  </a:lnTo>
                  <a:lnTo>
                    <a:pt x="3504" y="4904"/>
                  </a:lnTo>
                  <a:lnTo>
                    <a:pt x="1477" y="4904"/>
                  </a:lnTo>
                  <a:lnTo>
                    <a:pt x="1383" y="4235"/>
                  </a:lnTo>
                  <a:lnTo>
                    <a:pt x="1368" y="4201"/>
                  </a:lnTo>
                  <a:lnTo>
                    <a:pt x="1347" y="4171"/>
                  </a:lnTo>
                  <a:lnTo>
                    <a:pt x="1321" y="4144"/>
                  </a:lnTo>
                  <a:lnTo>
                    <a:pt x="1291" y="4122"/>
                  </a:lnTo>
                  <a:lnTo>
                    <a:pt x="1252" y="4102"/>
                  </a:lnTo>
                  <a:lnTo>
                    <a:pt x="1212" y="4087"/>
                  </a:lnTo>
                  <a:lnTo>
                    <a:pt x="1170" y="4077"/>
                  </a:lnTo>
                  <a:lnTo>
                    <a:pt x="1127" y="4071"/>
                  </a:lnTo>
                  <a:lnTo>
                    <a:pt x="1086" y="4068"/>
                  </a:lnTo>
                  <a:lnTo>
                    <a:pt x="1044" y="4064"/>
                  </a:lnTo>
                  <a:lnTo>
                    <a:pt x="1001" y="4061"/>
                  </a:lnTo>
                  <a:lnTo>
                    <a:pt x="955" y="4059"/>
                  </a:lnTo>
                  <a:lnTo>
                    <a:pt x="932" y="4059"/>
                  </a:lnTo>
                  <a:lnTo>
                    <a:pt x="915" y="4058"/>
                  </a:lnTo>
                  <a:lnTo>
                    <a:pt x="898" y="4058"/>
                  </a:lnTo>
                  <a:lnTo>
                    <a:pt x="882" y="4056"/>
                  </a:lnTo>
                  <a:lnTo>
                    <a:pt x="860" y="4055"/>
                  </a:lnTo>
                  <a:lnTo>
                    <a:pt x="831" y="4053"/>
                  </a:lnTo>
                  <a:lnTo>
                    <a:pt x="794" y="4050"/>
                  </a:lnTo>
                  <a:lnTo>
                    <a:pt x="763" y="4047"/>
                  </a:lnTo>
                  <a:lnTo>
                    <a:pt x="736" y="4044"/>
                  </a:lnTo>
                  <a:lnTo>
                    <a:pt x="712" y="4038"/>
                  </a:lnTo>
                  <a:lnTo>
                    <a:pt x="689" y="4032"/>
                  </a:lnTo>
                  <a:lnTo>
                    <a:pt x="663" y="4024"/>
                  </a:lnTo>
                  <a:lnTo>
                    <a:pt x="632" y="4009"/>
                  </a:lnTo>
                  <a:lnTo>
                    <a:pt x="602" y="3989"/>
                  </a:lnTo>
                  <a:lnTo>
                    <a:pt x="577" y="3967"/>
                  </a:lnTo>
                  <a:lnTo>
                    <a:pt x="555" y="3942"/>
                  </a:lnTo>
                  <a:lnTo>
                    <a:pt x="537" y="3912"/>
                  </a:lnTo>
                  <a:lnTo>
                    <a:pt x="525" y="3879"/>
                  </a:lnTo>
                  <a:lnTo>
                    <a:pt x="520" y="3845"/>
                  </a:lnTo>
                  <a:lnTo>
                    <a:pt x="525" y="3811"/>
                  </a:lnTo>
                  <a:lnTo>
                    <a:pt x="535" y="3780"/>
                  </a:lnTo>
                  <a:lnTo>
                    <a:pt x="550" y="3750"/>
                  </a:lnTo>
                  <a:lnTo>
                    <a:pt x="568" y="3720"/>
                  </a:lnTo>
                  <a:lnTo>
                    <a:pt x="573" y="3710"/>
                  </a:lnTo>
                  <a:lnTo>
                    <a:pt x="573" y="3702"/>
                  </a:lnTo>
                  <a:lnTo>
                    <a:pt x="570" y="3695"/>
                  </a:lnTo>
                  <a:lnTo>
                    <a:pt x="565" y="3689"/>
                  </a:lnTo>
                  <a:lnTo>
                    <a:pt x="559" y="3681"/>
                  </a:lnTo>
                  <a:lnTo>
                    <a:pt x="556" y="3671"/>
                  </a:lnTo>
                  <a:lnTo>
                    <a:pt x="555" y="3659"/>
                  </a:lnTo>
                  <a:lnTo>
                    <a:pt x="550" y="3631"/>
                  </a:lnTo>
                  <a:lnTo>
                    <a:pt x="540" y="3604"/>
                  </a:lnTo>
                  <a:lnTo>
                    <a:pt x="523" y="3580"/>
                  </a:lnTo>
                  <a:lnTo>
                    <a:pt x="503" y="3562"/>
                  </a:lnTo>
                  <a:lnTo>
                    <a:pt x="479" y="3546"/>
                  </a:lnTo>
                  <a:lnTo>
                    <a:pt x="454" y="3533"/>
                  </a:lnTo>
                  <a:lnTo>
                    <a:pt x="430" y="3518"/>
                  </a:lnTo>
                  <a:lnTo>
                    <a:pt x="406" y="3503"/>
                  </a:lnTo>
                  <a:lnTo>
                    <a:pt x="385" y="3484"/>
                  </a:lnTo>
                  <a:lnTo>
                    <a:pt x="370" y="3464"/>
                  </a:lnTo>
                  <a:lnTo>
                    <a:pt x="360" y="3442"/>
                  </a:lnTo>
                  <a:lnTo>
                    <a:pt x="352" y="3418"/>
                  </a:lnTo>
                  <a:lnTo>
                    <a:pt x="348" y="3383"/>
                  </a:lnTo>
                  <a:lnTo>
                    <a:pt x="351" y="3345"/>
                  </a:lnTo>
                  <a:lnTo>
                    <a:pt x="352" y="3336"/>
                  </a:lnTo>
                  <a:lnTo>
                    <a:pt x="355" y="3329"/>
                  </a:lnTo>
                  <a:lnTo>
                    <a:pt x="357" y="3323"/>
                  </a:lnTo>
                  <a:lnTo>
                    <a:pt x="360" y="3319"/>
                  </a:lnTo>
                  <a:lnTo>
                    <a:pt x="364" y="3314"/>
                  </a:lnTo>
                  <a:lnTo>
                    <a:pt x="367" y="3311"/>
                  </a:lnTo>
                  <a:lnTo>
                    <a:pt x="372" y="3310"/>
                  </a:lnTo>
                  <a:lnTo>
                    <a:pt x="376" y="3307"/>
                  </a:lnTo>
                  <a:lnTo>
                    <a:pt x="381" y="3304"/>
                  </a:lnTo>
                  <a:lnTo>
                    <a:pt x="384" y="3299"/>
                  </a:lnTo>
                  <a:lnTo>
                    <a:pt x="387" y="3296"/>
                  </a:lnTo>
                  <a:lnTo>
                    <a:pt x="388" y="3292"/>
                  </a:lnTo>
                  <a:lnTo>
                    <a:pt x="388" y="3287"/>
                  </a:lnTo>
                  <a:lnTo>
                    <a:pt x="387" y="3283"/>
                  </a:lnTo>
                  <a:lnTo>
                    <a:pt x="385" y="3278"/>
                  </a:lnTo>
                  <a:lnTo>
                    <a:pt x="384" y="3275"/>
                  </a:lnTo>
                  <a:lnTo>
                    <a:pt x="381" y="3272"/>
                  </a:lnTo>
                  <a:lnTo>
                    <a:pt x="375" y="3268"/>
                  </a:lnTo>
                  <a:lnTo>
                    <a:pt x="370" y="3265"/>
                  </a:lnTo>
                  <a:lnTo>
                    <a:pt x="364" y="3262"/>
                  </a:lnTo>
                  <a:lnTo>
                    <a:pt x="358" y="3259"/>
                  </a:lnTo>
                  <a:lnTo>
                    <a:pt x="333" y="3241"/>
                  </a:lnTo>
                  <a:lnTo>
                    <a:pt x="312" y="3220"/>
                  </a:lnTo>
                  <a:lnTo>
                    <a:pt x="297" y="3194"/>
                  </a:lnTo>
                  <a:lnTo>
                    <a:pt x="291" y="3164"/>
                  </a:lnTo>
                  <a:lnTo>
                    <a:pt x="294" y="3136"/>
                  </a:lnTo>
                  <a:lnTo>
                    <a:pt x="303" y="3107"/>
                  </a:lnTo>
                  <a:lnTo>
                    <a:pt x="314" y="3081"/>
                  </a:lnTo>
                  <a:lnTo>
                    <a:pt x="323" y="3052"/>
                  </a:lnTo>
                  <a:lnTo>
                    <a:pt x="324" y="3023"/>
                  </a:lnTo>
                  <a:lnTo>
                    <a:pt x="321" y="2993"/>
                  </a:lnTo>
                  <a:lnTo>
                    <a:pt x="312" y="2966"/>
                  </a:lnTo>
                  <a:lnTo>
                    <a:pt x="296" y="2941"/>
                  </a:lnTo>
                  <a:lnTo>
                    <a:pt x="277" y="2920"/>
                  </a:lnTo>
                  <a:lnTo>
                    <a:pt x="251" y="2904"/>
                  </a:lnTo>
                  <a:lnTo>
                    <a:pt x="223" y="2893"/>
                  </a:lnTo>
                  <a:lnTo>
                    <a:pt x="192" y="2887"/>
                  </a:lnTo>
                  <a:lnTo>
                    <a:pt x="162" y="2884"/>
                  </a:lnTo>
                  <a:lnTo>
                    <a:pt x="131" y="2881"/>
                  </a:lnTo>
                  <a:lnTo>
                    <a:pt x="100" y="2877"/>
                  </a:lnTo>
                  <a:lnTo>
                    <a:pt x="70" y="2868"/>
                  </a:lnTo>
                  <a:lnTo>
                    <a:pt x="51" y="2859"/>
                  </a:lnTo>
                  <a:lnTo>
                    <a:pt x="34" y="2849"/>
                  </a:lnTo>
                  <a:lnTo>
                    <a:pt x="19" y="2834"/>
                  </a:lnTo>
                  <a:lnTo>
                    <a:pt x="9" y="2814"/>
                  </a:lnTo>
                  <a:lnTo>
                    <a:pt x="1" y="2794"/>
                  </a:lnTo>
                  <a:lnTo>
                    <a:pt x="0" y="2771"/>
                  </a:lnTo>
                  <a:lnTo>
                    <a:pt x="3" y="2739"/>
                  </a:lnTo>
                  <a:lnTo>
                    <a:pt x="15" y="2707"/>
                  </a:lnTo>
                  <a:lnTo>
                    <a:pt x="30" y="2679"/>
                  </a:lnTo>
                  <a:lnTo>
                    <a:pt x="49" y="2652"/>
                  </a:lnTo>
                  <a:lnTo>
                    <a:pt x="70" y="2627"/>
                  </a:lnTo>
                  <a:lnTo>
                    <a:pt x="91" y="2602"/>
                  </a:lnTo>
                  <a:lnTo>
                    <a:pt x="138" y="2541"/>
                  </a:lnTo>
                  <a:lnTo>
                    <a:pt x="181" y="2477"/>
                  </a:lnTo>
                  <a:lnTo>
                    <a:pt x="223" y="2411"/>
                  </a:lnTo>
                  <a:lnTo>
                    <a:pt x="263" y="2346"/>
                  </a:lnTo>
                  <a:lnTo>
                    <a:pt x="306" y="2282"/>
                  </a:lnTo>
                  <a:lnTo>
                    <a:pt x="351" y="2219"/>
                  </a:lnTo>
                  <a:lnTo>
                    <a:pt x="372" y="2193"/>
                  </a:lnTo>
                  <a:lnTo>
                    <a:pt x="393" y="2166"/>
                  </a:lnTo>
                  <a:lnTo>
                    <a:pt x="410" y="2138"/>
                  </a:lnTo>
                  <a:lnTo>
                    <a:pt x="425" y="2106"/>
                  </a:lnTo>
                  <a:lnTo>
                    <a:pt x="436" y="2075"/>
                  </a:lnTo>
                  <a:lnTo>
                    <a:pt x="437" y="2042"/>
                  </a:lnTo>
                  <a:lnTo>
                    <a:pt x="434" y="2014"/>
                  </a:lnTo>
                  <a:lnTo>
                    <a:pt x="425" y="1987"/>
                  </a:lnTo>
                  <a:lnTo>
                    <a:pt x="413" y="1962"/>
                  </a:lnTo>
                  <a:lnTo>
                    <a:pt x="400" y="1937"/>
                  </a:lnTo>
                  <a:lnTo>
                    <a:pt x="382" y="1906"/>
                  </a:lnTo>
                  <a:lnTo>
                    <a:pt x="366" y="1871"/>
                  </a:lnTo>
                  <a:lnTo>
                    <a:pt x="354" y="1836"/>
                  </a:lnTo>
                  <a:lnTo>
                    <a:pt x="351" y="1805"/>
                  </a:lnTo>
                  <a:lnTo>
                    <a:pt x="352" y="1773"/>
                  </a:lnTo>
                  <a:lnTo>
                    <a:pt x="358" y="1741"/>
                  </a:lnTo>
                  <a:lnTo>
                    <a:pt x="372" y="1694"/>
                  </a:lnTo>
                  <a:lnTo>
                    <a:pt x="387" y="1650"/>
                  </a:lnTo>
                  <a:lnTo>
                    <a:pt x="419" y="1540"/>
                  </a:lnTo>
                  <a:lnTo>
                    <a:pt x="446" y="1428"/>
                  </a:lnTo>
                  <a:lnTo>
                    <a:pt x="470" y="1317"/>
                  </a:lnTo>
                  <a:lnTo>
                    <a:pt x="495" y="1205"/>
                  </a:lnTo>
                  <a:lnTo>
                    <a:pt x="519" y="1123"/>
                  </a:lnTo>
                  <a:lnTo>
                    <a:pt x="544" y="1042"/>
                  </a:lnTo>
                  <a:lnTo>
                    <a:pt x="574" y="961"/>
                  </a:lnTo>
                  <a:lnTo>
                    <a:pt x="608" y="884"/>
                  </a:lnTo>
                  <a:lnTo>
                    <a:pt x="647" y="808"/>
                  </a:lnTo>
                  <a:lnTo>
                    <a:pt x="692" y="735"/>
                  </a:lnTo>
                  <a:lnTo>
                    <a:pt x="741" y="665"/>
                  </a:lnTo>
                  <a:lnTo>
                    <a:pt x="799" y="597"/>
                  </a:lnTo>
                  <a:lnTo>
                    <a:pt x="863" y="533"/>
                  </a:lnTo>
                  <a:lnTo>
                    <a:pt x="931" y="475"/>
                  </a:lnTo>
                  <a:lnTo>
                    <a:pt x="1004" y="420"/>
                  </a:lnTo>
                  <a:lnTo>
                    <a:pt x="1078" y="371"/>
                  </a:lnTo>
                  <a:lnTo>
                    <a:pt x="1157" y="325"/>
                  </a:lnTo>
                  <a:lnTo>
                    <a:pt x="1237" y="282"/>
                  </a:lnTo>
                  <a:lnTo>
                    <a:pt x="1319" y="241"/>
                  </a:lnTo>
                  <a:lnTo>
                    <a:pt x="1450" y="183"/>
                  </a:lnTo>
                  <a:lnTo>
                    <a:pt x="1585" y="131"/>
                  </a:lnTo>
                  <a:lnTo>
                    <a:pt x="1722" y="88"/>
                  </a:lnTo>
                  <a:lnTo>
                    <a:pt x="1862" y="51"/>
                  </a:lnTo>
                  <a:lnTo>
                    <a:pt x="2002" y="24"/>
                  </a:lnTo>
                  <a:lnTo>
                    <a:pt x="2144" y="8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t" anchorCtr="0" bIns="45720" compatLnSpc="1" lIns="91440" numCol="1" rIns="91440" tIns="45720" vert="horz" wrap="square"/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  <p:grpSp>
          <p:nvGrpSpPr>
            <p:cNvPr id="20" name="Gruppieren 19"/>
            <p:cNvGrpSpPr/>
            <p:nvPr/>
          </p:nvGrpSpPr>
          <p:grpSpPr>
            <a:xfrm>
              <a:off x="5949898" y="1422231"/>
              <a:ext cx="2467514" cy="1833791"/>
              <a:chOff x="5949898" y="1422231"/>
              <a:chExt cx="2467514" cy="1833791"/>
            </a:xfrm>
          </p:grpSpPr>
          <p:pic>
            <p:nvPicPr>
              <p:cNvPr id="21" name="Grafik 20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>
                <a:off x="6740434" y="1863634"/>
                <a:ext cx="783771" cy="1038153"/>
              </a:xfrm>
              <a:prstGeom prst="rect">
                <a:avLst/>
              </a:prstGeom>
            </p:spPr>
          </p:pic>
          <p:pic>
            <p:nvPicPr>
              <p:cNvPr id="22" name="Grafik 21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 rot="5609155">
                <a:off x="7829008" y="2246811"/>
                <a:ext cx="506250" cy="670559"/>
              </a:xfrm>
              <a:prstGeom prst="rect">
                <a:avLst/>
              </a:prstGeom>
            </p:spPr>
          </p:pic>
          <p:pic>
            <p:nvPicPr>
              <p:cNvPr id="25" name="Grafik 24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 rot="12227346">
                <a:off x="6223907" y="1643017"/>
                <a:ext cx="506250" cy="670559"/>
              </a:xfrm>
              <a:prstGeom prst="rect">
                <a:avLst/>
              </a:prstGeom>
            </p:spPr>
          </p:pic>
          <p:pic>
            <p:nvPicPr>
              <p:cNvPr id="26" name="Grafik 25"/>
              <p:cNvPicPr>
                <a:picLocks noChangeAspect="1"/>
              </p:cNvPicPr>
              <p:nvPr/>
            </p:nvPicPr>
            <p:blipFill>
              <a:blip r:embed="rId4"/>
              <a:srcRect b="17952" l="34732" r="34186" t="32794"/>
              <a:stretch>
                <a:fillRect/>
              </a:stretch>
            </p:blipFill>
            <p:spPr>
              <a:xfrm rot="9896562">
                <a:off x="7253956" y="2465062"/>
                <a:ext cx="273970" cy="362890"/>
              </a:xfrm>
              <a:prstGeom prst="rect">
                <a:avLst/>
              </a:prstGeom>
            </p:spPr>
          </p:pic>
          <p:pic>
            <p:nvPicPr>
              <p:cNvPr id="28" name="Grafik 27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8269492">
                <a:off x="7016697" y="1422231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29" name="Grafik 28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 rot="19493868">
                <a:off x="7751604" y="2715293"/>
                <a:ext cx="408232" cy="540729"/>
              </a:xfrm>
              <a:prstGeom prst="rect">
                <a:avLst/>
              </a:prstGeom>
            </p:spPr>
          </p:pic>
          <p:pic>
            <p:nvPicPr>
              <p:cNvPr id="30" name="Grafik 29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8269492">
                <a:off x="5949898" y="196198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31" name="Grafik 30"/>
              <p:cNvPicPr>
                <a:picLocks noChangeAspect="1"/>
              </p:cNvPicPr>
              <p:nvPr/>
            </p:nvPicPr>
            <p:blipFill>
              <a:blip r:embed="rId4"/>
              <a:srcRect b="17952" l="34732" r="34186" t="32794"/>
              <a:stretch>
                <a:fillRect/>
              </a:stretch>
            </p:blipFill>
            <p:spPr>
              <a:xfrm rot="1830239">
                <a:off x="6091906" y="1652262"/>
                <a:ext cx="273970" cy="362890"/>
              </a:xfrm>
              <a:prstGeom prst="rect">
                <a:avLst/>
              </a:prstGeom>
            </p:spPr>
          </p:pic>
          <p:pic>
            <p:nvPicPr>
              <p:cNvPr id="32" name="Grafik 31"/>
              <p:cNvPicPr>
                <a:picLocks noChangeAspect="1"/>
              </p:cNvPicPr>
              <p:nvPr/>
            </p:nvPicPr>
            <p:blipFill>
              <a:blip r:embed="rId4"/>
              <a:srcRect b="17952" l="34732" r="34186" t="32794"/>
              <a:stretch>
                <a:fillRect/>
              </a:stretch>
            </p:blipFill>
            <p:spPr>
              <a:xfrm rot="9896562">
                <a:off x="7888956" y="2115812"/>
                <a:ext cx="273970" cy="362890"/>
              </a:xfrm>
              <a:prstGeom prst="rect">
                <a:avLst/>
              </a:prstGeom>
            </p:spPr>
          </p:pic>
          <p:pic>
            <p:nvPicPr>
              <p:cNvPr id="33" name="Grafik 32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3804115">
                <a:off x="7708850" y="212708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34" name="Grafik 33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 rot="19286832">
                <a:off x="7295608" y="1446711"/>
                <a:ext cx="506250" cy="670559"/>
              </a:xfrm>
              <a:prstGeom prst="rect">
                <a:avLst/>
              </a:prstGeom>
            </p:spPr>
          </p:pic>
          <p:pic>
            <p:nvPicPr>
              <p:cNvPr id="35" name="Grafik 34"/>
              <p:cNvPicPr>
                <a:picLocks noChangeAspect="1"/>
              </p:cNvPicPr>
              <p:nvPr/>
            </p:nvPicPr>
            <p:blipFill>
              <a:blip r:embed="rId6"/>
              <a:srcRect b="17952" l="34732" r="34186" t="32794"/>
              <a:stretch>
                <a:fillRect/>
              </a:stretch>
            </p:blipFill>
            <p:spPr>
              <a:xfrm rot="1867372">
                <a:off x="6681391" y="1536872"/>
                <a:ext cx="340504" cy="451018"/>
              </a:xfrm>
              <a:prstGeom prst="rect">
                <a:avLst/>
              </a:prstGeom>
            </p:spPr>
          </p:pic>
          <p:pic>
            <p:nvPicPr>
              <p:cNvPr id="36" name="Grafik 35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17824544">
                <a:off x="6699200" y="222868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38" name="Grafik 37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17824544">
                <a:off x="7797751" y="171433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39" name="Grafik 38"/>
              <p:cNvPicPr>
                <a:picLocks noChangeAspect="1"/>
              </p:cNvPicPr>
              <p:nvPr/>
            </p:nvPicPr>
            <p:blipFill>
              <a:blip r:embed="rId3"/>
              <a:srcRect b="17952" l="34732" r="34186" t="32794"/>
              <a:stretch>
                <a:fillRect/>
              </a:stretch>
            </p:blipFill>
            <p:spPr>
              <a:xfrm rot="6904422">
                <a:off x="6207439" y="2232873"/>
                <a:ext cx="401591" cy="531932"/>
              </a:xfrm>
              <a:prstGeom prst="rect">
                <a:avLst/>
              </a:prstGeom>
            </p:spPr>
          </p:pic>
          <p:pic>
            <p:nvPicPr>
              <p:cNvPr id="40" name="Grafik 39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6205731">
                <a:off x="8153351" y="286368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41" name="Grafik 40"/>
              <p:cNvPicPr>
                <a:picLocks noChangeAspect="1"/>
              </p:cNvPicPr>
              <p:nvPr/>
            </p:nvPicPr>
            <p:blipFill>
              <a:blip r:embed="rId4"/>
              <a:srcRect b="17952" l="34732" r="34186" t="32794"/>
              <a:stretch>
                <a:fillRect/>
              </a:stretch>
            </p:blipFill>
            <p:spPr>
              <a:xfrm rot="20658868">
                <a:off x="7450806" y="2280912"/>
                <a:ext cx="273970" cy="362890"/>
              </a:xfrm>
              <a:prstGeom prst="rect">
                <a:avLst/>
              </a:prstGeom>
            </p:spPr>
          </p:pic>
          <p:pic>
            <p:nvPicPr>
              <p:cNvPr id="42" name="Grafik 41"/>
              <p:cNvPicPr>
                <a:picLocks noChangeAspect="1"/>
              </p:cNvPicPr>
              <p:nvPr/>
            </p:nvPicPr>
            <p:blipFill>
              <a:blip r:embed="rId5"/>
              <a:srcRect b="17952" l="34732" r="34186" t="32794"/>
              <a:stretch>
                <a:fillRect/>
              </a:stretch>
            </p:blipFill>
            <p:spPr>
              <a:xfrm rot="4648898">
                <a:off x="7937451" y="1892130"/>
                <a:ext cx="191706" cy="253926"/>
              </a:xfrm>
              <a:prstGeom prst="rect">
                <a:avLst/>
              </a:prstGeom>
            </p:spPr>
          </p:pic>
          <p:pic>
            <p:nvPicPr>
              <p:cNvPr id="43" name="Grafik 42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6751485" y="2479175"/>
                <a:ext cx="122790" cy="162643"/>
              </a:xfrm>
              <a:prstGeom prst="rect">
                <a:avLst/>
              </a:prstGeom>
            </p:spPr>
          </p:pic>
          <p:pic>
            <p:nvPicPr>
              <p:cNvPr id="44" name="Grafik 43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6008535" y="2225175"/>
                <a:ext cx="122790" cy="162643"/>
              </a:xfrm>
              <a:prstGeom prst="rect">
                <a:avLst/>
              </a:prstGeom>
            </p:spPr>
          </p:pic>
          <p:pic>
            <p:nvPicPr>
              <p:cNvPr id="45" name="Grafik 44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7551585" y="2117226"/>
                <a:ext cx="122790" cy="162643"/>
              </a:xfrm>
              <a:prstGeom prst="rect">
                <a:avLst/>
              </a:prstGeom>
            </p:spPr>
          </p:pic>
          <p:pic>
            <p:nvPicPr>
              <p:cNvPr id="46" name="Grafik 45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8135785" y="2110875"/>
                <a:ext cx="122790" cy="162643"/>
              </a:xfrm>
              <a:prstGeom prst="rect">
                <a:avLst/>
              </a:prstGeom>
            </p:spPr>
          </p:pic>
          <p:pic>
            <p:nvPicPr>
              <p:cNvPr id="47" name="Grafik 46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7081685" y="1710825"/>
                <a:ext cx="122790" cy="162643"/>
              </a:xfrm>
              <a:prstGeom prst="rect">
                <a:avLst/>
              </a:prstGeom>
            </p:spPr>
          </p:pic>
          <p:pic>
            <p:nvPicPr>
              <p:cNvPr id="48" name="Grafik 47"/>
              <p:cNvPicPr>
                <a:picLocks noChangeAspect="1"/>
              </p:cNvPicPr>
              <p:nvPr/>
            </p:nvPicPr>
            <p:blipFill>
              <a:blip r:embed="rId7"/>
              <a:srcRect b="17952" l="34732" r="34186" t="32794"/>
              <a:stretch>
                <a:fillRect/>
              </a:stretch>
            </p:blipFill>
            <p:spPr>
              <a:xfrm rot="4648898">
                <a:off x="6580035" y="1507625"/>
                <a:ext cx="122790" cy="162643"/>
              </a:xfrm>
              <a:prstGeom prst="rect">
                <a:avLst/>
              </a:prstGeom>
            </p:spPr>
          </p:pic>
        </p:grpSp>
      </p:grpSp>
      <p:sp>
        <p:nvSpPr>
          <p:cNvPr id="49" name="Textfeld 48"/>
          <p:cNvSpPr txBox="1"/>
          <p:nvPr/>
        </p:nvSpPr>
        <p:spPr>
          <a:xfrm>
            <a:off x="1822052" y="808877"/>
            <a:ext cx="6059922" cy="2377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6000"/>
              </a:lnSpc>
            </a:pPr>
            <a:r>
              <a:rPr b="1" lang="en-US" sz="6600">
                <a:solidFill>
                  <a:srgbClr val="B2B2B2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Do you have any questions or comments?</a:t>
            </a:r>
          </a:p>
        </p:txBody>
      </p:sp>
    </p:spTree>
  </p:cSld>
  <p:clrMapOvr>
    <a:masterClrMapping/>
  </p:clrMapOvr>
  <p:transition/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Gruppieren 9"/>
          <p:cNvGrpSpPr/>
          <p:nvPr/>
        </p:nvGrpSpPr>
        <p:grpSpPr>
          <a:xfrm>
            <a:off x="-1" y="0"/>
            <a:ext cx="12217013" cy="6858001"/>
            <a:chOff x="-1" y="0"/>
            <a:chExt cx="12217013" cy="6858001"/>
          </a:xfrm>
        </p:grpSpPr>
        <p:pic>
          <p:nvPicPr>
            <p:cNvPr id="6" name="Picture 3"/>
            <p:cNvPicPr>
              <a:picLocks noChangeArrowheads="1" noChangeAspect="1"/>
            </p:cNvPicPr>
            <p:nvPr/>
          </p:nvPicPr>
          <p:blipFill>
            <a:blip r:embed="rId2">
              <a:extLst>
                <a:ext uri="{BEBA8EAE-BF5A-486C-A8C5-ECC9F3942E4B}">
                  <a14:imgProps>
                    <a14:imgLayer r:embed="rId3"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rcRect l="22326"/>
            <a:stretch>
              <a:fillRect/>
            </a:stretch>
          </p:blipFill>
          <p:spPr bwMode="auto">
            <a:xfrm flipV="1">
              <a:off x="5099775" y="0"/>
              <a:ext cx="7117237" cy="6858000"/>
            </a:xfrm>
            <a:prstGeom prst="rect">
              <a:avLst/>
            </a:prstGeom>
            <a:noFill/>
          </p:spPr>
        </p:pic>
        <p:sp>
          <p:nvSpPr>
            <p:cNvPr id="9" name="Rechteck 8"/>
            <p:cNvSpPr/>
            <p:nvPr/>
          </p:nvSpPr>
          <p:spPr bwMode="gray">
            <a:xfrm>
              <a:off x="-1" y="1"/>
              <a:ext cx="5099776" cy="6858000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</a:ln>
            <a:effectLst/>
          </p:spPr>
          <p:txBody>
            <a:bodyPr anchor="ctr" bIns="72000" lIns="108000" rIns="144000" rtlCol="0" tIns="108000"/>
            <a:lstStyle/>
            <a:p>
              <a:pPr algn="ctr" indent="-190500" marL="190500">
                <a:lnSpc>
                  <a:spcPct val="95000"/>
                </a:lnSpc>
                <a:spcAft>
                  <a:spcPts val="800"/>
                </a:spcAft>
                <a:buClr>
                  <a:srgbClr val="969696"/>
                </a:buClr>
                <a:buFont charset="2" panose="05000000000000000000" pitchFamily="2" typeface="Wingdings"/>
                <a:buChar char="§"/>
              </a:pPr>
              <a:endParaRPr lang="en-US" noProof="1" sz="1600">
                <a:solidFill>
                  <a:srgbClr val="000000"/>
                </a:solidFill>
                <a:cs charset="0" panose="020b0604020202020204" pitchFamily="34" typeface="Arial"/>
              </a:endParaRPr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577074" y="2281594"/>
            <a:ext cx="7715571" cy="2646878"/>
            <a:chOff x="577074" y="2281594"/>
            <a:chExt cx="7715571" cy="2646878"/>
          </a:xfrm>
        </p:grpSpPr>
        <p:sp>
          <p:nvSpPr>
            <p:cNvPr id="7" name="Textfeld 6"/>
            <p:cNvSpPr txBox="1"/>
            <p:nvPr/>
          </p:nvSpPr>
          <p:spPr bwMode="gray">
            <a:xfrm>
              <a:off x="577074" y="2658332"/>
              <a:ext cx="7474941" cy="1950720"/>
            </a:xfrm>
            <a:prstGeom prst="rect">
              <a:avLst/>
            </a:prstGeom>
            <a:noFill/>
          </p:spPr>
          <p:txBody>
            <a:bodyPr bIns="0" lIns="0" rIns="0" rtlCol="0" tIns="0"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b="1" lang="de-DE" noProof="1" smtClean="0" sz="8000">
                  <a:ln w="12700">
                    <a:noFill/>
                  </a:ln>
                  <a:solidFill>
                    <a:srgbClr val="B2B2B2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Thank you </a:t>
              </a:r>
              <a:br>
                <a:rPr b="1" lang="de-DE" noProof="1" smtClean="0" sz="8000">
                  <a:ln w="12700">
                    <a:noFill/>
                  </a:ln>
                  <a:solidFill>
                    <a:srgbClr val="B2B2B2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</a:br>
              <a:r>
                <a:rPr b="1" lang="de-DE" noProof="1" smtClean="0" sz="8000">
                  <a:ln w="12700">
                    <a:noFill/>
                  </a:ln>
                  <a:solidFill>
                    <a:srgbClr val="B2B2B2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for your attention</a:t>
              </a: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7413877" y="2281594"/>
              <a:ext cx="182880" cy="2621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b="1" lang="de-DE" noProof="1" smtClean="0" sz="16600">
                  <a:ln w="12700">
                    <a:noFill/>
                  </a:ln>
                  <a:solidFill>
                    <a:srgbClr val="B2B2B2"/>
                  </a:solidFill>
                  <a:effectLst>
                    <a:innerShdw blurRad="63500" dir="13500000" dist="50800">
                      <a:prstClr val="black">
                        <a:alpha val="50000"/>
                      </a:prstClr>
                    </a:innerShdw>
                  </a:effectLst>
                </a:rPr>
                <a:t>!</a:t>
              </a:r>
            </a:p>
          </p:txBody>
        </p:sp>
      </p:grpSp>
    </p:spTree>
  </p:cSld>
  <p:clrMapOvr>
    <a:masterClrMapping/>
  </p:clrMapOvr>
  <p:transition/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929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1" name="Gruppieren 20"/>
          <p:cNvGrpSpPr/>
          <p:nvPr/>
        </p:nvGrpSpPr>
        <p:grpSpPr>
          <a:xfrm rot="17510582">
            <a:off x="1415044" y="3639548"/>
            <a:ext cx="868616" cy="926098"/>
            <a:chOff x="-1984375" y="2673350"/>
            <a:chExt cx="647700" cy="690563"/>
          </a:xfrm>
        </p:grpSpPr>
        <p:sp>
          <p:nvSpPr>
            <p:cNvPr id="22" name="Freeform 11"/>
            <p:cNvSpPr/>
            <p:nvPr/>
          </p:nvSpPr>
          <p:spPr bwMode="auto">
            <a:xfrm>
              <a:off x="-1579563" y="2790825"/>
              <a:ext cx="90488" cy="179388"/>
            </a:xfrm>
            <a:custGeom>
              <a:gdLst>
                <a:gd fmla="*/ 19 w 57" name="T0"/>
                <a:gd fmla="*/ 113 h 113" name="T1"/>
                <a:gd fmla="*/ 0 w 57" name="T2"/>
                <a:gd fmla="*/ 106 h 113" name="T3"/>
                <a:gd fmla="*/ 40 w 57" name="T4"/>
                <a:gd fmla="*/ 0 h 113" name="T5"/>
                <a:gd fmla="*/ 57 w 57" name="T6"/>
                <a:gd fmla="*/ 4 h 113" name="T7"/>
                <a:gd fmla="*/ 19 w 57" name="T8"/>
                <a:gd fmla="*/ 113 h 113" name="T9"/>
                <a:gd fmla="*/ 19 w 57" name="T10"/>
                <a:gd fmla="*/ 113 h 1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3" w="57">
                  <a:moveTo>
                    <a:pt x="19" y="113"/>
                  </a:moveTo>
                  <a:lnTo>
                    <a:pt x="0" y="106"/>
                  </a:lnTo>
                  <a:lnTo>
                    <a:pt x="40" y="0"/>
                  </a:lnTo>
                  <a:lnTo>
                    <a:pt x="57" y="4"/>
                  </a:lnTo>
                  <a:lnTo>
                    <a:pt x="19" y="113"/>
                  </a:lnTo>
                  <a:lnTo>
                    <a:pt x="19" y="11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-1560513" y="3094038"/>
              <a:ext cx="168275" cy="209550"/>
            </a:xfrm>
            <a:custGeom>
              <a:gdLst>
                <a:gd fmla="*/ 89 w 106" name="T0"/>
                <a:gd fmla="*/ 132 h 132" name="T1"/>
                <a:gd fmla="*/ 0 w 106" name="T2"/>
                <a:gd fmla="*/ 12 h 132" name="T3"/>
                <a:gd fmla="*/ 14 w 106" name="T4"/>
                <a:gd fmla="*/ 0 h 132" name="T5"/>
                <a:gd fmla="*/ 106 w 106" name="T6"/>
                <a:gd fmla="*/ 121 h 132" name="T7"/>
                <a:gd fmla="*/ 89 w 106" name="T8"/>
                <a:gd fmla="*/ 132 h 132" name="T9"/>
                <a:gd fmla="*/ 89 w 106" name="T10"/>
                <a:gd fmla="*/ 132 h 13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2" w="105">
                  <a:moveTo>
                    <a:pt x="89" y="132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06" y="121"/>
                  </a:lnTo>
                  <a:lnTo>
                    <a:pt x="89" y="132"/>
                  </a:lnTo>
                  <a:lnTo>
                    <a:pt x="89" y="132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-1906588" y="3060700"/>
              <a:ext cx="247650" cy="52388"/>
            </a:xfrm>
            <a:custGeom>
              <a:gdLst>
                <a:gd fmla="*/ 3 w 156" name="T0"/>
                <a:gd fmla="*/ 33 h 33" name="T1"/>
                <a:gd fmla="*/ 0 w 156" name="T2"/>
                <a:gd fmla="*/ 14 h 33" name="T3"/>
                <a:gd fmla="*/ 156 w 156" name="T4"/>
                <a:gd fmla="*/ 0 h 33" name="T5"/>
                <a:gd fmla="*/ 156 w 156" name="T6"/>
                <a:gd fmla="*/ 19 h 33" name="T7"/>
                <a:gd fmla="*/ 3 w 156" name="T8"/>
                <a:gd fmla="*/ 33 h 33" name="T9"/>
                <a:gd fmla="*/ 3 w 156" name="T10"/>
                <a:gd fmla="*/ 33 h 3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3" w="156">
                  <a:moveTo>
                    <a:pt x="3" y="33"/>
                  </a:moveTo>
                  <a:lnTo>
                    <a:pt x="0" y="14"/>
                  </a:lnTo>
                  <a:lnTo>
                    <a:pt x="156" y="0"/>
                  </a:lnTo>
                  <a:lnTo>
                    <a:pt x="156" y="19"/>
                  </a:lnTo>
                  <a:lnTo>
                    <a:pt x="3" y="33"/>
                  </a:lnTo>
                  <a:lnTo>
                    <a:pt x="3" y="3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Oval 7"/>
            <p:cNvSpPr>
              <a:spLocks noChangeArrowheads="1"/>
            </p:cNvSpPr>
            <p:nvPr/>
          </p:nvSpPr>
          <p:spPr bwMode="auto">
            <a:xfrm>
              <a:off x="-1730375" y="2928938"/>
              <a:ext cx="252413" cy="2508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-1497013" y="3198813"/>
              <a:ext cx="160338" cy="16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Oval 9"/>
            <p:cNvSpPr>
              <a:spLocks noChangeArrowheads="1"/>
            </p:cNvSpPr>
            <p:nvPr/>
          </p:nvSpPr>
          <p:spPr bwMode="auto">
            <a:xfrm>
              <a:off x="-1984375" y="3022600"/>
              <a:ext cx="160338" cy="161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Oval 10"/>
            <p:cNvSpPr>
              <a:spLocks noChangeArrowheads="1"/>
            </p:cNvSpPr>
            <p:nvPr/>
          </p:nvSpPr>
          <p:spPr bwMode="auto">
            <a:xfrm>
              <a:off x="-1571625" y="2673350"/>
              <a:ext cx="160338" cy="161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3" name="Gruppieren 32"/>
          <p:cNvGrpSpPr/>
          <p:nvPr/>
        </p:nvGrpSpPr>
        <p:grpSpPr>
          <a:xfrm flipH="1">
            <a:off x="5436826" y="779181"/>
            <a:ext cx="356230" cy="978904"/>
            <a:chOff x="-2760663" y="2711450"/>
            <a:chExt cx="242888" cy="844550"/>
          </a:xfrm>
        </p:grpSpPr>
        <p:sp>
          <p:nvSpPr>
            <p:cNvPr id="34" name="Rectangle 14"/>
            <p:cNvSpPr>
              <a:spLocks noChangeArrowheads="1"/>
            </p:cNvSpPr>
            <p:nvPr/>
          </p:nvSpPr>
          <p:spPr bwMode="auto">
            <a:xfrm>
              <a:off x="-2760663" y="2711450"/>
              <a:ext cx="242888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15"/>
            <p:cNvSpPr/>
            <p:nvPr/>
          </p:nvSpPr>
          <p:spPr bwMode="auto">
            <a:xfrm>
              <a:off x="-2719388" y="2755900"/>
              <a:ext cx="157163" cy="206375"/>
            </a:xfrm>
            <a:custGeom>
              <a:gdLst>
                <a:gd fmla="*/ 42 w 42" name="T0"/>
                <a:gd fmla="*/ 55 h 55" name="T1"/>
                <a:gd fmla="*/ 42 w 42" name="T2"/>
                <a:gd fmla="*/ 0 h 55" name="T3"/>
                <a:gd fmla="*/ 0 w 42" name="T4"/>
                <a:gd fmla="*/ 0 h 55" name="T5"/>
                <a:gd fmla="*/ 0 w 42" name="T6"/>
                <a:gd fmla="*/ 44 h 55" name="T7"/>
                <a:gd fmla="*/ 26 w 42" name="T8"/>
                <a:gd fmla="*/ 53 h 55" name="T9"/>
                <a:gd fmla="*/ 42 w 42" name="T10"/>
                <a:gd fmla="*/ 5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42">
                  <a:moveTo>
                    <a:pt x="42" y="55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39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45"/>
                    <a:pt x="18" y="50"/>
                    <a:pt x="26" y="53"/>
                  </a:cubicBezTo>
                  <a:cubicBezTo>
                    <a:pt x="32" y="55"/>
                    <a:pt x="37" y="55"/>
                    <a:pt x="42" y="5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16"/>
            <p:cNvSpPr/>
            <p:nvPr/>
          </p:nvSpPr>
          <p:spPr bwMode="auto">
            <a:xfrm>
              <a:off x="-2719388" y="2921000"/>
              <a:ext cx="157163" cy="635000"/>
            </a:xfrm>
            <a:custGeom>
              <a:gdLst>
                <a:gd fmla="*/ 26 w 42" name="T0"/>
                <a:gd fmla="*/ 9 h 169" name="T1"/>
                <a:gd fmla="*/ 0 w 42" name="T2"/>
                <a:gd fmla="*/ 0 h 169" name="T3"/>
                <a:gd fmla="*/ 0 w 42" name="T4"/>
                <a:gd fmla="*/ 148 h 169" name="T5"/>
                <a:gd fmla="*/ 21 w 42" name="T6"/>
                <a:gd fmla="*/ 169 h 169" name="T7"/>
                <a:gd fmla="*/ 42 w 42" name="T8"/>
                <a:gd fmla="*/ 148 h 169" name="T9"/>
                <a:gd fmla="*/ 42 w 42" name="T10"/>
                <a:gd fmla="*/ 11 h 169" name="T11"/>
                <a:gd fmla="*/ 26 w 42" name="T12"/>
                <a:gd fmla="*/ 9 h 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9" w="42">
                  <a:moveTo>
                    <a:pt x="26" y="9"/>
                  </a:moveTo>
                  <a:cubicBezTo>
                    <a:pt x="18" y="6"/>
                    <a:pt x="9" y="1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60"/>
                    <a:pt x="10" y="169"/>
                    <a:pt x="21" y="169"/>
                  </a:cubicBezTo>
                  <a:cubicBezTo>
                    <a:pt x="33" y="169"/>
                    <a:pt x="42" y="160"/>
                    <a:pt x="42" y="148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7" y="11"/>
                    <a:pt x="32" y="11"/>
                    <a:pt x="26" y="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4004933" y="409921"/>
            <a:ext cx="804005" cy="2068635"/>
            <a:chOff x="5491161" y="4787901"/>
            <a:chExt cx="457200" cy="1176337"/>
          </a:xfrm>
        </p:grpSpPr>
        <p:sp>
          <p:nvSpPr>
            <p:cNvPr id="39" name="Freeform 9"/>
            <p:cNvSpPr/>
            <p:nvPr/>
          </p:nvSpPr>
          <p:spPr bwMode="auto">
            <a:xfrm>
              <a:off x="5491161" y="5699126"/>
              <a:ext cx="457200" cy="265112"/>
            </a:xfrm>
            <a:custGeom>
              <a:gdLst>
                <a:gd fmla="*/ 77 w 122" name="T0"/>
                <a:gd fmla="*/ 8 h 71" name="T1"/>
                <a:gd fmla="*/ 34 w 122" name="T2"/>
                <a:gd fmla="*/ 18 h 71" name="T3"/>
                <a:gd fmla="*/ 0 w 122" name="T4"/>
                <a:gd fmla="*/ 5 h 71" name="T5"/>
                <a:gd fmla="*/ 0 w 122" name="T6"/>
                <a:gd fmla="*/ 10 h 71" name="T7"/>
                <a:gd fmla="*/ 61 w 122" name="T8"/>
                <a:gd fmla="*/ 71 h 71" name="T9"/>
                <a:gd fmla="*/ 122 w 122" name="T10"/>
                <a:gd fmla="*/ 18 h 71" name="T11"/>
                <a:gd fmla="*/ 117 w 122" name="T12"/>
                <a:gd fmla="*/ 17 h 71" name="T13"/>
                <a:gd fmla="*/ 77 w 122" name="T14"/>
                <a:gd fmla="*/ 8 h 7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" w="122">
                  <a:moveTo>
                    <a:pt x="77" y="8"/>
                  </a:moveTo>
                  <a:cubicBezTo>
                    <a:pt x="59" y="16"/>
                    <a:pt x="55" y="27"/>
                    <a:pt x="34" y="18"/>
                  </a:cubicBezTo>
                  <a:cubicBezTo>
                    <a:pt x="23" y="13"/>
                    <a:pt x="11" y="3"/>
                    <a:pt x="0" y="5"/>
                  </a:cubicBezTo>
                  <a:cubicBezTo>
                    <a:pt x="0" y="7"/>
                    <a:pt x="0" y="8"/>
                    <a:pt x="0" y="10"/>
                  </a:cubicBezTo>
                  <a:cubicBezTo>
                    <a:pt x="0" y="44"/>
                    <a:pt x="27" y="71"/>
                    <a:pt x="61" y="71"/>
                  </a:cubicBezTo>
                  <a:cubicBezTo>
                    <a:pt x="92" y="71"/>
                    <a:pt x="118" y="48"/>
                    <a:pt x="122" y="18"/>
                  </a:cubicBezTo>
                  <a:cubicBezTo>
                    <a:pt x="120" y="18"/>
                    <a:pt x="119" y="17"/>
                    <a:pt x="117" y="17"/>
                  </a:cubicBezTo>
                  <a:cubicBezTo>
                    <a:pt x="103" y="8"/>
                    <a:pt x="94" y="0"/>
                    <a:pt x="77" y="8"/>
                  </a:cubicBezTo>
                  <a:close/>
                </a:path>
              </a:pathLst>
            </a:cu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10"/>
            <p:cNvSpPr/>
            <p:nvPr/>
          </p:nvSpPr>
          <p:spPr bwMode="auto">
            <a:xfrm>
              <a:off x="5491161" y="5019676"/>
              <a:ext cx="457200" cy="781050"/>
            </a:xfrm>
            <a:custGeom>
              <a:gdLst>
                <a:gd fmla="*/ 93 w 122" name="T0"/>
                <a:gd fmla="*/ 139 h 208" name="T1"/>
                <a:gd fmla="*/ 93 w 122" name="T2"/>
                <a:gd fmla="*/ 0 h 208" name="T3"/>
                <a:gd fmla="*/ 29 w 122" name="T4"/>
                <a:gd fmla="*/ 0 h 208" name="T5"/>
                <a:gd fmla="*/ 29 w 122" name="T6"/>
                <a:gd fmla="*/ 139 h 208" name="T7"/>
                <a:gd fmla="*/ 0 w 122" name="T8"/>
                <a:gd fmla="*/ 186 h 208" name="T9"/>
                <a:gd fmla="*/ 34 w 122" name="T10"/>
                <a:gd fmla="*/ 199 h 208" name="T11"/>
                <a:gd fmla="*/ 77 w 122" name="T12"/>
                <a:gd fmla="*/ 189 h 208" name="T13"/>
                <a:gd fmla="*/ 117 w 122" name="T14"/>
                <a:gd fmla="*/ 198 h 208" name="T15"/>
                <a:gd fmla="*/ 122 w 122" name="T16"/>
                <a:gd fmla="*/ 199 h 208" name="T17"/>
                <a:gd fmla="*/ 122 w 122" name="T18"/>
                <a:gd fmla="*/ 191 h 208" name="T19"/>
                <a:gd fmla="*/ 93 w 122" name="T20"/>
                <a:gd fmla="*/ 139 h 20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08" w="122">
                  <a:moveTo>
                    <a:pt x="93" y="139"/>
                  </a:moveTo>
                  <a:cubicBezTo>
                    <a:pt x="93" y="0"/>
                    <a:pt x="93" y="0"/>
                    <a:pt x="93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139"/>
                    <a:pt x="29" y="139"/>
                    <a:pt x="29" y="139"/>
                  </a:cubicBezTo>
                  <a:cubicBezTo>
                    <a:pt x="13" y="149"/>
                    <a:pt x="2" y="166"/>
                    <a:pt x="0" y="186"/>
                  </a:cubicBezTo>
                  <a:cubicBezTo>
                    <a:pt x="11" y="184"/>
                    <a:pt x="23" y="194"/>
                    <a:pt x="34" y="199"/>
                  </a:cubicBezTo>
                  <a:cubicBezTo>
                    <a:pt x="55" y="208"/>
                    <a:pt x="59" y="197"/>
                    <a:pt x="77" y="189"/>
                  </a:cubicBezTo>
                  <a:cubicBezTo>
                    <a:pt x="94" y="181"/>
                    <a:pt x="103" y="189"/>
                    <a:pt x="117" y="198"/>
                  </a:cubicBezTo>
                  <a:cubicBezTo>
                    <a:pt x="119" y="198"/>
                    <a:pt x="120" y="199"/>
                    <a:pt x="122" y="199"/>
                  </a:cubicBezTo>
                  <a:cubicBezTo>
                    <a:pt x="122" y="197"/>
                    <a:pt x="122" y="194"/>
                    <a:pt x="122" y="191"/>
                  </a:cubicBezTo>
                  <a:cubicBezTo>
                    <a:pt x="122" y="169"/>
                    <a:pt x="111" y="150"/>
                    <a:pt x="93" y="139"/>
                  </a:cubicBezTo>
                  <a:close/>
                </a:path>
              </a:pathLst>
            </a:custGeom>
            <a:solidFill>
              <a:srgbClr val="C0C0C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Line 12"/>
            <p:cNvSpPr>
              <a:spLocks noChangeShapeType="1"/>
            </p:cNvSpPr>
            <p:nvPr/>
          </p:nvSpPr>
          <p:spPr bwMode="auto">
            <a:xfrm flipH="1">
              <a:off x="5742780" y="5429251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14"/>
            <p:cNvSpPr>
              <a:spLocks noChangeShapeType="1"/>
            </p:cNvSpPr>
            <p:nvPr/>
          </p:nvSpPr>
          <p:spPr bwMode="auto">
            <a:xfrm flipH="1">
              <a:off x="5742780" y="5372101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Line 16"/>
            <p:cNvSpPr>
              <a:spLocks noChangeShapeType="1"/>
            </p:cNvSpPr>
            <p:nvPr/>
          </p:nvSpPr>
          <p:spPr bwMode="auto">
            <a:xfrm flipH="1">
              <a:off x="5742780" y="5313363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18"/>
            <p:cNvSpPr>
              <a:spLocks noChangeShapeType="1"/>
            </p:cNvSpPr>
            <p:nvPr/>
          </p:nvSpPr>
          <p:spPr bwMode="auto">
            <a:xfrm flipH="1">
              <a:off x="5742780" y="5256213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20"/>
            <p:cNvSpPr>
              <a:spLocks noChangeShapeType="1"/>
            </p:cNvSpPr>
            <p:nvPr/>
          </p:nvSpPr>
          <p:spPr bwMode="auto">
            <a:xfrm flipH="1">
              <a:off x="5742780" y="5200651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Line 22"/>
            <p:cNvSpPr>
              <a:spLocks noChangeShapeType="1"/>
            </p:cNvSpPr>
            <p:nvPr/>
          </p:nvSpPr>
          <p:spPr bwMode="auto">
            <a:xfrm flipH="1">
              <a:off x="5742780" y="5143501"/>
              <a:ext cx="95250" cy="0"/>
            </a:xfrm>
            <a:prstGeom prst="line">
              <a:avLst/>
            </a:prstGeom>
            <a:noFill/>
            <a:ln cap="flat" w="15875">
              <a:solidFill>
                <a:srgbClr val="FFC000"/>
              </a:solidFill>
              <a:prstDash val="solid"/>
              <a:miter lim="800000"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Oval 23"/>
            <p:cNvSpPr>
              <a:spLocks noChangeArrowheads="1"/>
            </p:cNvSpPr>
            <p:nvPr/>
          </p:nvSpPr>
          <p:spPr bwMode="auto">
            <a:xfrm>
              <a:off x="5719761" y="4843463"/>
              <a:ext cx="93663" cy="90487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Oval 24"/>
            <p:cNvSpPr>
              <a:spLocks noChangeArrowheads="1"/>
            </p:cNvSpPr>
            <p:nvPr/>
          </p:nvSpPr>
          <p:spPr bwMode="auto">
            <a:xfrm>
              <a:off x="5621336" y="4787901"/>
              <a:ext cx="79375" cy="79375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Oval 25"/>
            <p:cNvSpPr>
              <a:spLocks noChangeArrowheads="1"/>
            </p:cNvSpPr>
            <p:nvPr/>
          </p:nvSpPr>
          <p:spPr bwMode="auto">
            <a:xfrm>
              <a:off x="5678486" y="4937126"/>
              <a:ext cx="44450" cy="49212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Oval 26"/>
            <p:cNvSpPr>
              <a:spLocks noChangeArrowheads="1"/>
            </p:cNvSpPr>
            <p:nvPr/>
          </p:nvSpPr>
          <p:spPr bwMode="auto">
            <a:xfrm>
              <a:off x="5686423" y="5597526"/>
              <a:ext cx="77788" cy="79375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Oval 27"/>
            <p:cNvSpPr>
              <a:spLocks noChangeArrowheads="1"/>
            </p:cNvSpPr>
            <p:nvPr/>
          </p:nvSpPr>
          <p:spPr bwMode="auto">
            <a:xfrm>
              <a:off x="5656261" y="5691188"/>
              <a:ext cx="44450" cy="49212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2" name="Gruppieren 51"/>
          <p:cNvGrpSpPr/>
          <p:nvPr/>
        </p:nvGrpSpPr>
        <p:grpSpPr>
          <a:xfrm>
            <a:off x="4604785" y="2939284"/>
            <a:ext cx="1440621" cy="1620698"/>
            <a:chOff x="7145338" y="2781300"/>
            <a:chExt cx="1079500" cy="1214437"/>
          </a:xfrm>
        </p:grpSpPr>
        <p:sp>
          <p:nvSpPr>
            <p:cNvPr id="53" name="Freeform 6"/>
            <p:cNvSpPr/>
            <p:nvPr/>
          </p:nvSpPr>
          <p:spPr bwMode="auto">
            <a:xfrm>
              <a:off x="7145338" y="3417887"/>
              <a:ext cx="963613" cy="577850"/>
            </a:xfrm>
            <a:custGeom>
              <a:gdLst>
                <a:gd fmla="*/ 252 w 257" name="T0"/>
                <a:gd fmla="*/ 98 h 154" name="T1"/>
                <a:gd fmla="*/ 228 w 257" name="T2"/>
                <a:gd fmla="*/ 90 h 154" name="T3"/>
                <a:gd fmla="*/ 220 w 257" name="T4"/>
                <a:gd fmla="*/ 98 h 154" name="T5"/>
                <a:gd fmla="*/ 55 w 257" name="T6"/>
                <a:gd fmla="*/ 25 h 154" name="T7"/>
                <a:gd fmla="*/ 56 w 257" name="T8"/>
                <a:gd fmla="*/ 19 h 154" name="T9"/>
                <a:gd fmla="*/ 39 w 257" name="T10"/>
                <a:gd fmla="*/ 0 h 154" name="T11"/>
                <a:gd fmla="*/ 20 w 257" name="T12"/>
                <a:gd fmla="*/ 17 h 154" name="T13"/>
                <a:gd fmla="*/ 1 w 257" name="T14"/>
                <a:gd fmla="*/ 38 h 154" name="T15"/>
                <a:gd fmla="*/ 18 w 257" name="T16"/>
                <a:gd fmla="*/ 57 h 154" name="T17"/>
                <a:gd fmla="*/ 33 w 257" name="T18"/>
                <a:gd fmla="*/ 50 h 154" name="T19"/>
                <a:gd fmla="*/ 212 w 257" name="T20"/>
                <a:gd fmla="*/ 129 h 154" name="T21"/>
                <a:gd fmla="*/ 213 w 257" name="T22"/>
                <a:gd fmla="*/ 141 h 154" name="T23"/>
                <a:gd fmla="*/ 237 w 257" name="T24"/>
                <a:gd fmla="*/ 150 h 154" name="T25"/>
                <a:gd fmla="*/ 245 w 257" name="T26"/>
                <a:gd fmla="*/ 126 h 154" name="T27"/>
                <a:gd fmla="*/ 252 w 257" name="T28"/>
                <a:gd fmla="*/ 98 h 15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54" w="257">
                  <a:moveTo>
                    <a:pt x="252" y="98"/>
                  </a:moveTo>
                  <a:cubicBezTo>
                    <a:pt x="248" y="90"/>
                    <a:pt x="237" y="86"/>
                    <a:pt x="228" y="90"/>
                  </a:cubicBezTo>
                  <a:cubicBezTo>
                    <a:pt x="225" y="92"/>
                    <a:pt x="222" y="94"/>
                    <a:pt x="220" y="98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56" y="23"/>
                    <a:pt x="56" y="21"/>
                    <a:pt x="56" y="19"/>
                  </a:cubicBezTo>
                  <a:cubicBezTo>
                    <a:pt x="57" y="9"/>
                    <a:pt x="49" y="1"/>
                    <a:pt x="39" y="0"/>
                  </a:cubicBezTo>
                  <a:cubicBezTo>
                    <a:pt x="29" y="0"/>
                    <a:pt x="21" y="7"/>
                    <a:pt x="20" y="17"/>
                  </a:cubicBezTo>
                  <a:cubicBezTo>
                    <a:pt x="20" y="19"/>
                    <a:pt x="1" y="28"/>
                    <a:pt x="1" y="38"/>
                  </a:cubicBezTo>
                  <a:cubicBezTo>
                    <a:pt x="0" y="48"/>
                    <a:pt x="8" y="56"/>
                    <a:pt x="18" y="57"/>
                  </a:cubicBezTo>
                  <a:cubicBezTo>
                    <a:pt x="24" y="57"/>
                    <a:pt x="30" y="54"/>
                    <a:pt x="33" y="50"/>
                  </a:cubicBezTo>
                  <a:cubicBezTo>
                    <a:pt x="212" y="129"/>
                    <a:pt x="212" y="129"/>
                    <a:pt x="212" y="129"/>
                  </a:cubicBezTo>
                  <a:cubicBezTo>
                    <a:pt x="211" y="133"/>
                    <a:pt x="211" y="137"/>
                    <a:pt x="213" y="141"/>
                  </a:cubicBezTo>
                  <a:cubicBezTo>
                    <a:pt x="217" y="150"/>
                    <a:pt x="228" y="154"/>
                    <a:pt x="237" y="150"/>
                  </a:cubicBezTo>
                  <a:cubicBezTo>
                    <a:pt x="246" y="146"/>
                    <a:pt x="250" y="135"/>
                    <a:pt x="245" y="126"/>
                  </a:cubicBezTo>
                  <a:cubicBezTo>
                    <a:pt x="245" y="125"/>
                    <a:pt x="257" y="107"/>
                    <a:pt x="252" y="9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Freeform 7"/>
            <p:cNvSpPr/>
            <p:nvPr/>
          </p:nvSpPr>
          <p:spPr bwMode="auto">
            <a:xfrm>
              <a:off x="7261225" y="3414712"/>
              <a:ext cx="963613" cy="566737"/>
            </a:xfrm>
            <a:custGeom>
              <a:gdLst>
                <a:gd fmla="*/ 5 w 257" name="T0"/>
                <a:gd fmla="*/ 95 h 151" name="T1"/>
                <a:gd fmla="*/ 29 w 257" name="T2"/>
                <a:gd fmla="*/ 87 h 151" name="T3"/>
                <a:gd fmla="*/ 37 w 257" name="T4"/>
                <a:gd fmla="*/ 95 h 151" name="T5"/>
                <a:gd fmla="*/ 203 w 257" name="T6"/>
                <a:gd fmla="*/ 25 h 151" name="T7"/>
                <a:gd fmla="*/ 202 w 257" name="T8"/>
                <a:gd fmla="*/ 19 h 151" name="T9"/>
                <a:gd fmla="*/ 220 w 257" name="T10"/>
                <a:gd fmla="*/ 1 h 151" name="T11"/>
                <a:gd fmla="*/ 238 w 257" name="T12"/>
                <a:gd fmla="*/ 18 h 151" name="T13"/>
                <a:gd fmla="*/ 257 w 257" name="T14"/>
                <a:gd fmla="*/ 39 h 151" name="T15"/>
                <a:gd fmla="*/ 240 w 257" name="T16"/>
                <a:gd fmla="*/ 58 h 151" name="T17"/>
                <a:gd fmla="*/ 225 w 257" name="T18"/>
                <a:gd fmla="*/ 50 h 151" name="T19"/>
                <a:gd fmla="*/ 45 w 257" name="T20"/>
                <a:gd fmla="*/ 126 h 151" name="T21"/>
                <a:gd fmla="*/ 43 w 257" name="T22"/>
                <a:gd fmla="*/ 139 h 151" name="T23"/>
                <a:gd fmla="*/ 19 w 257" name="T24"/>
                <a:gd fmla="*/ 147 h 151" name="T25"/>
                <a:gd fmla="*/ 11 w 257" name="T26"/>
                <a:gd fmla="*/ 122 h 151" name="T27"/>
                <a:gd fmla="*/ 5 w 257" name="T28"/>
                <a:gd fmla="*/ 95 h 15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51" w="257">
                  <a:moveTo>
                    <a:pt x="5" y="95"/>
                  </a:moveTo>
                  <a:cubicBezTo>
                    <a:pt x="9" y="86"/>
                    <a:pt x="20" y="83"/>
                    <a:pt x="29" y="87"/>
                  </a:cubicBezTo>
                  <a:cubicBezTo>
                    <a:pt x="33" y="89"/>
                    <a:pt x="35" y="92"/>
                    <a:pt x="37" y="95"/>
                  </a:cubicBezTo>
                  <a:cubicBezTo>
                    <a:pt x="203" y="25"/>
                    <a:pt x="203" y="25"/>
                    <a:pt x="203" y="25"/>
                  </a:cubicBezTo>
                  <a:cubicBezTo>
                    <a:pt x="203" y="23"/>
                    <a:pt x="202" y="21"/>
                    <a:pt x="202" y="19"/>
                  </a:cubicBezTo>
                  <a:cubicBezTo>
                    <a:pt x="202" y="9"/>
                    <a:pt x="210" y="1"/>
                    <a:pt x="220" y="1"/>
                  </a:cubicBezTo>
                  <a:cubicBezTo>
                    <a:pt x="230" y="0"/>
                    <a:pt x="238" y="8"/>
                    <a:pt x="238" y="18"/>
                  </a:cubicBezTo>
                  <a:cubicBezTo>
                    <a:pt x="238" y="19"/>
                    <a:pt x="257" y="29"/>
                    <a:pt x="257" y="39"/>
                  </a:cubicBezTo>
                  <a:cubicBezTo>
                    <a:pt x="257" y="49"/>
                    <a:pt x="250" y="57"/>
                    <a:pt x="240" y="58"/>
                  </a:cubicBezTo>
                  <a:cubicBezTo>
                    <a:pt x="233" y="58"/>
                    <a:pt x="228" y="55"/>
                    <a:pt x="225" y="50"/>
                  </a:cubicBezTo>
                  <a:cubicBezTo>
                    <a:pt x="45" y="126"/>
                    <a:pt x="45" y="126"/>
                    <a:pt x="45" y="126"/>
                  </a:cubicBezTo>
                  <a:cubicBezTo>
                    <a:pt x="46" y="130"/>
                    <a:pt x="45" y="135"/>
                    <a:pt x="43" y="139"/>
                  </a:cubicBezTo>
                  <a:cubicBezTo>
                    <a:pt x="39" y="148"/>
                    <a:pt x="28" y="151"/>
                    <a:pt x="19" y="147"/>
                  </a:cubicBezTo>
                  <a:cubicBezTo>
                    <a:pt x="10" y="142"/>
                    <a:pt x="7" y="131"/>
                    <a:pt x="11" y="122"/>
                  </a:cubicBezTo>
                  <a:cubicBezTo>
                    <a:pt x="12" y="121"/>
                    <a:pt x="0" y="104"/>
                    <a:pt x="5" y="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Freeform 28"/>
            <p:cNvSpPr>
              <a:spLocks noEditPoints="1"/>
            </p:cNvSpPr>
            <p:nvPr/>
          </p:nvSpPr>
          <p:spPr bwMode="auto">
            <a:xfrm>
              <a:off x="7302500" y="2781300"/>
              <a:ext cx="719138" cy="831850"/>
            </a:xfrm>
            <a:custGeom>
              <a:gdLst>
                <a:gd fmla="*/ 105 w 192" name="T0"/>
                <a:gd fmla="*/ 1 h 222" name="T1"/>
                <a:gd fmla="*/ 28 w 192" name="T2"/>
                <a:gd fmla="*/ 128 h 222" name="T3"/>
                <a:gd fmla="*/ 46 w 192" name="T4"/>
                <a:gd fmla="*/ 151 h 222" name="T5"/>
                <a:gd fmla="*/ 51 w 192" name="T6"/>
                <a:gd fmla="*/ 180 h 222" name="T7"/>
                <a:gd fmla="*/ 92 w 192" name="T8"/>
                <a:gd fmla="*/ 219 h 222" name="T9"/>
                <a:gd fmla="*/ 137 w 192" name="T10"/>
                <a:gd fmla="*/ 211 h 222" name="T11"/>
                <a:gd fmla="*/ 155 w 192" name="T12"/>
                <a:gd fmla="*/ 154 h 222" name="T13"/>
                <a:gd fmla="*/ 182 w 192" name="T14"/>
                <a:gd fmla="*/ 100 h 222" name="T15"/>
                <a:gd fmla="*/ 50 w 192" name="T16"/>
                <a:gd fmla="*/ 118 h 222" name="T17"/>
                <a:gd fmla="*/ 88 w 192" name="T18"/>
                <a:gd fmla="*/ 92 h 222" name="T19"/>
                <a:gd fmla="*/ 82 w 192" name="T20"/>
                <a:gd fmla="*/ 116 h 222" name="T21"/>
                <a:gd fmla="*/ 143 w 192" name="T22"/>
                <a:gd fmla="*/ 177 h 222" name="T23"/>
                <a:gd fmla="*/ 132 w 192" name="T24"/>
                <a:gd fmla="*/ 178 h 222" name="T25"/>
                <a:gd fmla="*/ 126 w 192" name="T26"/>
                <a:gd fmla="*/ 191 h 222" name="T27"/>
                <a:gd fmla="*/ 124 w 192" name="T28"/>
                <a:gd fmla="*/ 178 h 222" name="T29"/>
                <a:gd fmla="*/ 118 w 192" name="T30"/>
                <a:gd fmla="*/ 192 h 222" name="T31"/>
                <a:gd fmla="*/ 116 w 192" name="T32"/>
                <a:gd fmla="*/ 178 h 222" name="T33"/>
                <a:gd fmla="*/ 110 w 192" name="T34"/>
                <a:gd fmla="*/ 193 h 222" name="T35"/>
                <a:gd fmla="*/ 108 w 192" name="T36"/>
                <a:gd fmla="*/ 178 h 222" name="T37"/>
                <a:gd fmla="*/ 102 w 192" name="T38"/>
                <a:gd fmla="*/ 193 h 222" name="T39"/>
                <a:gd fmla="*/ 100 w 192" name="T40"/>
                <a:gd fmla="*/ 178 h 222" name="T41"/>
                <a:gd fmla="*/ 94 w 192" name="T42"/>
                <a:gd fmla="*/ 193 h 222" name="T43"/>
                <a:gd fmla="*/ 92 w 192" name="T44"/>
                <a:gd fmla="*/ 178 h 222" name="T45"/>
                <a:gd fmla="*/ 85 w 192" name="T46"/>
                <a:gd fmla="*/ 192 h 222" name="T47"/>
                <a:gd fmla="*/ 83 w 192" name="T48"/>
                <a:gd fmla="*/ 178 h 222" name="T49"/>
                <a:gd fmla="*/ 77 w 192" name="T50"/>
                <a:gd fmla="*/ 191 h 222" name="T51"/>
                <a:gd fmla="*/ 75 w 192" name="T52"/>
                <a:gd fmla="*/ 178 h 222" name="T53"/>
                <a:gd fmla="*/ 69 w 192" name="T54"/>
                <a:gd fmla="*/ 188 h 222" name="T55"/>
                <a:gd fmla="*/ 60 w 192" name="T56"/>
                <a:gd fmla="*/ 177 h 222" name="T57"/>
                <a:gd fmla="*/ 69 w 192" name="T58"/>
                <a:gd fmla="*/ 165 h 222" name="T59"/>
                <a:gd fmla="*/ 69 w 192" name="T60"/>
                <a:gd fmla="*/ 177 h 222" name="T61"/>
                <a:gd fmla="*/ 75 w 192" name="T62"/>
                <a:gd fmla="*/ 165 h 222" name="T63"/>
                <a:gd fmla="*/ 77 w 192" name="T64"/>
                <a:gd fmla="*/ 177 h 222" name="T65"/>
                <a:gd fmla="*/ 83 w 192" name="T66"/>
                <a:gd fmla="*/ 164 h 222" name="T67"/>
                <a:gd fmla="*/ 85 w 192" name="T68"/>
                <a:gd fmla="*/ 177 h 222" name="T69"/>
                <a:gd fmla="*/ 92 w 192" name="T70"/>
                <a:gd fmla="*/ 164 h 222" name="T71"/>
                <a:gd fmla="*/ 94 w 192" name="T72"/>
                <a:gd fmla="*/ 177 h 222" name="T73"/>
                <a:gd fmla="*/ 100 w 192" name="T74"/>
                <a:gd fmla="*/ 164 h 222" name="T75"/>
                <a:gd fmla="*/ 102 w 192" name="T76"/>
                <a:gd fmla="*/ 177 h 222" name="T77"/>
                <a:gd fmla="*/ 108 w 192" name="T78"/>
                <a:gd fmla="*/ 164 h 222" name="T79"/>
                <a:gd fmla="*/ 110 w 192" name="T80"/>
                <a:gd fmla="*/ 177 h 222" name="T81"/>
                <a:gd fmla="*/ 116 w 192" name="T82"/>
                <a:gd fmla="*/ 164 h 222" name="T83"/>
                <a:gd fmla="*/ 118 w 192" name="T84"/>
                <a:gd fmla="*/ 177 h 222" name="T85"/>
                <a:gd fmla="*/ 124 w 192" name="T86"/>
                <a:gd fmla="*/ 165 h 222" name="T87"/>
                <a:gd fmla="*/ 126 w 192" name="T88"/>
                <a:gd fmla="*/ 177 h 222" name="T89"/>
                <a:gd fmla="*/ 132 w 192" name="T90"/>
                <a:gd fmla="*/ 165 h 222" name="T91"/>
                <a:gd fmla="*/ 146 w 192" name="T92"/>
                <a:gd fmla="*/ 153 h 222" name="T93"/>
                <a:gd fmla="*/ 149 w 192" name="T94"/>
                <a:gd fmla="*/ 151 h 222" name="T95"/>
                <a:gd fmla="*/ 143 w 192" name="T96"/>
                <a:gd fmla="*/ 177 h 222" name="T97"/>
                <a:gd fmla="*/ 111 w 192" name="T98"/>
                <a:gd fmla="*/ 109 h 222" name="T99"/>
                <a:gd fmla="*/ 157 w 192" name="T100"/>
                <a:gd fmla="*/ 99 h 222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221" w="192">
                  <a:moveTo>
                    <a:pt x="187" y="54"/>
                  </a:moveTo>
                  <a:cubicBezTo>
                    <a:pt x="173" y="0"/>
                    <a:pt x="114" y="1"/>
                    <a:pt x="105" y="1"/>
                  </a:cubicBezTo>
                  <a:cubicBezTo>
                    <a:pt x="0" y="5"/>
                    <a:pt x="17" y="79"/>
                    <a:pt x="21" y="88"/>
                  </a:cubicBezTo>
                  <a:cubicBezTo>
                    <a:pt x="25" y="96"/>
                    <a:pt x="28" y="119"/>
                    <a:pt x="28" y="128"/>
                  </a:cubicBezTo>
                  <a:cubicBezTo>
                    <a:pt x="28" y="136"/>
                    <a:pt x="24" y="149"/>
                    <a:pt x="38" y="150"/>
                  </a:cubicBezTo>
                  <a:cubicBezTo>
                    <a:pt x="41" y="151"/>
                    <a:pt x="43" y="151"/>
                    <a:pt x="46" y="151"/>
                  </a:cubicBezTo>
                  <a:cubicBezTo>
                    <a:pt x="46" y="151"/>
                    <a:pt x="47" y="151"/>
                    <a:pt x="47" y="151"/>
                  </a:cubicBezTo>
                  <a:cubicBezTo>
                    <a:pt x="49" y="159"/>
                    <a:pt x="50" y="171"/>
                    <a:pt x="51" y="180"/>
                  </a:cubicBezTo>
                  <a:cubicBezTo>
                    <a:pt x="51" y="189"/>
                    <a:pt x="48" y="204"/>
                    <a:pt x="61" y="207"/>
                  </a:cubicBezTo>
                  <a:cubicBezTo>
                    <a:pt x="74" y="211"/>
                    <a:pt x="90" y="217"/>
                    <a:pt x="92" y="219"/>
                  </a:cubicBezTo>
                  <a:cubicBezTo>
                    <a:pt x="95" y="220"/>
                    <a:pt x="102" y="222"/>
                    <a:pt x="108" y="219"/>
                  </a:cubicBezTo>
                  <a:cubicBezTo>
                    <a:pt x="114" y="215"/>
                    <a:pt x="130" y="211"/>
                    <a:pt x="137" y="211"/>
                  </a:cubicBezTo>
                  <a:cubicBezTo>
                    <a:pt x="144" y="211"/>
                    <a:pt x="152" y="204"/>
                    <a:pt x="152" y="195"/>
                  </a:cubicBezTo>
                  <a:cubicBezTo>
                    <a:pt x="152" y="188"/>
                    <a:pt x="153" y="163"/>
                    <a:pt x="155" y="154"/>
                  </a:cubicBezTo>
                  <a:cubicBezTo>
                    <a:pt x="169" y="158"/>
                    <a:pt x="179" y="145"/>
                    <a:pt x="176" y="137"/>
                  </a:cubicBezTo>
                  <a:cubicBezTo>
                    <a:pt x="173" y="127"/>
                    <a:pt x="175" y="110"/>
                    <a:pt x="182" y="100"/>
                  </a:cubicBezTo>
                  <a:cubicBezTo>
                    <a:pt x="182" y="100"/>
                    <a:pt x="192" y="72"/>
                    <a:pt x="187" y="54"/>
                  </a:cubicBezTo>
                  <a:close/>
                  <a:moveTo>
                    <a:pt x="50" y="118"/>
                  </a:moveTo>
                  <a:cubicBezTo>
                    <a:pt x="47" y="118"/>
                    <a:pt x="42" y="103"/>
                    <a:pt x="47" y="96"/>
                  </a:cubicBezTo>
                  <a:cubicBezTo>
                    <a:pt x="52" y="90"/>
                    <a:pt x="83" y="91"/>
                    <a:pt x="88" y="92"/>
                  </a:cubicBezTo>
                  <a:cubicBezTo>
                    <a:pt x="88" y="92"/>
                    <a:pt x="93" y="93"/>
                    <a:pt x="92" y="100"/>
                  </a:cubicBezTo>
                  <a:cubicBezTo>
                    <a:pt x="90" y="111"/>
                    <a:pt x="89" y="110"/>
                    <a:pt x="82" y="116"/>
                  </a:cubicBezTo>
                  <a:cubicBezTo>
                    <a:pt x="67" y="133"/>
                    <a:pt x="53" y="119"/>
                    <a:pt x="50" y="118"/>
                  </a:cubicBezTo>
                  <a:close/>
                  <a:moveTo>
                    <a:pt x="143" y="177"/>
                  </a:moveTo>
                  <a:cubicBezTo>
                    <a:pt x="142" y="181"/>
                    <a:pt x="142" y="186"/>
                    <a:pt x="132" y="189"/>
                  </a:cubicBezTo>
                  <a:cubicBezTo>
                    <a:pt x="132" y="178"/>
                    <a:pt x="132" y="178"/>
                    <a:pt x="132" y="178"/>
                  </a:cubicBezTo>
                  <a:cubicBezTo>
                    <a:pt x="126" y="178"/>
                    <a:pt x="126" y="178"/>
                    <a:pt x="126" y="178"/>
                  </a:cubicBezTo>
                  <a:cubicBezTo>
                    <a:pt x="126" y="191"/>
                    <a:pt x="126" y="191"/>
                    <a:pt x="126" y="191"/>
                  </a:cubicBezTo>
                  <a:cubicBezTo>
                    <a:pt x="125" y="191"/>
                    <a:pt x="125" y="191"/>
                    <a:pt x="124" y="191"/>
                  </a:cubicBezTo>
                  <a:cubicBezTo>
                    <a:pt x="124" y="178"/>
                    <a:pt x="124" y="178"/>
                    <a:pt x="124" y="178"/>
                  </a:cubicBezTo>
                  <a:cubicBezTo>
                    <a:pt x="118" y="178"/>
                    <a:pt x="118" y="178"/>
                    <a:pt x="118" y="178"/>
                  </a:cubicBezTo>
                  <a:cubicBezTo>
                    <a:pt x="118" y="192"/>
                    <a:pt x="118" y="192"/>
                    <a:pt x="118" y="192"/>
                  </a:cubicBezTo>
                  <a:cubicBezTo>
                    <a:pt x="117" y="192"/>
                    <a:pt x="117" y="192"/>
                    <a:pt x="116" y="192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93"/>
                    <a:pt x="110" y="193"/>
                    <a:pt x="110" y="193"/>
                  </a:cubicBezTo>
                  <a:cubicBezTo>
                    <a:pt x="109" y="193"/>
                    <a:pt x="109" y="193"/>
                    <a:pt x="108" y="193"/>
                  </a:cubicBezTo>
                  <a:cubicBezTo>
                    <a:pt x="108" y="178"/>
                    <a:pt x="108" y="178"/>
                    <a:pt x="108" y="178"/>
                  </a:cubicBezTo>
                  <a:cubicBezTo>
                    <a:pt x="102" y="178"/>
                    <a:pt x="102" y="178"/>
                    <a:pt x="102" y="178"/>
                  </a:cubicBezTo>
                  <a:cubicBezTo>
                    <a:pt x="102" y="193"/>
                    <a:pt x="102" y="193"/>
                    <a:pt x="102" y="193"/>
                  </a:cubicBezTo>
                  <a:cubicBezTo>
                    <a:pt x="101" y="193"/>
                    <a:pt x="100" y="193"/>
                    <a:pt x="100" y="193"/>
                  </a:cubicBezTo>
                  <a:cubicBezTo>
                    <a:pt x="100" y="178"/>
                    <a:pt x="100" y="178"/>
                    <a:pt x="100" y="178"/>
                  </a:cubicBezTo>
                  <a:cubicBezTo>
                    <a:pt x="94" y="178"/>
                    <a:pt x="94" y="178"/>
                    <a:pt x="94" y="178"/>
                  </a:cubicBezTo>
                  <a:cubicBezTo>
                    <a:pt x="94" y="193"/>
                    <a:pt x="94" y="193"/>
                    <a:pt x="94" y="193"/>
                  </a:cubicBezTo>
                  <a:cubicBezTo>
                    <a:pt x="93" y="193"/>
                    <a:pt x="92" y="193"/>
                    <a:pt x="92" y="193"/>
                  </a:cubicBezTo>
                  <a:cubicBezTo>
                    <a:pt x="92" y="178"/>
                    <a:pt x="92" y="178"/>
                    <a:pt x="92" y="178"/>
                  </a:cubicBezTo>
                  <a:cubicBezTo>
                    <a:pt x="85" y="178"/>
                    <a:pt x="85" y="178"/>
                    <a:pt x="85" y="178"/>
                  </a:cubicBezTo>
                  <a:cubicBezTo>
                    <a:pt x="85" y="192"/>
                    <a:pt x="85" y="192"/>
                    <a:pt x="85" y="192"/>
                  </a:cubicBezTo>
                  <a:cubicBezTo>
                    <a:pt x="85" y="192"/>
                    <a:pt x="84" y="192"/>
                    <a:pt x="83" y="192"/>
                  </a:cubicBezTo>
                  <a:cubicBezTo>
                    <a:pt x="83" y="178"/>
                    <a:pt x="83" y="178"/>
                    <a:pt x="83" y="178"/>
                  </a:cubicBezTo>
                  <a:cubicBezTo>
                    <a:pt x="77" y="178"/>
                    <a:pt x="77" y="178"/>
                    <a:pt x="77" y="178"/>
                  </a:cubicBezTo>
                  <a:cubicBezTo>
                    <a:pt x="77" y="191"/>
                    <a:pt x="77" y="191"/>
                    <a:pt x="77" y="191"/>
                  </a:cubicBezTo>
                  <a:cubicBezTo>
                    <a:pt x="77" y="191"/>
                    <a:pt x="76" y="191"/>
                    <a:pt x="75" y="190"/>
                  </a:cubicBezTo>
                  <a:cubicBezTo>
                    <a:pt x="75" y="178"/>
                    <a:pt x="75" y="178"/>
                    <a:pt x="75" y="178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88"/>
                    <a:pt x="69" y="188"/>
                    <a:pt x="69" y="188"/>
                  </a:cubicBezTo>
                  <a:cubicBezTo>
                    <a:pt x="68" y="187"/>
                    <a:pt x="67" y="186"/>
                    <a:pt x="66" y="185"/>
                  </a:cubicBezTo>
                  <a:cubicBezTo>
                    <a:pt x="63" y="184"/>
                    <a:pt x="62" y="182"/>
                    <a:pt x="60" y="177"/>
                  </a:cubicBezTo>
                  <a:cubicBezTo>
                    <a:pt x="58" y="173"/>
                    <a:pt x="58" y="155"/>
                    <a:pt x="52" y="151"/>
                  </a:cubicBezTo>
                  <a:cubicBezTo>
                    <a:pt x="58" y="152"/>
                    <a:pt x="67" y="154"/>
                    <a:pt x="69" y="165"/>
                  </a:cubicBezTo>
                  <a:cubicBezTo>
                    <a:pt x="69" y="165"/>
                    <a:pt x="69" y="165"/>
                    <a:pt x="69" y="165"/>
                  </a:cubicBezTo>
                  <a:cubicBezTo>
                    <a:pt x="69" y="177"/>
                    <a:pt x="69" y="177"/>
                    <a:pt x="69" y="177"/>
                  </a:cubicBezTo>
                  <a:cubicBezTo>
                    <a:pt x="75" y="177"/>
                    <a:pt x="75" y="177"/>
                    <a:pt x="75" y="177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6" y="165"/>
                    <a:pt x="77" y="164"/>
                    <a:pt x="77" y="164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83" y="177"/>
                    <a:pt x="83" y="177"/>
                    <a:pt x="83" y="177"/>
                  </a:cubicBezTo>
                  <a:cubicBezTo>
                    <a:pt x="83" y="164"/>
                    <a:pt x="83" y="164"/>
                    <a:pt x="83" y="164"/>
                  </a:cubicBezTo>
                  <a:cubicBezTo>
                    <a:pt x="84" y="164"/>
                    <a:pt x="85" y="164"/>
                    <a:pt x="85" y="164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92" y="177"/>
                    <a:pt x="92" y="177"/>
                    <a:pt x="92" y="177"/>
                  </a:cubicBezTo>
                  <a:cubicBezTo>
                    <a:pt x="92" y="164"/>
                    <a:pt x="92" y="164"/>
                    <a:pt x="92" y="164"/>
                  </a:cubicBezTo>
                  <a:cubicBezTo>
                    <a:pt x="92" y="164"/>
                    <a:pt x="93" y="164"/>
                    <a:pt x="94" y="164"/>
                  </a:cubicBezTo>
                  <a:cubicBezTo>
                    <a:pt x="94" y="177"/>
                    <a:pt x="94" y="177"/>
                    <a:pt x="94" y="177"/>
                  </a:cubicBezTo>
                  <a:cubicBezTo>
                    <a:pt x="100" y="177"/>
                    <a:pt x="100" y="177"/>
                    <a:pt x="100" y="177"/>
                  </a:cubicBezTo>
                  <a:cubicBezTo>
                    <a:pt x="100" y="164"/>
                    <a:pt x="100" y="164"/>
                    <a:pt x="100" y="164"/>
                  </a:cubicBezTo>
                  <a:cubicBezTo>
                    <a:pt x="100" y="164"/>
                    <a:pt x="101" y="164"/>
                    <a:pt x="102" y="164"/>
                  </a:cubicBezTo>
                  <a:cubicBezTo>
                    <a:pt x="102" y="177"/>
                    <a:pt x="102" y="177"/>
                    <a:pt x="102" y="177"/>
                  </a:cubicBezTo>
                  <a:cubicBezTo>
                    <a:pt x="108" y="177"/>
                    <a:pt x="108" y="177"/>
                    <a:pt x="108" y="177"/>
                  </a:cubicBezTo>
                  <a:cubicBezTo>
                    <a:pt x="108" y="164"/>
                    <a:pt x="108" y="164"/>
                    <a:pt x="108" y="164"/>
                  </a:cubicBezTo>
                  <a:cubicBezTo>
                    <a:pt x="109" y="164"/>
                    <a:pt x="109" y="164"/>
                    <a:pt x="110" y="164"/>
                  </a:cubicBezTo>
                  <a:cubicBezTo>
                    <a:pt x="110" y="177"/>
                    <a:pt x="110" y="177"/>
                    <a:pt x="110" y="177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6" y="164"/>
                    <a:pt x="116" y="164"/>
                    <a:pt x="116" y="164"/>
                  </a:cubicBezTo>
                  <a:cubicBezTo>
                    <a:pt x="117" y="164"/>
                    <a:pt x="117" y="164"/>
                    <a:pt x="118" y="164"/>
                  </a:cubicBezTo>
                  <a:cubicBezTo>
                    <a:pt x="118" y="177"/>
                    <a:pt x="118" y="177"/>
                    <a:pt x="118" y="177"/>
                  </a:cubicBezTo>
                  <a:cubicBezTo>
                    <a:pt x="124" y="177"/>
                    <a:pt x="124" y="177"/>
                    <a:pt x="124" y="177"/>
                  </a:cubicBezTo>
                  <a:cubicBezTo>
                    <a:pt x="124" y="165"/>
                    <a:pt x="124" y="165"/>
                    <a:pt x="124" y="165"/>
                  </a:cubicBezTo>
                  <a:cubicBezTo>
                    <a:pt x="125" y="165"/>
                    <a:pt x="125" y="165"/>
                    <a:pt x="126" y="165"/>
                  </a:cubicBezTo>
                  <a:cubicBezTo>
                    <a:pt x="126" y="177"/>
                    <a:pt x="126" y="177"/>
                    <a:pt x="126" y="177"/>
                  </a:cubicBezTo>
                  <a:cubicBezTo>
                    <a:pt x="132" y="177"/>
                    <a:pt x="132" y="177"/>
                    <a:pt x="132" y="177"/>
                  </a:cubicBezTo>
                  <a:cubicBezTo>
                    <a:pt x="132" y="165"/>
                    <a:pt x="132" y="165"/>
                    <a:pt x="132" y="165"/>
                  </a:cubicBezTo>
                  <a:cubicBezTo>
                    <a:pt x="133" y="166"/>
                    <a:pt x="133" y="166"/>
                    <a:pt x="133" y="166"/>
                  </a:cubicBezTo>
                  <a:cubicBezTo>
                    <a:pt x="135" y="160"/>
                    <a:pt x="139" y="159"/>
                    <a:pt x="146" y="153"/>
                  </a:cubicBezTo>
                  <a:cubicBezTo>
                    <a:pt x="146" y="153"/>
                    <a:pt x="146" y="153"/>
                    <a:pt x="148" y="151"/>
                  </a:cubicBezTo>
                  <a:cubicBezTo>
                    <a:pt x="148" y="151"/>
                    <a:pt x="149" y="151"/>
                    <a:pt x="149" y="151"/>
                  </a:cubicBezTo>
                  <a:cubicBezTo>
                    <a:pt x="150" y="152"/>
                    <a:pt x="151" y="152"/>
                    <a:pt x="151" y="152"/>
                  </a:cubicBezTo>
                  <a:cubicBezTo>
                    <a:pt x="149" y="154"/>
                    <a:pt x="146" y="159"/>
                    <a:pt x="143" y="177"/>
                  </a:cubicBezTo>
                  <a:close/>
                  <a:moveTo>
                    <a:pt x="144" y="125"/>
                  </a:moveTo>
                  <a:cubicBezTo>
                    <a:pt x="134" y="125"/>
                    <a:pt x="117" y="124"/>
                    <a:pt x="111" y="109"/>
                  </a:cubicBezTo>
                  <a:cubicBezTo>
                    <a:pt x="108" y="98"/>
                    <a:pt x="113" y="94"/>
                    <a:pt x="113" y="94"/>
                  </a:cubicBezTo>
                  <a:cubicBezTo>
                    <a:pt x="119" y="91"/>
                    <a:pt x="147" y="91"/>
                    <a:pt x="157" y="99"/>
                  </a:cubicBezTo>
                  <a:cubicBezTo>
                    <a:pt x="159" y="104"/>
                    <a:pt x="160" y="120"/>
                    <a:pt x="144" y="1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6" name="Gruppieren 55"/>
          <p:cNvGrpSpPr/>
          <p:nvPr/>
        </p:nvGrpSpPr>
        <p:grpSpPr>
          <a:xfrm rot="10800000">
            <a:off x="7144797" y="455625"/>
            <a:ext cx="1023938" cy="1865734"/>
            <a:chOff x="8453438" y="5943600"/>
            <a:chExt cx="660400" cy="1203325"/>
          </a:xfrm>
        </p:grpSpPr>
        <p:sp>
          <p:nvSpPr>
            <p:cNvPr id="57" name="Rectangle 29"/>
            <p:cNvSpPr>
              <a:spLocks noChangeArrowheads="1"/>
            </p:cNvSpPr>
            <p:nvPr/>
          </p:nvSpPr>
          <p:spPr bwMode="auto">
            <a:xfrm>
              <a:off x="8472488" y="6664325"/>
              <a:ext cx="119063" cy="1047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Rectangle 30"/>
            <p:cNvSpPr>
              <a:spLocks noChangeArrowheads="1"/>
            </p:cNvSpPr>
            <p:nvPr/>
          </p:nvSpPr>
          <p:spPr bwMode="auto">
            <a:xfrm>
              <a:off x="8993188" y="6664325"/>
              <a:ext cx="120650" cy="10477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31"/>
            <p:cNvSpPr/>
            <p:nvPr/>
          </p:nvSpPr>
          <p:spPr bwMode="auto">
            <a:xfrm>
              <a:off x="8472488" y="5943600"/>
              <a:ext cx="641350" cy="701675"/>
            </a:xfrm>
            <a:custGeom>
              <a:gdLst>
                <a:gd fmla="*/ 86 w 171" name="T0"/>
                <a:gd fmla="*/ 0 h 187" name="T1"/>
                <a:gd fmla="*/ 0 w 171" name="T2"/>
                <a:gd fmla="*/ 66 h 187" name="T3"/>
                <a:gd fmla="*/ 0 w 171" name="T4"/>
                <a:gd fmla="*/ 85 h 187" name="T5"/>
                <a:gd fmla="*/ 0 w 171" name="T6"/>
                <a:gd fmla="*/ 187 h 187" name="T7"/>
                <a:gd fmla="*/ 32 w 171" name="T8"/>
                <a:gd fmla="*/ 187 h 187" name="T9"/>
                <a:gd fmla="*/ 32 w 171" name="T10"/>
                <a:gd fmla="*/ 83 h 187" name="T11"/>
                <a:gd fmla="*/ 86 w 171" name="T12"/>
                <a:gd fmla="*/ 36 h 187" name="T13"/>
                <a:gd fmla="*/ 139 w 171" name="T14"/>
                <a:gd fmla="*/ 83 h 187" name="T15"/>
                <a:gd fmla="*/ 139 w 171" name="T16"/>
                <a:gd fmla="*/ 187 h 187" name="T17"/>
                <a:gd fmla="*/ 171 w 171" name="T18"/>
                <a:gd fmla="*/ 187 h 187" name="T19"/>
                <a:gd fmla="*/ 171 w 171" name="T20"/>
                <a:gd fmla="*/ 85 h 187" name="T21"/>
                <a:gd fmla="*/ 171 w 171" name="T22"/>
                <a:gd fmla="*/ 66 h 187" name="T23"/>
                <a:gd fmla="*/ 86 w 171" name="T24"/>
                <a:gd fmla="*/ 0 h 18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87" w="171">
                  <a:moveTo>
                    <a:pt x="86" y="0"/>
                  </a:moveTo>
                  <a:cubicBezTo>
                    <a:pt x="41" y="0"/>
                    <a:pt x="5" y="29"/>
                    <a:pt x="0" y="6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187"/>
                    <a:pt x="0" y="187"/>
                    <a:pt x="0" y="187"/>
                  </a:cubicBezTo>
                  <a:cubicBezTo>
                    <a:pt x="32" y="187"/>
                    <a:pt x="32" y="187"/>
                    <a:pt x="32" y="187"/>
                  </a:cubicBezTo>
                  <a:cubicBezTo>
                    <a:pt x="32" y="83"/>
                    <a:pt x="32" y="83"/>
                    <a:pt x="32" y="83"/>
                  </a:cubicBezTo>
                  <a:cubicBezTo>
                    <a:pt x="32" y="57"/>
                    <a:pt x="56" y="36"/>
                    <a:pt x="86" y="36"/>
                  </a:cubicBezTo>
                  <a:cubicBezTo>
                    <a:pt x="115" y="36"/>
                    <a:pt x="139" y="57"/>
                    <a:pt x="139" y="83"/>
                  </a:cubicBezTo>
                  <a:cubicBezTo>
                    <a:pt x="139" y="187"/>
                    <a:pt x="139" y="187"/>
                    <a:pt x="139" y="187"/>
                  </a:cubicBezTo>
                  <a:cubicBezTo>
                    <a:pt x="171" y="187"/>
                    <a:pt x="171" y="187"/>
                    <a:pt x="171" y="187"/>
                  </a:cubicBezTo>
                  <a:cubicBezTo>
                    <a:pt x="171" y="85"/>
                    <a:pt x="171" y="85"/>
                    <a:pt x="171" y="85"/>
                  </a:cubicBezTo>
                  <a:cubicBezTo>
                    <a:pt x="171" y="66"/>
                    <a:pt x="171" y="66"/>
                    <a:pt x="171" y="66"/>
                  </a:cubicBezTo>
                  <a:cubicBezTo>
                    <a:pt x="166" y="29"/>
                    <a:pt x="130" y="0"/>
                    <a:pt x="86" y="0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32"/>
            <p:cNvSpPr/>
            <p:nvPr/>
          </p:nvSpPr>
          <p:spPr bwMode="auto">
            <a:xfrm>
              <a:off x="8453438" y="6810375"/>
              <a:ext cx="107950" cy="336550"/>
            </a:xfrm>
            <a:custGeom>
              <a:gdLst>
                <a:gd fmla="*/ 52 w 68" name="T0"/>
                <a:gd fmla="*/ 0 h 212" name="T1"/>
                <a:gd fmla="*/ 35 w 68" name="T2"/>
                <a:gd fmla="*/ 85 h 212" name="T3"/>
                <a:gd fmla="*/ 0 w 68" name="T4"/>
                <a:gd fmla="*/ 97 h 212" name="T5"/>
                <a:gd fmla="*/ 16 w 68" name="T6"/>
                <a:gd fmla="*/ 212 h 212" name="T7"/>
                <a:gd fmla="*/ 28 w 68" name="T8"/>
                <a:gd fmla="*/ 125 h 212" name="T9"/>
                <a:gd fmla="*/ 68 w 68" name="T10"/>
                <a:gd fmla="*/ 104 h 212" name="T11"/>
                <a:gd fmla="*/ 52 w 68" name="T12"/>
                <a:gd fmla="*/ 0 h 2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1" w="68">
                  <a:moveTo>
                    <a:pt x="52" y="0"/>
                  </a:moveTo>
                  <a:lnTo>
                    <a:pt x="35" y="85"/>
                  </a:lnTo>
                  <a:lnTo>
                    <a:pt x="0" y="97"/>
                  </a:lnTo>
                  <a:lnTo>
                    <a:pt x="16" y="212"/>
                  </a:lnTo>
                  <a:lnTo>
                    <a:pt x="28" y="125"/>
                  </a:lnTo>
                  <a:lnTo>
                    <a:pt x="68" y="10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33"/>
            <p:cNvSpPr/>
            <p:nvPr/>
          </p:nvSpPr>
          <p:spPr bwMode="auto">
            <a:xfrm>
              <a:off x="8974138" y="6805613"/>
              <a:ext cx="109538" cy="341312"/>
            </a:xfrm>
            <a:custGeom>
              <a:gdLst>
                <a:gd fmla="*/ 52 w 69" name="T0"/>
                <a:gd fmla="*/ 0 h 215" name="T1"/>
                <a:gd fmla="*/ 36 w 69" name="T2"/>
                <a:gd fmla="*/ 88 h 215" name="T3"/>
                <a:gd fmla="*/ 0 w 69" name="T4"/>
                <a:gd fmla="*/ 97 h 215" name="T5"/>
                <a:gd fmla="*/ 17 w 69" name="T6"/>
                <a:gd fmla="*/ 215 h 215" name="T7"/>
                <a:gd fmla="*/ 29 w 69" name="T8"/>
                <a:gd fmla="*/ 126 h 215" name="T9"/>
                <a:gd fmla="*/ 69 w 69" name="T10"/>
                <a:gd fmla="*/ 104 h 215" name="T11"/>
                <a:gd fmla="*/ 52 w 69" name="T12"/>
                <a:gd fmla="*/ 0 h 21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5" w="69">
                  <a:moveTo>
                    <a:pt x="52" y="0"/>
                  </a:moveTo>
                  <a:lnTo>
                    <a:pt x="36" y="88"/>
                  </a:lnTo>
                  <a:lnTo>
                    <a:pt x="0" y="97"/>
                  </a:lnTo>
                  <a:lnTo>
                    <a:pt x="17" y="215"/>
                  </a:lnTo>
                  <a:lnTo>
                    <a:pt x="29" y="126"/>
                  </a:lnTo>
                  <a:lnTo>
                    <a:pt x="69" y="10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62" name="Gruppieren 61"/>
          <p:cNvGrpSpPr/>
          <p:nvPr/>
        </p:nvGrpSpPr>
        <p:grpSpPr>
          <a:xfrm>
            <a:off x="7273737" y="5095415"/>
            <a:ext cx="1579078" cy="1446528"/>
            <a:chOff x="9323388" y="5951538"/>
            <a:chExt cx="1304925" cy="1195387"/>
          </a:xfrm>
        </p:grpSpPr>
        <p:sp>
          <p:nvSpPr>
            <p:cNvPr id="63" name="Oval 34"/>
            <p:cNvSpPr>
              <a:spLocks noChangeArrowheads="1"/>
            </p:cNvSpPr>
            <p:nvPr/>
          </p:nvSpPr>
          <p:spPr bwMode="auto">
            <a:xfrm>
              <a:off x="9840913" y="6353175"/>
              <a:ext cx="269875" cy="269875"/>
            </a:xfrm>
            <a:prstGeom prst="ellipse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Freeform 35"/>
            <p:cNvSpPr/>
            <p:nvPr/>
          </p:nvSpPr>
          <p:spPr bwMode="auto">
            <a:xfrm>
              <a:off x="9601200" y="6637338"/>
              <a:ext cx="754063" cy="509587"/>
            </a:xfrm>
            <a:custGeom>
              <a:gdLst>
                <a:gd fmla="*/ 100 w 201" name="T0"/>
                <a:gd fmla="*/ 9 h 136" name="T1"/>
                <a:gd fmla="*/ 72 w 201" name="T2"/>
                <a:gd fmla="*/ 0 h 136" name="T3"/>
                <a:gd fmla="*/ 0 w 201" name="T4"/>
                <a:gd fmla="*/ 104 h 136" name="T5"/>
                <a:gd fmla="*/ 100 w 201" name="T6"/>
                <a:gd fmla="*/ 136 h 136" name="T7"/>
                <a:gd fmla="*/ 201 w 201" name="T8"/>
                <a:gd fmla="*/ 104 h 136" name="T9"/>
                <a:gd fmla="*/ 128 w 201" name="T10"/>
                <a:gd fmla="*/ 0 h 136" name="T11"/>
                <a:gd fmla="*/ 100 w 201" name="T12"/>
                <a:gd fmla="*/ 9 h 13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6" w="201">
                  <a:moveTo>
                    <a:pt x="100" y="9"/>
                  </a:moveTo>
                  <a:cubicBezTo>
                    <a:pt x="90" y="9"/>
                    <a:pt x="80" y="6"/>
                    <a:pt x="72" y="0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28" y="124"/>
                    <a:pt x="63" y="136"/>
                    <a:pt x="100" y="136"/>
                  </a:cubicBezTo>
                  <a:cubicBezTo>
                    <a:pt x="138" y="136"/>
                    <a:pt x="172" y="124"/>
                    <a:pt x="201" y="104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0" y="6"/>
                    <a:pt x="111" y="9"/>
                    <a:pt x="100" y="9"/>
                  </a:cubicBezTo>
                  <a:close/>
                </a:path>
              </a:pathLst>
            </a:cu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Freeform 36"/>
            <p:cNvSpPr/>
            <p:nvPr/>
          </p:nvSpPr>
          <p:spPr bwMode="auto">
            <a:xfrm>
              <a:off x="9323388" y="5951538"/>
              <a:ext cx="547688" cy="536575"/>
            </a:xfrm>
            <a:custGeom>
              <a:gdLst>
                <a:gd fmla="*/ 0 w 146" name="T0"/>
                <a:gd fmla="*/ 143 h 143" name="T1"/>
                <a:gd fmla="*/ 125 w 146" name="T2"/>
                <a:gd fmla="*/ 143 h 143" name="T3"/>
                <a:gd fmla="*/ 146 w 146" name="T4"/>
                <a:gd fmla="*/ 103 h 143" name="T5"/>
                <a:gd fmla="*/ 74 w 146" name="T6"/>
                <a:gd fmla="*/ 0 h 143" name="T7"/>
                <a:gd fmla="*/ 0 w 146" name="T8"/>
                <a:gd fmla="*/ 143 h 1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3" w="146">
                  <a:moveTo>
                    <a:pt x="0" y="143"/>
                  </a:moveTo>
                  <a:cubicBezTo>
                    <a:pt x="125" y="143"/>
                    <a:pt x="125" y="143"/>
                    <a:pt x="125" y="143"/>
                  </a:cubicBezTo>
                  <a:cubicBezTo>
                    <a:pt x="125" y="126"/>
                    <a:pt x="133" y="112"/>
                    <a:pt x="146" y="103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29" y="31"/>
                    <a:pt x="0" y="84"/>
                    <a:pt x="0" y="143"/>
                  </a:cubicBezTo>
                  <a:close/>
                </a:path>
              </a:pathLst>
            </a:cu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Freeform 37"/>
            <p:cNvSpPr/>
            <p:nvPr/>
          </p:nvSpPr>
          <p:spPr bwMode="auto">
            <a:xfrm>
              <a:off x="10080625" y="5951538"/>
              <a:ext cx="547688" cy="536575"/>
            </a:xfrm>
            <a:custGeom>
              <a:gdLst>
                <a:gd fmla="*/ 21 w 146" name="T0"/>
                <a:gd fmla="*/ 143 h 143" name="T1"/>
                <a:gd fmla="*/ 146 w 146" name="T2"/>
                <a:gd fmla="*/ 143 h 143" name="T3"/>
                <a:gd fmla="*/ 73 w 146" name="T4"/>
                <a:gd fmla="*/ 0 h 143" name="T5"/>
                <a:gd fmla="*/ 0 w 146" name="T6"/>
                <a:gd fmla="*/ 103 h 143" name="T7"/>
                <a:gd fmla="*/ 21 w 146" name="T8"/>
                <a:gd fmla="*/ 143 h 14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3" w="146">
                  <a:moveTo>
                    <a:pt x="21" y="143"/>
                  </a:moveTo>
                  <a:cubicBezTo>
                    <a:pt x="146" y="143"/>
                    <a:pt x="146" y="143"/>
                    <a:pt x="146" y="143"/>
                  </a:cubicBezTo>
                  <a:cubicBezTo>
                    <a:pt x="146" y="84"/>
                    <a:pt x="117" y="31"/>
                    <a:pt x="73" y="0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13" y="112"/>
                    <a:pt x="21" y="126"/>
                    <a:pt x="21" y="143"/>
                  </a:cubicBezTo>
                  <a:close/>
                </a:path>
              </a:pathLst>
            </a:cu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Rectangle 38"/>
            <p:cNvSpPr>
              <a:spLocks noChangeArrowheads="1"/>
            </p:cNvSpPr>
            <p:nvPr/>
          </p:nvSpPr>
          <p:spPr bwMode="auto">
            <a:xfrm>
              <a:off x="9975850" y="6488113"/>
              <a:ext cx="1588" cy="1587"/>
            </a:xfrm>
            <a:prstGeom prst="rect">
              <a:avLst/>
            </a:pr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68" name="Gruppieren 67"/>
          <p:cNvGrpSpPr/>
          <p:nvPr/>
        </p:nvGrpSpPr>
        <p:grpSpPr>
          <a:xfrm>
            <a:off x="6488597" y="1917576"/>
            <a:ext cx="2170252" cy="2879681"/>
            <a:chOff x="1092199" y="965201"/>
            <a:chExt cx="903288" cy="1198562"/>
          </a:xfrm>
        </p:grpSpPr>
        <p:sp>
          <p:nvSpPr>
            <p:cNvPr id="69" name="Oval 39"/>
            <p:cNvSpPr>
              <a:spLocks noChangeArrowheads="1"/>
            </p:cNvSpPr>
            <p:nvPr/>
          </p:nvSpPr>
          <p:spPr bwMode="auto">
            <a:xfrm>
              <a:off x="1470024" y="1935952"/>
              <a:ext cx="158750" cy="15716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Oval 40"/>
            <p:cNvSpPr>
              <a:spLocks noChangeArrowheads="1"/>
            </p:cNvSpPr>
            <p:nvPr/>
          </p:nvSpPr>
          <p:spPr bwMode="auto">
            <a:xfrm>
              <a:off x="1223962" y="1230313"/>
              <a:ext cx="111125" cy="1095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Freeform 41"/>
            <p:cNvSpPr/>
            <p:nvPr/>
          </p:nvSpPr>
          <p:spPr bwMode="auto">
            <a:xfrm>
              <a:off x="1238249" y="2058988"/>
              <a:ext cx="611188" cy="104775"/>
            </a:xfrm>
            <a:custGeom>
              <a:gdLst>
                <a:gd fmla="*/ 83 w 163" name="T0"/>
                <a:gd fmla="*/ 15 h 28" name="T1"/>
                <a:gd fmla="*/ 59 w 163" name="T2"/>
                <a:gd fmla="*/ 0 h 28" name="T3"/>
                <a:gd fmla="*/ 0 w 163" name="T4"/>
                <a:gd fmla="*/ 0 h 28" name="T5"/>
                <a:gd fmla="*/ 0 w 163" name="T6"/>
                <a:gd fmla="*/ 28 h 28" name="T7"/>
                <a:gd fmla="*/ 163 w 163" name="T8"/>
                <a:gd fmla="*/ 28 h 28" name="T9"/>
                <a:gd fmla="*/ 163 w 163" name="T10"/>
                <a:gd fmla="*/ 0 h 28" name="T11"/>
                <a:gd fmla="*/ 106 w 163" name="T12"/>
                <a:gd fmla="*/ 0 h 28" name="T13"/>
                <a:gd fmla="*/ 83 w 163" name="T14"/>
                <a:gd fmla="*/ 15 h 2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8" w="163">
                  <a:moveTo>
                    <a:pt x="83" y="15"/>
                  </a:moveTo>
                  <a:cubicBezTo>
                    <a:pt x="73" y="15"/>
                    <a:pt x="64" y="9"/>
                    <a:pt x="5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163" y="28"/>
                    <a:pt x="163" y="28"/>
                    <a:pt x="163" y="28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02" y="9"/>
                    <a:pt x="93" y="15"/>
                    <a:pt x="83" y="1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Freeform 42"/>
            <p:cNvSpPr/>
            <p:nvPr/>
          </p:nvSpPr>
          <p:spPr bwMode="auto">
            <a:xfrm>
              <a:off x="1092199" y="1246188"/>
              <a:ext cx="779463" cy="715962"/>
            </a:xfrm>
            <a:custGeom>
              <a:gdLst>
                <a:gd fmla="*/ 152 w 208" name="T0"/>
                <a:gd fmla="*/ 141 h 191" name="T1"/>
                <a:gd fmla="*/ 113 w 208" name="T2"/>
                <a:gd fmla="*/ 152 h 191" name="T3"/>
                <a:gd fmla="*/ 40 w 208" name="T4"/>
                <a:gd fmla="*/ 79 h 191" name="T5"/>
                <a:gd fmla="*/ 58 w 208" name="T6"/>
                <a:gd fmla="*/ 30 h 191" name="T7"/>
                <a:gd fmla="*/ 57 w 208" name="T8"/>
                <a:gd fmla="*/ 29 h 191" name="T9"/>
                <a:gd fmla="*/ 50 w 208" name="T10"/>
                <a:gd fmla="*/ 30 h 191" name="T11"/>
                <a:gd fmla="*/ 31 w 208" name="T12"/>
                <a:gd fmla="*/ 11 h 191" name="T13"/>
                <a:gd fmla="*/ 34 w 208" name="T14"/>
                <a:gd fmla="*/ 1 h 191" name="T15"/>
                <a:gd fmla="*/ 32 w 208" name="T16"/>
                <a:gd fmla="*/ 0 h 191" name="T17"/>
                <a:gd fmla="*/ 0 w 208" name="T18"/>
                <a:gd fmla="*/ 79 h 191" name="T19"/>
                <a:gd fmla="*/ 99 w 208" name="T20"/>
                <a:gd fmla="*/ 191 h 191" name="T21"/>
                <a:gd fmla="*/ 122 w 208" name="T22"/>
                <a:gd fmla="*/ 178 h 191" name="T23"/>
                <a:gd fmla="*/ 143 w 208" name="T24"/>
                <a:gd fmla="*/ 188 h 191" name="T25"/>
                <a:gd fmla="*/ 208 w 208" name="T26"/>
                <a:gd fmla="*/ 141 h 191" name="T27"/>
                <a:gd fmla="*/ 152 w 208" name="T28"/>
                <a:gd fmla="*/ 141 h 19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1" w="208">
                  <a:moveTo>
                    <a:pt x="152" y="141"/>
                  </a:moveTo>
                  <a:cubicBezTo>
                    <a:pt x="141" y="148"/>
                    <a:pt x="128" y="152"/>
                    <a:pt x="113" y="152"/>
                  </a:cubicBezTo>
                  <a:cubicBezTo>
                    <a:pt x="73" y="152"/>
                    <a:pt x="40" y="119"/>
                    <a:pt x="40" y="79"/>
                  </a:cubicBezTo>
                  <a:cubicBezTo>
                    <a:pt x="40" y="60"/>
                    <a:pt x="47" y="43"/>
                    <a:pt x="58" y="30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55" y="29"/>
                    <a:pt x="53" y="30"/>
                    <a:pt x="50" y="30"/>
                  </a:cubicBezTo>
                  <a:cubicBezTo>
                    <a:pt x="39" y="30"/>
                    <a:pt x="31" y="21"/>
                    <a:pt x="31" y="11"/>
                  </a:cubicBezTo>
                  <a:cubicBezTo>
                    <a:pt x="31" y="7"/>
                    <a:pt x="32" y="4"/>
                    <a:pt x="34" y="1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2" y="20"/>
                    <a:pt x="0" y="48"/>
                    <a:pt x="0" y="79"/>
                  </a:cubicBezTo>
                  <a:cubicBezTo>
                    <a:pt x="0" y="136"/>
                    <a:pt x="43" y="184"/>
                    <a:pt x="99" y="191"/>
                  </a:cubicBezTo>
                  <a:cubicBezTo>
                    <a:pt x="103" y="183"/>
                    <a:pt x="112" y="178"/>
                    <a:pt x="122" y="178"/>
                  </a:cubicBezTo>
                  <a:cubicBezTo>
                    <a:pt x="130" y="178"/>
                    <a:pt x="138" y="182"/>
                    <a:pt x="143" y="188"/>
                  </a:cubicBezTo>
                  <a:cubicBezTo>
                    <a:pt x="170" y="181"/>
                    <a:pt x="193" y="164"/>
                    <a:pt x="208" y="141"/>
                  </a:cubicBezTo>
                  <a:lnTo>
                    <a:pt x="152" y="141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Freeform 43"/>
            <p:cNvSpPr/>
            <p:nvPr/>
          </p:nvSpPr>
          <p:spPr bwMode="auto">
            <a:xfrm>
              <a:off x="1095374" y="965201"/>
              <a:ext cx="536575" cy="520700"/>
            </a:xfrm>
            <a:custGeom>
              <a:gdLst>
                <a:gd fmla="*/ 68 w 143" name="T0"/>
                <a:gd fmla="*/ 86 h 139" name="T1"/>
                <a:gd fmla="*/ 68 w 143" name="T2"/>
                <a:gd fmla="*/ 90 h 139" name="T3"/>
                <a:gd fmla="*/ 120 w 143" name="T4"/>
                <a:gd fmla="*/ 139 h 139" name="T5"/>
                <a:gd fmla="*/ 143 w 143" name="T6"/>
                <a:gd fmla="*/ 115 h 139" name="T7"/>
                <a:gd fmla="*/ 23 w 143" name="T8"/>
                <a:gd fmla="*/ 0 h 139" name="T9"/>
                <a:gd fmla="*/ 0 w 143" name="T10"/>
                <a:gd fmla="*/ 25 h 139" name="T11"/>
                <a:gd fmla="*/ 45 w 143" name="T12"/>
                <a:gd fmla="*/ 68 h 139" name="T13"/>
                <a:gd fmla="*/ 49 w 143" name="T14"/>
                <a:gd fmla="*/ 67 h 139" name="T15"/>
                <a:gd fmla="*/ 68 w 143" name="T16"/>
                <a:gd fmla="*/ 86 h 1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9" w="143">
                  <a:moveTo>
                    <a:pt x="68" y="86"/>
                  </a:moveTo>
                  <a:cubicBezTo>
                    <a:pt x="68" y="87"/>
                    <a:pt x="68" y="89"/>
                    <a:pt x="68" y="90"/>
                  </a:cubicBezTo>
                  <a:cubicBezTo>
                    <a:pt x="120" y="139"/>
                    <a:pt x="120" y="139"/>
                    <a:pt x="120" y="139"/>
                  </a:cubicBezTo>
                  <a:cubicBezTo>
                    <a:pt x="143" y="115"/>
                    <a:pt x="143" y="115"/>
                    <a:pt x="143" y="115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45" y="68"/>
                    <a:pt x="45" y="68"/>
                    <a:pt x="45" y="68"/>
                  </a:cubicBezTo>
                  <a:cubicBezTo>
                    <a:pt x="46" y="67"/>
                    <a:pt x="48" y="67"/>
                    <a:pt x="49" y="67"/>
                  </a:cubicBezTo>
                  <a:cubicBezTo>
                    <a:pt x="60" y="67"/>
                    <a:pt x="68" y="76"/>
                    <a:pt x="68" y="86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Rectangle 44"/>
            <p:cNvSpPr>
              <a:spLocks noChangeArrowheads="1"/>
            </p:cNvSpPr>
            <p:nvPr/>
          </p:nvSpPr>
          <p:spPr bwMode="auto">
            <a:xfrm>
              <a:off x="1516062" y="1692276"/>
              <a:ext cx="479425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75" name="Freeform 45"/>
          <p:cNvSpPr>
            <a:spLocks noEditPoints="1"/>
          </p:cNvSpPr>
          <p:nvPr/>
        </p:nvSpPr>
        <p:spPr bwMode="auto">
          <a:xfrm rot="1340518">
            <a:off x="5251658" y="2007395"/>
            <a:ext cx="1278189" cy="1281486"/>
          </a:xfrm>
          <a:custGeom>
            <a:gdLst>
              <a:gd fmla="*/ 328 w 328" name="T0"/>
              <a:gd fmla="*/ 289 h 329" name="T1"/>
              <a:gd fmla="*/ 226 w 328" name="T2"/>
              <a:gd fmla="*/ 187 h 329" name="T3"/>
              <a:gd fmla="*/ 225 w 328" name="T4"/>
              <a:gd fmla="*/ 186 h 329" name="T5"/>
              <a:gd fmla="*/ 241 w 328" name="T6"/>
              <a:gd fmla="*/ 127 h 329" name="T7"/>
              <a:gd fmla="*/ 207 w 328" name="T8"/>
              <a:gd fmla="*/ 45 h 329" name="T9"/>
              <a:gd fmla="*/ 45 w 328" name="T10"/>
              <a:gd fmla="*/ 45 h 329" name="T11"/>
              <a:gd fmla="*/ 45 w 328" name="T12"/>
              <a:gd fmla="*/ 208 h 329" name="T13"/>
              <a:gd fmla="*/ 126 w 328" name="T14"/>
              <a:gd fmla="*/ 242 h 329" name="T15"/>
              <a:gd fmla="*/ 185 w 328" name="T16"/>
              <a:gd fmla="*/ 226 h 329" name="T17"/>
              <a:gd fmla="*/ 185 w 328" name="T18"/>
              <a:gd fmla="*/ 227 h 329" name="T19"/>
              <a:gd fmla="*/ 287 w 328" name="T20"/>
              <a:gd fmla="*/ 329 h 329" name="T21"/>
              <a:gd fmla="*/ 328 w 328" name="T22"/>
              <a:gd fmla="*/ 289 h 329" name="T23"/>
              <a:gd fmla="*/ 126 w 328" name="T24"/>
              <a:gd fmla="*/ 213 h 329" name="T25"/>
              <a:gd fmla="*/ 65 w 328" name="T26"/>
              <a:gd fmla="*/ 188 h 329" name="T27"/>
              <a:gd fmla="*/ 65 w 328" name="T28"/>
              <a:gd fmla="*/ 66 h 329" name="T29"/>
              <a:gd fmla="*/ 187 w 328" name="T30"/>
              <a:gd fmla="*/ 66 h 329" name="T31"/>
              <a:gd fmla="*/ 212 w 328" name="T32"/>
              <a:gd fmla="*/ 127 h 329" name="T33"/>
              <a:gd fmla="*/ 187 w 328" name="T34"/>
              <a:gd fmla="*/ 188 h 329" name="T35"/>
              <a:gd fmla="*/ 126 w 328" name="T36"/>
              <a:gd fmla="*/ 213 h 329" name="T37"/>
              <a:gd fmla="*/ 91 w 328" name="T38"/>
              <a:gd fmla="*/ 151 h 329" name="T39"/>
              <a:gd fmla="*/ 91 w 328" name="T40"/>
              <a:gd fmla="*/ 96 h 329" name="T41"/>
              <a:gd fmla="*/ 91 w 328" name="T42"/>
              <a:gd fmla="*/ 81 h 329" name="T43"/>
              <a:gd fmla="*/ 76 w 328" name="T44"/>
              <a:gd fmla="*/ 81 h 329" name="T45"/>
              <a:gd fmla="*/ 76 w 328" name="T46"/>
              <a:gd fmla="*/ 167 h 329" name="T47"/>
              <a:gd fmla="*/ 91 w 328" name="T48"/>
              <a:gd fmla="*/ 167 h 329" name="T49"/>
              <a:gd fmla="*/ 91 w 328" name="T50"/>
              <a:gd fmla="*/ 151 h 329" name="T5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b="b" l="0" r="r" t="0"/>
            <a:pathLst>
              <a:path h="329" w="328">
                <a:moveTo>
                  <a:pt x="328" y="289"/>
                </a:moveTo>
                <a:cubicBezTo>
                  <a:pt x="226" y="187"/>
                  <a:pt x="226" y="187"/>
                  <a:pt x="226" y="187"/>
                </a:cubicBezTo>
                <a:cubicBezTo>
                  <a:pt x="225" y="186"/>
                  <a:pt x="225" y="186"/>
                  <a:pt x="225" y="186"/>
                </a:cubicBezTo>
                <a:cubicBezTo>
                  <a:pt x="235" y="168"/>
                  <a:pt x="241" y="148"/>
                  <a:pt x="241" y="127"/>
                </a:cubicBezTo>
                <a:cubicBezTo>
                  <a:pt x="241" y="96"/>
                  <a:pt x="229" y="67"/>
                  <a:pt x="207" y="45"/>
                </a:cubicBezTo>
                <a:cubicBezTo>
                  <a:pt x="162" y="0"/>
                  <a:pt x="89" y="0"/>
                  <a:pt x="45" y="45"/>
                </a:cubicBezTo>
                <a:cubicBezTo>
                  <a:pt x="0" y="90"/>
                  <a:pt x="0" y="163"/>
                  <a:pt x="45" y="208"/>
                </a:cubicBezTo>
                <a:cubicBezTo>
                  <a:pt x="66" y="230"/>
                  <a:pt x="95" y="242"/>
                  <a:pt x="126" y="242"/>
                </a:cubicBezTo>
                <a:cubicBezTo>
                  <a:pt x="147" y="242"/>
                  <a:pt x="167" y="236"/>
                  <a:pt x="185" y="226"/>
                </a:cubicBezTo>
                <a:cubicBezTo>
                  <a:pt x="185" y="226"/>
                  <a:pt x="185" y="227"/>
                  <a:pt x="185" y="227"/>
                </a:cubicBezTo>
                <a:cubicBezTo>
                  <a:pt x="287" y="329"/>
                  <a:pt x="287" y="329"/>
                  <a:pt x="287" y="329"/>
                </a:cubicBezTo>
                <a:cubicBezTo>
                  <a:pt x="328" y="289"/>
                  <a:pt x="328" y="289"/>
                  <a:pt x="328" y="289"/>
                </a:cubicBezTo>
                <a:close/>
                <a:moveTo>
                  <a:pt x="126" y="213"/>
                </a:moveTo>
                <a:cubicBezTo>
                  <a:pt x="103" y="213"/>
                  <a:pt x="81" y="204"/>
                  <a:pt x="65" y="188"/>
                </a:cubicBezTo>
                <a:cubicBezTo>
                  <a:pt x="32" y="154"/>
                  <a:pt x="32" y="100"/>
                  <a:pt x="65" y="66"/>
                </a:cubicBezTo>
                <a:cubicBezTo>
                  <a:pt x="99" y="32"/>
                  <a:pt x="153" y="32"/>
                  <a:pt x="187" y="66"/>
                </a:cubicBezTo>
                <a:cubicBezTo>
                  <a:pt x="203" y="82"/>
                  <a:pt x="212" y="104"/>
                  <a:pt x="212" y="127"/>
                </a:cubicBezTo>
                <a:cubicBezTo>
                  <a:pt x="212" y="150"/>
                  <a:pt x="203" y="172"/>
                  <a:pt x="187" y="188"/>
                </a:cubicBezTo>
                <a:cubicBezTo>
                  <a:pt x="170" y="204"/>
                  <a:pt x="149" y="213"/>
                  <a:pt x="126" y="213"/>
                </a:cubicBezTo>
                <a:close/>
                <a:moveTo>
                  <a:pt x="91" y="151"/>
                </a:moveTo>
                <a:cubicBezTo>
                  <a:pt x="76" y="136"/>
                  <a:pt x="76" y="111"/>
                  <a:pt x="91" y="96"/>
                </a:cubicBezTo>
                <a:cubicBezTo>
                  <a:pt x="95" y="92"/>
                  <a:pt x="95" y="85"/>
                  <a:pt x="91" y="81"/>
                </a:cubicBezTo>
                <a:cubicBezTo>
                  <a:pt x="87" y="76"/>
                  <a:pt x="80" y="76"/>
                  <a:pt x="76" y="81"/>
                </a:cubicBezTo>
                <a:cubicBezTo>
                  <a:pt x="52" y="104"/>
                  <a:pt x="52" y="143"/>
                  <a:pt x="76" y="167"/>
                </a:cubicBezTo>
                <a:cubicBezTo>
                  <a:pt x="80" y="171"/>
                  <a:pt x="87" y="171"/>
                  <a:pt x="91" y="167"/>
                </a:cubicBezTo>
                <a:cubicBezTo>
                  <a:pt x="95" y="162"/>
                  <a:pt x="95" y="155"/>
                  <a:pt x="91" y="151"/>
                </a:cubicBezTo>
                <a:close/>
              </a:path>
            </a:pathLst>
          </a:custGeom>
          <a:solidFill>
            <a:srgbClr val="C0C0C0"/>
          </a:solidFill>
          <a:ln cap="flat" w="15875">
            <a:noFill/>
            <a:prstDash val="solid"/>
            <a:miter lim="800000"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76" name="Gruppieren 75"/>
          <p:cNvGrpSpPr/>
          <p:nvPr/>
        </p:nvGrpSpPr>
        <p:grpSpPr>
          <a:xfrm>
            <a:off x="2132579" y="1840462"/>
            <a:ext cx="1348197" cy="1348196"/>
            <a:chOff x="1089025" y="2843213"/>
            <a:chExt cx="1195388" cy="1195387"/>
          </a:xfrm>
        </p:grpSpPr>
        <p:sp>
          <p:nvSpPr>
            <p:cNvPr id="77" name="Freeform 46"/>
            <p:cNvSpPr>
              <a:spLocks noEditPoints="1"/>
            </p:cNvSpPr>
            <p:nvPr/>
          </p:nvSpPr>
          <p:spPr bwMode="auto">
            <a:xfrm>
              <a:off x="1089025" y="2843213"/>
              <a:ext cx="1195388" cy="1195387"/>
            </a:xfrm>
            <a:custGeom>
              <a:gdLst>
                <a:gd fmla="*/ 659 w 753" name="T0"/>
                <a:gd fmla="*/ 290 h 753" name="T1"/>
                <a:gd fmla="*/ 661 w 753" name="T2"/>
                <a:gd fmla="*/ 156 h 753" name="T3"/>
                <a:gd fmla="*/ 635 w 753" name="T4"/>
                <a:gd fmla="*/ 104 h 753" name="T5"/>
                <a:gd fmla="*/ 500 w 753" name="T6"/>
                <a:gd fmla="*/ 125 h 753" name="T7"/>
                <a:gd fmla="*/ 408 w 753" name="T8"/>
                <a:gd fmla="*/ 11 h 753" name="T9"/>
                <a:gd fmla="*/ 316 w 753" name="T10"/>
                <a:gd fmla="*/ 42 h 753" name="T11"/>
                <a:gd fmla="*/ 193 w 753" name="T12"/>
                <a:gd fmla="*/ 99 h 753" name="T13"/>
                <a:gd fmla="*/ 111 w 753" name="T14"/>
                <a:gd fmla="*/ 111 h 753" name="T15"/>
                <a:gd fmla="*/ 101 w 753" name="T16"/>
                <a:gd fmla="*/ 205 h 753" name="T17"/>
                <a:gd fmla="*/ 30 w 753" name="T18"/>
                <a:gd fmla="*/ 323 h 753" name="T19"/>
                <a:gd fmla="*/ 7 w 753" name="T20"/>
                <a:gd fmla="*/ 403 h 753" name="T21"/>
                <a:gd fmla="*/ 130 w 753" name="T22"/>
                <a:gd fmla="*/ 488 h 753" name="T23"/>
                <a:gd fmla="*/ 101 w 753" name="T24"/>
                <a:gd fmla="*/ 628 h 753" name="T25"/>
                <a:gd fmla="*/ 156 w 753" name="T26"/>
                <a:gd fmla="*/ 661 h 753" name="T27"/>
                <a:gd fmla="*/ 290 w 753" name="T28"/>
                <a:gd fmla="*/ 661 h 753" name="T29"/>
                <a:gd fmla="*/ 380 w 753" name="T30"/>
                <a:gd fmla="*/ 753 h 753" name="T31"/>
                <a:gd fmla="*/ 470 w 753" name="T32"/>
                <a:gd fmla="*/ 644 h 753" name="T33"/>
                <a:gd fmla="*/ 607 w 753" name="T34"/>
                <a:gd fmla="*/ 661 h 753" name="T35"/>
                <a:gd fmla="*/ 656 w 753" name="T36"/>
                <a:gd fmla="*/ 621 h 753" name="T37"/>
                <a:gd fmla="*/ 616 w 753" name="T38"/>
                <a:gd fmla="*/ 477 h 753" name="T39"/>
                <a:gd fmla="*/ 751 w 753" name="T40"/>
                <a:gd fmla="*/ 396 h 753" name="T41"/>
                <a:gd fmla="*/ 588 w 753" name="T42"/>
                <a:gd fmla="*/ 115 h 753" name="T43"/>
                <a:gd fmla="*/ 633 w 753" name="T44"/>
                <a:gd fmla="*/ 210 h 753" name="T45"/>
                <a:gd fmla="*/ 484 w 753" name="T46"/>
                <a:gd fmla="*/ 167 h 753" name="T47"/>
                <a:gd fmla="*/ 255 w 753" name="T48"/>
                <a:gd fmla="*/ 328 h 753" name="T49"/>
                <a:gd fmla="*/ 500 w 753" name="T50"/>
                <a:gd fmla="*/ 377 h 753" name="T51"/>
                <a:gd fmla="*/ 352 w 753" name="T52"/>
                <a:gd fmla="*/ 503 h 753" name="T53"/>
                <a:gd fmla="*/ 151 w 753" name="T54"/>
                <a:gd fmla="*/ 283 h 753" name="T55"/>
                <a:gd fmla="*/ 269 w 753" name="T56"/>
                <a:gd fmla="*/ 307 h 753" name="T57"/>
                <a:gd fmla="*/ 252 w 753" name="T58"/>
                <a:gd fmla="*/ 403 h 753" name="T59"/>
                <a:gd fmla="*/ 196 w 753" name="T60"/>
                <a:gd fmla="*/ 399 h 753" name="T61"/>
                <a:gd fmla="*/ 347 w 753" name="T62"/>
                <a:gd fmla="*/ 238 h 753" name="T63"/>
                <a:gd fmla="*/ 493 w 753" name="T64"/>
                <a:gd fmla="*/ 262 h 753" name="T65"/>
                <a:gd fmla="*/ 453 w 753" name="T66"/>
                <a:gd fmla="*/ 498 h 753" name="T67"/>
                <a:gd fmla="*/ 564 w 753" name="T68"/>
                <a:gd fmla="*/ 481 h 753" name="T69"/>
                <a:gd fmla="*/ 503 w 753" name="T70"/>
                <a:gd fmla="*/ 370 h 753" name="T71"/>
                <a:gd fmla="*/ 583 w 753" name="T72"/>
                <a:gd fmla="*/ 318 h 753" name="T73"/>
                <a:gd fmla="*/ 406 w 753" name="T74"/>
                <a:gd fmla="*/ 231 h 753" name="T75"/>
                <a:gd fmla="*/ 342 w 753" name="T76"/>
                <a:gd fmla="*/ 42 h 753" name="T77"/>
                <a:gd fmla="*/ 456 w 753" name="T78"/>
                <a:gd fmla="*/ 111 h 753" name="T79"/>
                <a:gd fmla="*/ 278 w 753" name="T80"/>
                <a:gd fmla="*/ 170 h 753" name="T81"/>
                <a:gd fmla="*/ 274 w 753" name="T82"/>
                <a:gd fmla="*/ 191 h 753" name="T83"/>
                <a:gd fmla="*/ 127 w 753" name="T84"/>
                <a:gd fmla="*/ 130 h 753" name="T85"/>
                <a:gd fmla="*/ 276 w 753" name="T86"/>
                <a:gd fmla="*/ 148 h 753" name="T87"/>
                <a:gd fmla="*/ 108 w 753" name="T88"/>
                <a:gd fmla="*/ 455 h 753" name="T89"/>
                <a:gd fmla="*/ 42 w 753" name="T90"/>
                <a:gd fmla="*/ 342 h 753" name="T91"/>
                <a:gd fmla="*/ 193 w 753" name="T92"/>
                <a:gd fmla="*/ 396 h 753" name="T93"/>
                <a:gd fmla="*/ 167 w 753" name="T94"/>
                <a:gd fmla="*/ 640 h 753" name="T95"/>
                <a:gd fmla="*/ 120 w 753" name="T96"/>
                <a:gd fmla="*/ 545 h 753" name="T97"/>
                <a:gd fmla="*/ 271 w 753" name="T98"/>
                <a:gd fmla="*/ 588 h 753" name="T99"/>
                <a:gd fmla="*/ 354 w 753" name="T100"/>
                <a:gd fmla="*/ 557 h 753" name="T101"/>
                <a:gd fmla="*/ 394 w 753" name="T102"/>
                <a:gd fmla="*/ 725 h 753" name="T103"/>
                <a:gd fmla="*/ 285 w 753" name="T104"/>
                <a:gd fmla="*/ 611 h 753" name="T105"/>
                <a:gd fmla="*/ 453 w 753" name="T106"/>
                <a:gd fmla="*/ 595 h 753" name="T107"/>
                <a:gd fmla="*/ 621 w 753" name="T108"/>
                <a:gd fmla="*/ 507 h 753" name="T109"/>
                <a:gd fmla="*/ 611 w 753" name="T110"/>
                <a:gd fmla="*/ 635 h 753" name="T111"/>
                <a:gd fmla="*/ 486 w 753" name="T112"/>
                <a:gd fmla="*/ 566 h 753" name="T113"/>
                <a:gd fmla="*/ 713 w 753" name="T114"/>
                <a:gd fmla="*/ 411 h 753" name="T115"/>
                <a:gd fmla="*/ 562 w 753" name="T116"/>
                <a:gd fmla="*/ 359 h 753" name="T117"/>
                <a:gd fmla="*/ 725 w 753" name="T118"/>
                <a:gd fmla="*/ 361 h 753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753" w="753">
                  <a:moveTo>
                    <a:pt x="753" y="375"/>
                  </a:moveTo>
                  <a:lnTo>
                    <a:pt x="753" y="368"/>
                  </a:lnTo>
                  <a:lnTo>
                    <a:pt x="751" y="359"/>
                  </a:lnTo>
                  <a:lnTo>
                    <a:pt x="748" y="351"/>
                  </a:lnTo>
                  <a:lnTo>
                    <a:pt x="744" y="347"/>
                  </a:lnTo>
                  <a:lnTo>
                    <a:pt x="739" y="340"/>
                  </a:lnTo>
                  <a:lnTo>
                    <a:pt x="734" y="335"/>
                  </a:lnTo>
                  <a:lnTo>
                    <a:pt x="730" y="328"/>
                  </a:lnTo>
                  <a:lnTo>
                    <a:pt x="722" y="323"/>
                  </a:lnTo>
                  <a:lnTo>
                    <a:pt x="713" y="316"/>
                  </a:lnTo>
                  <a:lnTo>
                    <a:pt x="701" y="309"/>
                  </a:lnTo>
                  <a:lnTo>
                    <a:pt x="689" y="302"/>
                  </a:lnTo>
                  <a:lnTo>
                    <a:pt x="675" y="297"/>
                  </a:lnTo>
                  <a:lnTo>
                    <a:pt x="659" y="290"/>
                  </a:lnTo>
                  <a:lnTo>
                    <a:pt x="642" y="285"/>
                  </a:lnTo>
                  <a:lnTo>
                    <a:pt x="630" y="283"/>
                  </a:lnTo>
                  <a:lnTo>
                    <a:pt x="616" y="278"/>
                  </a:lnTo>
                  <a:lnTo>
                    <a:pt x="623" y="266"/>
                  </a:lnTo>
                  <a:lnTo>
                    <a:pt x="630" y="255"/>
                  </a:lnTo>
                  <a:lnTo>
                    <a:pt x="637" y="241"/>
                  </a:lnTo>
                  <a:lnTo>
                    <a:pt x="642" y="229"/>
                  </a:lnTo>
                  <a:lnTo>
                    <a:pt x="647" y="217"/>
                  </a:lnTo>
                  <a:lnTo>
                    <a:pt x="652" y="205"/>
                  </a:lnTo>
                  <a:lnTo>
                    <a:pt x="654" y="193"/>
                  </a:lnTo>
                  <a:lnTo>
                    <a:pt x="659" y="181"/>
                  </a:lnTo>
                  <a:lnTo>
                    <a:pt x="659" y="172"/>
                  </a:lnTo>
                  <a:lnTo>
                    <a:pt x="661" y="163"/>
                  </a:lnTo>
                  <a:lnTo>
                    <a:pt x="661" y="156"/>
                  </a:lnTo>
                  <a:lnTo>
                    <a:pt x="659" y="148"/>
                  </a:lnTo>
                  <a:lnTo>
                    <a:pt x="659" y="141"/>
                  </a:lnTo>
                  <a:lnTo>
                    <a:pt x="656" y="134"/>
                  </a:lnTo>
                  <a:lnTo>
                    <a:pt x="654" y="127"/>
                  </a:lnTo>
                  <a:lnTo>
                    <a:pt x="649" y="120"/>
                  </a:lnTo>
                  <a:lnTo>
                    <a:pt x="644" y="113"/>
                  </a:lnTo>
                  <a:lnTo>
                    <a:pt x="647" y="113"/>
                  </a:lnTo>
                  <a:lnTo>
                    <a:pt x="644" y="113"/>
                  </a:lnTo>
                  <a:lnTo>
                    <a:pt x="644" y="111"/>
                  </a:lnTo>
                  <a:lnTo>
                    <a:pt x="642" y="111"/>
                  </a:lnTo>
                  <a:lnTo>
                    <a:pt x="642" y="111"/>
                  </a:lnTo>
                  <a:lnTo>
                    <a:pt x="640" y="108"/>
                  </a:lnTo>
                  <a:lnTo>
                    <a:pt x="640" y="108"/>
                  </a:lnTo>
                  <a:lnTo>
                    <a:pt x="635" y="104"/>
                  </a:lnTo>
                  <a:lnTo>
                    <a:pt x="628" y="101"/>
                  </a:lnTo>
                  <a:lnTo>
                    <a:pt x="621" y="96"/>
                  </a:lnTo>
                  <a:lnTo>
                    <a:pt x="614" y="96"/>
                  </a:lnTo>
                  <a:lnTo>
                    <a:pt x="607" y="94"/>
                  </a:lnTo>
                  <a:lnTo>
                    <a:pt x="600" y="94"/>
                  </a:lnTo>
                  <a:lnTo>
                    <a:pt x="590" y="94"/>
                  </a:lnTo>
                  <a:lnTo>
                    <a:pt x="583" y="94"/>
                  </a:lnTo>
                  <a:lnTo>
                    <a:pt x="574" y="96"/>
                  </a:lnTo>
                  <a:lnTo>
                    <a:pt x="562" y="99"/>
                  </a:lnTo>
                  <a:lnTo>
                    <a:pt x="550" y="104"/>
                  </a:lnTo>
                  <a:lnTo>
                    <a:pt x="538" y="108"/>
                  </a:lnTo>
                  <a:lnTo>
                    <a:pt x="526" y="111"/>
                  </a:lnTo>
                  <a:lnTo>
                    <a:pt x="512" y="118"/>
                  </a:lnTo>
                  <a:lnTo>
                    <a:pt x="500" y="125"/>
                  </a:lnTo>
                  <a:lnTo>
                    <a:pt x="489" y="130"/>
                  </a:lnTo>
                  <a:lnTo>
                    <a:pt x="477" y="137"/>
                  </a:lnTo>
                  <a:lnTo>
                    <a:pt x="472" y="125"/>
                  </a:lnTo>
                  <a:lnTo>
                    <a:pt x="470" y="111"/>
                  </a:lnTo>
                  <a:lnTo>
                    <a:pt x="463" y="94"/>
                  </a:lnTo>
                  <a:lnTo>
                    <a:pt x="458" y="80"/>
                  </a:lnTo>
                  <a:lnTo>
                    <a:pt x="451" y="66"/>
                  </a:lnTo>
                  <a:lnTo>
                    <a:pt x="446" y="54"/>
                  </a:lnTo>
                  <a:lnTo>
                    <a:pt x="439" y="42"/>
                  </a:lnTo>
                  <a:lnTo>
                    <a:pt x="432" y="30"/>
                  </a:lnTo>
                  <a:lnTo>
                    <a:pt x="425" y="26"/>
                  </a:lnTo>
                  <a:lnTo>
                    <a:pt x="420" y="21"/>
                  </a:lnTo>
                  <a:lnTo>
                    <a:pt x="415" y="16"/>
                  </a:lnTo>
                  <a:lnTo>
                    <a:pt x="408" y="11"/>
                  </a:lnTo>
                  <a:lnTo>
                    <a:pt x="401" y="7"/>
                  </a:lnTo>
                  <a:lnTo>
                    <a:pt x="396" y="4"/>
                  </a:lnTo>
                  <a:lnTo>
                    <a:pt x="387" y="2"/>
                  </a:lnTo>
                  <a:lnTo>
                    <a:pt x="380" y="0"/>
                  </a:lnTo>
                  <a:lnTo>
                    <a:pt x="373" y="0"/>
                  </a:lnTo>
                  <a:lnTo>
                    <a:pt x="366" y="2"/>
                  </a:lnTo>
                  <a:lnTo>
                    <a:pt x="359" y="4"/>
                  </a:lnTo>
                  <a:lnTo>
                    <a:pt x="352" y="7"/>
                  </a:lnTo>
                  <a:lnTo>
                    <a:pt x="344" y="11"/>
                  </a:lnTo>
                  <a:lnTo>
                    <a:pt x="340" y="16"/>
                  </a:lnTo>
                  <a:lnTo>
                    <a:pt x="333" y="21"/>
                  </a:lnTo>
                  <a:lnTo>
                    <a:pt x="328" y="26"/>
                  </a:lnTo>
                  <a:lnTo>
                    <a:pt x="323" y="30"/>
                  </a:lnTo>
                  <a:lnTo>
                    <a:pt x="316" y="42"/>
                  </a:lnTo>
                  <a:lnTo>
                    <a:pt x="309" y="54"/>
                  </a:lnTo>
                  <a:lnTo>
                    <a:pt x="302" y="66"/>
                  </a:lnTo>
                  <a:lnTo>
                    <a:pt x="297" y="80"/>
                  </a:lnTo>
                  <a:lnTo>
                    <a:pt x="290" y="94"/>
                  </a:lnTo>
                  <a:lnTo>
                    <a:pt x="285" y="111"/>
                  </a:lnTo>
                  <a:lnTo>
                    <a:pt x="281" y="125"/>
                  </a:lnTo>
                  <a:lnTo>
                    <a:pt x="278" y="137"/>
                  </a:lnTo>
                  <a:lnTo>
                    <a:pt x="267" y="130"/>
                  </a:lnTo>
                  <a:lnTo>
                    <a:pt x="255" y="125"/>
                  </a:lnTo>
                  <a:lnTo>
                    <a:pt x="241" y="118"/>
                  </a:lnTo>
                  <a:lnTo>
                    <a:pt x="229" y="111"/>
                  </a:lnTo>
                  <a:lnTo>
                    <a:pt x="215" y="108"/>
                  </a:lnTo>
                  <a:lnTo>
                    <a:pt x="203" y="104"/>
                  </a:lnTo>
                  <a:lnTo>
                    <a:pt x="193" y="99"/>
                  </a:lnTo>
                  <a:lnTo>
                    <a:pt x="181" y="96"/>
                  </a:lnTo>
                  <a:lnTo>
                    <a:pt x="170" y="94"/>
                  </a:lnTo>
                  <a:lnTo>
                    <a:pt x="163" y="94"/>
                  </a:lnTo>
                  <a:lnTo>
                    <a:pt x="156" y="94"/>
                  </a:lnTo>
                  <a:lnTo>
                    <a:pt x="148" y="94"/>
                  </a:lnTo>
                  <a:lnTo>
                    <a:pt x="141" y="96"/>
                  </a:lnTo>
                  <a:lnTo>
                    <a:pt x="132" y="96"/>
                  </a:lnTo>
                  <a:lnTo>
                    <a:pt x="127" y="101"/>
                  </a:lnTo>
                  <a:lnTo>
                    <a:pt x="120" y="104"/>
                  </a:lnTo>
                  <a:lnTo>
                    <a:pt x="113" y="108"/>
                  </a:lnTo>
                  <a:lnTo>
                    <a:pt x="113" y="108"/>
                  </a:lnTo>
                  <a:lnTo>
                    <a:pt x="113" y="111"/>
                  </a:lnTo>
                  <a:lnTo>
                    <a:pt x="111" y="111"/>
                  </a:lnTo>
                  <a:lnTo>
                    <a:pt x="111" y="111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4" y="120"/>
                  </a:lnTo>
                  <a:lnTo>
                    <a:pt x="101" y="127"/>
                  </a:lnTo>
                  <a:lnTo>
                    <a:pt x="99" y="134"/>
                  </a:lnTo>
                  <a:lnTo>
                    <a:pt x="96" y="141"/>
                  </a:lnTo>
                  <a:lnTo>
                    <a:pt x="94" y="148"/>
                  </a:lnTo>
                  <a:lnTo>
                    <a:pt x="94" y="156"/>
                  </a:lnTo>
                  <a:lnTo>
                    <a:pt x="94" y="163"/>
                  </a:lnTo>
                  <a:lnTo>
                    <a:pt x="94" y="172"/>
                  </a:lnTo>
                  <a:lnTo>
                    <a:pt x="96" y="181"/>
                  </a:lnTo>
                  <a:lnTo>
                    <a:pt x="99" y="193"/>
                  </a:lnTo>
                  <a:lnTo>
                    <a:pt x="101" y="205"/>
                  </a:lnTo>
                  <a:lnTo>
                    <a:pt x="106" y="217"/>
                  </a:lnTo>
                  <a:lnTo>
                    <a:pt x="111" y="229"/>
                  </a:lnTo>
                  <a:lnTo>
                    <a:pt x="118" y="241"/>
                  </a:lnTo>
                  <a:lnTo>
                    <a:pt x="125" y="255"/>
                  </a:lnTo>
                  <a:lnTo>
                    <a:pt x="130" y="266"/>
                  </a:lnTo>
                  <a:lnTo>
                    <a:pt x="137" y="278"/>
                  </a:lnTo>
                  <a:lnTo>
                    <a:pt x="125" y="283"/>
                  </a:lnTo>
                  <a:lnTo>
                    <a:pt x="111" y="285"/>
                  </a:lnTo>
                  <a:lnTo>
                    <a:pt x="94" y="290"/>
                  </a:lnTo>
                  <a:lnTo>
                    <a:pt x="80" y="297"/>
                  </a:lnTo>
                  <a:lnTo>
                    <a:pt x="66" y="302"/>
                  </a:lnTo>
                  <a:lnTo>
                    <a:pt x="54" y="309"/>
                  </a:lnTo>
                  <a:lnTo>
                    <a:pt x="42" y="316"/>
                  </a:lnTo>
                  <a:lnTo>
                    <a:pt x="30" y="323"/>
                  </a:lnTo>
                  <a:lnTo>
                    <a:pt x="26" y="328"/>
                  </a:lnTo>
                  <a:lnTo>
                    <a:pt x="21" y="335"/>
                  </a:lnTo>
                  <a:lnTo>
                    <a:pt x="14" y="340"/>
                  </a:lnTo>
                  <a:lnTo>
                    <a:pt x="11" y="347"/>
                  </a:lnTo>
                  <a:lnTo>
                    <a:pt x="7" y="351"/>
                  </a:lnTo>
                  <a:lnTo>
                    <a:pt x="4" y="359"/>
                  </a:lnTo>
                  <a:lnTo>
                    <a:pt x="2" y="368"/>
                  </a:lnTo>
                  <a:lnTo>
                    <a:pt x="0" y="375"/>
                  </a:lnTo>
                  <a:lnTo>
                    <a:pt x="0" y="375"/>
                  </a:lnTo>
                  <a:lnTo>
                    <a:pt x="0" y="380"/>
                  </a:lnTo>
                  <a:lnTo>
                    <a:pt x="0" y="380"/>
                  </a:lnTo>
                  <a:lnTo>
                    <a:pt x="2" y="389"/>
                  </a:lnTo>
                  <a:lnTo>
                    <a:pt x="4" y="396"/>
                  </a:lnTo>
                  <a:lnTo>
                    <a:pt x="7" y="403"/>
                  </a:lnTo>
                  <a:lnTo>
                    <a:pt x="11" y="408"/>
                  </a:lnTo>
                  <a:lnTo>
                    <a:pt x="14" y="415"/>
                  </a:lnTo>
                  <a:lnTo>
                    <a:pt x="21" y="420"/>
                  </a:lnTo>
                  <a:lnTo>
                    <a:pt x="26" y="427"/>
                  </a:lnTo>
                  <a:lnTo>
                    <a:pt x="30" y="432"/>
                  </a:lnTo>
                  <a:lnTo>
                    <a:pt x="42" y="439"/>
                  </a:lnTo>
                  <a:lnTo>
                    <a:pt x="54" y="446"/>
                  </a:lnTo>
                  <a:lnTo>
                    <a:pt x="66" y="453"/>
                  </a:lnTo>
                  <a:lnTo>
                    <a:pt x="80" y="458"/>
                  </a:lnTo>
                  <a:lnTo>
                    <a:pt x="94" y="465"/>
                  </a:lnTo>
                  <a:lnTo>
                    <a:pt x="111" y="470"/>
                  </a:lnTo>
                  <a:lnTo>
                    <a:pt x="125" y="474"/>
                  </a:lnTo>
                  <a:lnTo>
                    <a:pt x="137" y="477"/>
                  </a:lnTo>
                  <a:lnTo>
                    <a:pt x="130" y="488"/>
                  </a:lnTo>
                  <a:lnTo>
                    <a:pt x="125" y="500"/>
                  </a:lnTo>
                  <a:lnTo>
                    <a:pt x="118" y="514"/>
                  </a:lnTo>
                  <a:lnTo>
                    <a:pt x="111" y="526"/>
                  </a:lnTo>
                  <a:lnTo>
                    <a:pt x="106" y="538"/>
                  </a:lnTo>
                  <a:lnTo>
                    <a:pt x="101" y="550"/>
                  </a:lnTo>
                  <a:lnTo>
                    <a:pt x="99" y="562"/>
                  </a:lnTo>
                  <a:lnTo>
                    <a:pt x="96" y="573"/>
                  </a:lnTo>
                  <a:lnTo>
                    <a:pt x="94" y="583"/>
                  </a:lnTo>
                  <a:lnTo>
                    <a:pt x="94" y="592"/>
                  </a:lnTo>
                  <a:lnTo>
                    <a:pt x="94" y="599"/>
                  </a:lnTo>
                  <a:lnTo>
                    <a:pt x="94" y="606"/>
                  </a:lnTo>
                  <a:lnTo>
                    <a:pt x="96" y="614"/>
                  </a:lnTo>
                  <a:lnTo>
                    <a:pt x="99" y="621"/>
                  </a:lnTo>
                  <a:lnTo>
                    <a:pt x="101" y="628"/>
                  </a:lnTo>
                  <a:lnTo>
                    <a:pt x="104" y="635"/>
                  </a:lnTo>
                  <a:lnTo>
                    <a:pt x="108" y="642"/>
                  </a:lnTo>
                  <a:lnTo>
                    <a:pt x="108" y="642"/>
                  </a:lnTo>
                  <a:lnTo>
                    <a:pt x="108" y="642"/>
                  </a:lnTo>
                  <a:lnTo>
                    <a:pt x="111" y="642"/>
                  </a:lnTo>
                  <a:lnTo>
                    <a:pt x="111" y="644"/>
                  </a:lnTo>
                  <a:lnTo>
                    <a:pt x="113" y="644"/>
                  </a:lnTo>
                  <a:lnTo>
                    <a:pt x="113" y="647"/>
                  </a:lnTo>
                  <a:lnTo>
                    <a:pt x="120" y="651"/>
                  </a:lnTo>
                  <a:lnTo>
                    <a:pt x="127" y="654"/>
                  </a:lnTo>
                  <a:lnTo>
                    <a:pt x="132" y="656"/>
                  </a:lnTo>
                  <a:lnTo>
                    <a:pt x="141" y="658"/>
                  </a:lnTo>
                  <a:lnTo>
                    <a:pt x="148" y="661"/>
                  </a:lnTo>
                  <a:lnTo>
                    <a:pt x="156" y="661"/>
                  </a:lnTo>
                  <a:lnTo>
                    <a:pt x="163" y="661"/>
                  </a:lnTo>
                  <a:lnTo>
                    <a:pt x="170" y="661"/>
                  </a:lnTo>
                  <a:lnTo>
                    <a:pt x="181" y="658"/>
                  </a:lnTo>
                  <a:lnTo>
                    <a:pt x="193" y="656"/>
                  </a:lnTo>
                  <a:lnTo>
                    <a:pt x="203" y="651"/>
                  </a:lnTo>
                  <a:lnTo>
                    <a:pt x="215" y="649"/>
                  </a:lnTo>
                  <a:lnTo>
                    <a:pt x="229" y="642"/>
                  </a:lnTo>
                  <a:lnTo>
                    <a:pt x="241" y="637"/>
                  </a:lnTo>
                  <a:lnTo>
                    <a:pt x="255" y="630"/>
                  </a:lnTo>
                  <a:lnTo>
                    <a:pt x="267" y="623"/>
                  </a:lnTo>
                  <a:lnTo>
                    <a:pt x="278" y="618"/>
                  </a:lnTo>
                  <a:lnTo>
                    <a:pt x="281" y="630"/>
                  </a:lnTo>
                  <a:lnTo>
                    <a:pt x="285" y="644"/>
                  </a:lnTo>
                  <a:lnTo>
                    <a:pt x="290" y="661"/>
                  </a:lnTo>
                  <a:lnTo>
                    <a:pt x="297" y="675"/>
                  </a:lnTo>
                  <a:lnTo>
                    <a:pt x="302" y="689"/>
                  </a:lnTo>
                  <a:lnTo>
                    <a:pt x="309" y="701"/>
                  </a:lnTo>
                  <a:lnTo>
                    <a:pt x="316" y="713"/>
                  </a:lnTo>
                  <a:lnTo>
                    <a:pt x="323" y="722"/>
                  </a:lnTo>
                  <a:lnTo>
                    <a:pt x="328" y="729"/>
                  </a:lnTo>
                  <a:lnTo>
                    <a:pt x="333" y="734"/>
                  </a:lnTo>
                  <a:lnTo>
                    <a:pt x="340" y="739"/>
                  </a:lnTo>
                  <a:lnTo>
                    <a:pt x="344" y="743"/>
                  </a:lnTo>
                  <a:lnTo>
                    <a:pt x="352" y="748"/>
                  </a:lnTo>
                  <a:lnTo>
                    <a:pt x="359" y="751"/>
                  </a:lnTo>
                  <a:lnTo>
                    <a:pt x="366" y="753"/>
                  </a:lnTo>
                  <a:lnTo>
                    <a:pt x="373" y="753"/>
                  </a:lnTo>
                  <a:lnTo>
                    <a:pt x="380" y="753"/>
                  </a:lnTo>
                  <a:lnTo>
                    <a:pt x="387" y="753"/>
                  </a:lnTo>
                  <a:lnTo>
                    <a:pt x="396" y="751"/>
                  </a:lnTo>
                  <a:lnTo>
                    <a:pt x="401" y="748"/>
                  </a:lnTo>
                  <a:lnTo>
                    <a:pt x="408" y="743"/>
                  </a:lnTo>
                  <a:lnTo>
                    <a:pt x="415" y="739"/>
                  </a:lnTo>
                  <a:lnTo>
                    <a:pt x="420" y="734"/>
                  </a:lnTo>
                  <a:lnTo>
                    <a:pt x="425" y="729"/>
                  </a:lnTo>
                  <a:lnTo>
                    <a:pt x="432" y="722"/>
                  </a:lnTo>
                  <a:lnTo>
                    <a:pt x="439" y="713"/>
                  </a:lnTo>
                  <a:lnTo>
                    <a:pt x="446" y="701"/>
                  </a:lnTo>
                  <a:lnTo>
                    <a:pt x="451" y="689"/>
                  </a:lnTo>
                  <a:lnTo>
                    <a:pt x="458" y="675"/>
                  </a:lnTo>
                  <a:lnTo>
                    <a:pt x="463" y="661"/>
                  </a:lnTo>
                  <a:lnTo>
                    <a:pt x="470" y="644"/>
                  </a:lnTo>
                  <a:lnTo>
                    <a:pt x="472" y="630"/>
                  </a:lnTo>
                  <a:lnTo>
                    <a:pt x="477" y="618"/>
                  </a:lnTo>
                  <a:lnTo>
                    <a:pt x="489" y="623"/>
                  </a:lnTo>
                  <a:lnTo>
                    <a:pt x="500" y="630"/>
                  </a:lnTo>
                  <a:lnTo>
                    <a:pt x="512" y="637"/>
                  </a:lnTo>
                  <a:lnTo>
                    <a:pt x="526" y="642"/>
                  </a:lnTo>
                  <a:lnTo>
                    <a:pt x="538" y="649"/>
                  </a:lnTo>
                  <a:lnTo>
                    <a:pt x="550" y="651"/>
                  </a:lnTo>
                  <a:lnTo>
                    <a:pt x="562" y="656"/>
                  </a:lnTo>
                  <a:lnTo>
                    <a:pt x="574" y="658"/>
                  </a:lnTo>
                  <a:lnTo>
                    <a:pt x="583" y="661"/>
                  </a:lnTo>
                  <a:lnTo>
                    <a:pt x="590" y="661"/>
                  </a:lnTo>
                  <a:lnTo>
                    <a:pt x="600" y="661"/>
                  </a:lnTo>
                  <a:lnTo>
                    <a:pt x="607" y="661"/>
                  </a:lnTo>
                  <a:lnTo>
                    <a:pt x="614" y="658"/>
                  </a:lnTo>
                  <a:lnTo>
                    <a:pt x="621" y="656"/>
                  </a:lnTo>
                  <a:lnTo>
                    <a:pt x="628" y="654"/>
                  </a:lnTo>
                  <a:lnTo>
                    <a:pt x="635" y="651"/>
                  </a:lnTo>
                  <a:lnTo>
                    <a:pt x="640" y="647"/>
                  </a:lnTo>
                  <a:lnTo>
                    <a:pt x="642" y="644"/>
                  </a:lnTo>
                  <a:lnTo>
                    <a:pt x="642" y="644"/>
                  </a:lnTo>
                  <a:lnTo>
                    <a:pt x="644" y="642"/>
                  </a:lnTo>
                  <a:lnTo>
                    <a:pt x="644" y="642"/>
                  </a:lnTo>
                  <a:lnTo>
                    <a:pt x="647" y="642"/>
                  </a:lnTo>
                  <a:lnTo>
                    <a:pt x="644" y="642"/>
                  </a:lnTo>
                  <a:lnTo>
                    <a:pt x="649" y="635"/>
                  </a:lnTo>
                  <a:lnTo>
                    <a:pt x="654" y="628"/>
                  </a:lnTo>
                  <a:lnTo>
                    <a:pt x="656" y="621"/>
                  </a:lnTo>
                  <a:lnTo>
                    <a:pt x="659" y="614"/>
                  </a:lnTo>
                  <a:lnTo>
                    <a:pt x="659" y="606"/>
                  </a:lnTo>
                  <a:lnTo>
                    <a:pt x="661" y="599"/>
                  </a:lnTo>
                  <a:lnTo>
                    <a:pt x="661" y="592"/>
                  </a:lnTo>
                  <a:lnTo>
                    <a:pt x="659" y="583"/>
                  </a:lnTo>
                  <a:lnTo>
                    <a:pt x="659" y="573"/>
                  </a:lnTo>
                  <a:lnTo>
                    <a:pt x="654" y="562"/>
                  </a:lnTo>
                  <a:lnTo>
                    <a:pt x="652" y="550"/>
                  </a:lnTo>
                  <a:lnTo>
                    <a:pt x="647" y="538"/>
                  </a:lnTo>
                  <a:lnTo>
                    <a:pt x="642" y="526"/>
                  </a:lnTo>
                  <a:lnTo>
                    <a:pt x="637" y="514"/>
                  </a:lnTo>
                  <a:lnTo>
                    <a:pt x="630" y="500"/>
                  </a:lnTo>
                  <a:lnTo>
                    <a:pt x="623" y="488"/>
                  </a:lnTo>
                  <a:lnTo>
                    <a:pt x="616" y="477"/>
                  </a:lnTo>
                  <a:lnTo>
                    <a:pt x="630" y="474"/>
                  </a:lnTo>
                  <a:lnTo>
                    <a:pt x="642" y="470"/>
                  </a:lnTo>
                  <a:lnTo>
                    <a:pt x="659" y="465"/>
                  </a:lnTo>
                  <a:lnTo>
                    <a:pt x="675" y="458"/>
                  </a:lnTo>
                  <a:lnTo>
                    <a:pt x="689" y="453"/>
                  </a:lnTo>
                  <a:lnTo>
                    <a:pt x="701" y="446"/>
                  </a:lnTo>
                  <a:lnTo>
                    <a:pt x="713" y="439"/>
                  </a:lnTo>
                  <a:lnTo>
                    <a:pt x="722" y="432"/>
                  </a:lnTo>
                  <a:lnTo>
                    <a:pt x="730" y="427"/>
                  </a:lnTo>
                  <a:lnTo>
                    <a:pt x="734" y="420"/>
                  </a:lnTo>
                  <a:lnTo>
                    <a:pt x="739" y="415"/>
                  </a:lnTo>
                  <a:lnTo>
                    <a:pt x="744" y="408"/>
                  </a:lnTo>
                  <a:lnTo>
                    <a:pt x="748" y="403"/>
                  </a:lnTo>
                  <a:lnTo>
                    <a:pt x="751" y="396"/>
                  </a:lnTo>
                  <a:lnTo>
                    <a:pt x="753" y="389"/>
                  </a:lnTo>
                  <a:lnTo>
                    <a:pt x="753" y="380"/>
                  </a:lnTo>
                  <a:lnTo>
                    <a:pt x="753" y="380"/>
                  </a:lnTo>
                  <a:lnTo>
                    <a:pt x="753" y="375"/>
                  </a:lnTo>
                  <a:lnTo>
                    <a:pt x="753" y="375"/>
                  </a:lnTo>
                  <a:close/>
                  <a:moveTo>
                    <a:pt x="493" y="139"/>
                  </a:moveTo>
                  <a:lnTo>
                    <a:pt x="507" y="134"/>
                  </a:lnTo>
                  <a:lnTo>
                    <a:pt x="519" y="130"/>
                  </a:lnTo>
                  <a:lnTo>
                    <a:pt x="531" y="125"/>
                  </a:lnTo>
                  <a:lnTo>
                    <a:pt x="543" y="120"/>
                  </a:lnTo>
                  <a:lnTo>
                    <a:pt x="555" y="118"/>
                  </a:lnTo>
                  <a:lnTo>
                    <a:pt x="567" y="115"/>
                  </a:lnTo>
                  <a:lnTo>
                    <a:pt x="578" y="115"/>
                  </a:lnTo>
                  <a:lnTo>
                    <a:pt x="588" y="115"/>
                  </a:lnTo>
                  <a:lnTo>
                    <a:pt x="597" y="115"/>
                  </a:lnTo>
                  <a:lnTo>
                    <a:pt x="604" y="118"/>
                  </a:lnTo>
                  <a:lnTo>
                    <a:pt x="611" y="120"/>
                  </a:lnTo>
                  <a:lnTo>
                    <a:pt x="618" y="125"/>
                  </a:lnTo>
                  <a:lnTo>
                    <a:pt x="626" y="130"/>
                  </a:lnTo>
                  <a:lnTo>
                    <a:pt x="630" y="134"/>
                  </a:lnTo>
                  <a:lnTo>
                    <a:pt x="633" y="141"/>
                  </a:lnTo>
                  <a:lnTo>
                    <a:pt x="637" y="151"/>
                  </a:lnTo>
                  <a:lnTo>
                    <a:pt x="637" y="158"/>
                  </a:lnTo>
                  <a:lnTo>
                    <a:pt x="640" y="167"/>
                  </a:lnTo>
                  <a:lnTo>
                    <a:pt x="640" y="177"/>
                  </a:lnTo>
                  <a:lnTo>
                    <a:pt x="637" y="189"/>
                  </a:lnTo>
                  <a:lnTo>
                    <a:pt x="635" y="198"/>
                  </a:lnTo>
                  <a:lnTo>
                    <a:pt x="633" y="210"/>
                  </a:lnTo>
                  <a:lnTo>
                    <a:pt x="630" y="222"/>
                  </a:lnTo>
                  <a:lnTo>
                    <a:pt x="626" y="236"/>
                  </a:lnTo>
                  <a:lnTo>
                    <a:pt x="621" y="248"/>
                  </a:lnTo>
                  <a:lnTo>
                    <a:pt x="614" y="262"/>
                  </a:lnTo>
                  <a:lnTo>
                    <a:pt x="607" y="276"/>
                  </a:lnTo>
                  <a:lnTo>
                    <a:pt x="588" y="271"/>
                  </a:lnTo>
                  <a:lnTo>
                    <a:pt x="567" y="266"/>
                  </a:lnTo>
                  <a:lnTo>
                    <a:pt x="543" y="264"/>
                  </a:lnTo>
                  <a:lnTo>
                    <a:pt x="522" y="259"/>
                  </a:lnTo>
                  <a:lnTo>
                    <a:pt x="496" y="257"/>
                  </a:lnTo>
                  <a:lnTo>
                    <a:pt x="493" y="233"/>
                  </a:lnTo>
                  <a:lnTo>
                    <a:pt x="491" y="212"/>
                  </a:lnTo>
                  <a:lnTo>
                    <a:pt x="486" y="189"/>
                  </a:lnTo>
                  <a:lnTo>
                    <a:pt x="484" y="167"/>
                  </a:lnTo>
                  <a:lnTo>
                    <a:pt x="479" y="148"/>
                  </a:lnTo>
                  <a:lnTo>
                    <a:pt x="493" y="139"/>
                  </a:lnTo>
                  <a:close/>
                  <a:moveTo>
                    <a:pt x="404" y="500"/>
                  </a:moveTo>
                  <a:lnTo>
                    <a:pt x="378" y="500"/>
                  </a:lnTo>
                  <a:lnTo>
                    <a:pt x="352" y="500"/>
                  </a:lnTo>
                  <a:lnTo>
                    <a:pt x="326" y="498"/>
                  </a:lnTo>
                  <a:lnTo>
                    <a:pt x="309" y="481"/>
                  </a:lnTo>
                  <a:lnTo>
                    <a:pt x="290" y="465"/>
                  </a:lnTo>
                  <a:lnTo>
                    <a:pt x="274" y="446"/>
                  </a:lnTo>
                  <a:lnTo>
                    <a:pt x="255" y="427"/>
                  </a:lnTo>
                  <a:lnTo>
                    <a:pt x="255" y="403"/>
                  </a:lnTo>
                  <a:lnTo>
                    <a:pt x="255" y="377"/>
                  </a:lnTo>
                  <a:lnTo>
                    <a:pt x="255" y="351"/>
                  </a:lnTo>
                  <a:lnTo>
                    <a:pt x="255" y="328"/>
                  </a:lnTo>
                  <a:lnTo>
                    <a:pt x="274" y="309"/>
                  </a:lnTo>
                  <a:lnTo>
                    <a:pt x="290" y="290"/>
                  </a:lnTo>
                  <a:lnTo>
                    <a:pt x="309" y="274"/>
                  </a:lnTo>
                  <a:lnTo>
                    <a:pt x="326" y="257"/>
                  </a:lnTo>
                  <a:lnTo>
                    <a:pt x="352" y="255"/>
                  </a:lnTo>
                  <a:lnTo>
                    <a:pt x="378" y="255"/>
                  </a:lnTo>
                  <a:lnTo>
                    <a:pt x="404" y="255"/>
                  </a:lnTo>
                  <a:lnTo>
                    <a:pt x="427" y="257"/>
                  </a:lnTo>
                  <a:lnTo>
                    <a:pt x="446" y="274"/>
                  </a:lnTo>
                  <a:lnTo>
                    <a:pt x="463" y="290"/>
                  </a:lnTo>
                  <a:lnTo>
                    <a:pt x="481" y="309"/>
                  </a:lnTo>
                  <a:lnTo>
                    <a:pt x="498" y="328"/>
                  </a:lnTo>
                  <a:lnTo>
                    <a:pt x="498" y="351"/>
                  </a:lnTo>
                  <a:lnTo>
                    <a:pt x="500" y="377"/>
                  </a:lnTo>
                  <a:lnTo>
                    <a:pt x="498" y="403"/>
                  </a:lnTo>
                  <a:lnTo>
                    <a:pt x="498" y="427"/>
                  </a:lnTo>
                  <a:lnTo>
                    <a:pt x="481" y="446"/>
                  </a:lnTo>
                  <a:lnTo>
                    <a:pt x="463" y="465"/>
                  </a:lnTo>
                  <a:lnTo>
                    <a:pt x="446" y="481"/>
                  </a:lnTo>
                  <a:lnTo>
                    <a:pt x="427" y="498"/>
                  </a:lnTo>
                  <a:lnTo>
                    <a:pt x="404" y="500"/>
                  </a:lnTo>
                  <a:close/>
                  <a:moveTo>
                    <a:pt x="422" y="503"/>
                  </a:moveTo>
                  <a:lnTo>
                    <a:pt x="408" y="517"/>
                  </a:lnTo>
                  <a:lnTo>
                    <a:pt x="392" y="529"/>
                  </a:lnTo>
                  <a:lnTo>
                    <a:pt x="378" y="540"/>
                  </a:lnTo>
                  <a:lnTo>
                    <a:pt x="354" y="521"/>
                  </a:lnTo>
                  <a:lnTo>
                    <a:pt x="330" y="503"/>
                  </a:lnTo>
                  <a:lnTo>
                    <a:pt x="352" y="503"/>
                  </a:lnTo>
                  <a:lnTo>
                    <a:pt x="370" y="503"/>
                  </a:lnTo>
                  <a:lnTo>
                    <a:pt x="382" y="503"/>
                  </a:lnTo>
                  <a:lnTo>
                    <a:pt x="404" y="503"/>
                  </a:lnTo>
                  <a:lnTo>
                    <a:pt x="422" y="503"/>
                  </a:lnTo>
                  <a:close/>
                  <a:moveTo>
                    <a:pt x="255" y="283"/>
                  </a:moveTo>
                  <a:lnTo>
                    <a:pt x="255" y="304"/>
                  </a:lnTo>
                  <a:lnTo>
                    <a:pt x="252" y="326"/>
                  </a:lnTo>
                  <a:lnTo>
                    <a:pt x="231" y="349"/>
                  </a:lnTo>
                  <a:lnTo>
                    <a:pt x="210" y="373"/>
                  </a:lnTo>
                  <a:lnTo>
                    <a:pt x="196" y="354"/>
                  </a:lnTo>
                  <a:lnTo>
                    <a:pt x="184" y="337"/>
                  </a:lnTo>
                  <a:lnTo>
                    <a:pt x="172" y="318"/>
                  </a:lnTo>
                  <a:lnTo>
                    <a:pt x="160" y="302"/>
                  </a:lnTo>
                  <a:lnTo>
                    <a:pt x="151" y="283"/>
                  </a:lnTo>
                  <a:lnTo>
                    <a:pt x="170" y="278"/>
                  </a:lnTo>
                  <a:lnTo>
                    <a:pt x="191" y="274"/>
                  </a:lnTo>
                  <a:lnTo>
                    <a:pt x="212" y="269"/>
                  </a:lnTo>
                  <a:lnTo>
                    <a:pt x="233" y="266"/>
                  </a:lnTo>
                  <a:lnTo>
                    <a:pt x="257" y="262"/>
                  </a:lnTo>
                  <a:lnTo>
                    <a:pt x="255" y="283"/>
                  </a:lnTo>
                  <a:close/>
                  <a:moveTo>
                    <a:pt x="257" y="302"/>
                  </a:moveTo>
                  <a:lnTo>
                    <a:pt x="259" y="281"/>
                  </a:lnTo>
                  <a:lnTo>
                    <a:pt x="262" y="262"/>
                  </a:lnTo>
                  <a:lnTo>
                    <a:pt x="281" y="259"/>
                  </a:lnTo>
                  <a:lnTo>
                    <a:pt x="300" y="257"/>
                  </a:lnTo>
                  <a:lnTo>
                    <a:pt x="321" y="257"/>
                  </a:lnTo>
                  <a:lnTo>
                    <a:pt x="307" y="269"/>
                  </a:lnTo>
                  <a:lnTo>
                    <a:pt x="269" y="307"/>
                  </a:lnTo>
                  <a:lnTo>
                    <a:pt x="257" y="321"/>
                  </a:lnTo>
                  <a:lnTo>
                    <a:pt x="257" y="302"/>
                  </a:lnTo>
                  <a:close/>
                  <a:moveTo>
                    <a:pt x="252" y="403"/>
                  </a:moveTo>
                  <a:lnTo>
                    <a:pt x="252" y="425"/>
                  </a:lnTo>
                  <a:lnTo>
                    <a:pt x="238" y="408"/>
                  </a:lnTo>
                  <a:lnTo>
                    <a:pt x="226" y="392"/>
                  </a:lnTo>
                  <a:lnTo>
                    <a:pt x="212" y="377"/>
                  </a:lnTo>
                  <a:lnTo>
                    <a:pt x="226" y="361"/>
                  </a:lnTo>
                  <a:lnTo>
                    <a:pt x="238" y="347"/>
                  </a:lnTo>
                  <a:lnTo>
                    <a:pt x="252" y="330"/>
                  </a:lnTo>
                  <a:lnTo>
                    <a:pt x="252" y="351"/>
                  </a:lnTo>
                  <a:lnTo>
                    <a:pt x="252" y="370"/>
                  </a:lnTo>
                  <a:lnTo>
                    <a:pt x="252" y="385"/>
                  </a:lnTo>
                  <a:lnTo>
                    <a:pt x="252" y="403"/>
                  </a:lnTo>
                  <a:close/>
                  <a:moveTo>
                    <a:pt x="231" y="406"/>
                  </a:moveTo>
                  <a:lnTo>
                    <a:pt x="252" y="429"/>
                  </a:lnTo>
                  <a:lnTo>
                    <a:pt x="255" y="451"/>
                  </a:lnTo>
                  <a:lnTo>
                    <a:pt x="255" y="472"/>
                  </a:lnTo>
                  <a:lnTo>
                    <a:pt x="257" y="493"/>
                  </a:lnTo>
                  <a:lnTo>
                    <a:pt x="233" y="488"/>
                  </a:lnTo>
                  <a:lnTo>
                    <a:pt x="212" y="486"/>
                  </a:lnTo>
                  <a:lnTo>
                    <a:pt x="191" y="481"/>
                  </a:lnTo>
                  <a:lnTo>
                    <a:pt x="170" y="477"/>
                  </a:lnTo>
                  <a:lnTo>
                    <a:pt x="151" y="472"/>
                  </a:lnTo>
                  <a:lnTo>
                    <a:pt x="160" y="453"/>
                  </a:lnTo>
                  <a:lnTo>
                    <a:pt x="172" y="436"/>
                  </a:lnTo>
                  <a:lnTo>
                    <a:pt x="184" y="418"/>
                  </a:lnTo>
                  <a:lnTo>
                    <a:pt x="196" y="399"/>
                  </a:lnTo>
                  <a:lnTo>
                    <a:pt x="210" y="382"/>
                  </a:lnTo>
                  <a:lnTo>
                    <a:pt x="231" y="406"/>
                  </a:lnTo>
                  <a:close/>
                  <a:moveTo>
                    <a:pt x="257" y="434"/>
                  </a:moveTo>
                  <a:lnTo>
                    <a:pt x="269" y="448"/>
                  </a:lnTo>
                  <a:lnTo>
                    <a:pt x="307" y="484"/>
                  </a:lnTo>
                  <a:lnTo>
                    <a:pt x="321" y="498"/>
                  </a:lnTo>
                  <a:lnTo>
                    <a:pt x="300" y="498"/>
                  </a:lnTo>
                  <a:lnTo>
                    <a:pt x="281" y="496"/>
                  </a:lnTo>
                  <a:lnTo>
                    <a:pt x="262" y="493"/>
                  </a:lnTo>
                  <a:lnTo>
                    <a:pt x="259" y="474"/>
                  </a:lnTo>
                  <a:lnTo>
                    <a:pt x="257" y="453"/>
                  </a:lnTo>
                  <a:lnTo>
                    <a:pt x="257" y="434"/>
                  </a:lnTo>
                  <a:close/>
                  <a:moveTo>
                    <a:pt x="330" y="252"/>
                  </a:moveTo>
                  <a:lnTo>
                    <a:pt x="347" y="238"/>
                  </a:lnTo>
                  <a:lnTo>
                    <a:pt x="361" y="226"/>
                  </a:lnTo>
                  <a:lnTo>
                    <a:pt x="378" y="215"/>
                  </a:lnTo>
                  <a:lnTo>
                    <a:pt x="392" y="226"/>
                  </a:lnTo>
                  <a:lnTo>
                    <a:pt x="408" y="238"/>
                  </a:lnTo>
                  <a:lnTo>
                    <a:pt x="422" y="252"/>
                  </a:lnTo>
                  <a:lnTo>
                    <a:pt x="404" y="252"/>
                  </a:lnTo>
                  <a:lnTo>
                    <a:pt x="382" y="252"/>
                  </a:lnTo>
                  <a:lnTo>
                    <a:pt x="370" y="252"/>
                  </a:lnTo>
                  <a:lnTo>
                    <a:pt x="352" y="252"/>
                  </a:lnTo>
                  <a:lnTo>
                    <a:pt x="330" y="252"/>
                  </a:lnTo>
                  <a:close/>
                  <a:moveTo>
                    <a:pt x="432" y="257"/>
                  </a:moveTo>
                  <a:lnTo>
                    <a:pt x="453" y="257"/>
                  </a:lnTo>
                  <a:lnTo>
                    <a:pt x="472" y="259"/>
                  </a:lnTo>
                  <a:lnTo>
                    <a:pt x="493" y="262"/>
                  </a:lnTo>
                  <a:lnTo>
                    <a:pt x="496" y="281"/>
                  </a:lnTo>
                  <a:lnTo>
                    <a:pt x="496" y="302"/>
                  </a:lnTo>
                  <a:lnTo>
                    <a:pt x="498" y="321"/>
                  </a:lnTo>
                  <a:lnTo>
                    <a:pt x="484" y="307"/>
                  </a:lnTo>
                  <a:lnTo>
                    <a:pt x="446" y="269"/>
                  </a:lnTo>
                  <a:lnTo>
                    <a:pt x="432" y="257"/>
                  </a:lnTo>
                  <a:close/>
                  <a:moveTo>
                    <a:pt x="446" y="484"/>
                  </a:moveTo>
                  <a:lnTo>
                    <a:pt x="484" y="448"/>
                  </a:lnTo>
                  <a:lnTo>
                    <a:pt x="498" y="434"/>
                  </a:lnTo>
                  <a:lnTo>
                    <a:pt x="496" y="453"/>
                  </a:lnTo>
                  <a:lnTo>
                    <a:pt x="496" y="474"/>
                  </a:lnTo>
                  <a:lnTo>
                    <a:pt x="493" y="493"/>
                  </a:lnTo>
                  <a:lnTo>
                    <a:pt x="472" y="496"/>
                  </a:lnTo>
                  <a:lnTo>
                    <a:pt x="453" y="498"/>
                  </a:lnTo>
                  <a:lnTo>
                    <a:pt x="432" y="498"/>
                  </a:lnTo>
                  <a:lnTo>
                    <a:pt x="446" y="484"/>
                  </a:lnTo>
                  <a:close/>
                  <a:moveTo>
                    <a:pt x="498" y="472"/>
                  </a:moveTo>
                  <a:lnTo>
                    <a:pt x="500" y="451"/>
                  </a:lnTo>
                  <a:lnTo>
                    <a:pt x="500" y="429"/>
                  </a:lnTo>
                  <a:lnTo>
                    <a:pt x="524" y="406"/>
                  </a:lnTo>
                  <a:lnTo>
                    <a:pt x="543" y="382"/>
                  </a:lnTo>
                  <a:lnTo>
                    <a:pt x="557" y="399"/>
                  </a:lnTo>
                  <a:lnTo>
                    <a:pt x="571" y="418"/>
                  </a:lnTo>
                  <a:lnTo>
                    <a:pt x="583" y="436"/>
                  </a:lnTo>
                  <a:lnTo>
                    <a:pt x="593" y="453"/>
                  </a:lnTo>
                  <a:lnTo>
                    <a:pt x="602" y="472"/>
                  </a:lnTo>
                  <a:lnTo>
                    <a:pt x="583" y="477"/>
                  </a:lnTo>
                  <a:lnTo>
                    <a:pt x="564" y="481"/>
                  </a:lnTo>
                  <a:lnTo>
                    <a:pt x="543" y="486"/>
                  </a:lnTo>
                  <a:lnTo>
                    <a:pt x="522" y="488"/>
                  </a:lnTo>
                  <a:lnTo>
                    <a:pt x="498" y="493"/>
                  </a:lnTo>
                  <a:lnTo>
                    <a:pt x="498" y="472"/>
                  </a:lnTo>
                  <a:close/>
                  <a:moveTo>
                    <a:pt x="503" y="330"/>
                  </a:moveTo>
                  <a:lnTo>
                    <a:pt x="515" y="347"/>
                  </a:lnTo>
                  <a:lnTo>
                    <a:pt x="529" y="361"/>
                  </a:lnTo>
                  <a:lnTo>
                    <a:pt x="541" y="377"/>
                  </a:lnTo>
                  <a:lnTo>
                    <a:pt x="529" y="392"/>
                  </a:lnTo>
                  <a:lnTo>
                    <a:pt x="515" y="408"/>
                  </a:lnTo>
                  <a:lnTo>
                    <a:pt x="503" y="425"/>
                  </a:lnTo>
                  <a:lnTo>
                    <a:pt x="503" y="403"/>
                  </a:lnTo>
                  <a:lnTo>
                    <a:pt x="503" y="385"/>
                  </a:lnTo>
                  <a:lnTo>
                    <a:pt x="503" y="370"/>
                  </a:lnTo>
                  <a:lnTo>
                    <a:pt x="503" y="351"/>
                  </a:lnTo>
                  <a:lnTo>
                    <a:pt x="503" y="330"/>
                  </a:lnTo>
                  <a:close/>
                  <a:moveTo>
                    <a:pt x="524" y="349"/>
                  </a:moveTo>
                  <a:lnTo>
                    <a:pt x="500" y="326"/>
                  </a:lnTo>
                  <a:lnTo>
                    <a:pt x="500" y="304"/>
                  </a:lnTo>
                  <a:lnTo>
                    <a:pt x="498" y="283"/>
                  </a:lnTo>
                  <a:lnTo>
                    <a:pt x="498" y="262"/>
                  </a:lnTo>
                  <a:lnTo>
                    <a:pt x="522" y="266"/>
                  </a:lnTo>
                  <a:lnTo>
                    <a:pt x="543" y="269"/>
                  </a:lnTo>
                  <a:lnTo>
                    <a:pt x="564" y="274"/>
                  </a:lnTo>
                  <a:lnTo>
                    <a:pt x="583" y="278"/>
                  </a:lnTo>
                  <a:lnTo>
                    <a:pt x="602" y="283"/>
                  </a:lnTo>
                  <a:lnTo>
                    <a:pt x="593" y="302"/>
                  </a:lnTo>
                  <a:lnTo>
                    <a:pt x="583" y="318"/>
                  </a:lnTo>
                  <a:lnTo>
                    <a:pt x="571" y="337"/>
                  </a:lnTo>
                  <a:lnTo>
                    <a:pt x="557" y="354"/>
                  </a:lnTo>
                  <a:lnTo>
                    <a:pt x="543" y="373"/>
                  </a:lnTo>
                  <a:lnTo>
                    <a:pt x="524" y="349"/>
                  </a:lnTo>
                  <a:close/>
                  <a:moveTo>
                    <a:pt x="470" y="151"/>
                  </a:moveTo>
                  <a:lnTo>
                    <a:pt x="477" y="170"/>
                  </a:lnTo>
                  <a:lnTo>
                    <a:pt x="481" y="191"/>
                  </a:lnTo>
                  <a:lnTo>
                    <a:pt x="484" y="212"/>
                  </a:lnTo>
                  <a:lnTo>
                    <a:pt x="489" y="233"/>
                  </a:lnTo>
                  <a:lnTo>
                    <a:pt x="493" y="257"/>
                  </a:lnTo>
                  <a:lnTo>
                    <a:pt x="472" y="255"/>
                  </a:lnTo>
                  <a:lnTo>
                    <a:pt x="451" y="255"/>
                  </a:lnTo>
                  <a:lnTo>
                    <a:pt x="430" y="252"/>
                  </a:lnTo>
                  <a:lnTo>
                    <a:pt x="406" y="231"/>
                  </a:lnTo>
                  <a:lnTo>
                    <a:pt x="380" y="212"/>
                  </a:lnTo>
                  <a:lnTo>
                    <a:pt x="399" y="198"/>
                  </a:lnTo>
                  <a:lnTo>
                    <a:pt x="418" y="184"/>
                  </a:lnTo>
                  <a:lnTo>
                    <a:pt x="437" y="172"/>
                  </a:lnTo>
                  <a:lnTo>
                    <a:pt x="453" y="160"/>
                  </a:lnTo>
                  <a:lnTo>
                    <a:pt x="470" y="151"/>
                  </a:lnTo>
                  <a:close/>
                  <a:moveTo>
                    <a:pt x="293" y="125"/>
                  </a:moveTo>
                  <a:lnTo>
                    <a:pt x="297" y="111"/>
                  </a:lnTo>
                  <a:lnTo>
                    <a:pt x="304" y="94"/>
                  </a:lnTo>
                  <a:lnTo>
                    <a:pt x="311" y="82"/>
                  </a:lnTo>
                  <a:lnTo>
                    <a:pt x="318" y="68"/>
                  </a:lnTo>
                  <a:lnTo>
                    <a:pt x="326" y="59"/>
                  </a:lnTo>
                  <a:lnTo>
                    <a:pt x="335" y="49"/>
                  </a:lnTo>
                  <a:lnTo>
                    <a:pt x="342" y="42"/>
                  </a:lnTo>
                  <a:lnTo>
                    <a:pt x="352" y="35"/>
                  </a:lnTo>
                  <a:lnTo>
                    <a:pt x="359" y="30"/>
                  </a:lnTo>
                  <a:lnTo>
                    <a:pt x="368" y="28"/>
                  </a:lnTo>
                  <a:lnTo>
                    <a:pt x="378" y="26"/>
                  </a:lnTo>
                  <a:lnTo>
                    <a:pt x="385" y="28"/>
                  </a:lnTo>
                  <a:lnTo>
                    <a:pt x="394" y="30"/>
                  </a:lnTo>
                  <a:lnTo>
                    <a:pt x="404" y="35"/>
                  </a:lnTo>
                  <a:lnTo>
                    <a:pt x="411" y="42"/>
                  </a:lnTo>
                  <a:lnTo>
                    <a:pt x="420" y="49"/>
                  </a:lnTo>
                  <a:lnTo>
                    <a:pt x="427" y="59"/>
                  </a:lnTo>
                  <a:lnTo>
                    <a:pt x="434" y="68"/>
                  </a:lnTo>
                  <a:lnTo>
                    <a:pt x="441" y="82"/>
                  </a:lnTo>
                  <a:lnTo>
                    <a:pt x="448" y="94"/>
                  </a:lnTo>
                  <a:lnTo>
                    <a:pt x="456" y="111"/>
                  </a:lnTo>
                  <a:lnTo>
                    <a:pt x="463" y="125"/>
                  </a:lnTo>
                  <a:lnTo>
                    <a:pt x="467" y="141"/>
                  </a:lnTo>
                  <a:lnTo>
                    <a:pt x="451" y="153"/>
                  </a:lnTo>
                  <a:lnTo>
                    <a:pt x="432" y="167"/>
                  </a:lnTo>
                  <a:lnTo>
                    <a:pt x="415" y="179"/>
                  </a:lnTo>
                  <a:lnTo>
                    <a:pt x="396" y="193"/>
                  </a:lnTo>
                  <a:lnTo>
                    <a:pt x="378" y="207"/>
                  </a:lnTo>
                  <a:lnTo>
                    <a:pt x="359" y="193"/>
                  </a:lnTo>
                  <a:lnTo>
                    <a:pt x="340" y="179"/>
                  </a:lnTo>
                  <a:lnTo>
                    <a:pt x="321" y="167"/>
                  </a:lnTo>
                  <a:lnTo>
                    <a:pt x="304" y="153"/>
                  </a:lnTo>
                  <a:lnTo>
                    <a:pt x="285" y="141"/>
                  </a:lnTo>
                  <a:lnTo>
                    <a:pt x="293" y="125"/>
                  </a:lnTo>
                  <a:close/>
                  <a:moveTo>
                    <a:pt x="278" y="170"/>
                  </a:moveTo>
                  <a:lnTo>
                    <a:pt x="283" y="151"/>
                  </a:lnTo>
                  <a:lnTo>
                    <a:pt x="300" y="160"/>
                  </a:lnTo>
                  <a:lnTo>
                    <a:pt x="318" y="172"/>
                  </a:lnTo>
                  <a:lnTo>
                    <a:pt x="337" y="184"/>
                  </a:lnTo>
                  <a:lnTo>
                    <a:pt x="354" y="198"/>
                  </a:lnTo>
                  <a:lnTo>
                    <a:pt x="373" y="212"/>
                  </a:lnTo>
                  <a:lnTo>
                    <a:pt x="349" y="231"/>
                  </a:lnTo>
                  <a:lnTo>
                    <a:pt x="326" y="252"/>
                  </a:lnTo>
                  <a:lnTo>
                    <a:pt x="304" y="255"/>
                  </a:lnTo>
                  <a:lnTo>
                    <a:pt x="283" y="255"/>
                  </a:lnTo>
                  <a:lnTo>
                    <a:pt x="262" y="257"/>
                  </a:lnTo>
                  <a:lnTo>
                    <a:pt x="264" y="233"/>
                  </a:lnTo>
                  <a:lnTo>
                    <a:pt x="269" y="212"/>
                  </a:lnTo>
                  <a:lnTo>
                    <a:pt x="274" y="191"/>
                  </a:lnTo>
                  <a:lnTo>
                    <a:pt x="278" y="170"/>
                  </a:lnTo>
                  <a:close/>
                  <a:moveTo>
                    <a:pt x="134" y="248"/>
                  </a:moveTo>
                  <a:lnTo>
                    <a:pt x="130" y="236"/>
                  </a:lnTo>
                  <a:lnTo>
                    <a:pt x="125" y="222"/>
                  </a:lnTo>
                  <a:lnTo>
                    <a:pt x="120" y="210"/>
                  </a:lnTo>
                  <a:lnTo>
                    <a:pt x="118" y="198"/>
                  </a:lnTo>
                  <a:lnTo>
                    <a:pt x="115" y="189"/>
                  </a:lnTo>
                  <a:lnTo>
                    <a:pt x="115" y="177"/>
                  </a:lnTo>
                  <a:lnTo>
                    <a:pt x="115" y="167"/>
                  </a:lnTo>
                  <a:lnTo>
                    <a:pt x="115" y="158"/>
                  </a:lnTo>
                  <a:lnTo>
                    <a:pt x="118" y="151"/>
                  </a:lnTo>
                  <a:lnTo>
                    <a:pt x="120" y="141"/>
                  </a:lnTo>
                  <a:lnTo>
                    <a:pt x="125" y="134"/>
                  </a:lnTo>
                  <a:lnTo>
                    <a:pt x="127" y="130"/>
                  </a:lnTo>
                  <a:lnTo>
                    <a:pt x="134" y="125"/>
                  </a:lnTo>
                  <a:lnTo>
                    <a:pt x="141" y="120"/>
                  </a:lnTo>
                  <a:lnTo>
                    <a:pt x="148" y="118"/>
                  </a:lnTo>
                  <a:lnTo>
                    <a:pt x="158" y="115"/>
                  </a:lnTo>
                  <a:lnTo>
                    <a:pt x="167" y="115"/>
                  </a:lnTo>
                  <a:lnTo>
                    <a:pt x="177" y="115"/>
                  </a:lnTo>
                  <a:lnTo>
                    <a:pt x="186" y="115"/>
                  </a:lnTo>
                  <a:lnTo>
                    <a:pt x="198" y="118"/>
                  </a:lnTo>
                  <a:lnTo>
                    <a:pt x="210" y="120"/>
                  </a:lnTo>
                  <a:lnTo>
                    <a:pt x="222" y="125"/>
                  </a:lnTo>
                  <a:lnTo>
                    <a:pt x="236" y="130"/>
                  </a:lnTo>
                  <a:lnTo>
                    <a:pt x="248" y="134"/>
                  </a:lnTo>
                  <a:lnTo>
                    <a:pt x="262" y="139"/>
                  </a:lnTo>
                  <a:lnTo>
                    <a:pt x="276" y="148"/>
                  </a:lnTo>
                  <a:lnTo>
                    <a:pt x="271" y="167"/>
                  </a:lnTo>
                  <a:lnTo>
                    <a:pt x="267" y="189"/>
                  </a:lnTo>
                  <a:lnTo>
                    <a:pt x="264" y="212"/>
                  </a:lnTo>
                  <a:lnTo>
                    <a:pt x="259" y="233"/>
                  </a:lnTo>
                  <a:lnTo>
                    <a:pt x="257" y="257"/>
                  </a:lnTo>
                  <a:lnTo>
                    <a:pt x="233" y="259"/>
                  </a:lnTo>
                  <a:lnTo>
                    <a:pt x="210" y="264"/>
                  </a:lnTo>
                  <a:lnTo>
                    <a:pt x="189" y="266"/>
                  </a:lnTo>
                  <a:lnTo>
                    <a:pt x="167" y="271"/>
                  </a:lnTo>
                  <a:lnTo>
                    <a:pt x="146" y="276"/>
                  </a:lnTo>
                  <a:lnTo>
                    <a:pt x="141" y="262"/>
                  </a:lnTo>
                  <a:lnTo>
                    <a:pt x="134" y="248"/>
                  </a:lnTo>
                  <a:close/>
                  <a:moveTo>
                    <a:pt x="125" y="462"/>
                  </a:moveTo>
                  <a:lnTo>
                    <a:pt x="108" y="455"/>
                  </a:lnTo>
                  <a:lnTo>
                    <a:pt x="94" y="451"/>
                  </a:lnTo>
                  <a:lnTo>
                    <a:pt x="82" y="444"/>
                  </a:lnTo>
                  <a:lnTo>
                    <a:pt x="70" y="436"/>
                  </a:lnTo>
                  <a:lnTo>
                    <a:pt x="59" y="427"/>
                  </a:lnTo>
                  <a:lnTo>
                    <a:pt x="49" y="420"/>
                  </a:lnTo>
                  <a:lnTo>
                    <a:pt x="42" y="411"/>
                  </a:lnTo>
                  <a:lnTo>
                    <a:pt x="35" y="403"/>
                  </a:lnTo>
                  <a:lnTo>
                    <a:pt x="30" y="394"/>
                  </a:lnTo>
                  <a:lnTo>
                    <a:pt x="28" y="387"/>
                  </a:lnTo>
                  <a:lnTo>
                    <a:pt x="26" y="377"/>
                  </a:lnTo>
                  <a:lnTo>
                    <a:pt x="28" y="368"/>
                  </a:lnTo>
                  <a:lnTo>
                    <a:pt x="30" y="361"/>
                  </a:lnTo>
                  <a:lnTo>
                    <a:pt x="35" y="351"/>
                  </a:lnTo>
                  <a:lnTo>
                    <a:pt x="42" y="342"/>
                  </a:lnTo>
                  <a:lnTo>
                    <a:pt x="49" y="335"/>
                  </a:lnTo>
                  <a:lnTo>
                    <a:pt x="59" y="328"/>
                  </a:lnTo>
                  <a:lnTo>
                    <a:pt x="70" y="321"/>
                  </a:lnTo>
                  <a:lnTo>
                    <a:pt x="82" y="311"/>
                  </a:lnTo>
                  <a:lnTo>
                    <a:pt x="94" y="304"/>
                  </a:lnTo>
                  <a:lnTo>
                    <a:pt x="108" y="300"/>
                  </a:lnTo>
                  <a:lnTo>
                    <a:pt x="125" y="292"/>
                  </a:lnTo>
                  <a:lnTo>
                    <a:pt x="141" y="285"/>
                  </a:lnTo>
                  <a:lnTo>
                    <a:pt x="153" y="304"/>
                  </a:lnTo>
                  <a:lnTo>
                    <a:pt x="165" y="323"/>
                  </a:lnTo>
                  <a:lnTo>
                    <a:pt x="179" y="340"/>
                  </a:lnTo>
                  <a:lnTo>
                    <a:pt x="193" y="359"/>
                  </a:lnTo>
                  <a:lnTo>
                    <a:pt x="207" y="377"/>
                  </a:lnTo>
                  <a:lnTo>
                    <a:pt x="193" y="396"/>
                  </a:lnTo>
                  <a:lnTo>
                    <a:pt x="179" y="415"/>
                  </a:lnTo>
                  <a:lnTo>
                    <a:pt x="165" y="432"/>
                  </a:lnTo>
                  <a:lnTo>
                    <a:pt x="153" y="451"/>
                  </a:lnTo>
                  <a:lnTo>
                    <a:pt x="141" y="467"/>
                  </a:lnTo>
                  <a:lnTo>
                    <a:pt x="125" y="462"/>
                  </a:lnTo>
                  <a:close/>
                  <a:moveTo>
                    <a:pt x="262" y="614"/>
                  </a:moveTo>
                  <a:lnTo>
                    <a:pt x="248" y="621"/>
                  </a:lnTo>
                  <a:lnTo>
                    <a:pt x="236" y="625"/>
                  </a:lnTo>
                  <a:lnTo>
                    <a:pt x="222" y="630"/>
                  </a:lnTo>
                  <a:lnTo>
                    <a:pt x="210" y="635"/>
                  </a:lnTo>
                  <a:lnTo>
                    <a:pt x="198" y="637"/>
                  </a:lnTo>
                  <a:lnTo>
                    <a:pt x="186" y="637"/>
                  </a:lnTo>
                  <a:lnTo>
                    <a:pt x="177" y="640"/>
                  </a:lnTo>
                  <a:lnTo>
                    <a:pt x="167" y="640"/>
                  </a:lnTo>
                  <a:lnTo>
                    <a:pt x="158" y="637"/>
                  </a:lnTo>
                  <a:lnTo>
                    <a:pt x="148" y="637"/>
                  </a:lnTo>
                  <a:lnTo>
                    <a:pt x="141" y="635"/>
                  </a:lnTo>
                  <a:lnTo>
                    <a:pt x="134" y="630"/>
                  </a:lnTo>
                  <a:lnTo>
                    <a:pt x="127" y="625"/>
                  </a:lnTo>
                  <a:lnTo>
                    <a:pt x="125" y="621"/>
                  </a:lnTo>
                  <a:lnTo>
                    <a:pt x="120" y="614"/>
                  </a:lnTo>
                  <a:lnTo>
                    <a:pt x="118" y="604"/>
                  </a:lnTo>
                  <a:lnTo>
                    <a:pt x="115" y="597"/>
                  </a:lnTo>
                  <a:lnTo>
                    <a:pt x="115" y="588"/>
                  </a:lnTo>
                  <a:lnTo>
                    <a:pt x="115" y="578"/>
                  </a:lnTo>
                  <a:lnTo>
                    <a:pt x="115" y="566"/>
                  </a:lnTo>
                  <a:lnTo>
                    <a:pt x="118" y="557"/>
                  </a:lnTo>
                  <a:lnTo>
                    <a:pt x="120" y="545"/>
                  </a:lnTo>
                  <a:lnTo>
                    <a:pt x="125" y="533"/>
                  </a:lnTo>
                  <a:lnTo>
                    <a:pt x="130" y="519"/>
                  </a:lnTo>
                  <a:lnTo>
                    <a:pt x="134" y="507"/>
                  </a:lnTo>
                  <a:lnTo>
                    <a:pt x="141" y="493"/>
                  </a:lnTo>
                  <a:lnTo>
                    <a:pt x="146" y="479"/>
                  </a:lnTo>
                  <a:lnTo>
                    <a:pt x="167" y="484"/>
                  </a:lnTo>
                  <a:lnTo>
                    <a:pt x="189" y="488"/>
                  </a:lnTo>
                  <a:lnTo>
                    <a:pt x="210" y="491"/>
                  </a:lnTo>
                  <a:lnTo>
                    <a:pt x="233" y="496"/>
                  </a:lnTo>
                  <a:lnTo>
                    <a:pt x="257" y="498"/>
                  </a:lnTo>
                  <a:lnTo>
                    <a:pt x="259" y="521"/>
                  </a:lnTo>
                  <a:lnTo>
                    <a:pt x="264" y="545"/>
                  </a:lnTo>
                  <a:lnTo>
                    <a:pt x="267" y="566"/>
                  </a:lnTo>
                  <a:lnTo>
                    <a:pt x="271" y="588"/>
                  </a:lnTo>
                  <a:lnTo>
                    <a:pt x="276" y="609"/>
                  </a:lnTo>
                  <a:lnTo>
                    <a:pt x="262" y="614"/>
                  </a:lnTo>
                  <a:close/>
                  <a:moveTo>
                    <a:pt x="283" y="604"/>
                  </a:moveTo>
                  <a:lnTo>
                    <a:pt x="278" y="585"/>
                  </a:lnTo>
                  <a:lnTo>
                    <a:pt x="274" y="564"/>
                  </a:lnTo>
                  <a:lnTo>
                    <a:pt x="269" y="543"/>
                  </a:lnTo>
                  <a:lnTo>
                    <a:pt x="264" y="521"/>
                  </a:lnTo>
                  <a:lnTo>
                    <a:pt x="262" y="498"/>
                  </a:lnTo>
                  <a:lnTo>
                    <a:pt x="283" y="500"/>
                  </a:lnTo>
                  <a:lnTo>
                    <a:pt x="304" y="500"/>
                  </a:lnTo>
                  <a:lnTo>
                    <a:pt x="326" y="503"/>
                  </a:lnTo>
                  <a:lnTo>
                    <a:pt x="349" y="524"/>
                  </a:lnTo>
                  <a:lnTo>
                    <a:pt x="373" y="545"/>
                  </a:lnTo>
                  <a:lnTo>
                    <a:pt x="354" y="557"/>
                  </a:lnTo>
                  <a:lnTo>
                    <a:pt x="337" y="571"/>
                  </a:lnTo>
                  <a:lnTo>
                    <a:pt x="318" y="583"/>
                  </a:lnTo>
                  <a:lnTo>
                    <a:pt x="300" y="595"/>
                  </a:lnTo>
                  <a:lnTo>
                    <a:pt x="283" y="604"/>
                  </a:lnTo>
                  <a:close/>
                  <a:moveTo>
                    <a:pt x="463" y="630"/>
                  </a:moveTo>
                  <a:lnTo>
                    <a:pt x="456" y="644"/>
                  </a:lnTo>
                  <a:lnTo>
                    <a:pt x="448" y="661"/>
                  </a:lnTo>
                  <a:lnTo>
                    <a:pt x="441" y="673"/>
                  </a:lnTo>
                  <a:lnTo>
                    <a:pt x="434" y="684"/>
                  </a:lnTo>
                  <a:lnTo>
                    <a:pt x="427" y="696"/>
                  </a:lnTo>
                  <a:lnTo>
                    <a:pt x="420" y="706"/>
                  </a:lnTo>
                  <a:lnTo>
                    <a:pt x="411" y="713"/>
                  </a:lnTo>
                  <a:lnTo>
                    <a:pt x="404" y="720"/>
                  </a:lnTo>
                  <a:lnTo>
                    <a:pt x="394" y="725"/>
                  </a:lnTo>
                  <a:lnTo>
                    <a:pt x="385" y="727"/>
                  </a:lnTo>
                  <a:lnTo>
                    <a:pt x="378" y="729"/>
                  </a:lnTo>
                  <a:lnTo>
                    <a:pt x="368" y="727"/>
                  </a:lnTo>
                  <a:lnTo>
                    <a:pt x="359" y="725"/>
                  </a:lnTo>
                  <a:lnTo>
                    <a:pt x="352" y="720"/>
                  </a:lnTo>
                  <a:lnTo>
                    <a:pt x="342" y="713"/>
                  </a:lnTo>
                  <a:lnTo>
                    <a:pt x="335" y="706"/>
                  </a:lnTo>
                  <a:lnTo>
                    <a:pt x="326" y="696"/>
                  </a:lnTo>
                  <a:lnTo>
                    <a:pt x="318" y="684"/>
                  </a:lnTo>
                  <a:lnTo>
                    <a:pt x="311" y="673"/>
                  </a:lnTo>
                  <a:lnTo>
                    <a:pt x="304" y="661"/>
                  </a:lnTo>
                  <a:lnTo>
                    <a:pt x="297" y="644"/>
                  </a:lnTo>
                  <a:lnTo>
                    <a:pt x="293" y="630"/>
                  </a:lnTo>
                  <a:lnTo>
                    <a:pt x="285" y="611"/>
                  </a:lnTo>
                  <a:lnTo>
                    <a:pt x="304" y="602"/>
                  </a:lnTo>
                  <a:lnTo>
                    <a:pt x="321" y="590"/>
                  </a:lnTo>
                  <a:lnTo>
                    <a:pt x="340" y="576"/>
                  </a:lnTo>
                  <a:lnTo>
                    <a:pt x="359" y="562"/>
                  </a:lnTo>
                  <a:lnTo>
                    <a:pt x="378" y="547"/>
                  </a:lnTo>
                  <a:lnTo>
                    <a:pt x="396" y="562"/>
                  </a:lnTo>
                  <a:lnTo>
                    <a:pt x="415" y="576"/>
                  </a:lnTo>
                  <a:lnTo>
                    <a:pt x="432" y="590"/>
                  </a:lnTo>
                  <a:lnTo>
                    <a:pt x="451" y="602"/>
                  </a:lnTo>
                  <a:lnTo>
                    <a:pt x="467" y="611"/>
                  </a:lnTo>
                  <a:lnTo>
                    <a:pt x="463" y="630"/>
                  </a:lnTo>
                  <a:close/>
                  <a:moveTo>
                    <a:pt x="477" y="585"/>
                  </a:moveTo>
                  <a:lnTo>
                    <a:pt x="470" y="604"/>
                  </a:lnTo>
                  <a:lnTo>
                    <a:pt x="453" y="595"/>
                  </a:lnTo>
                  <a:lnTo>
                    <a:pt x="437" y="583"/>
                  </a:lnTo>
                  <a:lnTo>
                    <a:pt x="418" y="571"/>
                  </a:lnTo>
                  <a:lnTo>
                    <a:pt x="399" y="557"/>
                  </a:lnTo>
                  <a:lnTo>
                    <a:pt x="380" y="545"/>
                  </a:lnTo>
                  <a:lnTo>
                    <a:pt x="406" y="524"/>
                  </a:lnTo>
                  <a:lnTo>
                    <a:pt x="430" y="503"/>
                  </a:lnTo>
                  <a:lnTo>
                    <a:pt x="451" y="500"/>
                  </a:lnTo>
                  <a:lnTo>
                    <a:pt x="472" y="500"/>
                  </a:lnTo>
                  <a:lnTo>
                    <a:pt x="493" y="498"/>
                  </a:lnTo>
                  <a:lnTo>
                    <a:pt x="489" y="521"/>
                  </a:lnTo>
                  <a:lnTo>
                    <a:pt x="484" y="543"/>
                  </a:lnTo>
                  <a:lnTo>
                    <a:pt x="481" y="564"/>
                  </a:lnTo>
                  <a:lnTo>
                    <a:pt x="477" y="585"/>
                  </a:lnTo>
                  <a:close/>
                  <a:moveTo>
                    <a:pt x="621" y="507"/>
                  </a:moveTo>
                  <a:lnTo>
                    <a:pt x="626" y="519"/>
                  </a:lnTo>
                  <a:lnTo>
                    <a:pt x="630" y="533"/>
                  </a:lnTo>
                  <a:lnTo>
                    <a:pt x="633" y="545"/>
                  </a:lnTo>
                  <a:lnTo>
                    <a:pt x="635" y="557"/>
                  </a:lnTo>
                  <a:lnTo>
                    <a:pt x="637" y="566"/>
                  </a:lnTo>
                  <a:lnTo>
                    <a:pt x="640" y="578"/>
                  </a:lnTo>
                  <a:lnTo>
                    <a:pt x="640" y="588"/>
                  </a:lnTo>
                  <a:lnTo>
                    <a:pt x="637" y="597"/>
                  </a:lnTo>
                  <a:lnTo>
                    <a:pt x="637" y="604"/>
                  </a:lnTo>
                  <a:lnTo>
                    <a:pt x="633" y="614"/>
                  </a:lnTo>
                  <a:lnTo>
                    <a:pt x="630" y="621"/>
                  </a:lnTo>
                  <a:lnTo>
                    <a:pt x="626" y="625"/>
                  </a:lnTo>
                  <a:lnTo>
                    <a:pt x="618" y="630"/>
                  </a:lnTo>
                  <a:lnTo>
                    <a:pt x="611" y="635"/>
                  </a:lnTo>
                  <a:lnTo>
                    <a:pt x="604" y="637"/>
                  </a:lnTo>
                  <a:lnTo>
                    <a:pt x="597" y="637"/>
                  </a:lnTo>
                  <a:lnTo>
                    <a:pt x="588" y="640"/>
                  </a:lnTo>
                  <a:lnTo>
                    <a:pt x="578" y="640"/>
                  </a:lnTo>
                  <a:lnTo>
                    <a:pt x="567" y="637"/>
                  </a:lnTo>
                  <a:lnTo>
                    <a:pt x="555" y="637"/>
                  </a:lnTo>
                  <a:lnTo>
                    <a:pt x="543" y="635"/>
                  </a:lnTo>
                  <a:lnTo>
                    <a:pt x="531" y="630"/>
                  </a:lnTo>
                  <a:lnTo>
                    <a:pt x="519" y="625"/>
                  </a:lnTo>
                  <a:lnTo>
                    <a:pt x="507" y="621"/>
                  </a:lnTo>
                  <a:lnTo>
                    <a:pt x="493" y="614"/>
                  </a:lnTo>
                  <a:lnTo>
                    <a:pt x="479" y="609"/>
                  </a:lnTo>
                  <a:lnTo>
                    <a:pt x="484" y="588"/>
                  </a:lnTo>
                  <a:lnTo>
                    <a:pt x="486" y="566"/>
                  </a:lnTo>
                  <a:lnTo>
                    <a:pt x="491" y="545"/>
                  </a:lnTo>
                  <a:lnTo>
                    <a:pt x="493" y="521"/>
                  </a:lnTo>
                  <a:lnTo>
                    <a:pt x="496" y="498"/>
                  </a:lnTo>
                  <a:lnTo>
                    <a:pt x="522" y="496"/>
                  </a:lnTo>
                  <a:lnTo>
                    <a:pt x="543" y="491"/>
                  </a:lnTo>
                  <a:lnTo>
                    <a:pt x="567" y="488"/>
                  </a:lnTo>
                  <a:lnTo>
                    <a:pt x="588" y="484"/>
                  </a:lnTo>
                  <a:lnTo>
                    <a:pt x="607" y="479"/>
                  </a:lnTo>
                  <a:lnTo>
                    <a:pt x="614" y="493"/>
                  </a:lnTo>
                  <a:lnTo>
                    <a:pt x="621" y="507"/>
                  </a:lnTo>
                  <a:close/>
                  <a:moveTo>
                    <a:pt x="727" y="387"/>
                  </a:moveTo>
                  <a:lnTo>
                    <a:pt x="725" y="394"/>
                  </a:lnTo>
                  <a:lnTo>
                    <a:pt x="720" y="403"/>
                  </a:lnTo>
                  <a:lnTo>
                    <a:pt x="713" y="411"/>
                  </a:lnTo>
                  <a:lnTo>
                    <a:pt x="706" y="420"/>
                  </a:lnTo>
                  <a:lnTo>
                    <a:pt x="696" y="427"/>
                  </a:lnTo>
                  <a:lnTo>
                    <a:pt x="685" y="436"/>
                  </a:lnTo>
                  <a:lnTo>
                    <a:pt x="673" y="444"/>
                  </a:lnTo>
                  <a:lnTo>
                    <a:pt x="659" y="451"/>
                  </a:lnTo>
                  <a:lnTo>
                    <a:pt x="644" y="455"/>
                  </a:lnTo>
                  <a:lnTo>
                    <a:pt x="628" y="462"/>
                  </a:lnTo>
                  <a:lnTo>
                    <a:pt x="611" y="467"/>
                  </a:lnTo>
                  <a:lnTo>
                    <a:pt x="600" y="451"/>
                  </a:lnTo>
                  <a:lnTo>
                    <a:pt x="588" y="432"/>
                  </a:lnTo>
                  <a:lnTo>
                    <a:pt x="576" y="415"/>
                  </a:lnTo>
                  <a:lnTo>
                    <a:pt x="562" y="396"/>
                  </a:lnTo>
                  <a:lnTo>
                    <a:pt x="548" y="377"/>
                  </a:lnTo>
                  <a:lnTo>
                    <a:pt x="562" y="359"/>
                  </a:lnTo>
                  <a:lnTo>
                    <a:pt x="576" y="340"/>
                  </a:lnTo>
                  <a:lnTo>
                    <a:pt x="588" y="323"/>
                  </a:lnTo>
                  <a:lnTo>
                    <a:pt x="600" y="304"/>
                  </a:lnTo>
                  <a:lnTo>
                    <a:pt x="611" y="285"/>
                  </a:lnTo>
                  <a:lnTo>
                    <a:pt x="628" y="292"/>
                  </a:lnTo>
                  <a:lnTo>
                    <a:pt x="644" y="300"/>
                  </a:lnTo>
                  <a:lnTo>
                    <a:pt x="659" y="304"/>
                  </a:lnTo>
                  <a:lnTo>
                    <a:pt x="673" y="311"/>
                  </a:lnTo>
                  <a:lnTo>
                    <a:pt x="685" y="321"/>
                  </a:lnTo>
                  <a:lnTo>
                    <a:pt x="696" y="328"/>
                  </a:lnTo>
                  <a:lnTo>
                    <a:pt x="706" y="335"/>
                  </a:lnTo>
                  <a:lnTo>
                    <a:pt x="713" y="342"/>
                  </a:lnTo>
                  <a:lnTo>
                    <a:pt x="720" y="351"/>
                  </a:lnTo>
                  <a:lnTo>
                    <a:pt x="725" y="361"/>
                  </a:lnTo>
                  <a:lnTo>
                    <a:pt x="727" y="368"/>
                  </a:lnTo>
                  <a:lnTo>
                    <a:pt x="727" y="377"/>
                  </a:lnTo>
                  <a:lnTo>
                    <a:pt x="727" y="38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8" name="Freeform 47"/>
            <p:cNvSpPr/>
            <p:nvPr/>
          </p:nvSpPr>
          <p:spPr bwMode="auto">
            <a:xfrm>
              <a:off x="1568450" y="3322638"/>
              <a:ext cx="239713" cy="239712"/>
            </a:xfrm>
            <a:custGeom>
              <a:gdLst>
                <a:gd fmla="*/ 135 w 151" name="T0"/>
                <a:gd fmla="*/ 123 h 151" name="T1"/>
                <a:gd fmla="*/ 139 w 151" name="T2"/>
                <a:gd fmla="*/ 113 h 151" name="T3"/>
                <a:gd fmla="*/ 144 w 151" name="T4"/>
                <a:gd fmla="*/ 104 h 151" name="T5"/>
                <a:gd fmla="*/ 149 w 151" name="T6"/>
                <a:gd fmla="*/ 94 h 151" name="T7"/>
                <a:gd fmla="*/ 149 w 151" name="T8"/>
                <a:gd fmla="*/ 85 h 151" name="T9"/>
                <a:gd fmla="*/ 151 w 151" name="T10"/>
                <a:gd fmla="*/ 75 h 151" name="T11"/>
                <a:gd fmla="*/ 149 w 151" name="T12"/>
                <a:gd fmla="*/ 66 h 151" name="T13"/>
                <a:gd fmla="*/ 149 w 151" name="T14"/>
                <a:gd fmla="*/ 54 h 151" name="T15"/>
                <a:gd fmla="*/ 144 w 151" name="T16"/>
                <a:gd fmla="*/ 47 h 151" name="T17"/>
                <a:gd fmla="*/ 139 w 151" name="T18"/>
                <a:gd fmla="*/ 38 h 151" name="T19"/>
                <a:gd fmla="*/ 135 w 151" name="T20"/>
                <a:gd fmla="*/ 28 h 151" name="T21"/>
                <a:gd fmla="*/ 128 w 151" name="T22"/>
                <a:gd fmla="*/ 21 h 151" name="T23"/>
                <a:gd fmla="*/ 120 w 151" name="T24"/>
                <a:gd fmla="*/ 16 h 151" name="T25"/>
                <a:gd fmla="*/ 113 w 151" name="T26"/>
                <a:gd fmla="*/ 9 h 151" name="T27"/>
                <a:gd fmla="*/ 104 w 151" name="T28"/>
                <a:gd fmla="*/ 7 h 151" name="T29"/>
                <a:gd fmla="*/ 94 w 151" name="T30"/>
                <a:gd fmla="*/ 2 h 151" name="T31"/>
                <a:gd fmla="*/ 85 w 151" name="T32"/>
                <a:gd fmla="*/ 0 h 151" name="T33"/>
                <a:gd fmla="*/ 76 w 151" name="T34"/>
                <a:gd fmla="*/ 0 h 151" name="T35"/>
                <a:gd fmla="*/ 66 w 151" name="T36"/>
                <a:gd fmla="*/ 0 h 151" name="T37"/>
                <a:gd fmla="*/ 54 w 151" name="T38"/>
                <a:gd fmla="*/ 2 h 151" name="T39"/>
                <a:gd fmla="*/ 45 w 151" name="T40"/>
                <a:gd fmla="*/ 7 h 151" name="T41"/>
                <a:gd fmla="*/ 38 w 151" name="T42"/>
                <a:gd fmla="*/ 9 h 151" name="T43"/>
                <a:gd fmla="*/ 28 w 151" name="T44"/>
                <a:gd fmla="*/ 16 h 151" name="T45"/>
                <a:gd fmla="*/ 21 w 151" name="T46"/>
                <a:gd fmla="*/ 21 h 151" name="T47"/>
                <a:gd fmla="*/ 14 w 151" name="T48"/>
                <a:gd fmla="*/ 28 h 151" name="T49"/>
                <a:gd fmla="*/ 9 w 151" name="T50"/>
                <a:gd fmla="*/ 38 h 151" name="T51"/>
                <a:gd fmla="*/ 5 w 151" name="T52"/>
                <a:gd fmla="*/ 47 h 151" name="T53"/>
                <a:gd fmla="*/ 2 w 151" name="T54"/>
                <a:gd fmla="*/ 54 h 151" name="T55"/>
                <a:gd fmla="*/ 0 w 151" name="T56"/>
                <a:gd fmla="*/ 66 h 151" name="T57"/>
                <a:gd fmla="*/ 0 w 151" name="T58"/>
                <a:gd fmla="*/ 75 h 151" name="T59"/>
                <a:gd fmla="*/ 0 w 151" name="T60"/>
                <a:gd fmla="*/ 85 h 151" name="T61"/>
                <a:gd fmla="*/ 2 w 151" name="T62"/>
                <a:gd fmla="*/ 94 h 151" name="T63"/>
                <a:gd fmla="*/ 5 w 151" name="T64"/>
                <a:gd fmla="*/ 104 h 151" name="T65"/>
                <a:gd fmla="*/ 9 w 151" name="T66"/>
                <a:gd fmla="*/ 113 h 151" name="T67"/>
                <a:gd fmla="*/ 14 w 151" name="T68"/>
                <a:gd fmla="*/ 123 h 151" name="T69"/>
                <a:gd fmla="*/ 21 w 151" name="T70"/>
                <a:gd fmla="*/ 130 h 151" name="T71"/>
                <a:gd fmla="*/ 28 w 151" name="T72"/>
                <a:gd fmla="*/ 134 h 151" name="T73"/>
                <a:gd fmla="*/ 38 w 151" name="T74"/>
                <a:gd fmla="*/ 139 h 151" name="T75"/>
                <a:gd fmla="*/ 45 w 151" name="T76"/>
                <a:gd fmla="*/ 144 h 151" name="T77"/>
                <a:gd fmla="*/ 54 w 151" name="T78"/>
                <a:gd fmla="*/ 149 h 151" name="T79"/>
                <a:gd fmla="*/ 66 w 151" name="T80"/>
                <a:gd fmla="*/ 151 h 151" name="T81"/>
                <a:gd fmla="*/ 76 w 151" name="T82"/>
                <a:gd fmla="*/ 151 h 151" name="T83"/>
                <a:gd fmla="*/ 85 w 151" name="T84"/>
                <a:gd fmla="*/ 151 h 151" name="T85"/>
                <a:gd fmla="*/ 94 w 151" name="T86"/>
                <a:gd fmla="*/ 149 h 151" name="T87"/>
                <a:gd fmla="*/ 104 w 151" name="T88"/>
                <a:gd fmla="*/ 144 h 151" name="T89"/>
                <a:gd fmla="*/ 113 w 151" name="T90"/>
                <a:gd fmla="*/ 139 h 151" name="T91"/>
                <a:gd fmla="*/ 120 w 151" name="T92"/>
                <a:gd fmla="*/ 134 h 151" name="T93"/>
                <a:gd fmla="*/ 128 w 151" name="T94"/>
                <a:gd fmla="*/ 130 h 151" name="T95"/>
                <a:gd fmla="*/ 135 w 151" name="T96"/>
                <a:gd fmla="*/ 123 h 151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51" w="151">
                  <a:moveTo>
                    <a:pt x="135" y="123"/>
                  </a:moveTo>
                  <a:lnTo>
                    <a:pt x="139" y="113"/>
                  </a:lnTo>
                  <a:lnTo>
                    <a:pt x="144" y="104"/>
                  </a:lnTo>
                  <a:lnTo>
                    <a:pt x="149" y="94"/>
                  </a:lnTo>
                  <a:lnTo>
                    <a:pt x="149" y="85"/>
                  </a:lnTo>
                  <a:lnTo>
                    <a:pt x="151" y="75"/>
                  </a:lnTo>
                  <a:lnTo>
                    <a:pt x="149" y="66"/>
                  </a:lnTo>
                  <a:lnTo>
                    <a:pt x="149" y="54"/>
                  </a:lnTo>
                  <a:lnTo>
                    <a:pt x="144" y="47"/>
                  </a:lnTo>
                  <a:lnTo>
                    <a:pt x="139" y="38"/>
                  </a:lnTo>
                  <a:lnTo>
                    <a:pt x="135" y="28"/>
                  </a:lnTo>
                  <a:lnTo>
                    <a:pt x="128" y="21"/>
                  </a:lnTo>
                  <a:lnTo>
                    <a:pt x="120" y="16"/>
                  </a:lnTo>
                  <a:lnTo>
                    <a:pt x="113" y="9"/>
                  </a:lnTo>
                  <a:lnTo>
                    <a:pt x="104" y="7"/>
                  </a:lnTo>
                  <a:lnTo>
                    <a:pt x="94" y="2"/>
                  </a:lnTo>
                  <a:lnTo>
                    <a:pt x="85" y="0"/>
                  </a:lnTo>
                  <a:lnTo>
                    <a:pt x="76" y="0"/>
                  </a:lnTo>
                  <a:lnTo>
                    <a:pt x="66" y="0"/>
                  </a:lnTo>
                  <a:lnTo>
                    <a:pt x="54" y="2"/>
                  </a:lnTo>
                  <a:lnTo>
                    <a:pt x="45" y="7"/>
                  </a:lnTo>
                  <a:lnTo>
                    <a:pt x="38" y="9"/>
                  </a:lnTo>
                  <a:lnTo>
                    <a:pt x="28" y="16"/>
                  </a:lnTo>
                  <a:lnTo>
                    <a:pt x="21" y="21"/>
                  </a:lnTo>
                  <a:lnTo>
                    <a:pt x="14" y="28"/>
                  </a:lnTo>
                  <a:lnTo>
                    <a:pt x="9" y="38"/>
                  </a:lnTo>
                  <a:lnTo>
                    <a:pt x="5" y="47"/>
                  </a:lnTo>
                  <a:lnTo>
                    <a:pt x="2" y="54"/>
                  </a:lnTo>
                  <a:lnTo>
                    <a:pt x="0" y="66"/>
                  </a:lnTo>
                  <a:lnTo>
                    <a:pt x="0" y="75"/>
                  </a:lnTo>
                  <a:lnTo>
                    <a:pt x="0" y="85"/>
                  </a:lnTo>
                  <a:lnTo>
                    <a:pt x="2" y="94"/>
                  </a:lnTo>
                  <a:lnTo>
                    <a:pt x="5" y="104"/>
                  </a:lnTo>
                  <a:lnTo>
                    <a:pt x="9" y="113"/>
                  </a:lnTo>
                  <a:lnTo>
                    <a:pt x="14" y="123"/>
                  </a:lnTo>
                  <a:lnTo>
                    <a:pt x="21" y="130"/>
                  </a:lnTo>
                  <a:lnTo>
                    <a:pt x="28" y="134"/>
                  </a:lnTo>
                  <a:lnTo>
                    <a:pt x="38" y="139"/>
                  </a:lnTo>
                  <a:lnTo>
                    <a:pt x="45" y="144"/>
                  </a:lnTo>
                  <a:lnTo>
                    <a:pt x="54" y="149"/>
                  </a:lnTo>
                  <a:lnTo>
                    <a:pt x="66" y="151"/>
                  </a:lnTo>
                  <a:lnTo>
                    <a:pt x="76" y="151"/>
                  </a:lnTo>
                  <a:lnTo>
                    <a:pt x="85" y="151"/>
                  </a:lnTo>
                  <a:lnTo>
                    <a:pt x="94" y="149"/>
                  </a:lnTo>
                  <a:lnTo>
                    <a:pt x="104" y="144"/>
                  </a:lnTo>
                  <a:lnTo>
                    <a:pt x="113" y="139"/>
                  </a:lnTo>
                  <a:lnTo>
                    <a:pt x="120" y="134"/>
                  </a:lnTo>
                  <a:lnTo>
                    <a:pt x="128" y="130"/>
                  </a:lnTo>
                  <a:lnTo>
                    <a:pt x="135" y="123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79" name="Gruppieren 78"/>
          <p:cNvGrpSpPr/>
          <p:nvPr/>
        </p:nvGrpSpPr>
        <p:grpSpPr>
          <a:xfrm>
            <a:off x="3753711" y="4627363"/>
            <a:ext cx="2558073" cy="1949778"/>
            <a:chOff x="2378075" y="2760663"/>
            <a:chExt cx="1755775" cy="1338262"/>
          </a:xfrm>
        </p:grpSpPr>
        <p:sp>
          <p:nvSpPr>
            <p:cNvPr id="80" name="Freeform 48"/>
            <p:cNvSpPr/>
            <p:nvPr/>
          </p:nvSpPr>
          <p:spPr bwMode="auto">
            <a:xfrm>
              <a:off x="2460625" y="3232150"/>
              <a:ext cx="903288" cy="787400"/>
            </a:xfrm>
            <a:custGeom>
              <a:gdLst>
                <a:gd fmla="*/ 142 w 569" name="T0"/>
                <a:gd fmla="*/ 496 h 496" name="T1"/>
                <a:gd fmla="*/ 0 w 569" name="T2"/>
                <a:gd fmla="*/ 248 h 496" name="T3"/>
                <a:gd fmla="*/ 142 w 569" name="T4"/>
                <a:gd fmla="*/ 0 h 496" name="T5"/>
                <a:gd fmla="*/ 428 w 569" name="T6"/>
                <a:gd fmla="*/ 0 h 496" name="T7"/>
                <a:gd fmla="*/ 569 w 569" name="T8"/>
                <a:gd fmla="*/ 248 h 496" name="T9"/>
                <a:gd fmla="*/ 428 w 569" name="T10"/>
                <a:gd fmla="*/ 496 h 496" name="T11"/>
                <a:gd fmla="*/ 142 w 569" name="T12"/>
                <a:gd fmla="*/ 496 h 49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96" w="569">
                  <a:moveTo>
                    <a:pt x="142" y="496"/>
                  </a:moveTo>
                  <a:lnTo>
                    <a:pt x="0" y="248"/>
                  </a:lnTo>
                  <a:lnTo>
                    <a:pt x="142" y="0"/>
                  </a:lnTo>
                  <a:lnTo>
                    <a:pt x="428" y="0"/>
                  </a:lnTo>
                  <a:lnTo>
                    <a:pt x="569" y="248"/>
                  </a:lnTo>
                  <a:lnTo>
                    <a:pt x="428" y="496"/>
                  </a:lnTo>
                  <a:lnTo>
                    <a:pt x="142" y="496"/>
                  </a:lnTo>
                  <a:close/>
                </a:path>
              </a:pathLst>
            </a:custGeom>
            <a:noFill/>
            <a:ln cap="flat" w="15875">
              <a:solidFill>
                <a:srgbClr val="C0C0C0"/>
              </a:solidFill>
              <a:prstDash val="solid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1" name="Freeform 49"/>
            <p:cNvSpPr/>
            <p:nvPr/>
          </p:nvSpPr>
          <p:spPr bwMode="auto">
            <a:xfrm>
              <a:off x="3143250" y="2843213"/>
              <a:ext cx="908050" cy="782637"/>
            </a:xfrm>
            <a:custGeom>
              <a:gdLst>
                <a:gd fmla="*/ 144 w 572" name="T0"/>
                <a:gd fmla="*/ 493 h 493" name="T1"/>
                <a:gd fmla="*/ 0 w 572" name="T2"/>
                <a:gd fmla="*/ 245 h 493" name="T3"/>
                <a:gd fmla="*/ 144 w 572" name="T4"/>
                <a:gd fmla="*/ 0 h 493" name="T5"/>
                <a:gd fmla="*/ 428 w 572" name="T6"/>
                <a:gd fmla="*/ 0 h 493" name="T7"/>
                <a:gd fmla="*/ 572 w 572" name="T8"/>
                <a:gd fmla="*/ 245 h 493" name="T9"/>
                <a:gd fmla="*/ 428 w 572" name="T10"/>
                <a:gd fmla="*/ 493 h 493" name="T11"/>
                <a:gd fmla="*/ 144 w 572" name="T12"/>
                <a:gd fmla="*/ 493 h 49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92" w="572">
                  <a:moveTo>
                    <a:pt x="144" y="493"/>
                  </a:moveTo>
                  <a:lnTo>
                    <a:pt x="0" y="245"/>
                  </a:lnTo>
                  <a:lnTo>
                    <a:pt x="144" y="0"/>
                  </a:lnTo>
                  <a:lnTo>
                    <a:pt x="428" y="0"/>
                  </a:lnTo>
                  <a:lnTo>
                    <a:pt x="572" y="245"/>
                  </a:lnTo>
                  <a:lnTo>
                    <a:pt x="428" y="493"/>
                  </a:lnTo>
                  <a:lnTo>
                    <a:pt x="144" y="493"/>
                  </a:lnTo>
                  <a:close/>
                </a:path>
              </a:pathLst>
            </a:custGeom>
            <a:noFill/>
            <a:ln cap="flat" w="15875">
              <a:solidFill>
                <a:srgbClr val="C0C0C0"/>
              </a:solidFill>
              <a:prstDash val="solid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2" name="Oval 50"/>
            <p:cNvSpPr>
              <a:spLocks noChangeArrowheads="1"/>
            </p:cNvSpPr>
            <p:nvPr/>
          </p:nvSpPr>
          <p:spPr bwMode="auto">
            <a:xfrm>
              <a:off x="2600325" y="3154363"/>
              <a:ext cx="163513" cy="16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3" name="Oval 51"/>
            <p:cNvSpPr>
              <a:spLocks noChangeArrowheads="1"/>
            </p:cNvSpPr>
            <p:nvPr/>
          </p:nvSpPr>
          <p:spPr bwMode="auto">
            <a:xfrm>
              <a:off x="2378075" y="3543300"/>
              <a:ext cx="165100" cy="16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4" name="Oval 52"/>
            <p:cNvSpPr>
              <a:spLocks noChangeArrowheads="1"/>
            </p:cNvSpPr>
            <p:nvPr/>
          </p:nvSpPr>
          <p:spPr bwMode="auto">
            <a:xfrm>
              <a:off x="2600325" y="3937000"/>
              <a:ext cx="163513" cy="161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5" name="Oval 53"/>
            <p:cNvSpPr>
              <a:spLocks noChangeArrowheads="1"/>
            </p:cNvSpPr>
            <p:nvPr/>
          </p:nvSpPr>
          <p:spPr bwMode="auto">
            <a:xfrm>
              <a:off x="3060700" y="3937000"/>
              <a:ext cx="165100" cy="161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6" name="Oval 54"/>
            <p:cNvSpPr>
              <a:spLocks noChangeArrowheads="1"/>
            </p:cNvSpPr>
            <p:nvPr/>
          </p:nvSpPr>
          <p:spPr bwMode="auto">
            <a:xfrm>
              <a:off x="3286125" y="3543300"/>
              <a:ext cx="160338" cy="165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7" name="Oval 55"/>
            <p:cNvSpPr>
              <a:spLocks noChangeArrowheads="1"/>
            </p:cNvSpPr>
            <p:nvPr/>
          </p:nvSpPr>
          <p:spPr bwMode="auto">
            <a:xfrm>
              <a:off x="3060700" y="3149600"/>
              <a:ext cx="165100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8" name="Oval 56"/>
            <p:cNvSpPr>
              <a:spLocks noChangeArrowheads="1"/>
            </p:cNvSpPr>
            <p:nvPr/>
          </p:nvSpPr>
          <p:spPr bwMode="auto">
            <a:xfrm>
              <a:off x="3286125" y="2760663"/>
              <a:ext cx="160338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9" name="Oval 57"/>
            <p:cNvSpPr>
              <a:spLocks noChangeArrowheads="1"/>
            </p:cNvSpPr>
            <p:nvPr/>
          </p:nvSpPr>
          <p:spPr bwMode="auto">
            <a:xfrm>
              <a:off x="3740150" y="2760663"/>
              <a:ext cx="165100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Oval 58"/>
            <p:cNvSpPr>
              <a:spLocks noChangeArrowheads="1"/>
            </p:cNvSpPr>
            <p:nvPr/>
          </p:nvSpPr>
          <p:spPr bwMode="auto">
            <a:xfrm>
              <a:off x="3968750" y="3154363"/>
              <a:ext cx="165100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1" name="Oval 59"/>
            <p:cNvSpPr>
              <a:spLocks noChangeArrowheads="1"/>
            </p:cNvSpPr>
            <p:nvPr/>
          </p:nvSpPr>
          <p:spPr bwMode="auto">
            <a:xfrm>
              <a:off x="3740150" y="3543300"/>
              <a:ext cx="165100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2" name="Gruppieren 91"/>
          <p:cNvGrpSpPr/>
          <p:nvPr/>
        </p:nvGrpSpPr>
        <p:grpSpPr>
          <a:xfrm>
            <a:off x="2398341" y="4524897"/>
            <a:ext cx="2208744" cy="2054643"/>
            <a:chOff x="-1082675" y="2843213"/>
            <a:chExt cx="1296988" cy="1206499"/>
          </a:xfrm>
        </p:grpSpPr>
        <p:sp>
          <p:nvSpPr>
            <p:cNvPr id="93" name="Freeform 60"/>
            <p:cNvSpPr/>
            <p:nvPr/>
          </p:nvSpPr>
          <p:spPr bwMode="auto">
            <a:xfrm>
              <a:off x="-862013" y="3025775"/>
              <a:ext cx="784225" cy="1023937"/>
            </a:xfrm>
            <a:custGeom>
              <a:gdLst>
                <a:gd fmla="*/ 159 w 209" name="T0"/>
                <a:gd fmla="*/ 7 h 273" name="T1"/>
                <a:gd fmla="*/ 109 w 209" name="T2"/>
                <a:gd fmla="*/ 50 h 273" name="T3"/>
                <a:gd fmla="*/ 24 w 209" name="T4"/>
                <a:gd fmla="*/ 23 h 273" name="T5"/>
                <a:gd fmla="*/ 0 w 209" name="T6"/>
                <a:gd fmla="*/ 16 h 273" name="T7"/>
                <a:gd fmla="*/ 21 w 209" name="T8"/>
                <a:gd fmla="*/ 39 h 273" name="T9"/>
                <a:gd fmla="*/ 81 w 209" name="T10"/>
                <a:gd fmla="*/ 104 h 273" name="T11"/>
                <a:gd fmla="*/ 81 w 209" name="T12"/>
                <a:gd fmla="*/ 247 h 273" name="T13"/>
                <a:gd fmla="*/ 121 w 209" name="T14"/>
                <a:gd fmla="*/ 273 h 273" name="T15"/>
                <a:gd fmla="*/ 121 w 209" name="T16"/>
                <a:gd fmla="*/ 104 h 273" name="T17"/>
                <a:gd fmla="*/ 181 w 209" name="T18"/>
                <a:gd fmla="*/ 39 h 273" name="T19"/>
                <a:gd fmla="*/ 209 w 209" name="T20"/>
                <a:gd fmla="*/ 8 h 273" name="T21"/>
                <a:gd fmla="*/ 159 w 209" name="T22"/>
                <a:gd fmla="*/ 7 h 27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3" w="209">
                  <a:moveTo>
                    <a:pt x="159" y="7"/>
                  </a:moveTo>
                  <a:cubicBezTo>
                    <a:pt x="138" y="16"/>
                    <a:pt x="127" y="36"/>
                    <a:pt x="109" y="50"/>
                  </a:cubicBezTo>
                  <a:cubicBezTo>
                    <a:pt x="80" y="72"/>
                    <a:pt x="51" y="38"/>
                    <a:pt x="24" y="23"/>
                  </a:cubicBezTo>
                  <a:cubicBezTo>
                    <a:pt x="16" y="19"/>
                    <a:pt x="8" y="16"/>
                    <a:pt x="0" y="16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81" y="104"/>
                    <a:pt x="81" y="104"/>
                    <a:pt x="81" y="104"/>
                  </a:cubicBezTo>
                  <a:cubicBezTo>
                    <a:pt x="81" y="247"/>
                    <a:pt x="81" y="247"/>
                    <a:pt x="81" y="247"/>
                  </a:cubicBezTo>
                  <a:cubicBezTo>
                    <a:pt x="121" y="273"/>
                    <a:pt x="121" y="273"/>
                    <a:pt x="121" y="273"/>
                  </a:cubicBezTo>
                  <a:cubicBezTo>
                    <a:pt x="121" y="104"/>
                    <a:pt x="121" y="104"/>
                    <a:pt x="121" y="104"/>
                  </a:cubicBezTo>
                  <a:cubicBezTo>
                    <a:pt x="181" y="39"/>
                    <a:pt x="181" y="39"/>
                    <a:pt x="181" y="39"/>
                  </a:cubicBezTo>
                  <a:cubicBezTo>
                    <a:pt x="209" y="8"/>
                    <a:pt x="209" y="8"/>
                    <a:pt x="209" y="8"/>
                  </a:cubicBezTo>
                  <a:cubicBezTo>
                    <a:pt x="192" y="3"/>
                    <a:pt x="175" y="0"/>
                    <a:pt x="159" y="7"/>
                  </a:cubicBezTo>
                  <a:close/>
                </a:path>
              </a:pathLst>
            </a:custGeom>
            <a:solidFill>
              <a:srgbClr val="FFC00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Freeform 61"/>
            <p:cNvSpPr/>
            <p:nvPr/>
          </p:nvSpPr>
          <p:spPr bwMode="auto">
            <a:xfrm>
              <a:off x="-1082675" y="2843213"/>
              <a:ext cx="1296988" cy="452437"/>
            </a:xfrm>
            <a:custGeom>
              <a:gdLst>
                <a:gd fmla="*/ 320 w 346" name="T0"/>
                <a:gd fmla="*/ 0 h 121" name="T1"/>
                <a:gd fmla="*/ 160 w 346" name="T2"/>
                <a:gd fmla="*/ 0 h 121" name="T3"/>
                <a:gd fmla="*/ 0 w 346" name="T4"/>
                <a:gd fmla="*/ 0 h 121" name="T5"/>
                <a:gd fmla="*/ 27 w 346" name="T6"/>
                <a:gd fmla="*/ 30 h 121" name="T7"/>
                <a:gd fmla="*/ 59 w 346" name="T8"/>
                <a:gd fmla="*/ 65 h 121" name="T9"/>
                <a:gd fmla="*/ 83 w 346" name="T10"/>
                <a:gd fmla="*/ 72 h 121" name="T11"/>
                <a:gd fmla="*/ 168 w 346" name="T12"/>
                <a:gd fmla="*/ 99 h 121" name="T13"/>
                <a:gd fmla="*/ 218 w 346" name="T14"/>
                <a:gd fmla="*/ 56 h 121" name="T15"/>
                <a:gd fmla="*/ 268 w 346" name="T16"/>
                <a:gd fmla="*/ 57 h 121" name="T17"/>
                <a:gd fmla="*/ 293 w 346" name="T18"/>
                <a:gd fmla="*/ 30 h 121" name="T19"/>
                <a:gd fmla="*/ 346 w 346" name="T20"/>
                <a:gd fmla="*/ 30 h 121" name="T21"/>
                <a:gd fmla="*/ 346 w 346" name="T22"/>
                <a:gd fmla="*/ 0 h 121" name="T23"/>
                <a:gd fmla="*/ 320 w 346" name="T24"/>
                <a:gd fmla="*/ 0 h 12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346">
                  <a:moveTo>
                    <a:pt x="320" y="0"/>
                  </a:moveTo>
                  <a:cubicBezTo>
                    <a:pt x="160" y="0"/>
                    <a:pt x="160" y="0"/>
                    <a:pt x="1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59" y="65"/>
                    <a:pt x="59" y="65"/>
                    <a:pt x="59" y="65"/>
                  </a:cubicBezTo>
                  <a:cubicBezTo>
                    <a:pt x="67" y="65"/>
                    <a:pt x="75" y="68"/>
                    <a:pt x="83" y="72"/>
                  </a:cubicBezTo>
                  <a:cubicBezTo>
                    <a:pt x="110" y="87"/>
                    <a:pt x="139" y="121"/>
                    <a:pt x="168" y="99"/>
                  </a:cubicBezTo>
                  <a:cubicBezTo>
                    <a:pt x="186" y="85"/>
                    <a:pt x="197" y="65"/>
                    <a:pt x="218" y="56"/>
                  </a:cubicBezTo>
                  <a:cubicBezTo>
                    <a:pt x="234" y="49"/>
                    <a:pt x="251" y="52"/>
                    <a:pt x="268" y="57"/>
                  </a:cubicBezTo>
                  <a:cubicBezTo>
                    <a:pt x="293" y="30"/>
                    <a:pt x="293" y="30"/>
                    <a:pt x="293" y="30"/>
                  </a:cubicBezTo>
                  <a:cubicBezTo>
                    <a:pt x="346" y="30"/>
                    <a:pt x="346" y="30"/>
                    <a:pt x="346" y="30"/>
                  </a:cubicBezTo>
                  <a:cubicBezTo>
                    <a:pt x="346" y="0"/>
                    <a:pt x="346" y="0"/>
                    <a:pt x="346" y="0"/>
                  </a:cubicBezTo>
                  <a:lnTo>
                    <a:pt x="320" y="0"/>
                  </a:lnTo>
                  <a:close/>
                </a:path>
              </a:pathLst>
            </a:custGeom>
            <a:solidFill>
              <a:srgbClr val="C0C0C0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95" name="Freeform 62"/>
          <p:cNvSpPr>
            <a:spLocks noEditPoints="1"/>
          </p:cNvSpPr>
          <p:nvPr/>
        </p:nvSpPr>
        <p:spPr bwMode="auto">
          <a:xfrm>
            <a:off x="3449611" y="2723425"/>
            <a:ext cx="1089284" cy="993594"/>
          </a:xfrm>
          <a:custGeom>
            <a:gdLst>
              <a:gd fmla="*/ 831 w 831" name="T0"/>
              <a:gd fmla="*/ 0 h 758" name="T1"/>
              <a:gd fmla="*/ 229 w 831" name="T2"/>
              <a:gd fmla="*/ 0 h 758" name="T3"/>
              <a:gd fmla="*/ 0 w 831" name="T4"/>
              <a:gd fmla="*/ 151 h 758" name="T5"/>
              <a:gd fmla="*/ 0 w 831" name="T6"/>
              <a:gd fmla="*/ 758 h 758" name="T7"/>
              <a:gd fmla="*/ 607 w 831" name="T8"/>
              <a:gd fmla="*/ 758 h 758" name="T9"/>
              <a:gd fmla="*/ 607 w 831" name="T10"/>
              <a:gd fmla="*/ 753 h 758" name="T11"/>
              <a:gd fmla="*/ 607 w 831" name="T12"/>
              <a:gd fmla="*/ 755 h 758" name="T13"/>
              <a:gd fmla="*/ 831 w 831" name="T14"/>
              <a:gd fmla="*/ 606 h 758" name="T15"/>
              <a:gd fmla="*/ 831 w 831" name="T16"/>
              <a:gd fmla="*/ 0 h 758" name="T17"/>
              <a:gd fmla="*/ 815 w 831" name="T18"/>
              <a:gd fmla="*/ 585 h 758" name="T19"/>
              <a:gd fmla="*/ 614 w 831" name="T20"/>
              <a:gd fmla="*/ 585 h 758" name="T21"/>
              <a:gd fmla="*/ 614 w 831" name="T22"/>
              <a:gd fmla="*/ 158 h 758" name="T23"/>
              <a:gd fmla="*/ 815 w 831" name="T24"/>
              <a:gd fmla="*/ 28 h 758" name="T25"/>
              <a:gd fmla="*/ 815 w 831" name="T26"/>
              <a:gd fmla="*/ 585 h 758" name="T27"/>
              <a:gd fmla="*/ 229 w 831" name="T28"/>
              <a:gd fmla="*/ 590 h 758" name="T29"/>
              <a:gd fmla="*/ 19 w 831" name="T30"/>
              <a:gd fmla="*/ 729 h 758" name="T31"/>
              <a:gd fmla="*/ 19 w 831" name="T32"/>
              <a:gd fmla="*/ 163 h 758" name="T33"/>
              <a:gd fmla="*/ 229 w 831" name="T34"/>
              <a:gd fmla="*/ 163 h 758" name="T35"/>
              <a:gd fmla="*/ 229 w 831" name="T36"/>
              <a:gd fmla="*/ 590 h 758" name="T37"/>
              <a:gd fmla="*/ 248 w 831" name="T38"/>
              <a:gd fmla="*/ 163 h 758" name="T39"/>
              <a:gd fmla="*/ 595 w 831" name="T40"/>
              <a:gd fmla="*/ 163 h 758" name="T41"/>
              <a:gd fmla="*/ 595 w 831" name="T42"/>
              <a:gd fmla="*/ 585 h 758" name="T43"/>
              <a:gd fmla="*/ 248 w 831" name="T44"/>
              <a:gd fmla="*/ 585 h 758" name="T45"/>
              <a:gd fmla="*/ 248 w 831" name="T46"/>
              <a:gd fmla="*/ 163 h 758" name="T47"/>
              <a:gd fmla="*/ 805 w 831" name="T48"/>
              <a:gd fmla="*/ 14 h 758" name="T49"/>
              <a:gd fmla="*/ 607 w 831" name="T50"/>
              <a:gd fmla="*/ 144 h 758" name="T51"/>
              <a:gd fmla="*/ 248 w 831" name="T52"/>
              <a:gd fmla="*/ 144 h 758" name="T53"/>
              <a:gd fmla="*/ 248 w 831" name="T54"/>
              <a:gd fmla="*/ 14 h 758" name="T55"/>
              <a:gd fmla="*/ 805 w 831" name="T56"/>
              <a:gd fmla="*/ 14 h 758" name="T57"/>
              <a:gd fmla="*/ 229 w 831" name="T58"/>
              <a:gd fmla="*/ 19 h 758" name="T59"/>
              <a:gd fmla="*/ 229 w 831" name="T60"/>
              <a:gd fmla="*/ 144 h 758" name="T61"/>
              <a:gd fmla="*/ 40 w 831" name="T62"/>
              <a:gd fmla="*/ 144 h 758" name="T63"/>
              <a:gd fmla="*/ 229 w 831" name="T64"/>
              <a:gd fmla="*/ 19 h 758" name="T65"/>
              <a:gd fmla="*/ 40 w 831" name="T66"/>
              <a:gd fmla="*/ 739 h 758" name="T67"/>
              <a:gd fmla="*/ 241 w 831" name="T68"/>
              <a:gd fmla="*/ 604 h 758" name="T69"/>
              <a:gd fmla="*/ 595 w 831" name="T70"/>
              <a:gd fmla="*/ 604 h 758" name="T71"/>
              <a:gd fmla="*/ 595 w 831" name="T72"/>
              <a:gd fmla="*/ 739 h 758" name="T73"/>
              <a:gd fmla="*/ 40 w 831" name="T74"/>
              <a:gd fmla="*/ 739 h 758" name="T75"/>
              <a:gd fmla="*/ 614 w 831" name="T76"/>
              <a:gd fmla="*/ 734 h 758" name="T77"/>
              <a:gd fmla="*/ 614 w 831" name="T78"/>
              <a:gd fmla="*/ 604 h 758" name="T79"/>
              <a:gd fmla="*/ 807 w 831" name="T80"/>
              <a:gd fmla="*/ 604 h 758" name="T81"/>
              <a:gd fmla="*/ 614 w 831" name="T82"/>
              <a:gd fmla="*/ 734 h 758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758" w="831">
                <a:moveTo>
                  <a:pt x="831" y="0"/>
                </a:moveTo>
                <a:lnTo>
                  <a:pt x="229" y="0"/>
                </a:lnTo>
                <a:lnTo>
                  <a:pt x="0" y="151"/>
                </a:lnTo>
                <a:lnTo>
                  <a:pt x="0" y="758"/>
                </a:lnTo>
                <a:lnTo>
                  <a:pt x="607" y="758"/>
                </a:lnTo>
                <a:lnTo>
                  <a:pt x="607" y="753"/>
                </a:lnTo>
                <a:lnTo>
                  <a:pt x="607" y="755"/>
                </a:lnTo>
                <a:lnTo>
                  <a:pt x="831" y="606"/>
                </a:lnTo>
                <a:lnTo>
                  <a:pt x="831" y="0"/>
                </a:lnTo>
                <a:close/>
                <a:moveTo>
                  <a:pt x="815" y="585"/>
                </a:moveTo>
                <a:lnTo>
                  <a:pt x="614" y="585"/>
                </a:lnTo>
                <a:lnTo>
                  <a:pt x="614" y="158"/>
                </a:lnTo>
                <a:lnTo>
                  <a:pt x="815" y="28"/>
                </a:lnTo>
                <a:lnTo>
                  <a:pt x="815" y="585"/>
                </a:lnTo>
                <a:close/>
                <a:moveTo>
                  <a:pt x="229" y="590"/>
                </a:moveTo>
                <a:lnTo>
                  <a:pt x="19" y="729"/>
                </a:lnTo>
                <a:lnTo>
                  <a:pt x="19" y="163"/>
                </a:lnTo>
                <a:lnTo>
                  <a:pt x="229" y="163"/>
                </a:lnTo>
                <a:lnTo>
                  <a:pt x="229" y="590"/>
                </a:lnTo>
                <a:close/>
                <a:moveTo>
                  <a:pt x="248" y="163"/>
                </a:moveTo>
                <a:lnTo>
                  <a:pt x="595" y="163"/>
                </a:lnTo>
                <a:lnTo>
                  <a:pt x="595" y="585"/>
                </a:lnTo>
                <a:lnTo>
                  <a:pt x="248" y="585"/>
                </a:lnTo>
                <a:lnTo>
                  <a:pt x="248" y="163"/>
                </a:lnTo>
                <a:close/>
                <a:moveTo>
                  <a:pt x="805" y="14"/>
                </a:moveTo>
                <a:lnTo>
                  <a:pt x="607" y="144"/>
                </a:lnTo>
                <a:lnTo>
                  <a:pt x="248" y="144"/>
                </a:lnTo>
                <a:lnTo>
                  <a:pt x="248" y="14"/>
                </a:lnTo>
                <a:lnTo>
                  <a:pt x="805" y="14"/>
                </a:lnTo>
                <a:close/>
                <a:moveTo>
                  <a:pt x="229" y="19"/>
                </a:moveTo>
                <a:lnTo>
                  <a:pt x="229" y="144"/>
                </a:lnTo>
                <a:lnTo>
                  <a:pt x="40" y="144"/>
                </a:lnTo>
                <a:lnTo>
                  <a:pt x="229" y="19"/>
                </a:lnTo>
                <a:close/>
                <a:moveTo>
                  <a:pt x="40" y="739"/>
                </a:moveTo>
                <a:lnTo>
                  <a:pt x="241" y="604"/>
                </a:lnTo>
                <a:lnTo>
                  <a:pt x="595" y="604"/>
                </a:lnTo>
                <a:lnTo>
                  <a:pt x="595" y="739"/>
                </a:lnTo>
                <a:lnTo>
                  <a:pt x="40" y="739"/>
                </a:lnTo>
                <a:close/>
                <a:moveTo>
                  <a:pt x="614" y="734"/>
                </a:moveTo>
                <a:lnTo>
                  <a:pt x="614" y="604"/>
                </a:lnTo>
                <a:lnTo>
                  <a:pt x="807" y="604"/>
                </a:lnTo>
                <a:lnTo>
                  <a:pt x="614" y="734"/>
                </a:lnTo>
                <a:close/>
              </a:path>
            </a:pathLst>
          </a:custGeom>
          <a:solidFill>
            <a:srgbClr val="C0C0C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96" name="Gruppieren 95"/>
          <p:cNvGrpSpPr/>
          <p:nvPr/>
        </p:nvGrpSpPr>
        <p:grpSpPr>
          <a:xfrm>
            <a:off x="1796854" y="4787188"/>
            <a:ext cx="870668" cy="1891018"/>
            <a:chOff x="346075" y="2843213"/>
            <a:chExt cx="554038" cy="1203325"/>
          </a:xfrm>
        </p:grpSpPr>
        <p:sp>
          <p:nvSpPr>
            <p:cNvPr id="97" name="Freeform 63"/>
            <p:cNvSpPr/>
            <p:nvPr/>
          </p:nvSpPr>
          <p:spPr bwMode="auto">
            <a:xfrm>
              <a:off x="365125" y="2843213"/>
              <a:ext cx="520700" cy="1203325"/>
            </a:xfrm>
            <a:custGeom>
              <a:gdLst>
                <a:gd fmla="*/ 113 w 139" name="T0"/>
                <a:gd fmla="*/ 168 h 321" name="T1"/>
                <a:gd fmla="*/ 28 w 139" name="T2"/>
                <a:gd fmla="*/ 109 h 321" name="T3"/>
                <a:gd fmla="*/ 18 w 139" name="T4"/>
                <a:gd fmla="*/ 109 h 321" name="T5"/>
                <a:gd fmla="*/ 10 w 139" name="T6"/>
                <a:gd fmla="*/ 101 h 321" name="T7"/>
                <a:gd fmla="*/ 18 w 139" name="T8"/>
                <a:gd fmla="*/ 93 h 321" name="T9"/>
                <a:gd fmla="*/ 26 w 139" name="T10"/>
                <a:gd fmla="*/ 93 h 321" name="T11"/>
                <a:gd fmla="*/ 26 w 139" name="T12"/>
                <a:gd fmla="*/ 83 h 321" name="T13"/>
                <a:gd fmla="*/ 18 w 139" name="T14"/>
                <a:gd fmla="*/ 83 h 321" name="T15"/>
                <a:gd fmla="*/ 10 w 139" name="T16"/>
                <a:gd fmla="*/ 75 h 321" name="T17"/>
                <a:gd fmla="*/ 18 w 139" name="T18"/>
                <a:gd fmla="*/ 67 h 321" name="T19"/>
                <a:gd fmla="*/ 26 w 139" name="T20"/>
                <a:gd fmla="*/ 67 h 321" name="T21"/>
                <a:gd fmla="*/ 26 w 139" name="T22"/>
                <a:gd fmla="*/ 0 h 321" name="T23"/>
                <a:gd fmla="*/ 0 w 139" name="T24"/>
                <a:gd fmla="*/ 0 h 321" name="T25"/>
                <a:gd fmla="*/ 0 w 139" name="T26"/>
                <a:gd fmla="*/ 100 h 321" name="T27"/>
                <a:gd fmla="*/ 0 w 139" name="T28"/>
                <a:gd fmla="*/ 101 h 321" name="T29"/>
                <a:gd fmla="*/ 45 w 139" name="T30"/>
                <a:gd fmla="*/ 151 h 321" name="T31"/>
                <a:gd fmla="*/ 111 w 139" name="T32"/>
                <a:gd fmla="*/ 216 h 321" name="T33"/>
                <a:gd fmla="*/ 117 w 139" name="T34"/>
                <a:gd fmla="*/ 216 h 321" name="T35"/>
                <a:gd fmla="*/ 125 w 139" name="T36"/>
                <a:gd fmla="*/ 224 h 321" name="T37"/>
                <a:gd fmla="*/ 117 w 139" name="T38"/>
                <a:gd fmla="*/ 232 h 321" name="T39"/>
                <a:gd fmla="*/ 112 w 139" name="T40"/>
                <a:gd fmla="*/ 232 h 321" name="T41"/>
                <a:gd fmla="*/ 112 w 139" name="T42"/>
                <a:gd fmla="*/ 243 h 321" name="T43"/>
                <a:gd fmla="*/ 117 w 139" name="T44"/>
                <a:gd fmla="*/ 243 h 321" name="T45"/>
                <a:gd fmla="*/ 125 w 139" name="T46"/>
                <a:gd fmla="*/ 251 h 321" name="T47"/>
                <a:gd fmla="*/ 117 w 139" name="T48"/>
                <a:gd fmla="*/ 259 h 321" name="T49"/>
                <a:gd fmla="*/ 112 w 139" name="T50"/>
                <a:gd fmla="*/ 259 h 321" name="T51"/>
                <a:gd fmla="*/ 112 w 139" name="T52"/>
                <a:gd fmla="*/ 321 h 321" name="T53"/>
                <a:gd fmla="*/ 138 w 139" name="T54"/>
                <a:gd fmla="*/ 321 h 321" name="T55"/>
                <a:gd fmla="*/ 139 w 139" name="T56"/>
                <a:gd fmla="*/ 226 h 321" name="T57"/>
                <a:gd fmla="*/ 113 w 139" name="T58"/>
                <a:gd fmla="*/ 168 h 32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321" w="139">
                  <a:moveTo>
                    <a:pt x="113" y="168"/>
                  </a:moveTo>
                  <a:cubicBezTo>
                    <a:pt x="89" y="149"/>
                    <a:pt x="39" y="139"/>
                    <a:pt x="28" y="109"/>
                  </a:cubicBezTo>
                  <a:cubicBezTo>
                    <a:pt x="18" y="109"/>
                    <a:pt x="18" y="109"/>
                    <a:pt x="18" y="109"/>
                  </a:cubicBezTo>
                  <a:cubicBezTo>
                    <a:pt x="13" y="109"/>
                    <a:pt x="10" y="106"/>
                    <a:pt x="10" y="101"/>
                  </a:cubicBezTo>
                  <a:cubicBezTo>
                    <a:pt x="10" y="97"/>
                    <a:pt x="13" y="93"/>
                    <a:pt x="18" y="93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83"/>
                    <a:pt x="10" y="80"/>
                    <a:pt x="10" y="75"/>
                  </a:cubicBezTo>
                  <a:cubicBezTo>
                    <a:pt x="10" y="71"/>
                    <a:pt x="13" y="67"/>
                    <a:pt x="18" y="67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0" y="101"/>
                    <a:pt x="0" y="101"/>
                  </a:cubicBezTo>
                  <a:cubicBezTo>
                    <a:pt x="2" y="125"/>
                    <a:pt x="25" y="140"/>
                    <a:pt x="45" y="151"/>
                  </a:cubicBezTo>
                  <a:cubicBezTo>
                    <a:pt x="80" y="169"/>
                    <a:pt x="105" y="181"/>
                    <a:pt x="111" y="216"/>
                  </a:cubicBezTo>
                  <a:cubicBezTo>
                    <a:pt x="117" y="216"/>
                    <a:pt x="117" y="216"/>
                    <a:pt x="117" y="216"/>
                  </a:cubicBezTo>
                  <a:cubicBezTo>
                    <a:pt x="122" y="216"/>
                    <a:pt x="125" y="219"/>
                    <a:pt x="125" y="224"/>
                  </a:cubicBezTo>
                  <a:cubicBezTo>
                    <a:pt x="125" y="228"/>
                    <a:pt x="122" y="232"/>
                    <a:pt x="117" y="232"/>
                  </a:cubicBezTo>
                  <a:cubicBezTo>
                    <a:pt x="112" y="232"/>
                    <a:pt x="112" y="232"/>
                    <a:pt x="112" y="232"/>
                  </a:cubicBezTo>
                  <a:cubicBezTo>
                    <a:pt x="112" y="243"/>
                    <a:pt x="112" y="243"/>
                    <a:pt x="112" y="243"/>
                  </a:cubicBezTo>
                  <a:cubicBezTo>
                    <a:pt x="117" y="243"/>
                    <a:pt x="117" y="243"/>
                    <a:pt x="117" y="243"/>
                  </a:cubicBezTo>
                  <a:cubicBezTo>
                    <a:pt x="122" y="243"/>
                    <a:pt x="125" y="247"/>
                    <a:pt x="125" y="251"/>
                  </a:cubicBezTo>
                  <a:cubicBezTo>
                    <a:pt x="125" y="256"/>
                    <a:pt x="122" y="259"/>
                    <a:pt x="117" y="259"/>
                  </a:cubicBezTo>
                  <a:cubicBezTo>
                    <a:pt x="112" y="259"/>
                    <a:pt x="112" y="259"/>
                    <a:pt x="112" y="259"/>
                  </a:cubicBezTo>
                  <a:cubicBezTo>
                    <a:pt x="112" y="321"/>
                    <a:pt x="112" y="321"/>
                    <a:pt x="112" y="321"/>
                  </a:cubicBezTo>
                  <a:cubicBezTo>
                    <a:pt x="138" y="321"/>
                    <a:pt x="138" y="321"/>
                    <a:pt x="138" y="321"/>
                  </a:cubicBezTo>
                  <a:cubicBezTo>
                    <a:pt x="138" y="321"/>
                    <a:pt x="139" y="228"/>
                    <a:pt x="139" y="226"/>
                  </a:cubicBezTo>
                  <a:cubicBezTo>
                    <a:pt x="139" y="203"/>
                    <a:pt x="133" y="185"/>
                    <a:pt x="113" y="168"/>
                  </a:cubicBez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8" name="Freeform 64"/>
            <p:cNvSpPr/>
            <p:nvPr/>
          </p:nvSpPr>
          <p:spPr bwMode="auto">
            <a:xfrm>
              <a:off x="409575" y="3101975"/>
              <a:ext cx="360363" cy="47625"/>
            </a:xfrm>
            <a:custGeom>
              <a:gdLst>
                <a:gd fmla="*/ 8 w 96" name="T0"/>
                <a:gd fmla="*/ 0 h 13" name="T1"/>
                <a:gd fmla="*/ 0 w 96" name="T2"/>
                <a:gd fmla="*/ 6 h 13" name="T3"/>
                <a:gd fmla="*/ 8 w 96" name="T4"/>
                <a:gd fmla="*/ 13 h 13" name="T5"/>
                <a:gd fmla="*/ 96 w 96" name="T6"/>
                <a:gd fmla="*/ 13 h 13" name="T7"/>
                <a:gd fmla="*/ 96 w 96" name="T8"/>
                <a:gd fmla="*/ 0 h 13" name="T9"/>
                <a:gd fmla="*/ 8 w 96" name="T10"/>
                <a:gd fmla="*/ 0 h 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" w="96">
                  <a:moveTo>
                    <a:pt x="8" y="0"/>
                  </a:moveTo>
                  <a:cubicBezTo>
                    <a:pt x="4" y="0"/>
                    <a:pt x="0" y="3"/>
                    <a:pt x="0" y="6"/>
                  </a:cubicBezTo>
                  <a:cubicBezTo>
                    <a:pt x="0" y="10"/>
                    <a:pt x="4" y="13"/>
                    <a:pt x="8" y="13"/>
                  </a:cubicBezTo>
                  <a:cubicBezTo>
                    <a:pt x="96" y="13"/>
                    <a:pt x="96" y="13"/>
                    <a:pt x="96" y="13"/>
                  </a:cubicBezTo>
                  <a:cubicBezTo>
                    <a:pt x="96" y="0"/>
                    <a:pt x="96" y="0"/>
                    <a:pt x="96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Freeform 65"/>
            <p:cNvSpPr/>
            <p:nvPr/>
          </p:nvSpPr>
          <p:spPr bwMode="auto">
            <a:xfrm>
              <a:off x="409575" y="3198813"/>
              <a:ext cx="360363" cy="44450"/>
            </a:xfrm>
            <a:custGeom>
              <a:gdLst>
                <a:gd fmla="*/ 96 w 96" name="T0"/>
                <a:gd fmla="*/ 0 h 12" name="T1"/>
                <a:gd fmla="*/ 8 w 96" name="T2"/>
                <a:gd fmla="*/ 0 h 12" name="T3"/>
                <a:gd fmla="*/ 0 w 96" name="T4"/>
                <a:gd fmla="*/ 6 h 12" name="T5"/>
                <a:gd fmla="*/ 8 w 96" name="T6"/>
                <a:gd fmla="*/ 12 h 12" name="T7"/>
                <a:gd fmla="*/ 96 w 96" name="T8"/>
                <a:gd fmla="*/ 12 h 12" name="T9"/>
                <a:gd fmla="*/ 96 w 96" name="T10"/>
                <a:gd fmla="*/ 12 h 12" name="T11"/>
                <a:gd fmla="*/ 96 w 96" name="T12"/>
                <a:gd fmla="*/ 0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96">
                  <a:moveTo>
                    <a:pt x="96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6"/>
                  </a:cubicBezTo>
                  <a:cubicBezTo>
                    <a:pt x="0" y="9"/>
                    <a:pt x="4" y="12"/>
                    <a:pt x="8" y="12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6" y="12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0" name="Freeform 66"/>
            <p:cNvSpPr/>
            <p:nvPr/>
          </p:nvSpPr>
          <p:spPr bwMode="auto">
            <a:xfrm>
              <a:off x="477837" y="3760788"/>
              <a:ext cx="344488" cy="49212"/>
            </a:xfrm>
            <a:custGeom>
              <a:gdLst>
                <a:gd fmla="*/ 85 w 92" name="T0"/>
                <a:gd fmla="*/ 13 h 13" name="T1"/>
                <a:gd fmla="*/ 92 w 92" name="T2"/>
                <a:gd fmla="*/ 6 h 13" name="T3"/>
                <a:gd fmla="*/ 85 w 92" name="T4"/>
                <a:gd fmla="*/ 0 h 13" name="T5"/>
                <a:gd fmla="*/ 0 w 92" name="T6"/>
                <a:gd fmla="*/ 0 h 13" name="T7"/>
                <a:gd fmla="*/ 0 w 92" name="T8"/>
                <a:gd fmla="*/ 13 h 13" name="T9"/>
                <a:gd fmla="*/ 85 w 92" name="T10"/>
                <a:gd fmla="*/ 13 h 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" w="92">
                  <a:moveTo>
                    <a:pt x="85" y="13"/>
                  </a:moveTo>
                  <a:cubicBezTo>
                    <a:pt x="89" y="13"/>
                    <a:pt x="92" y="10"/>
                    <a:pt x="92" y="6"/>
                  </a:cubicBezTo>
                  <a:cubicBezTo>
                    <a:pt x="92" y="3"/>
                    <a:pt x="89" y="0"/>
                    <a:pt x="8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85" y="13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1" name="Freeform 67"/>
            <p:cNvSpPr/>
            <p:nvPr/>
          </p:nvSpPr>
          <p:spPr bwMode="auto">
            <a:xfrm>
              <a:off x="477837" y="3656013"/>
              <a:ext cx="344488" cy="49212"/>
            </a:xfrm>
            <a:custGeom>
              <a:gdLst>
                <a:gd fmla="*/ 0 w 92" name="T0"/>
                <a:gd fmla="*/ 13 h 13" name="T1"/>
                <a:gd fmla="*/ 85 w 92" name="T2"/>
                <a:gd fmla="*/ 13 h 13" name="T3"/>
                <a:gd fmla="*/ 92 w 92" name="T4"/>
                <a:gd fmla="*/ 7 h 13" name="T5"/>
                <a:gd fmla="*/ 85 w 92" name="T6"/>
                <a:gd fmla="*/ 0 h 13" name="T7"/>
                <a:gd fmla="*/ 0 w 92" name="T8"/>
                <a:gd fmla="*/ 0 h 13" name="T9"/>
                <a:gd fmla="*/ 0 w 92" name="T10"/>
                <a:gd fmla="*/ 1 h 13" name="T11"/>
                <a:gd fmla="*/ 0 w 92" name="T12"/>
                <a:gd fmla="*/ 13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92">
                  <a:moveTo>
                    <a:pt x="0" y="13"/>
                  </a:moveTo>
                  <a:cubicBezTo>
                    <a:pt x="85" y="13"/>
                    <a:pt x="85" y="13"/>
                    <a:pt x="85" y="13"/>
                  </a:cubicBezTo>
                  <a:cubicBezTo>
                    <a:pt x="89" y="13"/>
                    <a:pt x="92" y="10"/>
                    <a:pt x="92" y="7"/>
                  </a:cubicBezTo>
                  <a:cubicBezTo>
                    <a:pt x="92" y="3"/>
                    <a:pt x="89" y="0"/>
                    <a:pt x="8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Freeform 68"/>
            <p:cNvSpPr/>
            <p:nvPr/>
          </p:nvSpPr>
          <p:spPr bwMode="auto">
            <a:xfrm>
              <a:off x="346075" y="2967038"/>
              <a:ext cx="554038" cy="969962"/>
            </a:xfrm>
            <a:custGeom>
              <a:gdLst>
                <a:gd fmla="*/ 143 w 148" name="T0"/>
                <a:gd fmla="*/ 74 h 259" name="T1"/>
                <a:gd fmla="*/ 143 w 148" name="T2"/>
                <a:gd fmla="*/ 0 h 259" name="T3"/>
                <a:gd fmla="*/ 117 w 148" name="T4"/>
                <a:gd fmla="*/ 0 h 259" name="T5"/>
                <a:gd fmla="*/ 117 w 148" name="T6"/>
                <a:gd fmla="*/ 36 h 259" name="T7"/>
                <a:gd fmla="*/ 117 w 148" name="T8"/>
                <a:gd fmla="*/ 49 h 259" name="T9"/>
                <a:gd fmla="*/ 117 w 148" name="T10"/>
                <a:gd fmla="*/ 62 h 259" name="T11"/>
                <a:gd fmla="*/ 117 w 148" name="T12"/>
                <a:gd fmla="*/ 74 h 259" name="T13"/>
                <a:gd fmla="*/ 117 w 148" name="T14"/>
                <a:gd fmla="*/ 74 h 259" name="T15"/>
                <a:gd fmla="*/ 42 w 148" name="T16"/>
                <a:gd fmla="*/ 128 h 259" name="T17"/>
                <a:gd fmla="*/ 5 w 148" name="T18"/>
                <a:gd fmla="*/ 175 h 259" name="T19"/>
                <a:gd fmla="*/ 5 w 148" name="T20"/>
                <a:gd fmla="*/ 259 h 259" name="T21"/>
                <a:gd fmla="*/ 31 w 148" name="T22"/>
                <a:gd fmla="*/ 259 h 259" name="T23"/>
                <a:gd fmla="*/ 31 w 148" name="T24"/>
                <a:gd fmla="*/ 175 h 259" name="T25"/>
                <a:gd fmla="*/ 64 w 148" name="T26"/>
                <a:gd fmla="*/ 135 h 259" name="T27"/>
                <a:gd fmla="*/ 106 w 148" name="T28"/>
                <a:gd fmla="*/ 125 h 259" name="T29"/>
                <a:gd fmla="*/ 143 w 148" name="T30"/>
                <a:gd fmla="*/ 74 h 259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59" w="148">
                  <a:moveTo>
                    <a:pt x="143" y="74"/>
                  </a:moveTo>
                  <a:cubicBezTo>
                    <a:pt x="143" y="0"/>
                    <a:pt x="143" y="0"/>
                    <a:pt x="143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36"/>
                    <a:pt x="117" y="36"/>
                    <a:pt x="117" y="36"/>
                  </a:cubicBezTo>
                  <a:cubicBezTo>
                    <a:pt x="117" y="49"/>
                    <a:pt x="117" y="49"/>
                    <a:pt x="117" y="49"/>
                  </a:cubicBezTo>
                  <a:cubicBezTo>
                    <a:pt x="117" y="62"/>
                    <a:pt x="117" y="62"/>
                    <a:pt x="117" y="62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21" y="115"/>
                    <a:pt x="75" y="115"/>
                    <a:pt x="42" y="128"/>
                  </a:cubicBezTo>
                  <a:cubicBezTo>
                    <a:pt x="0" y="144"/>
                    <a:pt x="5" y="174"/>
                    <a:pt x="5" y="175"/>
                  </a:cubicBezTo>
                  <a:cubicBezTo>
                    <a:pt x="5" y="259"/>
                    <a:pt x="5" y="259"/>
                    <a:pt x="5" y="259"/>
                  </a:cubicBezTo>
                  <a:cubicBezTo>
                    <a:pt x="31" y="259"/>
                    <a:pt x="31" y="259"/>
                    <a:pt x="31" y="259"/>
                  </a:cubicBezTo>
                  <a:cubicBezTo>
                    <a:pt x="31" y="175"/>
                    <a:pt x="31" y="175"/>
                    <a:pt x="31" y="175"/>
                  </a:cubicBezTo>
                  <a:cubicBezTo>
                    <a:pt x="31" y="174"/>
                    <a:pt x="29" y="141"/>
                    <a:pt x="64" y="135"/>
                  </a:cubicBezTo>
                  <a:cubicBezTo>
                    <a:pt x="77" y="132"/>
                    <a:pt x="93" y="128"/>
                    <a:pt x="106" y="125"/>
                  </a:cubicBezTo>
                  <a:cubicBezTo>
                    <a:pt x="148" y="115"/>
                    <a:pt x="143" y="74"/>
                    <a:pt x="143" y="7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03" name="Gruppieren 102"/>
          <p:cNvGrpSpPr/>
          <p:nvPr/>
        </p:nvGrpSpPr>
        <p:grpSpPr>
          <a:xfrm flipH="1" rot="6581914">
            <a:off x="2199737" y="2611196"/>
            <a:ext cx="466590" cy="1622387"/>
            <a:chOff x="-2760663" y="2711450"/>
            <a:chExt cx="242888" cy="844550"/>
          </a:xfrm>
        </p:grpSpPr>
        <p:sp>
          <p:nvSpPr>
            <p:cNvPr id="104" name="Rectangle 14"/>
            <p:cNvSpPr>
              <a:spLocks noChangeArrowheads="1"/>
            </p:cNvSpPr>
            <p:nvPr/>
          </p:nvSpPr>
          <p:spPr bwMode="auto">
            <a:xfrm>
              <a:off x="-2760663" y="2711450"/>
              <a:ext cx="242888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Freeform 15"/>
            <p:cNvSpPr/>
            <p:nvPr/>
          </p:nvSpPr>
          <p:spPr bwMode="auto">
            <a:xfrm>
              <a:off x="-2719388" y="2755900"/>
              <a:ext cx="157163" cy="206375"/>
            </a:xfrm>
            <a:custGeom>
              <a:gdLst>
                <a:gd fmla="*/ 42 w 42" name="T0"/>
                <a:gd fmla="*/ 55 h 55" name="T1"/>
                <a:gd fmla="*/ 42 w 42" name="T2"/>
                <a:gd fmla="*/ 0 h 55" name="T3"/>
                <a:gd fmla="*/ 0 w 42" name="T4"/>
                <a:gd fmla="*/ 0 h 55" name="T5"/>
                <a:gd fmla="*/ 0 w 42" name="T6"/>
                <a:gd fmla="*/ 44 h 55" name="T7"/>
                <a:gd fmla="*/ 26 w 42" name="T8"/>
                <a:gd fmla="*/ 53 h 55" name="T9"/>
                <a:gd fmla="*/ 42 w 42" name="T10"/>
                <a:gd fmla="*/ 5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42">
                  <a:moveTo>
                    <a:pt x="42" y="55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39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45"/>
                    <a:pt x="18" y="50"/>
                    <a:pt x="26" y="53"/>
                  </a:cubicBezTo>
                  <a:cubicBezTo>
                    <a:pt x="32" y="55"/>
                    <a:pt x="37" y="55"/>
                    <a:pt x="42" y="5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Freeform 16"/>
            <p:cNvSpPr/>
            <p:nvPr/>
          </p:nvSpPr>
          <p:spPr bwMode="auto">
            <a:xfrm>
              <a:off x="-2719388" y="2921000"/>
              <a:ext cx="157163" cy="635000"/>
            </a:xfrm>
            <a:custGeom>
              <a:gdLst>
                <a:gd fmla="*/ 26 w 42" name="T0"/>
                <a:gd fmla="*/ 9 h 169" name="T1"/>
                <a:gd fmla="*/ 0 w 42" name="T2"/>
                <a:gd fmla="*/ 0 h 169" name="T3"/>
                <a:gd fmla="*/ 0 w 42" name="T4"/>
                <a:gd fmla="*/ 148 h 169" name="T5"/>
                <a:gd fmla="*/ 21 w 42" name="T6"/>
                <a:gd fmla="*/ 169 h 169" name="T7"/>
                <a:gd fmla="*/ 42 w 42" name="T8"/>
                <a:gd fmla="*/ 148 h 169" name="T9"/>
                <a:gd fmla="*/ 42 w 42" name="T10"/>
                <a:gd fmla="*/ 11 h 169" name="T11"/>
                <a:gd fmla="*/ 26 w 42" name="T12"/>
                <a:gd fmla="*/ 9 h 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9" w="42">
                  <a:moveTo>
                    <a:pt x="26" y="9"/>
                  </a:moveTo>
                  <a:cubicBezTo>
                    <a:pt x="18" y="6"/>
                    <a:pt x="9" y="1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60"/>
                    <a:pt x="10" y="169"/>
                    <a:pt x="21" y="169"/>
                  </a:cubicBezTo>
                  <a:cubicBezTo>
                    <a:pt x="33" y="169"/>
                    <a:pt x="42" y="160"/>
                    <a:pt x="42" y="148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7" y="11"/>
                    <a:pt x="32" y="11"/>
                    <a:pt x="26" y="9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07" name="Freeform 6"/>
          <p:cNvSpPr/>
          <p:nvPr/>
        </p:nvSpPr>
        <p:spPr bwMode="auto">
          <a:xfrm>
            <a:off x="3254176" y="3915462"/>
            <a:ext cx="179886" cy="298448"/>
          </a:xfrm>
          <a:custGeom>
            <a:gdLst>
              <a:gd fmla="*/ 29 w 37" name="T0"/>
              <a:gd fmla="*/ 18 h 62" name="T1"/>
              <a:gd fmla="*/ 18 w 37" name="T2"/>
              <a:gd fmla="*/ 0 h 62" name="T3"/>
              <a:gd fmla="*/ 8 w 37" name="T4"/>
              <a:gd fmla="*/ 18 h 62" name="T5"/>
              <a:gd fmla="*/ 0 w 37" name="T6"/>
              <a:gd fmla="*/ 43 h 62" name="T7"/>
              <a:gd fmla="*/ 18 w 37" name="T8"/>
              <a:gd fmla="*/ 62 h 62" name="T9"/>
              <a:gd fmla="*/ 37 w 37" name="T10"/>
              <a:gd fmla="*/ 44 h 62" name="T11"/>
              <a:gd fmla="*/ 29 w 37" name="T12"/>
              <a:gd fmla="*/ 18 h 6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62" w="37">
                <a:moveTo>
                  <a:pt x="29" y="18"/>
                </a:moveTo>
                <a:cubicBezTo>
                  <a:pt x="25" y="12"/>
                  <a:pt x="18" y="0"/>
                  <a:pt x="18" y="0"/>
                </a:cubicBezTo>
                <a:cubicBezTo>
                  <a:pt x="18" y="0"/>
                  <a:pt x="12" y="12"/>
                  <a:pt x="8" y="18"/>
                </a:cubicBezTo>
                <a:cubicBezTo>
                  <a:pt x="3" y="26"/>
                  <a:pt x="0" y="34"/>
                  <a:pt x="0" y="43"/>
                </a:cubicBezTo>
                <a:cubicBezTo>
                  <a:pt x="0" y="56"/>
                  <a:pt x="6" y="62"/>
                  <a:pt x="18" y="62"/>
                </a:cubicBezTo>
                <a:cubicBezTo>
                  <a:pt x="31" y="62"/>
                  <a:pt x="37" y="57"/>
                  <a:pt x="37" y="44"/>
                </a:cubicBezTo>
                <a:cubicBezTo>
                  <a:pt x="37" y="35"/>
                  <a:pt x="35" y="28"/>
                  <a:pt x="29" y="18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8" name="Freeform 6"/>
          <p:cNvSpPr/>
          <p:nvPr/>
        </p:nvSpPr>
        <p:spPr bwMode="auto">
          <a:xfrm>
            <a:off x="3477313" y="4121525"/>
            <a:ext cx="170804" cy="283379"/>
          </a:xfrm>
          <a:custGeom>
            <a:gdLst>
              <a:gd fmla="*/ 29 w 37" name="T0"/>
              <a:gd fmla="*/ 18 h 62" name="T1"/>
              <a:gd fmla="*/ 18 w 37" name="T2"/>
              <a:gd fmla="*/ 0 h 62" name="T3"/>
              <a:gd fmla="*/ 8 w 37" name="T4"/>
              <a:gd fmla="*/ 18 h 62" name="T5"/>
              <a:gd fmla="*/ 0 w 37" name="T6"/>
              <a:gd fmla="*/ 43 h 62" name="T7"/>
              <a:gd fmla="*/ 18 w 37" name="T8"/>
              <a:gd fmla="*/ 62 h 62" name="T9"/>
              <a:gd fmla="*/ 37 w 37" name="T10"/>
              <a:gd fmla="*/ 44 h 62" name="T11"/>
              <a:gd fmla="*/ 29 w 37" name="T12"/>
              <a:gd fmla="*/ 18 h 6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62" w="37">
                <a:moveTo>
                  <a:pt x="29" y="18"/>
                </a:moveTo>
                <a:cubicBezTo>
                  <a:pt x="25" y="12"/>
                  <a:pt x="18" y="0"/>
                  <a:pt x="18" y="0"/>
                </a:cubicBezTo>
                <a:cubicBezTo>
                  <a:pt x="18" y="0"/>
                  <a:pt x="12" y="12"/>
                  <a:pt x="8" y="18"/>
                </a:cubicBezTo>
                <a:cubicBezTo>
                  <a:pt x="3" y="26"/>
                  <a:pt x="0" y="34"/>
                  <a:pt x="0" y="43"/>
                </a:cubicBezTo>
                <a:cubicBezTo>
                  <a:pt x="0" y="56"/>
                  <a:pt x="6" y="62"/>
                  <a:pt x="18" y="62"/>
                </a:cubicBezTo>
                <a:cubicBezTo>
                  <a:pt x="31" y="62"/>
                  <a:pt x="37" y="57"/>
                  <a:pt x="37" y="44"/>
                </a:cubicBezTo>
                <a:cubicBezTo>
                  <a:pt x="37" y="35"/>
                  <a:pt x="35" y="28"/>
                  <a:pt x="29" y="18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09" name="Gruppieren 108"/>
          <p:cNvGrpSpPr/>
          <p:nvPr/>
        </p:nvGrpSpPr>
        <p:grpSpPr>
          <a:xfrm>
            <a:off x="6209557" y="4048880"/>
            <a:ext cx="448626" cy="402888"/>
            <a:chOff x="4544804" y="4385136"/>
            <a:chExt cx="187838" cy="168687"/>
          </a:xfrm>
          <a:solidFill>
            <a:srgbClr val="FFC000"/>
          </a:solidFill>
        </p:grpSpPr>
        <p:sp>
          <p:nvSpPr>
            <p:cNvPr id="110" name="Oval 23"/>
            <p:cNvSpPr>
              <a:spLocks noChangeArrowheads="1"/>
            </p:cNvSpPr>
            <p:nvPr/>
          </p:nvSpPr>
          <p:spPr bwMode="auto">
            <a:xfrm>
              <a:off x="4638979" y="4419448"/>
              <a:ext cx="93663" cy="90487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" name="Oval 24"/>
            <p:cNvSpPr>
              <a:spLocks noChangeArrowheads="1"/>
            </p:cNvSpPr>
            <p:nvPr/>
          </p:nvSpPr>
          <p:spPr bwMode="auto">
            <a:xfrm>
              <a:off x="4544804" y="4385136"/>
              <a:ext cx="79371" cy="79378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" name="Oval 25"/>
            <p:cNvSpPr>
              <a:spLocks noChangeArrowheads="1"/>
            </p:cNvSpPr>
            <p:nvPr/>
          </p:nvSpPr>
          <p:spPr bwMode="auto">
            <a:xfrm>
              <a:off x="4593454" y="4504611"/>
              <a:ext cx="44450" cy="49212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13" name="Gruppieren 112"/>
          <p:cNvGrpSpPr/>
          <p:nvPr/>
        </p:nvGrpSpPr>
        <p:grpSpPr>
          <a:xfrm>
            <a:off x="6100940" y="5473523"/>
            <a:ext cx="1101411" cy="1226335"/>
            <a:chOff x="6100940" y="5473523"/>
            <a:chExt cx="1101411" cy="1226335"/>
          </a:xfrm>
        </p:grpSpPr>
        <p:grpSp>
          <p:nvGrpSpPr>
            <p:cNvPr id="114" name="Gruppieren 113"/>
            <p:cNvGrpSpPr/>
            <p:nvPr/>
          </p:nvGrpSpPr>
          <p:grpSpPr>
            <a:xfrm>
              <a:off x="6100940" y="5741846"/>
              <a:ext cx="443096" cy="958012"/>
              <a:chOff x="3643313" y="3238500"/>
              <a:chExt cx="577850" cy="1249363"/>
            </a:xfrm>
          </p:grpSpPr>
          <p:sp>
            <p:nvSpPr>
              <p:cNvPr id="116" name="Freeform 8"/>
              <p:cNvSpPr/>
              <p:nvPr/>
            </p:nvSpPr>
            <p:spPr bwMode="auto">
              <a:xfrm>
                <a:off x="3643313" y="3303588"/>
                <a:ext cx="577850" cy="1184275"/>
              </a:xfrm>
              <a:custGeom>
                <a:gdLst>
                  <a:gd fmla="*/ 117 w 154" name="T0"/>
                  <a:gd fmla="*/ 173 h 316" name="T1"/>
                  <a:gd fmla="*/ 117 w 154" name="T2"/>
                  <a:gd fmla="*/ 0 h 316" name="T3"/>
                  <a:gd fmla="*/ 37 w 154" name="T4"/>
                  <a:gd fmla="*/ 0 h 316" name="T5"/>
                  <a:gd fmla="*/ 37 w 154" name="T6"/>
                  <a:gd fmla="*/ 173 h 316" name="T7"/>
                  <a:gd fmla="*/ 1 w 154" name="T8"/>
                  <a:gd fmla="*/ 232 h 316" name="T9"/>
                  <a:gd fmla="*/ 0 w 154" name="T10"/>
                  <a:gd fmla="*/ 239 h 316" name="T11"/>
                  <a:gd fmla="*/ 77 w 154" name="T12"/>
                  <a:gd fmla="*/ 316 h 316" name="T13"/>
                  <a:gd fmla="*/ 153 w 154" name="T14"/>
                  <a:gd fmla="*/ 249 h 316" name="T15"/>
                  <a:gd fmla="*/ 154 w 154" name="T16"/>
                  <a:gd fmla="*/ 239 h 316" name="T17"/>
                  <a:gd fmla="*/ 117 w 154" name="T18"/>
                  <a:gd fmla="*/ 173 h 31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16" w="154">
                    <a:moveTo>
                      <a:pt x="117" y="173"/>
                    </a:moveTo>
                    <a:cubicBezTo>
                      <a:pt x="117" y="0"/>
                      <a:pt x="117" y="0"/>
                      <a:pt x="117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173"/>
                      <a:pt x="37" y="173"/>
                      <a:pt x="37" y="173"/>
                    </a:cubicBezTo>
                    <a:cubicBezTo>
                      <a:pt x="17" y="186"/>
                      <a:pt x="3" y="207"/>
                      <a:pt x="1" y="232"/>
                    </a:cubicBezTo>
                    <a:cubicBezTo>
                      <a:pt x="0" y="235"/>
                      <a:pt x="0" y="237"/>
                      <a:pt x="0" y="239"/>
                    </a:cubicBezTo>
                    <a:cubicBezTo>
                      <a:pt x="0" y="281"/>
                      <a:pt x="35" y="316"/>
                      <a:pt x="77" y="316"/>
                    </a:cubicBezTo>
                    <a:cubicBezTo>
                      <a:pt x="116" y="316"/>
                      <a:pt x="148" y="287"/>
                      <a:pt x="153" y="249"/>
                    </a:cubicBezTo>
                    <a:cubicBezTo>
                      <a:pt x="153" y="246"/>
                      <a:pt x="154" y="242"/>
                      <a:pt x="154" y="239"/>
                    </a:cubicBezTo>
                    <a:cubicBezTo>
                      <a:pt x="154" y="211"/>
                      <a:pt x="139" y="187"/>
                      <a:pt x="117" y="173"/>
                    </a:cubicBezTo>
                    <a:close/>
                  </a:path>
                </a:pathLst>
              </a:custGeom>
              <a:solidFill>
                <a:srgbClr val="C0C0C0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7" name="Rectangle 14"/>
              <p:cNvSpPr>
                <a:spLocks noChangeArrowheads="1"/>
              </p:cNvSpPr>
              <p:nvPr/>
            </p:nvSpPr>
            <p:spPr bwMode="auto">
              <a:xfrm>
                <a:off x="3698022" y="3238500"/>
                <a:ext cx="468432" cy="8572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15" name="Freeform 21"/>
            <p:cNvSpPr/>
            <p:nvPr/>
          </p:nvSpPr>
          <p:spPr bwMode="auto">
            <a:xfrm>
              <a:off x="6623405" y="5473523"/>
              <a:ext cx="578946" cy="1204914"/>
            </a:xfrm>
            <a:custGeom>
              <a:gdLst>
                <a:gd fmla="*/ 164 w 167" name="T0"/>
                <a:gd fmla="*/ 313 h 347" name="T1"/>
                <a:gd fmla="*/ 162 w 167" name="T2"/>
                <a:gd fmla="*/ 309 h 347" name="T3"/>
                <a:gd fmla="*/ 108 w 167" name="T4"/>
                <a:gd fmla="*/ 215 h 347" name="T5"/>
                <a:gd fmla="*/ 108 w 167" name="T6"/>
                <a:gd fmla="*/ 20 h 347" name="T7"/>
                <a:gd fmla="*/ 121 w 167" name="T8"/>
                <a:gd fmla="*/ 20 h 347" name="T9"/>
                <a:gd fmla="*/ 121 w 167" name="T10"/>
                <a:gd fmla="*/ 0 h 347" name="T11"/>
                <a:gd fmla="*/ 46 w 167" name="T12"/>
                <a:gd fmla="*/ 0 h 347" name="T13"/>
                <a:gd fmla="*/ 46 w 167" name="T14"/>
                <a:gd fmla="*/ 20 h 347" name="T15"/>
                <a:gd fmla="*/ 59 w 167" name="T16"/>
                <a:gd fmla="*/ 20 h 347" name="T17"/>
                <a:gd fmla="*/ 59 w 167" name="T18"/>
                <a:gd fmla="*/ 216 h 347" name="T19"/>
                <a:gd fmla="*/ 6 w 167" name="T20"/>
                <a:gd fmla="*/ 307 h 347" name="T21"/>
                <a:gd fmla="*/ 1 w 167" name="T22"/>
                <a:gd fmla="*/ 316 h 347" name="T23"/>
                <a:gd fmla="*/ 0 w 167" name="T24"/>
                <a:gd fmla="*/ 323 h 347" name="T25"/>
                <a:gd fmla="*/ 24 w 167" name="T26"/>
                <a:gd fmla="*/ 347 h 347" name="T27"/>
                <a:gd fmla="*/ 143 w 167" name="T28"/>
                <a:gd fmla="*/ 347 h 347" name="T29"/>
                <a:gd fmla="*/ 167 w 167" name="T30"/>
                <a:gd fmla="*/ 323 h 347" name="T31"/>
                <a:gd fmla="*/ 164 w 167" name="T32"/>
                <a:gd fmla="*/ 313 h 34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347" w="167">
                  <a:moveTo>
                    <a:pt x="164" y="313"/>
                  </a:moveTo>
                  <a:cubicBezTo>
                    <a:pt x="162" y="309"/>
                    <a:pt x="162" y="309"/>
                    <a:pt x="162" y="309"/>
                  </a:cubicBezTo>
                  <a:cubicBezTo>
                    <a:pt x="108" y="215"/>
                    <a:pt x="108" y="215"/>
                    <a:pt x="108" y="215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21" y="20"/>
                    <a:pt x="121" y="20"/>
                    <a:pt x="121" y="2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9" y="216"/>
                    <a:pt x="59" y="216"/>
                    <a:pt x="59" y="216"/>
                  </a:cubicBezTo>
                  <a:cubicBezTo>
                    <a:pt x="6" y="307"/>
                    <a:pt x="6" y="307"/>
                    <a:pt x="6" y="307"/>
                  </a:cubicBezTo>
                  <a:cubicBezTo>
                    <a:pt x="1" y="316"/>
                    <a:pt x="1" y="316"/>
                    <a:pt x="1" y="316"/>
                  </a:cubicBezTo>
                  <a:cubicBezTo>
                    <a:pt x="1" y="318"/>
                    <a:pt x="0" y="320"/>
                    <a:pt x="0" y="323"/>
                  </a:cubicBezTo>
                  <a:cubicBezTo>
                    <a:pt x="0" y="336"/>
                    <a:pt x="11" y="347"/>
                    <a:pt x="24" y="347"/>
                  </a:cubicBezTo>
                  <a:cubicBezTo>
                    <a:pt x="143" y="347"/>
                    <a:pt x="143" y="347"/>
                    <a:pt x="143" y="347"/>
                  </a:cubicBezTo>
                  <a:cubicBezTo>
                    <a:pt x="156" y="347"/>
                    <a:pt x="167" y="336"/>
                    <a:pt x="167" y="323"/>
                  </a:cubicBezTo>
                  <a:cubicBezTo>
                    <a:pt x="167" y="319"/>
                    <a:pt x="166" y="316"/>
                    <a:pt x="164" y="313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18" name="Gruppieren 117"/>
          <p:cNvGrpSpPr/>
          <p:nvPr/>
        </p:nvGrpSpPr>
        <p:grpSpPr>
          <a:xfrm>
            <a:off x="7982387" y="2606019"/>
            <a:ext cx="447548" cy="972036"/>
            <a:chOff x="346075" y="2843213"/>
            <a:chExt cx="554038" cy="1203325"/>
          </a:xfrm>
        </p:grpSpPr>
        <p:sp>
          <p:nvSpPr>
            <p:cNvPr id="119" name="Freeform 63"/>
            <p:cNvSpPr/>
            <p:nvPr/>
          </p:nvSpPr>
          <p:spPr bwMode="auto">
            <a:xfrm>
              <a:off x="365125" y="2843213"/>
              <a:ext cx="520700" cy="1203325"/>
            </a:xfrm>
            <a:custGeom>
              <a:gdLst>
                <a:gd fmla="*/ 113 w 139" name="T0"/>
                <a:gd fmla="*/ 168 h 321" name="T1"/>
                <a:gd fmla="*/ 28 w 139" name="T2"/>
                <a:gd fmla="*/ 109 h 321" name="T3"/>
                <a:gd fmla="*/ 18 w 139" name="T4"/>
                <a:gd fmla="*/ 109 h 321" name="T5"/>
                <a:gd fmla="*/ 10 w 139" name="T6"/>
                <a:gd fmla="*/ 101 h 321" name="T7"/>
                <a:gd fmla="*/ 18 w 139" name="T8"/>
                <a:gd fmla="*/ 93 h 321" name="T9"/>
                <a:gd fmla="*/ 26 w 139" name="T10"/>
                <a:gd fmla="*/ 93 h 321" name="T11"/>
                <a:gd fmla="*/ 26 w 139" name="T12"/>
                <a:gd fmla="*/ 83 h 321" name="T13"/>
                <a:gd fmla="*/ 18 w 139" name="T14"/>
                <a:gd fmla="*/ 83 h 321" name="T15"/>
                <a:gd fmla="*/ 10 w 139" name="T16"/>
                <a:gd fmla="*/ 75 h 321" name="T17"/>
                <a:gd fmla="*/ 18 w 139" name="T18"/>
                <a:gd fmla="*/ 67 h 321" name="T19"/>
                <a:gd fmla="*/ 26 w 139" name="T20"/>
                <a:gd fmla="*/ 67 h 321" name="T21"/>
                <a:gd fmla="*/ 26 w 139" name="T22"/>
                <a:gd fmla="*/ 0 h 321" name="T23"/>
                <a:gd fmla="*/ 0 w 139" name="T24"/>
                <a:gd fmla="*/ 0 h 321" name="T25"/>
                <a:gd fmla="*/ 0 w 139" name="T26"/>
                <a:gd fmla="*/ 100 h 321" name="T27"/>
                <a:gd fmla="*/ 0 w 139" name="T28"/>
                <a:gd fmla="*/ 101 h 321" name="T29"/>
                <a:gd fmla="*/ 45 w 139" name="T30"/>
                <a:gd fmla="*/ 151 h 321" name="T31"/>
                <a:gd fmla="*/ 111 w 139" name="T32"/>
                <a:gd fmla="*/ 216 h 321" name="T33"/>
                <a:gd fmla="*/ 117 w 139" name="T34"/>
                <a:gd fmla="*/ 216 h 321" name="T35"/>
                <a:gd fmla="*/ 125 w 139" name="T36"/>
                <a:gd fmla="*/ 224 h 321" name="T37"/>
                <a:gd fmla="*/ 117 w 139" name="T38"/>
                <a:gd fmla="*/ 232 h 321" name="T39"/>
                <a:gd fmla="*/ 112 w 139" name="T40"/>
                <a:gd fmla="*/ 232 h 321" name="T41"/>
                <a:gd fmla="*/ 112 w 139" name="T42"/>
                <a:gd fmla="*/ 243 h 321" name="T43"/>
                <a:gd fmla="*/ 117 w 139" name="T44"/>
                <a:gd fmla="*/ 243 h 321" name="T45"/>
                <a:gd fmla="*/ 125 w 139" name="T46"/>
                <a:gd fmla="*/ 251 h 321" name="T47"/>
                <a:gd fmla="*/ 117 w 139" name="T48"/>
                <a:gd fmla="*/ 259 h 321" name="T49"/>
                <a:gd fmla="*/ 112 w 139" name="T50"/>
                <a:gd fmla="*/ 259 h 321" name="T51"/>
                <a:gd fmla="*/ 112 w 139" name="T52"/>
                <a:gd fmla="*/ 321 h 321" name="T53"/>
                <a:gd fmla="*/ 138 w 139" name="T54"/>
                <a:gd fmla="*/ 321 h 321" name="T55"/>
                <a:gd fmla="*/ 139 w 139" name="T56"/>
                <a:gd fmla="*/ 226 h 321" name="T57"/>
                <a:gd fmla="*/ 113 w 139" name="T58"/>
                <a:gd fmla="*/ 168 h 32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321" w="139">
                  <a:moveTo>
                    <a:pt x="113" y="168"/>
                  </a:moveTo>
                  <a:cubicBezTo>
                    <a:pt x="89" y="149"/>
                    <a:pt x="39" y="139"/>
                    <a:pt x="28" y="109"/>
                  </a:cubicBezTo>
                  <a:cubicBezTo>
                    <a:pt x="18" y="109"/>
                    <a:pt x="18" y="109"/>
                    <a:pt x="18" y="109"/>
                  </a:cubicBezTo>
                  <a:cubicBezTo>
                    <a:pt x="13" y="109"/>
                    <a:pt x="10" y="106"/>
                    <a:pt x="10" y="101"/>
                  </a:cubicBezTo>
                  <a:cubicBezTo>
                    <a:pt x="10" y="97"/>
                    <a:pt x="13" y="93"/>
                    <a:pt x="18" y="93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83"/>
                    <a:pt x="10" y="80"/>
                    <a:pt x="10" y="75"/>
                  </a:cubicBezTo>
                  <a:cubicBezTo>
                    <a:pt x="10" y="71"/>
                    <a:pt x="13" y="67"/>
                    <a:pt x="18" y="67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0" y="101"/>
                    <a:pt x="0" y="101"/>
                  </a:cubicBezTo>
                  <a:cubicBezTo>
                    <a:pt x="2" y="125"/>
                    <a:pt x="25" y="140"/>
                    <a:pt x="45" y="151"/>
                  </a:cubicBezTo>
                  <a:cubicBezTo>
                    <a:pt x="80" y="169"/>
                    <a:pt x="105" y="181"/>
                    <a:pt x="111" y="216"/>
                  </a:cubicBezTo>
                  <a:cubicBezTo>
                    <a:pt x="117" y="216"/>
                    <a:pt x="117" y="216"/>
                    <a:pt x="117" y="216"/>
                  </a:cubicBezTo>
                  <a:cubicBezTo>
                    <a:pt x="122" y="216"/>
                    <a:pt x="125" y="219"/>
                    <a:pt x="125" y="224"/>
                  </a:cubicBezTo>
                  <a:cubicBezTo>
                    <a:pt x="125" y="228"/>
                    <a:pt x="122" y="232"/>
                    <a:pt x="117" y="232"/>
                  </a:cubicBezTo>
                  <a:cubicBezTo>
                    <a:pt x="112" y="232"/>
                    <a:pt x="112" y="232"/>
                    <a:pt x="112" y="232"/>
                  </a:cubicBezTo>
                  <a:cubicBezTo>
                    <a:pt x="112" y="243"/>
                    <a:pt x="112" y="243"/>
                    <a:pt x="112" y="243"/>
                  </a:cubicBezTo>
                  <a:cubicBezTo>
                    <a:pt x="117" y="243"/>
                    <a:pt x="117" y="243"/>
                    <a:pt x="117" y="243"/>
                  </a:cubicBezTo>
                  <a:cubicBezTo>
                    <a:pt x="122" y="243"/>
                    <a:pt x="125" y="247"/>
                    <a:pt x="125" y="251"/>
                  </a:cubicBezTo>
                  <a:cubicBezTo>
                    <a:pt x="125" y="256"/>
                    <a:pt x="122" y="259"/>
                    <a:pt x="117" y="259"/>
                  </a:cubicBezTo>
                  <a:cubicBezTo>
                    <a:pt x="112" y="259"/>
                    <a:pt x="112" y="259"/>
                    <a:pt x="112" y="259"/>
                  </a:cubicBezTo>
                  <a:cubicBezTo>
                    <a:pt x="112" y="321"/>
                    <a:pt x="112" y="321"/>
                    <a:pt x="112" y="321"/>
                  </a:cubicBezTo>
                  <a:cubicBezTo>
                    <a:pt x="138" y="321"/>
                    <a:pt x="138" y="321"/>
                    <a:pt x="138" y="321"/>
                  </a:cubicBezTo>
                  <a:cubicBezTo>
                    <a:pt x="138" y="321"/>
                    <a:pt x="139" y="228"/>
                    <a:pt x="139" y="226"/>
                  </a:cubicBezTo>
                  <a:cubicBezTo>
                    <a:pt x="139" y="203"/>
                    <a:pt x="133" y="185"/>
                    <a:pt x="113" y="168"/>
                  </a:cubicBez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" name="Freeform 64"/>
            <p:cNvSpPr/>
            <p:nvPr/>
          </p:nvSpPr>
          <p:spPr bwMode="auto">
            <a:xfrm>
              <a:off x="409575" y="3101975"/>
              <a:ext cx="360363" cy="47625"/>
            </a:xfrm>
            <a:custGeom>
              <a:gdLst>
                <a:gd fmla="*/ 8 w 96" name="T0"/>
                <a:gd fmla="*/ 0 h 13" name="T1"/>
                <a:gd fmla="*/ 0 w 96" name="T2"/>
                <a:gd fmla="*/ 6 h 13" name="T3"/>
                <a:gd fmla="*/ 8 w 96" name="T4"/>
                <a:gd fmla="*/ 13 h 13" name="T5"/>
                <a:gd fmla="*/ 96 w 96" name="T6"/>
                <a:gd fmla="*/ 13 h 13" name="T7"/>
                <a:gd fmla="*/ 96 w 96" name="T8"/>
                <a:gd fmla="*/ 0 h 13" name="T9"/>
                <a:gd fmla="*/ 8 w 96" name="T10"/>
                <a:gd fmla="*/ 0 h 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" w="96">
                  <a:moveTo>
                    <a:pt x="8" y="0"/>
                  </a:moveTo>
                  <a:cubicBezTo>
                    <a:pt x="4" y="0"/>
                    <a:pt x="0" y="3"/>
                    <a:pt x="0" y="6"/>
                  </a:cubicBezTo>
                  <a:cubicBezTo>
                    <a:pt x="0" y="10"/>
                    <a:pt x="4" y="13"/>
                    <a:pt x="8" y="13"/>
                  </a:cubicBezTo>
                  <a:cubicBezTo>
                    <a:pt x="96" y="13"/>
                    <a:pt x="96" y="13"/>
                    <a:pt x="96" y="13"/>
                  </a:cubicBezTo>
                  <a:cubicBezTo>
                    <a:pt x="96" y="0"/>
                    <a:pt x="96" y="0"/>
                    <a:pt x="96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Freeform 65"/>
            <p:cNvSpPr/>
            <p:nvPr/>
          </p:nvSpPr>
          <p:spPr bwMode="auto">
            <a:xfrm>
              <a:off x="409575" y="3198813"/>
              <a:ext cx="360363" cy="44450"/>
            </a:xfrm>
            <a:custGeom>
              <a:gdLst>
                <a:gd fmla="*/ 96 w 96" name="T0"/>
                <a:gd fmla="*/ 0 h 12" name="T1"/>
                <a:gd fmla="*/ 8 w 96" name="T2"/>
                <a:gd fmla="*/ 0 h 12" name="T3"/>
                <a:gd fmla="*/ 0 w 96" name="T4"/>
                <a:gd fmla="*/ 6 h 12" name="T5"/>
                <a:gd fmla="*/ 8 w 96" name="T6"/>
                <a:gd fmla="*/ 12 h 12" name="T7"/>
                <a:gd fmla="*/ 96 w 96" name="T8"/>
                <a:gd fmla="*/ 12 h 12" name="T9"/>
                <a:gd fmla="*/ 96 w 96" name="T10"/>
                <a:gd fmla="*/ 12 h 12" name="T11"/>
                <a:gd fmla="*/ 96 w 96" name="T12"/>
                <a:gd fmla="*/ 0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96">
                  <a:moveTo>
                    <a:pt x="96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6"/>
                  </a:cubicBezTo>
                  <a:cubicBezTo>
                    <a:pt x="0" y="9"/>
                    <a:pt x="4" y="12"/>
                    <a:pt x="8" y="12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6" y="12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Freeform 66"/>
            <p:cNvSpPr/>
            <p:nvPr/>
          </p:nvSpPr>
          <p:spPr bwMode="auto">
            <a:xfrm>
              <a:off x="477837" y="3760788"/>
              <a:ext cx="344488" cy="49212"/>
            </a:xfrm>
            <a:custGeom>
              <a:gdLst>
                <a:gd fmla="*/ 85 w 92" name="T0"/>
                <a:gd fmla="*/ 13 h 13" name="T1"/>
                <a:gd fmla="*/ 92 w 92" name="T2"/>
                <a:gd fmla="*/ 6 h 13" name="T3"/>
                <a:gd fmla="*/ 85 w 92" name="T4"/>
                <a:gd fmla="*/ 0 h 13" name="T5"/>
                <a:gd fmla="*/ 0 w 92" name="T6"/>
                <a:gd fmla="*/ 0 h 13" name="T7"/>
                <a:gd fmla="*/ 0 w 92" name="T8"/>
                <a:gd fmla="*/ 13 h 13" name="T9"/>
                <a:gd fmla="*/ 85 w 92" name="T10"/>
                <a:gd fmla="*/ 13 h 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" w="92">
                  <a:moveTo>
                    <a:pt x="85" y="13"/>
                  </a:moveTo>
                  <a:cubicBezTo>
                    <a:pt x="89" y="13"/>
                    <a:pt x="92" y="10"/>
                    <a:pt x="92" y="6"/>
                  </a:cubicBezTo>
                  <a:cubicBezTo>
                    <a:pt x="92" y="3"/>
                    <a:pt x="89" y="0"/>
                    <a:pt x="8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85" y="13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Freeform 67"/>
            <p:cNvSpPr/>
            <p:nvPr/>
          </p:nvSpPr>
          <p:spPr bwMode="auto">
            <a:xfrm>
              <a:off x="477837" y="3656013"/>
              <a:ext cx="344488" cy="49212"/>
            </a:xfrm>
            <a:custGeom>
              <a:gdLst>
                <a:gd fmla="*/ 0 w 92" name="T0"/>
                <a:gd fmla="*/ 13 h 13" name="T1"/>
                <a:gd fmla="*/ 85 w 92" name="T2"/>
                <a:gd fmla="*/ 13 h 13" name="T3"/>
                <a:gd fmla="*/ 92 w 92" name="T4"/>
                <a:gd fmla="*/ 7 h 13" name="T5"/>
                <a:gd fmla="*/ 85 w 92" name="T6"/>
                <a:gd fmla="*/ 0 h 13" name="T7"/>
                <a:gd fmla="*/ 0 w 92" name="T8"/>
                <a:gd fmla="*/ 0 h 13" name="T9"/>
                <a:gd fmla="*/ 0 w 92" name="T10"/>
                <a:gd fmla="*/ 1 h 13" name="T11"/>
                <a:gd fmla="*/ 0 w 92" name="T12"/>
                <a:gd fmla="*/ 13 h 1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3" w="92">
                  <a:moveTo>
                    <a:pt x="0" y="13"/>
                  </a:moveTo>
                  <a:cubicBezTo>
                    <a:pt x="85" y="13"/>
                    <a:pt x="85" y="13"/>
                    <a:pt x="85" y="13"/>
                  </a:cubicBezTo>
                  <a:cubicBezTo>
                    <a:pt x="89" y="13"/>
                    <a:pt x="92" y="10"/>
                    <a:pt x="92" y="7"/>
                  </a:cubicBezTo>
                  <a:cubicBezTo>
                    <a:pt x="92" y="3"/>
                    <a:pt x="89" y="0"/>
                    <a:pt x="8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Freeform 68"/>
            <p:cNvSpPr/>
            <p:nvPr/>
          </p:nvSpPr>
          <p:spPr bwMode="auto">
            <a:xfrm>
              <a:off x="346075" y="2967038"/>
              <a:ext cx="554038" cy="969962"/>
            </a:xfrm>
            <a:custGeom>
              <a:gdLst>
                <a:gd fmla="*/ 143 w 148" name="T0"/>
                <a:gd fmla="*/ 74 h 259" name="T1"/>
                <a:gd fmla="*/ 143 w 148" name="T2"/>
                <a:gd fmla="*/ 0 h 259" name="T3"/>
                <a:gd fmla="*/ 117 w 148" name="T4"/>
                <a:gd fmla="*/ 0 h 259" name="T5"/>
                <a:gd fmla="*/ 117 w 148" name="T6"/>
                <a:gd fmla="*/ 36 h 259" name="T7"/>
                <a:gd fmla="*/ 117 w 148" name="T8"/>
                <a:gd fmla="*/ 49 h 259" name="T9"/>
                <a:gd fmla="*/ 117 w 148" name="T10"/>
                <a:gd fmla="*/ 62 h 259" name="T11"/>
                <a:gd fmla="*/ 117 w 148" name="T12"/>
                <a:gd fmla="*/ 74 h 259" name="T13"/>
                <a:gd fmla="*/ 117 w 148" name="T14"/>
                <a:gd fmla="*/ 74 h 259" name="T15"/>
                <a:gd fmla="*/ 42 w 148" name="T16"/>
                <a:gd fmla="*/ 128 h 259" name="T17"/>
                <a:gd fmla="*/ 5 w 148" name="T18"/>
                <a:gd fmla="*/ 175 h 259" name="T19"/>
                <a:gd fmla="*/ 5 w 148" name="T20"/>
                <a:gd fmla="*/ 259 h 259" name="T21"/>
                <a:gd fmla="*/ 31 w 148" name="T22"/>
                <a:gd fmla="*/ 259 h 259" name="T23"/>
                <a:gd fmla="*/ 31 w 148" name="T24"/>
                <a:gd fmla="*/ 175 h 259" name="T25"/>
                <a:gd fmla="*/ 64 w 148" name="T26"/>
                <a:gd fmla="*/ 135 h 259" name="T27"/>
                <a:gd fmla="*/ 106 w 148" name="T28"/>
                <a:gd fmla="*/ 125 h 259" name="T29"/>
                <a:gd fmla="*/ 143 w 148" name="T30"/>
                <a:gd fmla="*/ 74 h 259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59" w="148">
                  <a:moveTo>
                    <a:pt x="143" y="74"/>
                  </a:moveTo>
                  <a:cubicBezTo>
                    <a:pt x="143" y="0"/>
                    <a:pt x="143" y="0"/>
                    <a:pt x="143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36"/>
                    <a:pt x="117" y="36"/>
                    <a:pt x="117" y="36"/>
                  </a:cubicBezTo>
                  <a:cubicBezTo>
                    <a:pt x="117" y="49"/>
                    <a:pt x="117" y="49"/>
                    <a:pt x="117" y="49"/>
                  </a:cubicBezTo>
                  <a:cubicBezTo>
                    <a:pt x="117" y="62"/>
                    <a:pt x="117" y="62"/>
                    <a:pt x="117" y="62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17" y="74"/>
                    <a:pt x="117" y="74"/>
                    <a:pt x="117" y="74"/>
                  </a:cubicBezTo>
                  <a:cubicBezTo>
                    <a:pt x="121" y="115"/>
                    <a:pt x="75" y="115"/>
                    <a:pt x="42" y="128"/>
                  </a:cubicBezTo>
                  <a:cubicBezTo>
                    <a:pt x="0" y="144"/>
                    <a:pt x="5" y="174"/>
                    <a:pt x="5" y="175"/>
                  </a:cubicBezTo>
                  <a:cubicBezTo>
                    <a:pt x="5" y="259"/>
                    <a:pt x="5" y="259"/>
                    <a:pt x="5" y="259"/>
                  </a:cubicBezTo>
                  <a:cubicBezTo>
                    <a:pt x="31" y="259"/>
                    <a:pt x="31" y="259"/>
                    <a:pt x="31" y="259"/>
                  </a:cubicBezTo>
                  <a:cubicBezTo>
                    <a:pt x="31" y="175"/>
                    <a:pt x="31" y="175"/>
                    <a:pt x="31" y="175"/>
                  </a:cubicBezTo>
                  <a:cubicBezTo>
                    <a:pt x="31" y="174"/>
                    <a:pt x="29" y="141"/>
                    <a:pt x="64" y="135"/>
                  </a:cubicBezTo>
                  <a:cubicBezTo>
                    <a:pt x="77" y="132"/>
                    <a:pt x="93" y="128"/>
                    <a:pt x="106" y="125"/>
                  </a:cubicBezTo>
                  <a:cubicBezTo>
                    <a:pt x="148" y="115"/>
                    <a:pt x="143" y="74"/>
                    <a:pt x="143" y="7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5" name="Gruppieren 124"/>
          <p:cNvGrpSpPr/>
          <p:nvPr/>
        </p:nvGrpSpPr>
        <p:grpSpPr>
          <a:xfrm rot="7660308">
            <a:off x="8195414" y="2114684"/>
            <a:ext cx="448626" cy="402888"/>
            <a:chOff x="4544804" y="4385136"/>
            <a:chExt cx="187838" cy="168687"/>
          </a:xfrm>
          <a:solidFill>
            <a:srgbClr val="FFC000"/>
          </a:solidFill>
        </p:grpSpPr>
        <p:sp>
          <p:nvSpPr>
            <p:cNvPr id="126" name="Oval 23"/>
            <p:cNvSpPr>
              <a:spLocks noChangeArrowheads="1"/>
            </p:cNvSpPr>
            <p:nvPr/>
          </p:nvSpPr>
          <p:spPr bwMode="auto">
            <a:xfrm>
              <a:off x="4638979" y="4419448"/>
              <a:ext cx="93663" cy="90487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Oval 24"/>
            <p:cNvSpPr>
              <a:spLocks noChangeArrowheads="1"/>
            </p:cNvSpPr>
            <p:nvPr/>
          </p:nvSpPr>
          <p:spPr bwMode="auto">
            <a:xfrm>
              <a:off x="4544804" y="4385136"/>
              <a:ext cx="79371" cy="79378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" name="Oval 25"/>
            <p:cNvSpPr>
              <a:spLocks noChangeArrowheads="1"/>
            </p:cNvSpPr>
            <p:nvPr/>
          </p:nvSpPr>
          <p:spPr bwMode="auto">
            <a:xfrm>
              <a:off x="4593454" y="4504611"/>
              <a:ext cx="44450" cy="49212"/>
            </a:xfrm>
            <a:prstGeom prst="ellipse">
              <a:avLst/>
            </a:prstGeom>
            <a:grpFill/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29" name="Gruppieren 128"/>
          <p:cNvGrpSpPr/>
          <p:nvPr/>
        </p:nvGrpSpPr>
        <p:grpSpPr>
          <a:xfrm>
            <a:off x="237774" y="3702302"/>
            <a:ext cx="1433627" cy="2976135"/>
            <a:chOff x="-1403350" y="1911350"/>
            <a:chExt cx="627063" cy="1301750"/>
          </a:xfrm>
        </p:grpSpPr>
        <p:sp>
          <p:nvSpPr>
            <p:cNvPr id="130" name="Freeform 22"/>
            <p:cNvSpPr/>
            <p:nvPr/>
          </p:nvSpPr>
          <p:spPr bwMode="auto">
            <a:xfrm>
              <a:off x="-1320800" y="1911350"/>
              <a:ext cx="439738" cy="1144588"/>
            </a:xfrm>
            <a:custGeom>
              <a:gdLst>
                <a:gd fmla="*/ 117 w 117" name="T0"/>
                <a:gd fmla="*/ 269 h 305" name="T1"/>
                <a:gd fmla="*/ 86 w 117" name="T2"/>
                <a:gd fmla="*/ 215 h 305" name="T3"/>
                <a:gd fmla="*/ 86 w 117" name="T4"/>
                <a:gd fmla="*/ 20 h 305" name="T5"/>
                <a:gd fmla="*/ 99 w 117" name="T6"/>
                <a:gd fmla="*/ 20 h 305" name="T7"/>
                <a:gd fmla="*/ 99 w 117" name="T8"/>
                <a:gd fmla="*/ 0 h 305" name="T9"/>
                <a:gd fmla="*/ 24 w 117" name="T10"/>
                <a:gd fmla="*/ 0 h 305" name="T11"/>
                <a:gd fmla="*/ 24 w 117" name="T12"/>
                <a:gd fmla="*/ 20 h 305" name="T13"/>
                <a:gd fmla="*/ 37 w 117" name="T14"/>
                <a:gd fmla="*/ 20 h 305" name="T15"/>
                <a:gd fmla="*/ 37 w 117" name="T16"/>
                <a:gd fmla="*/ 216 h 305" name="T17"/>
                <a:gd fmla="*/ 0 w 117" name="T18"/>
                <a:gd fmla="*/ 280 h 305" name="T19"/>
                <a:gd fmla="*/ 49 w 117" name="T20"/>
                <a:gd fmla="*/ 294 h 305" name="T21"/>
                <a:gd fmla="*/ 117 w 117" name="T22"/>
                <a:gd fmla="*/ 269 h 30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05" w="117">
                  <a:moveTo>
                    <a:pt x="117" y="269"/>
                  </a:moveTo>
                  <a:cubicBezTo>
                    <a:pt x="86" y="215"/>
                    <a:pt x="86" y="215"/>
                    <a:pt x="86" y="215"/>
                  </a:cubicBezTo>
                  <a:cubicBezTo>
                    <a:pt x="86" y="20"/>
                    <a:pt x="86" y="20"/>
                    <a:pt x="86" y="20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7" y="216"/>
                    <a:pt x="37" y="216"/>
                    <a:pt x="37" y="216"/>
                  </a:cubicBezTo>
                  <a:cubicBezTo>
                    <a:pt x="0" y="280"/>
                    <a:pt x="0" y="280"/>
                    <a:pt x="0" y="280"/>
                  </a:cubicBezTo>
                  <a:cubicBezTo>
                    <a:pt x="16" y="283"/>
                    <a:pt x="31" y="291"/>
                    <a:pt x="49" y="294"/>
                  </a:cubicBezTo>
                  <a:cubicBezTo>
                    <a:pt x="88" y="305"/>
                    <a:pt x="92" y="283"/>
                    <a:pt x="117" y="269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" name="Freeform 23"/>
            <p:cNvSpPr/>
            <p:nvPr/>
          </p:nvSpPr>
          <p:spPr bwMode="auto">
            <a:xfrm>
              <a:off x="-1403350" y="2921000"/>
              <a:ext cx="627063" cy="292100"/>
            </a:xfrm>
            <a:custGeom>
              <a:gdLst>
                <a:gd fmla="*/ 164 w 167" name="T0"/>
                <a:gd fmla="*/ 44 h 78" name="T1"/>
                <a:gd fmla="*/ 162 w 167" name="T2"/>
                <a:gd fmla="*/ 40 h 78" name="T3"/>
                <a:gd fmla="*/ 139 w 167" name="T4"/>
                <a:gd fmla="*/ 0 h 78" name="T5"/>
                <a:gd fmla="*/ 71 w 167" name="T6"/>
                <a:gd fmla="*/ 25 h 78" name="T7"/>
                <a:gd fmla="*/ 22 w 167" name="T8"/>
                <a:gd fmla="*/ 11 h 78" name="T9"/>
                <a:gd fmla="*/ 6 w 167" name="T10"/>
                <a:gd fmla="*/ 38 h 78" name="T11"/>
                <a:gd fmla="*/ 1 w 167" name="T12"/>
                <a:gd fmla="*/ 47 h 78" name="T13"/>
                <a:gd fmla="*/ 0 w 167" name="T14"/>
                <a:gd fmla="*/ 54 h 78" name="T15"/>
                <a:gd fmla="*/ 24 w 167" name="T16"/>
                <a:gd fmla="*/ 78 h 78" name="T17"/>
                <a:gd fmla="*/ 143 w 167" name="T18"/>
                <a:gd fmla="*/ 78 h 78" name="T19"/>
                <a:gd fmla="*/ 167 w 167" name="T20"/>
                <a:gd fmla="*/ 54 h 78" name="T21"/>
                <a:gd fmla="*/ 164 w 167" name="T22"/>
                <a:gd fmla="*/ 44 h 7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78" w="167">
                  <a:moveTo>
                    <a:pt x="164" y="44"/>
                  </a:moveTo>
                  <a:cubicBezTo>
                    <a:pt x="162" y="40"/>
                    <a:pt x="162" y="40"/>
                    <a:pt x="162" y="4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14" y="14"/>
                    <a:pt x="110" y="36"/>
                    <a:pt x="71" y="25"/>
                  </a:cubicBezTo>
                  <a:cubicBezTo>
                    <a:pt x="53" y="22"/>
                    <a:pt x="38" y="14"/>
                    <a:pt x="22" y="11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1" y="47"/>
                    <a:pt x="1" y="47"/>
                    <a:pt x="1" y="47"/>
                  </a:cubicBezTo>
                  <a:cubicBezTo>
                    <a:pt x="1" y="49"/>
                    <a:pt x="0" y="51"/>
                    <a:pt x="0" y="54"/>
                  </a:cubicBezTo>
                  <a:cubicBezTo>
                    <a:pt x="0" y="67"/>
                    <a:pt x="11" y="78"/>
                    <a:pt x="24" y="78"/>
                  </a:cubicBezTo>
                  <a:cubicBezTo>
                    <a:pt x="143" y="78"/>
                    <a:pt x="143" y="78"/>
                    <a:pt x="143" y="78"/>
                  </a:cubicBezTo>
                  <a:cubicBezTo>
                    <a:pt x="156" y="78"/>
                    <a:pt x="167" y="67"/>
                    <a:pt x="167" y="54"/>
                  </a:cubicBezTo>
                  <a:cubicBezTo>
                    <a:pt x="167" y="50"/>
                    <a:pt x="166" y="47"/>
                    <a:pt x="164" y="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32" name="Gruppieren 131"/>
            <p:cNvGrpSpPr/>
            <p:nvPr/>
          </p:nvGrpSpPr>
          <p:grpSpPr>
            <a:xfrm>
              <a:off x="-1194231" y="2765017"/>
              <a:ext cx="245410" cy="220390"/>
              <a:chOff x="4544804" y="4385136"/>
              <a:chExt cx="187838" cy="168687"/>
            </a:xfrm>
            <a:solidFill>
              <a:schemeClr val="accent1"/>
            </a:solidFill>
          </p:grpSpPr>
          <p:sp>
            <p:nvSpPr>
              <p:cNvPr id="133" name="Oval 23"/>
              <p:cNvSpPr>
                <a:spLocks noChangeArrowheads="1"/>
              </p:cNvSpPr>
              <p:nvPr/>
            </p:nvSpPr>
            <p:spPr bwMode="auto">
              <a:xfrm>
                <a:off x="4638979" y="4419448"/>
                <a:ext cx="93663" cy="90487"/>
              </a:xfrm>
              <a:prstGeom prst="ellipse">
                <a:avLst/>
              </a:pr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4" name="Oval 24"/>
              <p:cNvSpPr>
                <a:spLocks noChangeArrowheads="1"/>
              </p:cNvSpPr>
              <p:nvPr/>
            </p:nvSpPr>
            <p:spPr bwMode="auto">
              <a:xfrm>
                <a:off x="4544804" y="4385136"/>
                <a:ext cx="79371" cy="79378"/>
              </a:xfrm>
              <a:prstGeom prst="ellipse">
                <a:avLst/>
              </a:pr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5" name="Oval 25"/>
              <p:cNvSpPr>
                <a:spLocks noChangeArrowheads="1"/>
              </p:cNvSpPr>
              <p:nvPr/>
            </p:nvSpPr>
            <p:spPr bwMode="auto">
              <a:xfrm>
                <a:off x="4593454" y="4504611"/>
                <a:ext cx="44450" cy="49212"/>
              </a:xfrm>
              <a:prstGeom prst="ellipse">
                <a:avLst/>
              </a:prstGeom>
              <a:grpFill/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36" name="Gruppieren 135"/>
          <p:cNvGrpSpPr/>
          <p:nvPr/>
        </p:nvGrpSpPr>
        <p:grpSpPr>
          <a:xfrm>
            <a:off x="237774" y="4128198"/>
            <a:ext cx="327938" cy="1446308"/>
            <a:chOff x="237774" y="4128198"/>
            <a:chExt cx="327938" cy="1446308"/>
          </a:xfrm>
        </p:grpSpPr>
        <p:sp>
          <p:nvSpPr>
            <p:cNvPr id="137" name="Freeform 6"/>
            <p:cNvSpPr/>
            <p:nvPr/>
          </p:nvSpPr>
          <p:spPr bwMode="auto">
            <a:xfrm>
              <a:off x="396662" y="4128198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Freeform 6"/>
            <p:cNvSpPr/>
            <p:nvPr/>
          </p:nvSpPr>
          <p:spPr bwMode="auto">
            <a:xfrm>
              <a:off x="237774" y="4516811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Freeform 6"/>
            <p:cNvSpPr/>
            <p:nvPr/>
          </p:nvSpPr>
          <p:spPr bwMode="auto">
            <a:xfrm>
              <a:off x="237774" y="5294037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Freeform 6"/>
            <p:cNvSpPr/>
            <p:nvPr/>
          </p:nvSpPr>
          <p:spPr bwMode="auto">
            <a:xfrm>
              <a:off x="396662" y="4905424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41" name="Freeform 33"/>
          <p:cNvSpPr/>
          <p:nvPr/>
        </p:nvSpPr>
        <p:spPr bwMode="auto">
          <a:xfrm>
            <a:off x="221757" y="2012199"/>
            <a:ext cx="1913525" cy="1577324"/>
          </a:xfrm>
          <a:custGeom>
            <a:gdLst>
              <a:gd fmla="*/ 70 w 234" name="T0"/>
              <a:gd fmla="*/ 107 h 169" name="T1"/>
              <a:gd fmla="*/ 93 w 234" name="T2"/>
              <a:gd fmla="*/ 66 h 169" name="T3"/>
              <a:gd fmla="*/ 89 w 234" name="T4"/>
              <a:gd fmla="*/ 169 h 169" name="T5"/>
              <a:gd fmla="*/ 95 w 234" name="T6"/>
              <a:gd fmla="*/ 165 h 169" name="T7"/>
              <a:gd fmla="*/ 65 w 234" name="T8"/>
              <a:gd fmla="*/ 0 h 169" name="T9"/>
              <a:gd fmla="*/ 50 w 234" name="T10"/>
              <a:gd fmla="*/ 84 h 169" name="T11"/>
              <a:gd fmla="*/ 79 w 234" name="T12"/>
              <a:gd fmla="*/ 167 h 169" name="T13"/>
              <a:gd fmla="*/ 65 w 234" name="T14"/>
              <a:gd fmla="*/ 147 h 169" name="T15"/>
              <a:gd fmla="*/ 70 w 234" name="T16"/>
              <a:gd fmla="*/ 107 h 169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169" w="234">
                <a:moveTo>
                  <a:pt x="70" y="107"/>
                </a:moveTo>
                <a:cubicBezTo>
                  <a:pt x="87" y="84"/>
                  <a:pt x="93" y="66"/>
                  <a:pt x="93" y="66"/>
                </a:cubicBezTo>
                <a:cubicBezTo>
                  <a:pt x="135" y="109"/>
                  <a:pt x="89" y="169"/>
                  <a:pt x="89" y="169"/>
                </a:cubicBezTo>
                <a:cubicBezTo>
                  <a:pt x="91" y="168"/>
                  <a:pt x="93" y="166"/>
                  <a:pt x="95" y="165"/>
                </a:cubicBezTo>
                <a:cubicBezTo>
                  <a:pt x="234" y="64"/>
                  <a:pt x="65" y="0"/>
                  <a:pt x="65" y="0"/>
                </a:cubicBezTo>
                <a:cubicBezTo>
                  <a:pt x="70" y="2"/>
                  <a:pt x="100" y="31"/>
                  <a:pt x="50" y="84"/>
                </a:cubicBezTo>
                <a:cubicBezTo>
                  <a:pt x="0" y="138"/>
                  <a:pt x="79" y="167"/>
                  <a:pt x="79" y="167"/>
                </a:cubicBezTo>
                <a:cubicBezTo>
                  <a:pt x="76" y="163"/>
                  <a:pt x="71" y="166"/>
                  <a:pt x="65" y="147"/>
                </a:cubicBezTo>
                <a:cubicBezTo>
                  <a:pt x="59" y="126"/>
                  <a:pt x="64" y="115"/>
                  <a:pt x="70" y="10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42" name="Gruppieren 141"/>
          <p:cNvGrpSpPr/>
          <p:nvPr/>
        </p:nvGrpSpPr>
        <p:grpSpPr>
          <a:xfrm flipH="1">
            <a:off x="4930523" y="614903"/>
            <a:ext cx="508545" cy="1397459"/>
            <a:chOff x="-2760663" y="2711450"/>
            <a:chExt cx="242888" cy="844550"/>
          </a:xfrm>
        </p:grpSpPr>
        <p:sp>
          <p:nvSpPr>
            <p:cNvPr id="143" name="Rectangle 14"/>
            <p:cNvSpPr>
              <a:spLocks noChangeArrowheads="1"/>
            </p:cNvSpPr>
            <p:nvPr/>
          </p:nvSpPr>
          <p:spPr bwMode="auto">
            <a:xfrm>
              <a:off x="-2760663" y="2711450"/>
              <a:ext cx="242888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Freeform 15"/>
            <p:cNvSpPr/>
            <p:nvPr/>
          </p:nvSpPr>
          <p:spPr bwMode="auto">
            <a:xfrm>
              <a:off x="-2719388" y="2755900"/>
              <a:ext cx="157163" cy="206375"/>
            </a:xfrm>
            <a:custGeom>
              <a:gdLst>
                <a:gd fmla="*/ 42 w 42" name="T0"/>
                <a:gd fmla="*/ 55 h 55" name="T1"/>
                <a:gd fmla="*/ 42 w 42" name="T2"/>
                <a:gd fmla="*/ 0 h 55" name="T3"/>
                <a:gd fmla="*/ 0 w 42" name="T4"/>
                <a:gd fmla="*/ 0 h 55" name="T5"/>
                <a:gd fmla="*/ 0 w 42" name="T6"/>
                <a:gd fmla="*/ 44 h 55" name="T7"/>
                <a:gd fmla="*/ 26 w 42" name="T8"/>
                <a:gd fmla="*/ 53 h 55" name="T9"/>
                <a:gd fmla="*/ 42 w 42" name="T10"/>
                <a:gd fmla="*/ 5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42">
                  <a:moveTo>
                    <a:pt x="42" y="55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39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45"/>
                    <a:pt x="18" y="50"/>
                    <a:pt x="26" y="53"/>
                  </a:cubicBezTo>
                  <a:cubicBezTo>
                    <a:pt x="32" y="55"/>
                    <a:pt x="37" y="55"/>
                    <a:pt x="42" y="5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Freeform 16"/>
            <p:cNvSpPr/>
            <p:nvPr/>
          </p:nvSpPr>
          <p:spPr bwMode="auto">
            <a:xfrm>
              <a:off x="-2719388" y="2921000"/>
              <a:ext cx="157163" cy="635000"/>
            </a:xfrm>
            <a:custGeom>
              <a:gdLst>
                <a:gd fmla="*/ 26 w 42" name="T0"/>
                <a:gd fmla="*/ 9 h 169" name="T1"/>
                <a:gd fmla="*/ 0 w 42" name="T2"/>
                <a:gd fmla="*/ 0 h 169" name="T3"/>
                <a:gd fmla="*/ 0 w 42" name="T4"/>
                <a:gd fmla="*/ 148 h 169" name="T5"/>
                <a:gd fmla="*/ 21 w 42" name="T6"/>
                <a:gd fmla="*/ 169 h 169" name="T7"/>
                <a:gd fmla="*/ 42 w 42" name="T8"/>
                <a:gd fmla="*/ 148 h 169" name="T9"/>
                <a:gd fmla="*/ 42 w 42" name="T10"/>
                <a:gd fmla="*/ 11 h 169" name="T11"/>
                <a:gd fmla="*/ 26 w 42" name="T12"/>
                <a:gd fmla="*/ 9 h 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9" w="42">
                  <a:moveTo>
                    <a:pt x="26" y="9"/>
                  </a:moveTo>
                  <a:cubicBezTo>
                    <a:pt x="18" y="6"/>
                    <a:pt x="9" y="1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60"/>
                    <a:pt x="10" y="169"/>
                    <a:pt x="21" y="169"/>
                  </a:cubicBezTo>
                  <a:cubicBezTo>
                    <a:pt x="33" y="169"/>
                    <a:pt x="42" y="160"/>
                    <a:pt x="42" y="148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7" y="11"/>
                    <a:pt x="32" y="11"/>
                    <a:pt x="26" y="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46" name="Gruppieren 145"/>
          <p:cNvGrpSpPr/>
          <p:nvPr/>
        </p:nvGrpSpPr>
        <p:grpSpPr>
          <a:xfrm rot="20565370">
            <a:off x="1409363" y="1868987"/>
            <a:ext cx="566271" cy="603745"/>
            <a:chOff x="-1984375" y="2673350"/>
            <a:chExt cx="647700" cy="690563"/>
          </a:xfrm>
        </p:grpSpPr>
        <p:sp>
          <p:nvSpPr>
            <p:cNvPr id="147" name="Freeform 11"/>
            <p:cNvSpPr/>
            <p:nvPr/>
          </p:nvSpPr>
          <p:spPr bwMode="auto">
            <a:xfrm>
              <a:off x="-1579563" y="2790825"/>
              <a:ext cx="90488" cy="179388"/>
            </a:xfrm>
            <a:custGeom>
              <a:gdLst>
                <a:gd fmla="*/ 19 w 57" name="T0"/>
                <a:gd fmla="*/ 113 h 113" name="T1"/>
                <a:gd fmla="*/ 0 w 57" name="T2"/>
                <a:gd fmla="*/ 106 h 113" name="T3"/>
                <a:gd fmla="*/ 40 w 57" name="T4"/>
                <a:gd fmla="*/ 0 h 113" name="T5"/>
                <a:gd fmla="*/ 57 w 57" name="T6"/>
                <a:gd fmla="*/ 4 h 113" name="T7"/>
                <a:gd fmla="*/ 19 w 57" name="T8"/>
                <a:gd fmla="*/ 113 h 113" name="T9"/>
                <a:gd fmla="*/ 19 w 57" name="T10"/>
                <a:gd fmla="*/ 113 h 1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3" w="57">
                  <a:moveTo>
                    <a:pt x="19" y="113"/>
                  </a:moveTo>
                  <a:lnTo>
                    <a:pt x="0" y="106"/>
                  </a:lnTo>
                  <a:lnTo>
                    <a:pt x="40" y="0"/>
                  </a:lnTo>
                  <a:lnTo>
                    <a:pt x="57" y="4"/>
                  </a:lnTo>
                  <a:lnTo>
                    <a:pt x="19" y="113"/>
                  </a:lnTo>
                  <a:lnTo>
                    <a:pt x="19" y="11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Freeform 12"/>
            <p:cNvSpPr/>
            <p:nvPr/>
          </p:nvSpPr>
          <p:spPr bwMode="auto">
            <a:xfrm>
              <a:off x="-1560513" y="3094038"/>
              <a:ext cx="168275" cy="209550"/>
            </a:xfrm>
            <a:custGeom>
              <a:gdLst>
                <a:gd fmla="*/ 89 w 106" name="T0"/>
                <a:gd fmla="*/ 132 h 132" name="T1"/>
                <a:gd fmla="*/ 0 w 106" name="T2"/>
                <a:gd fmla="*/ 12 h 132" name="T3"/>
                <a:gd fmla="*/ 14 w 106" name="T4"/>
                <a:gd fmla="*/ 0 h 132" name="T5"/>
                <a:gd fmla="*/ 106 w 106" name="T6"/>
                <a:gd fmla="*/ 121 h 132" name="T7"/>
                <a:gd fmla="*/ 89 w 106" name="T8"/>
                <a:gd fmla="*/ 132 h 132" name="T9"/>
                <a:gd fmla="*/ 89 w 106" name="T10"/>
                <a:gd fmla="*/ 132 h 13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2" w="105">
                  <a:moveTo>
                    <a:pt x="89" y="132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06" y="121"/>
                  </a:lnTo>
                  <a:lnTo>
                    <a:pt x="89" y="132"/>
                  </a:lnTo>
                  <a:lnTo>
                    <a:pt x="89" y="132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Freeform 13"/>
            <p:cNvSpPr/>
            <p:nvPr/>
          </p:nvSpPr>
          <p:spPr bwMode="auto">
            <a:xfrm>
              <a:off x="-1906588" y="3060700"/>
              <a:ext cx="247650" cy="52388"/>
            </a:xfrm>
            <a:custGeom>
              <a:gdLst>
                <a:gd fmla="*/ 3 w 156" name="T0"/>
                <a:gd fmla="*/ 33 h 33" name="T1"/>
                <a:gd fmla="*/ 0 w 156" name="T2"/>
                <a:gd fmla="*/ 14 h 33" name="T3"/>
                <a:gd fmla="*/ 156 w 156" name="T4"/>
                <a:gd fmla="*/ 0 h 33" name="T5"/>
                <a:gd fmla="*/ 156 w 156" name="T6"/>
                <a:gd fmla="*/ 19 h 33" name="T7"/>
                <a:gd fmla="*/ 3 w 156" name="T8"/>
                <a:gd fmla="*/ 33 h 33" name="T9"/>
                <a:gd fmla="*/ 3 w 156" name="T10"/>
                <a:gd fmla="*/ 33 h 3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3" w="156">
                  <a:moveTo>
                    <a:pt x="3" y="33"/>
                  </a:moveTo>
                  <a:lnTo>
                    <a:pt x="0" y="14"/>
                  </a:lnTo>
                  <a:lnTo>
                    <a:pt x="156" y="0"/>
                  </a:lnTo>
                  <a:lnTo>
                    <a:pt x="156" y="19"/>
                  </a:lnTo>
                  <a:lnTo>
                    <a:pt x="3" y="33"/>
                  </a:lnTo>
                  <a:lnTo>
                    <a:pt x="3" y="3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Oval 7"/>
            <p:cNvSpPr>
              <a:spLocks noChangeArrowheads="1"/>
            </p:cNvSpPr>
            <p:nvPr/>
          </p:nvSpPr>
          <p:spPr bwMode="auto">
            <a:xfrm>
              <a:off x="-1730375" y="2928938"/>
              <a:ext cx="252413" cy="2508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Oval 8"/>
            <p:cNvSpPr>
              <a:spLocks noChangeArrowheads="1"/>
            </p:cNvSpPr>
            <p:nvPr/>
          </p:nvSpPr>
          <p:spPr bwMode="auto">
            <a:xfrm>
              <a:off x="-1497013" y="3198813"/>
              <a:ext cx="160338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Oval 9"/>
            <p:cNvSpPr>
              <a:spLocks noChangeArrowheads="1"/>
            </p:cNvSpPr>
            <p:nvPr/>
          </p:nvSpPr>
          <p:spPr bwMode="auto">
            <a:xfrm>
              <a:off x="-1984375" y="3022600"/>
              <a:ext cx="160338" cy="1619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Oval 10"/>
            <p:cNvSpPr>
              <a:spLocks noChangeArrowheads="1"/>
            </p:cNvSpPr>
            <p:nvPr/>
          </p:nvSpPr>
          <p:spPr bwMode="auto">
            <a:xfrm>
              <a:off x="-1571625" y="2673350"/>
              <a:ext cx="160338" cy="1619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54" name="Gruppieren 153"/>
          <p:cNvGrpSpPr/>
          <p:nvPr/>
        </p:nvGrpSpPr>
        <p:grpSpPr>
          <a:xfrm rot="16374261">
            <a:off x="5927435" y="474781"/>
            <a:ext cx="1264932" cy="870670"/>
            <a:chOff x="351810" y="1452997"/>
            <a:chExt cx="795453" cy="547521"/>
          </a:xfrm>
        </p:grpSpPr>
        <p:sp>
          <p:nvSpPr>
            <p:cNvPr id="155" name="Freeform 48"/>
            <p:cNvSpPr/>
            <p:nvPr/>
          </p:nvSpPr>
          <p:spPr bwMode="auto">
            <a:xfrm rot="11700000">
              <a:off x="718936" y="1508520"/>
              <a:ext cx="398684" cy="347534"/>
            </a:xfrm>
            <a:custGeom>
              <a:gdLst>
                <a:gd fmla="*/ 142 w 569" name="T0"/>
                <a:gd fmla="*/ 496 h 496" name="T1"/>
                <a:gd fmla="*/ 0 w 569" name="T2"/>
                <a:gd fmla="*/ 248 h 496" name="T3"/>
                <a:gd fmla="*/ 142 w 569" name="T4"/>
                <a:gd fmla="*/ 0 h 496" name="T5"/>
                <a:gd fmla="*/ 428 w 569" name="T6"/>
                <a:gd fmla="*/ 0 h 496" name="T7"/>
                <a:gd fmla="*/ 569 w 569" name="T8"/>
                <a:gd fmla="*/ 248 h 496" name="T9"/>
                <a:gd fmla="*/ 428 w 569" name="T10"/>
                <a:gd fmla="*/ 496 h 496" name="T11"/>
                <a:gd fmla="*/ 142 w 569" name="T12"/>
                <a:gd fmla="*/ 496 h 49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96" w="569">
                  <a:moveTo>
                    <a:pt x="142" y="496"/>
                  </a:moveTo>
                  <a:lnTo>
                    <a:pt x="0" y="248"/>
                  </a:lnTo>
                  <a:lnTo>
                    <a:pt x="142" y="0"/>
                  </a:lnTo>
                  <a:lnTo>
                    <a:pt x="428" y="0"/>
                  </a:lnTo>
                  <a:lnTo>
                    <a:pt x="569" y="248"/>
                  </a:lnTo>
                  <a:lnTo>
                    <a:pt x="428" y="496"/>
                  </a:lnTo>
                  <a:lnTo>
                    <a:pt x="142" y="496"/>
                  </a:lnTo>
                  <a:close/>
                </a:path>
              </a:pathLst>
            </a:custGeom>
            <a:noFill/>
            <a:ln cap="flat" w="15875">
              <a:solidFill>
                <a:srgbClr val="C0C0C0"/>
              </a:solidFill>
              <a:prstDash val="solid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49"/>
            <p:cNvSpPr/>
            <p:nvPr/>
          </p:nvSpPr>
          <p:spPr bwMode="auto">
            <a:xfrm rot="11700000">
              <a:off x="381144" y="1598151"/>
              <a:ext cx="400786" cy="345432"/>
            </a:xfrm>
            <a:custGeom>
              <a:gdLst>
                <a:gd fmla="*/ 144 w 572" name="T0"/>
                <a:gd fmla="*/ 493 h 493" name="T1"/>
                <a:gd fmla="*/ 0 w 572" name="T2"/>
                <a:gd fmla="*/ 245 h 493" name="T3"/>
                <a:gd fmla="*/ 144 w 572" name="T4"/>
                <a:gd fmla="*/ 0 h 493" name="T5"/>
                <a:gd fmla="*/ 428 w 572" name="T6"/>
                <a:gd fmla="*/ 0 h 493" name="T7"/>
                <a:gd fmla="*/ 572 w 572" name="T8"/>
                <a:gd fmla="*/ 245 h 493" name="T9"/>
                <a:gd fmla="*/ 428 w 572" name="T10"/>
                <a:gd fmla="*/ 493 h 493" name="T11"/>
                <a:gd fmla="*/ 144 w 572" name="T12"/>
                <a:gd fmla="*/ 493 h 49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92" w="572">
                  <a:moveTo>
                    <a:pt x="144" y="493"/>
                  </a:moveTo>
                  <a:lnTo>
                    <a:pt x="0" y="245"/>
                  </a:lnTo>
                  <a:lnTo>
                    <a:pt x="144" y="0"/>
                  </a:lnTo>
                  <a:lnTo>
                    <a:pt x="428" y="0"/>
                  </a:lnTo>
                  <a:lnTo>
                    <a:pt x="572" y="245"/>
                  </a:lnTo>
                  <a:lnTo>
                    <a:pt x="428" y="493"/>
                  </a:lnTo>
                  <a:lnTo>
                    <a:pt x="144" y="493"/>
                  </a:lnTo>
                  <a:close/>
                </a:path>
              </a:pathLst>
            </a:custGeom>
            <a:noFill/>
            <a:ln cap="flat" w="15875">
              <a:solidFill>
                <a:srgbClr val="C0C0C0"/>
              </a:solidFill>
              <a:prstDash val="solid"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Oval 50"/>
            <p:cNvSpPr>
              <a:spLocks noChangeArrowheads="1"/>
            </p:cNvSpPr>
            <p:nvPr/>
          </p:nvSpPr>
          <p:spPr bwMode="auto">
            <a:xfrm rot="11700000">
              <a:off x="935899" y="1837963"/>
              <a:ext cx="72170" cy="7287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Oval 51"/>
            <p:cNvSpPr>
              <a:spLocks noChangeArrowheads="1"/>
            </p:cNvSpPr>
            <p:nvPr/>
          </p:nvSpPr>
          <p:spPr bwMode="auto">
            <a:xfrm rot="11700000">
              <a:off x="1074393" y="1697446"/>
              <a:ext cx="72870" cy="7287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Oval 52"/>
            <p:cNvSpPr>
              <a:spLocks noChangeArrowheads="1"/>
            </p:cNvSpPr>
            <p:nvPr/>
          </p:nvSpPr>
          <p:spPr bwMode="auto">
            <a:xfrm rot="11700000">
              <a:off x="1025122" y="1505679"/>
              <a:ext cx="72170" cy="714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Oval 53"/>
            <p:cNvSpPr>
              <a:spLocks noChangeArrowheads="1"/>
            </p:cNvSpPr>
            <p:nvPr/>
          </p:nvSpPr>
          <p:spPr bwMode="auto">
            <a:xfrm rot="11700000">
              <a:off x="828162" y="1452997"/>
              <a:ext cx="72870" cy="714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Oval 54"/>
            <p:cNvSpPr>
              <a:spLocks noChangeArrowheads="1"/>
            </p:cNvSpPr>
            <p:nvPr/>
          </p:nvSpPr>
          <p:spPr bwMode="auto">
            <a:xfrm rot="11700000">
              <a:off x="689329" y="1593987"/>
              <a:ext cx="70768" cy="7287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Oval 55"/>
            <p:cNvSpPr>
              <a:spLocks noChangeArrowheads="1"/>
            </p:cNvSpPr>
            <p:nvPr/>
          </p:nvSpPr>
          <p:spPr bwMode="auto">
            <a:xfrm rot="11700000">
              <a:off x="738395" y="1787312"/>
              <a:ext cx="72870" cy="7287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Oval 56"/>
            <p:cNvSpPr>
              <a:spLocks noChangeArrowheads="1"/>
            </p:cNvSpPr>
            <p:nvPr/>
          </p:nvSpPr>
          <p:spPr bwMode="auto">
            <a:xfrm rot="11700000">
              <a:off x="599925" y="1927648"/>
              <a:ext cx="70768" cy="7287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Oval 57"/>
            <p:cNvSpPr>
              <a:spLocks noChangeArrowheads="1"/>
            </p:cNvSpPr>
            <p:nvPr/>
          </p:nvSpPr>
          <p:spPr bwMode="auto">
            <a:xfrm rot="11700000">
              <a:off x="404294" y="1875511"/>
              <a:ext cx="72870" cy="7287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Oval 58"/>
            <p:cNvSpPr>
              <a:spLocks noChangeArrowheads="1"/>
            </p:cNvSpPr>
            <p:nvPr/>
          </p:nvSpPr>
          <p:spPr bwMode="auto">
            <a:xfrm rot="11700000">
              <a:off x="351810" y="1681551"/>
              <a:ext cx="72870" cy="7287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Oval 59"/>
            <p:cNvSpPr>
              <a:spLocks noChangeArrowheads="1"/>
            </p:cNvSpPr>
            <p:nvPr/>
          </p:nvSpPr>
          <p:spPr bwMode="auto">
            <a:xfrm rot="11700000">
              <a:off x="493699" y="1541849"/>
              <a:ext cx="72870" cy="7287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67" name="Gruppieren 166"/>
          <p:cNvGrpSpPr/>
          <p:nvPr/>
        </p:nvGrpSpPr>
        <p:grpSpPr>
          <a:xfrm>
            <a:off x="8563854" y="2516615"/>
            <a:ext cx="928765" cy="1928068"/>
            <a:chOff x="-1403350" y="1911350"/>
            <a:chExt cx="627063" cy="1301750"/>
          </a:xfrm>
        </p:grpSpPr>
        <p:sp>
          <p:nvSpPr>
            <p:cNvPr id="168" name="Freeform 22"/>
            <p:cNvSpPr/>
            <p:nvPr/>
          </p:nvSpPr>
          <p:spPr bwMode="auto">
            <a:xfrm>
              <a:off x="-1320800" y="1911350"/>
              <a:ext cx="439738" cy="1144588"/>
            </a:xfrm>
            <a:custGeom>
              <a:gdLst>
                <a:gd fmla="*/ 117 w 117" name="T0"/>
                <a:gd fmla="*/ 269 h 305" name="T1"/>
                <a:gd fmla="*/ 86 w 117" name="T2"/>
                <a:gd fmla="*/ 215 h 305" name="T3"/>
                <a:gd fmla="*/ 86 w 117" name="T4"/>
                <a:gd fmla="*/ 20 h 305" name="T5"/>
                <a:gd fmla="*/ 99 w 117" name="T6"/>
                <a:gd fmla="*/ 20 h 305" name="T7"/>
                <a:gd fmla="*/ 99 w 117" name="T8"/>
                <a:gd fmla="*/ 0 h 305" name="T9"/>
                <a:gd fmla="*/ 24 w 117" name="T10"/>
                <a:gd fmla="*/ 0 h 305" name="T11"/>
                <a:gd fmla="*/ 24 w 117" name="T12"/>
                <a:gd fmla="*/ 20 h 305" name="T13"/>
                <a:gd fmla="*/ 37 w 117" name="T14"/>
                <a:gd fmla="*/ 20 h 305" name="T15"/>
                <a:gd fmla="*/ 37 w 117" name="T16"/>
                <a:gd fmla="*/ 216 h 305" name="T17"/>
                <a:gd fmla="*/ 0 w 117" name="T18"/>
                <a:gd fmla="*/ 280 h 305" name="T19"/>
                <a:gd fmla="*/ 49 w 117" name="T20"/>
                <a:gd fmla="*/ 294 h 305" name="T21"/>
                <a:gd fmla="*/ 117 w 117" name="T22"/>
                <a:gd fmla="*/ 269 h 30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05" w="117">
                  <a:moveTo>
                    <a:pt x="117" y="269"/>
                  </a:moveTo>
                  <a:cubicBezTo>
                    <a:pt x="86" y="215"/>
                    <a:pt x="86" y="215"/>
                    <a:pt x="86" y="215"/>
                  </a:cubicBezTo>
                  <a:cubicBezTo>
                    <a:pt x="86" y="20"/>
                    <a:pt x="86" y="20"/>
                    <a:pt x="86" y="20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7" y="216"/>
                    <a:pt x="37" y="216"/>
                    <a:pt x="37" y="216"/>
                  </a:cubicBezTo>
                  <a:cubicBezTo>
                    <a:pt x="0" y="280"/>
                    <a:pt x="0" y="280"/>
                    <a:pt x="0" y="280"/>
                  </a:cubicBezTo>
                  <a:cubicBezTo>
                    <a:pt x="16" y="283"/>
                    <a:pt x="31" y="291"/>
                    <a:pt x="49" y="294"/>
                  </a:cubicBezTo>
                  <a:cubicBezTo>
                    <a:pt x="88" y="305"/>
                    <a:pt x="92" y="283"/>
                    <a:pt x="117" y="269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Freeform 23"/>
            <p:cNvSpPr/>
            <p:nvPr/>
          </p:nvSpPr>
          <p:spPr bwMode="auto">
            <a:xfrm>
              <a:off x="-1403350" y="2921000"/>
              <a:ext cx="627063" cy="292100"/>
            </a:xfrm>
            <a:custGeom>
              <a:gdLst>
                <a:gd fmla="*/ 164 w 167" name="T0"/>
                <a:gd fmla="*/ 44 h 78" name="T1"/>
                <a:gd fmla="*/ 162 w 167" name="T2"/>
                <a:gd fmla="*/ 40 h 78" name="T3"/>
                <a:gd fmla="*/ 139 w 167" name="T4"/>
                <a:gd fmla="*/ 0 h 78" name="T5"/>
                <a:gd fmla="*/ 71 w 167" name="T6"/>
                <a:gd fmla="*/ 25 h 78" name="T7"/>
                <a:gd fmla="*/ 22 w 167" name="T8"/>
                <a:gd fmla="*/ 11 h 78" name="T9"/>
                <a:gd fmla="*/ 6 w 167" name="T10"/>
                <a:gd fmla="*/ 38 h 78" name="T11"/>
                <a:gd fmla="*/ 1 w 167" name="T12"/>
                <a:gd fmla="*/ 47 h 78" name="T13"/>
                <a:gd fmla="*/ 0 w 167" name="T14"/>
                <a:gd fmla="*/ 54 h 78" name="T15"/>
                <a:gd fmla="*/ 24 w 167" name="T16"/>
                <a:gd fmla="*/ 78 h 78" name="T17"/>
                <a:gd fmla="*/ 143 w 167" name="T18"/>
                <a:gd fmla="*/ 78 h 78" name="T19"/>
                <a:gd fmla="*/ 167 w 167" name="T20"/>
                <a:gd fmla="*/ 54 h 78" name="T21"/>
                <a:gd fmla="*/ 164 w 167" name="T22"/>
                <a:gd fmla="*/ 44 h 7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78" w="167">
                  <a:moveTo>
                    <a:pt x="164" y="44"/>
                  </a:moveTo>
                  <a:cubicBezTo>
                    <a:pt x="162" y="40"/>
                    <a:pt x="162" y="40"/>
                    <a:pt x="162" y="4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14" y="14"/>
                    <a:pt x="110" y="36"/>
                    <a:pt x="71" y="25"/>
                  </a:cubicBezTo>
                  <a:cubicBezTo>
                    <a:pt x="53" y="22"/>
                    <a:pt x="38" y="14"/>
                    <a:pt x="22" y="11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1" y="47"/>
                    <a:pt x="1" y="47"/>
                    <a:pt x="1" y="47"/>
                  </a:cubicBezTo>
                  <a:cubicBezTo>
                    <a:pt x="1" y="49"/>
                    <a:pt x="0" y="51"/>
                    <a:pt x="0" y="54"/>
                  </a:cubicBezTo>
                  <a:cubicBezTo>
                    <a:pt x="0" y="67"/>
                    <a:pt x="11" y="78"/>
                    <a:pt x="24" y="78"/>
                  </a:cubicBezTo>
                  <a:cubicBezTo>
                    <a:pt x="143" y="78"/>
                    <a:pt x="143" y="78"/>
                    <a:pt x="143" y="78"/>
                  </a:cubicBezTo>
                  <a:cubicBezTo>
                    <a:pt x="156" y="78"/>
                    <a:pt x="167" y="67"/>
                    <a:pt x="167" y="54"/>
                  </a:cubicBezTo>
                  <a:cubicBezTo>
                    <a:pt x="167" y="50"/>
                    <a:pt x="166" y="47"/>
                    <a:pt x="164" y="44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70" name="Gruppieren 169"/>
            <p:cNvGrpSpPr/>
            <p:nvPr/>
          </p:nvGrpSpPr>
          <p:grpSpPr>
            <a:xfrm>
              <a:off x="-1194231" y="2765017"/>
              <a:ext cx="245410" cy="220390"/>
              <a:chOff x="4544804" y="4385136"/>
              <a:chExt cx="187838" cy="168687"/>
            </a:xfrm>
            <a:solidFill>
              <a:schemeClr val="accent1"/>
            </a:solidFill>
          </p:grpSpPr>
          <p:sp>
            <p:nvSpPr>
              <p:cNvPr id="171" name="Oval 23"/>
              <p:cNvSpPr>
                <a:spLocks noChangeArrowheads="1"/>
              </p:cNvSpPr>
              <p:nvPr/>
            </p:nvSpPr>
            <p:spPr bwMode="auto">
              <a:xfrm>
                <a:off x="4638979" y="4419448"/>
                <a:ext cx="93663" cy="90487"/>
              </a:xfrm>
              <a:prstGeom prst="ellipse">
                <a:avLst/>
              </a:prstGeom>
              <a:solidFill>
                <a:srgbClr val="FFC000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2" name="Oval 24"/>
              <p:cNvSpPr>
                <a:spLocks noChangeArrowheads="1"/>
              </p:cNvSpPr>
              <p:nvPr/>
            </p:nvSpPr>
            <p:spPr bwMode="auto">
              <a:xfrm>
                <a:off x="4544804" y="4385136"/>
                <a:ext cx="79371" cy="79378"/>
              </a:xfrm>
              <a:prstGeom prst="ellipse">
                <a:avLst/>
              </a:prstGeom>
              <a:solidFill>
                <a:srgbClr val="FFC000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3" name="Oval 25"/>
              <p:cNvSpPr>
                <a:spLocks noChangeArrowheads="1"/>
              </p:cNvSpPr>
              <p:nvPr/>
            </p:nvSpPr>
            <p:spPr bwMode="auto">
              <a:xfrm>
                <a:off x="4593454" y="4504611"/>
                <a:ext cx="44450" cy="49212"/>
              </a:xfrm>
              <a:prstGeom prst="ellipse">
                <a:avLst/>
              </a:prstGeom>
              <a:solidFill>
                <a:srgbClr val="FFC000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74" name="Gruppieren 173"/>
          <p:cNvGrpSpPr/>
          <p:nvPr/>
        </p:nvGrpSpPr>
        <p:grpSpPr>
          <a:xfrm>
            <a:off x="8891856" y="1320573"/>
            <a:ext cx="327938" cy="1057695"/>
            <a:chOff x="237774" y="4516811"/>
            <a:chExt cx="327938" cy="1057695"/>
          </a:xfrm>
          <a:solidFill>
            <a:schemeClr val="accent1"/>
          </a:solidFill>
        </p:grpSpPr>
        <p:sp>
          <p:nvSpPr>
            <p:cNvPr id="176" name="Freeform 6"/>
            <p:cNvSpPr/>
            <p:nvPr/>
          </p:nvSpPr>
          <p:spPr bwMode="auto">
            <a:xfrm>
              <a:off x="237774" y="4516811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Freeform 6"/>
            <p:cNvSpPr/>
            <p:nvPr/>
          </p:nvSpPr>
          <p:spPr bwMode="auto">
            <a:xfrm>
              <a:off x="237774" y="5294037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Freeform 6"/>
            <p:cNvSpPr/>
            <p:nvPr/>
          </p:nvSpPr>
          <p:spPr bwMode="auto">
            <a:xfrm>
              <a:off x="396662" y="4905424"/>
              <a:ext cx="169050" cy="280469"/>
            </a:xfrm>
            <a:custGeom>
              <a:gdLst>
                <a:gd fmla="*/ 29 w 37" name="T0"/>
                <a:gd fmla="*/ 18 h 62" name="T1"/>
                <a:gd fmla="*/ 18 w 37" name="T2"/>
                <a:gd fmla="*/ 0 h 62" name="T3"/>
                <a:gd fmla="*/ 8 w 37" name="T4"/>
                <a:gd fmla="*/ 18 h 62" name="T5"/>
                <a:gd fmla="*/ 0 w 37" name="T6"/>
                <a:gd fmla="*/ 43 h 62" name="T7"/>
                <a:gd fmla="*/ 18 w 37" name="T8"/>
                <a:gd fmla="*/ 62 h 62" name="T9"/>
                <a:gd fmla="*/ 37 w 37" name="T10"/>
                <a:gd fmla="*/ 44 h 62" name="T11"/>
                <a:gd fmla="*/ 29 w 37" name="T12"/>
                <a:gd fmla="*/ 18 h 6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2" w="37">
                  <a:moveTo>
                    <a:pt x="29" y="18"/>
                  </a:moveTo>
                  <a:cubicBezTo>
                    <a:pt x="25" y="12"/>
                    <a:pt x="18" y="0"/>
                    <a:pt x="18" y="0"/>
                  </a:cubicBezTo>
                  <a:cubicBezTo>
                    <a:pt x="18" y="0"/>
                    <a:pt x="12" y="12"/>
                    <a:pt x="8" y="18"/>
                  </a:cubicBezTo>
                  <a:cubicBezTo>
                    <a:pt x="3" y="26"/>
                    <a:pt x="0" y="34"/>
                    <a:pt x="0" y="43"/>
                  </a:cubicBezTo>
                  <a:cubicBezTo>
                    <a:pt x="0" y="56"/>
                    <a:pt x="6" y="62"/>
                    <a:pt x="18" y="62"/>
                  </a:cubicBezTo>
                  <a:cubicBezTo>
                    <a:pt x="31" y="62"/>
                    <a:pt x="37" y="57"/>
                    <a:pt x="37" y="44"/>
                  </a:cubicBezTo>
                  <a:cubicBezTo>
                    <a:pt x="37" y="35"/>
                    <a:pt x="35" y="28"/>
                    <a:pt x="2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79" name="Freeform 62"/>
          <p:cNvSpPr>
            <a:spLocks noEditPoints="1"/>
          </p:cNvSpPr>
          <p:nvPr/>
        </p:nvSpPr>
        <p:spPr bwMode="auto">
          <a:xfrm>
            <a:off x="8999216" y="4536207"/>
            <a:ext cx="1311200" cy="1196015"/>
          </a:xfrm>
          <a:custGeom>
            <a:gdLst>
              <a:gd fmla="*/ 831 w 831" name="T0"/>
              <a:gd fmla="*/ 0 h 758" name="T1"/>
              <a:gd fmla="*/ 229 w 831" name="T2"/>
              <a:gd fmla="*/ 0 h 758" name="T3"/>
              <a:gd fmla="*/ 0 w 831" name="T4"/>
              <a:gd fmla="*/ 151 h 758" name="T5"/>
              <a:gd fmla="*/ 0 w 831" name="T6"/>
              <a:gd fmla="*/ 758 h 758" name="T7"/>
              <a:gd fmla="*/ 607 w 831" name="T8"/>
              <a:gd fmla="*/ 758 h 758" name="T9"/>
              <a:gd fmla="*/ 607 w 831" name="T10"/>
              <a:gd fmla="*/ 753 h 758" name="T11"/>
              <a:gd fmla="*/ 607 w 831" name="T12"/>
              <a:gd fmla="*/ 755 h 758" name="T13"/>
              <a:gd fmla="*/ 831 w 831" name="T14"/>
              <a:gd fmla="*/ 606 h 758" name="T15"/>
              <a:gd fmla="*/ 831 w 831" name="T16"/>
              <a:gd fmla="*/ 0 h 758" name="T17"/>
              <a:gd fmla="*/ 815 w 831" name="T18"/>
              <a:gd fmla="*/ 585 h 758" name="T19"/>
              <a:gd fmla="*/ 614 w 831" name="T20"/>
              <a:gd fmla="*/ 585 h 758" name="T21"/>
              <a:gd fmla="*/ 614 w 831" name="T22"/>
              <a:gd fmla="*/ 158 h 758" name="T23"/>
              <a:gd fmla="*/ 815 w 831" name="T24"/>
              <a:gd fmla="*/ 28 h 758" name="T25"/>
              <a:gd fmla="*/ 815 w 831" name="T26"/>
              <a:gd fmla="*/ 585 h 758" name="T27"/>
              <a:gd fmla="*/ 229 w 831" name="T28"/>
              <a:gd fmla="*/ 590 h 758" name="T29"/>
              <a:gd fmla="*/ 19 w 831" name="T30"/>
              <a:gd fmla="*/ 729 h 758" name="T31"/>
              <a:gd fmla="*/ 19 w 831" name="T32"/>
              <a:gd fmla="*/ 163 h 758" name="T33"/>
              <a:gd fmla="*/ 229 w 831" name="T34"/>
              <a:gd fmla="*/ 163 h 758" name="T35"/>
              <a:gd fmla="*/ 229 w 831" name="T36"/>
              <a:gd fmla="*/ 590 h 758" name="T37"/>
              <a:gd fmla="*/ 248 w 831" name="T38"/>
              <a:gd fmla="*/ 163 h 758" name="T39"/>
              <a:gd fmla="*/ 595 w 831" name="T40"/>
              <a:gd fmla="*/ 163 h 758" name="T41"/>
              <a:gd fmla="*/ 595 w 831" name="T42"/>
              <a:gd fmla="*/ 585 h 758" name="T43"/>
              <a:gd fmla="*/ 248 w 831" name="T44"/>
              <a:gd fmla="*/ 585 h 758" name="T45"/>
              <a:gd fmla="*/ 248 w 831" name="T46"/>
              <a:gd fmla="*/ 163 h 758" name="T47"/>
              <a:gd fmla="*/ 805 w 831" name="T48"/>
              <a:gd fmla="*/ 14 h 758" name="T49"/>
              <a:gd fmla="*/ 607 w 831" name="T50"/>
              <a:gd fmla="*/ 144 h 758" name="T51"/>
              <a:gd fmla="*/ 248 w 831" name="T52"/>
              <a:gd fmla="*/ 144 h 758" name="T53"/>
              <a:gd fmla="*/ 248 w 831" name="T54"/>
              <a:gd fmla="*/ 14 h 758" name="T55"/>
              <a:gd fmla="*/ 805 w 831" name="T56"/>
              <a:gd fmla="*/ 14 h 758" name="T57"/>
              <a:gd fmla="*/ 229 w 831" name="T58"/>
              <a:gd fmla="*/ 19 h 758" name="T59"/>
              <a:gd fmla="*/ 229 w 831" name="T60"/>
              <a:gd fmla="*/ 144 h 758" name="T61"/>
              <a:gd fmla="*/ 40 w 831" name="T62"/>
              <a:gd fmla="*/ 144 h 758" name="T63"/>
              <a:gd fmla="*/ 229 w 831" name="T64"/>
              <a:gd fmla="*/ 19 h 758" name="T65"/>
              <a:gd fmla="*/ 40 w 831" name="T66"/>
              <a:gd fmla="*/ 739 h 758" name="T67"/>
              <a:gd fmla="*/ 241 w 831" name="T68"/>
              <a:gd fmla="*/ 604 h 758" name="T69"/>
              <a:gd fmla="*/ 595 w 831" name="T70"/>
              <a:gd fmla="*/ 604 h 758" name="T71"/>
              <a:gd fmla="*/ 595 w 831" name="T72"/>
              <a:gd fmla="*/ 739 h 758" name="T73"/>
              <a:gd fmla="*/ 40 w 831" name="T74"/>
              <a:gd fmla="*/ 739 h 758" name="T75"/>
              <a:gd fmla="*/ 614 w 831" name="T76"/>
              <a:gd fmla="*/ 734 h 758" name="T77"/>
              <a:gd fmla="*/ 614 w 831" name="T78"/>
              <a:gd fmla="*/ 604 h 758" name="T79"/>
              <a:gd fmla="*/ 807 w 831" name="T80"/>
              <a:gd fmla="*/ 604 h 758" name="T81"/>
              <a:gd fmla="*/ 614 w 831" name="T82"/>
              <a:gd fmla="*/ 734 h 758" name="T8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b="b" l="0" r="r" t="0"/>
            <a:pathLst>
              <a:path h="758" w="831">
                <a:moveTo>
                  <a:pt x="831" y="0"/>
                </a:moveTo>
                <a:lnTo>
                  <a:pt x="229" y="0"/>
                </a:lnTo>
                <a:lnTo>
                  <a:pt x="0" y="151"/>
                </a:lnTo>
                <a:lnTo>
                  <a:pt x="0" y="758"/>
                </a:lnTo>
                <a:lnTo>
                  <a:pt x="607" y="758"/>
                </a:lnTo>
                <a:lnTo>
                  <a:pt x="607" y="753"/>
                </a:lnTo>
                <a:lnTo>
                  <a:pt x="607" y="755"/>
                </a:lnTo>
                <a:lnTo>
                  <a:pt x="831" y="606"/>
                </a:lnTo>
                <a:lnTo>
                  <a:pt x="831" y="0"/>
                </a:lnTo>
                <a:close/>
                <a:moveTo>
                  <a:pt x="815" y="585"/>
                </a:moveTo>
                <a:lnTo>
                  <a:pt x="614" y="585"/>
                </a:lnTo>
                <a:lnTo>
                  <a:pt x="614" y="158"/>
                </a:lnTo>
                <a:lnTo>
                  <a:pt x="815" y="28"/>
                </a:lnTo>
                <a:lnTo>
                  <a:pt x="815" y="585"/>
                </a:lnTo>
                <a:close/>
                <a:moveTo>
                  <a:pt x="229" y="590"/>
                </a:moveTo>
                <a:lnTo>
                  <a:pt x="19" y="729"/>
                </a:lnTo>
                <a:lnTo>
                  <a:pt x="19" y="163"/>
                </a:lnTo>
                <a:lnTo>
                  <a:pt x="229" y="163"/>
                </a:lnTo>
                <a:lnTo>
                  <a:pt x="229" y="590"/>
                </a:lnTo>
                <a:close/>
                <a:moveTo>
                  <a:pt x="248" y="163"/>
                </a:moveTo>
                <a:lnTo>
                  <a:pt x="595" y="163"/>
                </a:lnTo>
                <a:lnTo>
                  <a:pt x="595" y="585"/>
                </a:lnTo>
                <a:lnTo>
                  <a:pt x="248" y="585"/>
                </a:lnTo>
                <a:lnTo>
                  <a:pt x="248" y="163"/>
                </a:lnTo>
                <a:close/>
                <a:moveTo>
                  <a:pt x="805" y="14"/>
                </a:moveTo>
                <a:lnTo>
                  <a:pt x="607" y="144"/>
                </a:lnTo>
                <a:lnTo>
                  <a:pt x="248" y="144"/>
                </a:lnTo>
                <a:lnTo>
                  <a:pt x="248" y="14"/>
                </a:lnTo>
                <a:lnTo>
                  <a:pt x="805" y="14"/>
                </a:lnTo>
                <a:close/>
                <a:moveTo>
                  <a:pt x="229" y="19"/>
                </a:moveTo>
                <a:lnTo>
                  <a:pt x="229" y="144"/>
                </a:lnTo>
                <a:lnTo>
                  <a:pt x="40" y="144"/>
                </a:lnTo>
                <a:lnTo>
                  <a:pt x="229" y="19"/>
                </a:lnTo>
                <a:close/>
                <a:moveTo>
                  <a:pt x="40" y="739"/>
                </a:moveTo>
                <a:lnTo>
                  <a:pt x="241" y="604"/>
                </a:lnTo>
                <a:lnTo>
                  <a:pt x="595" y="604"/>
                </a:lnTo>
                <a:lnTo>
                  <a:pt x="595" y="739"/>
                </a:lnTo>
                <a:lnTo>
                  <a:pt x="40" y="739"/>
                </a:lnTo>
                <a:close/>
                <a:moveTo>
                  <a:pt x="614" y="734"/>
                </a:moveTo>
                <a:lnTo>
                  <a:pt x="614" y="604"/>
                </a:lnTo>
                <a:lnTo>
                  <a:pt x="807" y="604"/>
                </a:lnTo>
                <a:lnTo>
                  <a:pt x="614" y="734"/>
                </a:lnTo>
                <a:close/>
              </a:path>
            </a:pathLst>
          </a:custGeom>
          <a:solidFill>
            <a:srgbClr val="C0C0C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0" name="Freeform 45"/>
          <p:cNvSpPr>
            <a:spLocks noEditPoints="1"/>
          </p:cNvSpPr>
          <p:nvPr/>
        </p:nvSpPr>
        <p:spPr bwMode="auto">
          <a:xfrm rot="5870759">
            <a:off x="9392331" y="53854"/>
            <a:ext cx="1836169" cy="1840906"/>
          </a:xfrm>
          <a:custGeom>
            <a:gdLst>
              <a:gd fmla="*/ 328 w 328" name="T0"/>
              <a:gd fmla="*/ 289 h 329" name="T1"/>
              <a:gd fmla="*/ 226 w 328" name="T2"/>
              <a:gd fmla="*/ 187 h 329" name="T3"/>
              <a:gd fmla="*/ 225 w 328" name="T4"/>
              <a:gd fmla="*/ 186 h 329" name="T5"/>
              <a:gd fmla="*/ 241 w 328" name="T6"/>
              <a:gd fmla="*/ 127 h 329" name="T7"/>
              <a:gd fmla="*/ 207 w 328" name="T8"/>
              <a:gd fmla="*/ 45 h 329" name="T9"/>
              <a:gd fmla="*/ 45 w 328" name="T10"/>
              <a:gd fmla="*/ 45 h 329" name="T11"/>
              <a:gd fmla="*/ 45 w 328" name="T12"/>
              <a:gd fmla="*/ 208 h 329" name="T13"/>
              <a:gd fmla="*/ 126 w 328" name="T14"/>
              <a:gd fmla="*/ 242 h 329" name="T15"/>
              <a:gd fmla="*/ 185 w 328" name="T16"/>
              <a:gd fmla="*/ 226 h 329" name="T17"/>
              <a:gd fmla="*/ 185 w 328" name="T18"/>
              <a:gd fmla="*/ 227 h 329" name="T19"/>
              <a:gd fmla="*/ 287 w 328" name="T20"/>
              <a:gd fmla="*/ 329 h 329" name="T21"/>
              <a:gd fmla="*/ 328 w 328" name="T22"/>
              <a:gd fmla="*/ 289 h 329" name="T23"/>
              <a:gd fmla="*/ 126 w 328" name="T24"/>
              <a:gd fmla="*/ 213 h 329" name="T25"/>
              <a:gd fmla="*/ 65 w 328" name="T26"/>
              <a:gd fmla="*/ 188 h 329" name="T27"/>
              <a:gd fmla="*/ 65 w 328" name="T28"/>
              <a:gd fmla="*/ 66 h 329" name="T29"/>
              <a:gd fmla="*/ 187 w 328" name="T30"/>
              <a:gd fmla="*/ 66 h 329" name="T31"/>
              <a:gd fmla="*/ 212 w 328" name="T32"/>
              <a:gd fmla="*/ 127 h 329" name="T33"/>
              <a:gd fmla="*/ 187 w 328" name="T34"/>
              <a:gd fmla="*/ 188 h 329" name="T35"/>
              <a:gd fmla="*/ 126 w 328" name="T36"/>
              <a:gd fmla="*/ 213 h 329" name="T37"/>
              <a:gd fmla="*/ 91 w 328" name="T38"/>
              <a:gd fmla="*/ 151 h 329" name="T39"/>
              <a:gd fmla="*/ 91 w 328" name="T40"/>
              <a:gd fmla="*/ 96 h 329" name="T41"/>
              <a:gd fmla="*/ 91 w 328" name="T42"/>
              <a:gd fmla="*/ 81 h 329" name="T43"/>
              <a:gd fmla="*/ 76 w 328" name="T44"/>
              <a:gd fmla="*/ 81 h 329" name="T45"/>
              <a:gd fmla="*/ 76 w 328" name="T46"/>
              <a:gd fmla="*/ 167 h 329" name="T47"/>
              <a:gd fmla="*/ 91 w 328" name="T48"/>
              <a:gd fmla="*/ 167 h 329" name="T49"/>
              <a:gd fmla="*/ 91 w 328" name="T50"/>
              <a:gd fmla="*/ 151 h 329" name="T5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b="b" l="0" r="r" t="0"/>
            <a:pathLst>
              <a:path h="329" w="328">
                <a:moveTo>
                  <a:pt x="328" y="289"/>
                </a:moveTo>
                <a:cubicBezTo>
                  <a:pt x="226" y="187"/>
                  <a:pt x="226" y="187"/>
                  <a:pt x="226" y="187"/>
                </a:cubicBezTo>
                <a:cubicBezTo>
                  <a:pt x="225" y="186"/>
                  <a:pt x="225" y="186"/>
                  <a:pt x="225" y="186"/>
                </a:cubicBezTo>
                <a:cubicBezTo>
                  <a:pt x="235" y="168"/>
                  <a:pt x="241" y="148"/>
                  <a:pt x="241" y="127"/>
                </a:cubicBezTo>
                <a:cubicBezTo>
                  <a:pt x="241" y="96"/>
                  <a:pt x="229" y="67"/>
                  <a:pt x="207" y="45"/>
                </a:cubicBezTo>
                <a:cubicBezTo>
                  <a:pt x="162" y="0"/>
                  <a:pt x="89" y="0"/>
                  <a:pt x="45" y="45"/>
                </a:cubicBezTo>
                <a:cubicBezTo>
                  <a:pt x="0" y="90"/>
                  <a:pt x="0" y="163"/>
                  <a:pt x="45" y="208"/>
                </a:cubicBezTo>
                <a:cubicBezTo>
                  <a:pt x="66" y="230"/>
                  <a:pt x="95" y="242"/>
                  <a:pt x="126" y="242"/>
                </a:cubicBezTo>
                <a:cubicBezTo>
                  <a:pt x="147" y="242"/>
                  <a:pt x="167" y="236"/>
                  <a:pt x="185" y="226"/>
                </a:cubicBezTo>
                <a:cubicBezTo>
                  <a:pt x="185" y="226"/>
                  <a:pt x="185" y="227"/>
                  <a:pt x="185" y="227"/>
                </a:cubicBezTo>
                <a:cubicBezTo>
                  <a:pt x="287" y="329"/>
                  <a:pt x="287" y="329"/>
                  <a:pt x="287" y="329"/>
                </a:cubicBezTo>
                <a:cubicBezTo>
                  <a:pt x="328" y="289"/>
                  <a:pt x="328" y="289"/>
                  <a:pt x="328" y="289"/>
                </a:cubicBezTo>
                <a:close/>
                <a:moveTo>
                  <a:pt x="126" y="213"/>
                </a:moveTo>
                <a:cubicBezTo>
                  <a:pt x="103" y="213"/>
                  <a:pt x="81" y="204"/>
                  <a:pt x="65" y="188"/>
                </a:cubicBezTo>
                <a:cubicBezTo>
                  <a:pt x="32" y="154"/>
                  <a:pt x="32" y="100"/>
                  <a:pt x="65" y="66"/>
                </a:cubicBezTo>
                <a:cubicBezTo>
                  <a:pt x="99" y="32"/>
                  <a:pt x="153" y="32"/>
                  <a:pt x="187" y="66"/>
                </a:cubicBezTo>
                <a:cubicBezTo>
                  <a:pt x="203" y="82"/>
                  <a:pt x="212" y="104"/>
                  <a:pt x="212" y="127"/>
                </a:cubicBezTo>
                <a:cubicBezTo>
                  <a:pt x="212" y="150"/>
                  <a:pt x="203" y="172"/>
                  <a:pt x="187" y="188"/>
                </a:cubicBezTo>
                <a:cubicBezTo>
                  <a:pt x="170" y="204"/>
                  <a:pt x="149" y="213"/>
                  <a:pt x="126" y="213"/>
                </a:cubicBezTo>
                <a:close/>
                <a:moveTo>
                  <a:pt x="91" y="151"/>
                </a:moveTo>
                <a:cubicBezTo>
                  <a:pt x="76" y="136"/>
                  <a:pt x="76" y="111"/>
                  <a:pt x="91" y="96"/>
                </a:cubicBezTo>
                <a:cubicBezTo>
                  <a:pt x="95" y="92"/>
                  <a:pt x="95" y="85"/>
                  <a:pt x="91" y="81"/>
                </a:cubicBezTo>
                <a:cubicBezTo>
                  <a:pt x="87" y="76"/>
                  <a:pt x="80" y="76"/>
                  <a:pt x="76" y="81"/>
                </a:cubicBezTo>
                <a:cubicBezTo>
                  <a:pt x="52" y="104"/>
                  <a:pt x="52" y="143"/>
                  <a:pt x="76" y="167"/>
                </a:cubicBezTo>
                <a:cubicBezTo>
                  <a:pt x="80" y="171"/>
                  <a:pt x="87" y="171"/>
                  <a:pt x="91" y="167"/>
                </a:cubicBezTo>
                <a:cubicBezTo>
                  <a:pt x="95" y="162"/>
                  <a:pt x="95" y="155"/>
                  <a:pt x="91" y="151"/>
                </a:cubicBezTo>
                <a:close/>
              </a:path>
            </a:pathLst>
          </a:custGeom>
          <a:solidFill>
            <a:srgbClr val="C0C0C0"/>
          </a:solidFill>
          <a:ln cap="flat" w="15875">
            <a:noFill/>
            <a:prstDash val="solid"/>
            <a:miter lim="800000"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85" name="Gruppieren 184"/>
          <p:cNvGrpSpPr/>
          <p:nvPr/>
        </p:nvGrpSpPr>
        <p:grpSpPr>
          <a:xfrm flipH="1" rot="4500000">
            <a:off x="9326899" y="5325613"/>
            <a:ext cx="466590" cy="1622387"/>
            <a:chOff x="-2760663" y="2711450"/>
            <a:chExt cx="242888" cy="844550"/>
          </a:xfrm>
        </p:grpSpPr>
        <p:sp>
          <p:nvSpPr>
            <p:cNvPr id="186" name="Rectangle 14"/>
            <p:cNvSpPr>
              <a:spLocks noChangeArrowheads="1"/>
            </p:cNvSpPr>
            <p:nvPr/>
          </p:nvSpPr>
          <p:spPr bwMode="auto">
            <a:xfrm>
              <a:off x="-2760663" y="2711450"/>
              <a:ext cx="242888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Freeform 15"/>
            <p:cNvSpPr/>
            <p:nvPr/>
          </p:nvSpPr>
          <p:spPr bwMode="auto">
            <a:xfrm>
              <a:off x="-2719388" y="2755900"/>
              <a:ext cx="157163" cy="206375"/>
            </a:xfrm>
            <a:custGeom>
              <a:gdLst>
                <a:gd fmla="*/ 42 w 42" name="T0"/>
                <a:gd fmla="*/ 55 h 55" name="T1"/>
                <a:gd fmla="*/ 42 w 42" name="T2"/>
                <a:gd fmla="*/ 0 h 55" name="T3"/>
                <a:gd fmla="*/ 0 w 42" name="T4"/>
                <a:gd fmla="*/ 0 h 55" name="T5"/>
                <a:gd fmla="*/ 0 w 42" name="T6"/>
                <a:gd fmla="*/ 44 h 55" name="T7"/>
                <a:gd fmla="*/ 26 w 42" name="T8"/>
                <a:gd fmla="*/ 53 h 55" name="T9"/>
                <a:gd fmla="*/ 42 w 42" name="T10"/>
                <a:gd fmla="*/ 5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42">
                  <a:moveTo>
                    <a:pt x="42" y="55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39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45"/>
                    <a:pt x="18" y="50"/>
                    <a:pt x="26" y="53"/>
                  </a:cubicBezTo>
                  <a:cubicBezTo>
                    <a:pt x="32" y="55"/>
                    <a:pt x="37" y="55"/>
                    <a:pt x="42" y="5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8" name="Freeform 16"/>
            <p:cNvSpPr/>
            <p:nvPr/>
          </p:nvSpPr>
          <p:spPr bwMode="auto">
            <a:xfrm>
              <a:off x="-2719388" y="2921000"/>
              <a:ext cx="157163" cy="635000"/>
            </a:xfrm>
            <a:custGeom>
              <a:gdLst>
                <a:gd fmla="*/ 26 w 42" name="T0"/>
                <a:gd fmla="*/ 9 h 169" name="T1"/>
                <a:gd fmla="*/ 0 w 42" name="T2"/>
                <a:gd fmla="*/ 0 h 169" name="T3"/>
                <a:gd fmla="*/ 0 w 42" name="T4"/>
                <a:gd fmla="*/ 148 h 169" name="T5"/>
                <a:gd fmla="*/ 21 w 42" name="T6"/>
                <a:gd fmla="*/ 169 h 169" name="T7"/>
                <a:gd fmla="*/ 42 w 42" name="T8"/>
                <a:gd fmla="*/ 148 h 169" name="T9"/>
                <a:gd fmla="*/ 42 w 42" name="T10"/>
                <a:gd fmla="*/ 11 h 169" name="T11"/>
                <a:gd fmla="*/ 26 w 42" name="T12"/>
                <a:gd fmla="*/ 9 h 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9" w="42">
                  <a:moveTo>
                    <a:pt x="26" y="9"/>
                  </a:moveTo>
                  <a:cubicBezTo>
                    <a:pt x="18" y="6"/>
                    <a:pt x="9" y="1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60"/>
                    <a:pt x="10" y="169"/>
                    <a:pt x="21" y="169"/>
                  </a:cubicBezTo>
                  <a:cubicBezTo>
                    <a:pt x="33" y="169"/>
                    <a:pt x="42" y="160"/>
                    <a:pt x="42" y="148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7" y="11"/>
                    <a:pt x="32" y="11"/>
                    <a:pt x="26" y="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89" name="Gruppieren 188"/>
          <p:cNvGrpSpPr/>
          <p:nvPr/>
        </p:nvGrpSpPr>
        <p:grpSpPr>
          <a:xfrm flipH="1">
            <a:off x="9495270" y="1743209"/>
            <a:ext cx="2231519" cy="2284801"/>
            <a:chOff x="6100940" y="5473523"/>
            <a:chExt cx="1197738" cy="1226335"/>
          </a:xfrm>
        </p:grpSpPr>
        <p:grpSp>
          <p:nvGrpSpPr>
            <p:cNvPr id="190" name="Gruppieren 189"/>
            <p:cNvGrpSpPr/>
            <p:nvPr/>
          </p:nvGrpSpPr>
          <p:grpSpPr>
            <a:xfrm>
              <a:off x="6100940" y="5741846"/>
              <a:ext cx="443096" cy="958012"/>
              <a:chOff x="3643313" y="3238500"/>
              <a:chExt cx="577850" cy="1249363"/>
            </a:xfrm>
          </p:grpSpPr>
          <p:sp>
            <p:nvSpPr>
              <p:cNvPr id="192" name="Freeform 8"/>
              <p:cNvSpPr/>
              <p:nvPr/>
            </p:nvSpPr>
            <p:spPr bwMode="auto">
              <a:xfrm>
                <a:off x="3643313" y="3303588"/>
                <a:ext cx="577850" cy="1184275"/>
              </a:xfrm>
              <a:custGeom>
                <a:gdLst>
                  <a:gd fmla="*/ 117 w 154" name="T0"/>
                  <a:gd fmla="*/ 173 h 316" name="T1"/>
                  <a:gd fmla="*/ 117 w 154" name="T2"/>
                  <a:gd fmla="*/ 0 h 316" name="T3"/>
                  <a:gd fmla="*/ 37 w 154" name="T4"/>
                  <a:gd fmla="*/ 0 h 316" name="T5"/>
                  <a:gd fmla="*/ 37 w 154" name="T6"/>
                  <a:gd fmla="*/ 173 h 316" name="T7"/>
                  <a:gd fmla="*/ 1 w 154" name="T8"/>
                  <a:gd fmla="*/ 232 h 316" name="T9"/>
                  <a:gd fmla="*/ 0 w 154" name="T10"/>
                  <a:gd fmla="*/ 239 h 316" name="T11"/>
                  <a:gd fmla="*/ 77 w 154" name="T12"/>
                  <a:gd fmla="*/ 316 h 316" name="T13"/>
                  <a:gd fmla="*/ 153 w 154" name="T14"/>
                  <a:gd fmla="*/ 249 h 316" name="T15"/>
                  <a:gd fmla="*/ 154 w 154" name="T16"/>
                  <a:gd fmla="*/ 239 h 316" name="T17"/>
                  <a:gd fmla="*/ 117 w 154" name="T18"/>
                  <a:gd fmla="*/ 173 h 31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16" w="154">
                    <a:moveTo>
                      <a:pt x="117" y="173"/>
                    </a:moveTo>
                    <a:cubicBezTo>
                      <a:pt x="117" y="0"/>
                      <a:pt x="117" y="0"/>
                      <a:pt x="117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173"/>
                      <a:pt x="37" y="173"/>
                      <a:pt x="37" y="173"/>
                    </a:cubicBezTo>
                    <a:cubicBezTo>
                      <a:pt x="17" y="186"/>
                      <a:pt x="3" y="207"/>
                      <a:pt x="1" y="232"/>
                    </a:cubicBezTo>
                    <a:cubicBezTo>
                      <a:pt x="0" y="235"/>
                      <a:pt x="0" y="237"/>
                      <a:pt x="0" y="239"/>
                    </a:cubicBezTo>
                    <a:cubicBezTo>
                      <a:pt x="0" y="281"/>
                      <a:pt x="35" y="316"/>
                      <a:pt x="77" y="316"/>
                    </a:cubicBezTo>
                    <a:cubicBezTo>
                      <a:pt x="116" y="316"/>
                      <a:pt x="148" y="287"/>
                      <a:pt x="153" y="249"/>
                    </a:cubicBezTo>
                    <a:cubicBezTo>
                      <a:pt x="153" y="246"/>
                      <a:pt x="154" y="242"/>
                      <a:pt x="154" y="239"/>
                    </a:cubicBezTo>
                    <a:cubicBezTo>
                      <a:pt x="154" y="211"/>
                      <a:pt x="139" y="187"/>
                      <a:pt x="117" y="173"/>
                    </a:cubicBezTo>
                    <a:close/>
                  </a:path>
                </a:pathLst>
              </a:custGeom>
              <a:solidFill>
                <a:srgbClr val="FFC000"/>
              </a:solidFill>
              <a:ln cap="flat" w="15875">
                <a:noFill/>
                <a:prstDash val="solid"/>
                <a:miter lim="800000"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3" name="Rectangle 14"/>
              <p:cNvSpPr>
                <a:spLocks noChangeArrowheads="1"/>
              </p:cNvSpPr>
              <p:nvPr/>
            </p:nvSpPr>
            <p:spPr bwMode="auto">
              <a:xfrm>
                <a:off x="3698022" y="3238500"/>
                <a:ext cx="468432" cy="8572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1" name="Freeform 21"/>
            <p:cNvSpPr/>
            <p:nvPr/>
          </p:nvSpPr>
          <p:spPr bwMode="auto">
            <a:xfrm>
              <a:off x="6719732" y="5473523"/>
              <a:ext cx="578946" cy="1204914"/>
            </a:xfrm>
            <a:custGeom>
              <a:gdLst>
                <a:gd fmla="*/ 164 w 167" name="T0"/>
                <a:gd fmla="*/ 313 h 347" name="T1"/>
                <a:gd fmla="*/ 162 w 167" name="T2"/>
                <a:gd fmla="*/ 309 h 347" name="T3"/>
                <a:gd fmla="*/ 108 w 167" name="T4"/>
                <a:gd fmla="*/ 215 h 347" name="T5"/>
                <a:gd fmla="*/ 108 w 167" name="T6"/>
                <a:gd fmla="*/ 20 h 347" name="T7"/>
                <a:gd fmla="*/ 121 w 167" name="T8"/>
                <a:gd fmla="*/ 20 h 347" name="T9"/>
                <a:gd fmla="*/ 121 w 167" name="T10"/>
                <a:gd fmla="*/ 0 h 347" name="T11"/>
                <a:gd fmla="*/ 46 w 167" name="T12"/>
                <a:gd fmla="*/ 0 h 347" name="T13"/>
                <a:gd fmla="*/ 46 w 167" name="T14"/>
                <a:gd fmla="*/ 20 h 347" name="T15"/>
                <a:gd fmla="*/ 59 w 167" name="T16"/>
                <a:gd fmla="*/ 20 h 347" name="T17"/>
                <a:gd fmla="*/ 59 w 167" name="T18"/>
                <a:gd fmla="*/ 216 h 347" name="T19"/>
                <a:gd fmla="*/ 6 w 167" name="T20"/>
                <a:gd fmla="*/ 307 h 347" name="T21"/>
                <a:gd fmla="*/ 1 w 167" name="T22"/>
                <a:gd fmla="*/ 316 h 347" name="T23"/>
                <a:gd fmla="*/ 0 w 167" name="T24"/>
                <a:gd fmla="*/ 323 h 347" name="T25"/>
                <a:gd fmla="*/ 24 w 167" name="T26"/>
                <a:gd fmla="*/ 347 h 347" name="T27"/>
                <a:gd fmla="*/ 143 w 167" name="T28"/>
                <a:gd fmla="*/ 347 h 347" name="T29"/>
                <a:gd fmla="*/ 167 w 167" name="T30"/>
                <a:gd fmla="*/ 323 h 347" name="T31"/>
                <a:gd fmla="*/ 164 w 167" name="T32"/>
                <a:gd fmla="*/ 313 h 34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347" w="167">
                  <a:moveTo>
                    <a:pt x="164" y="313"/>
                  </a:moveTo>
                  <a:cubicBezTo>
                    <a:pt x="162" y="309"/>
                    <a:pt x="162" y="309"/>
                    <a:pt x="162" y="309"/>
                  </a:cubicBezTo>
                  <a:cubicBezTo>
                    <a:pt x="108" y="215"/>
                    <a:pt x="108" y="215"/>
                    <a:pt x="108" y="215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21" y="20"/>
                    <a:pt x="121" y="20"/>
                    <a:pt x="121" y="2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9" y="216"/>
                    <a:pt x="59" y="216"/>
                    <a:pt x="59" y="216"/>
                  </a:cubicBezTo>
                  <a:cubicBezTo>
                    <a:pt x="6" y="307"/>
                    <a:pt x="6" y="307"/>
                    <a:pt x="6" y="307"/>
                  </a:cubicBezTo>
                  <a:cubicBezTo>
                    <a:pt x="1" y="316"/>
                    <a:pt x="1" y="316"/>
                    <a:pt x="1" y="316"/>
                  </a:cubicBezTo>
                  <a:cubicBezTo>
                    <a:pt x="1" y="318"/>
                    <a:pt x="0" y="320"/>
                    <a:pt x="0" y="323"/>
                  </a:cubicBezTo>
                  <a:cubicBezTo>
                    <a:pt x="0" y="336"/>
                    <a:pt x="11" y="347"/>
                    <a:pt x="24" y="347"/>
                  </a:cubicBezTo>
                  <a:cubicBezTo>
                    <a:pt x="143" y="347"/>
                    <a:pt x="143" y="347"/>
                    <a:pt x="143" y="347"/>
                  </a:cubicBezTo>
                  <a:cubicBezTo>
                    <a:pt x="156" y="347"/>
                    <a:pt x="167" y="336"/>
                    <a:pt x="167" y="323"/>
                  </a:cubicBezTo>
                  <a:cubicBezTo>
                    <a:pt x="167" y="319"/>
                    <a:pt x="166" y="316"/>
                    <a:pt x="164" y="3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94" name="Gruppieren 193"/>
          <p:cNvGrpSpPr/>
          <p:nvPr/>
        </p:nvGrpSpPr>
        <p:grpSpPr>
          <a:xfrm rot="14247967">
            <a:off x="10657608" y="4299697"/>
            <a:ext cx="1032560" cy="1100891"/>
            <a:chOff x="-1984375" y="2673350"/>
            <a:chExt cx="647700" cy="690563"/>
          </a:xfrm>
        </p:grpSpPr>
        <p:sp>
          <p:nvSpPr>
            <p:cNvPr id="195" name="Freeform 11"/>
            <p:cNvSpPr/>
            <p:nvPr/>
          </p:nvSpPr>
          <p:spPr bwMode="auto">
            <a:xfrm>
              <a:off x="-1579563" y="2790825"/>
              <a:ext cx="90488" cy="179388"/>
            </a:xfrm>
            <a:custGeom>
              <a:gdLst>
                <a:gd fmla="*/ 19 w 57" name="T0"/>
                <a:gd fmla="*/ 113 h 113" name="T1"/>
                <a:gd fmla="*/ 0 w 57" name="T2"/>
                <a:gd fmla="*/ 106 h 113" name="T3"/>
                <a:gd fmla="*/ 40 w 57" name="T4"/>
                <a:gd fmla="*/ 0 h 113" name="T5"/>
                <a:gd fmla="*/ 57 w 57" name="T6"/>
                <a:gd fmla="*/ 4 h 113" name="T7"/>
                <a:gd fmla="*/ 19 w 57" name="T8"/>
                <a:gd fmla="*/ 113 h 113" name="T9"/>
                <a:gd fmla="*/ 19 w 57" name="T10"/>
                <a:gd fmla="*/ 113 h 11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3" w="57">
                  <a:moveTo>
                    <a:pt x="19" y="113"/>
                  </a:moveTo>
                  <a:lnTo>
                    <a:pt x="0" y="106"/>
                  </a:lnTo>
                  <a:lnTo>
                    <a:pt x="40" y="0"/>
                  </a:lnTo>
                  <a:lnTo>
                    <a:pt x="57" y="4"/>
                  </a:lnTo>
                  <a:lnTo>
                    <a:pt x="19" y="113"/>
                  </a:lnTo>
                  <a:lnTo>
                    <a:pt x="19" y="11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Freeform 12"/>
            <p:cNvSpPr/>
            <p:nvPr/>
          </p:nvSpPr>
          <p:spPr bwMode="auto">
            <a:xfrm>
              <a:off x="-1560513" y="3094038"/>
              <a:ext cx="168275" cy="209550"/>
            </a:xfrm>
            <a:custGeom>
              <a:gdLst>
                <a:gd fmla="*/ 89 w 106" name="T0"/>
                <a:gd fmla="*/ 132 h 132" name="T1"/>
                <a:gd fmla="*/ 0 w 106" name="T2"/>
                <a:gd fmla="*/ 12 h 132" name="T3"/>
                <a:gd fmla="*/ 14 w 106" name="T4"/>
                <a:gd fmla="*/ 0 h 132" name="T5"/>
                <a:gd fmla="*/ 106 w 106" name="T6"/>
                <a:gd fmla="*/ 121 h 132" name="T7"/>
                <a:gd fmla="*/ 89 w 106" name="T8"/>
                <a:gd fmla="*/ 132 h 132" name="T9"/>
                <a:gd fmla="*/ 89 w 106" name="T10"/>
                <a:gd fmla="*/ 132 h 13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2" w="105">
                  <a:moveTo>
                    <a:pt x="89" y="132"/>
                  </a:moveTo>
                  <a:lnTo>
                    <a:pt x="0" y="12"/>
                  </a:lnTo>
                  <a:lnTo>
                    <a:pt x="14" y="0"/>
                  </a:lnTo>
                  <a:lnTo>
                    <a:pt x="106" y="121"/>
                  </a:lnTo>
                  <a:lnTo>
                    <a:pt x="89" y="132"/>
                  </a:lnTo>
                  <a:lnTo>
                    <a:pt x="89" y="132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13"/>
            <p:cNvSpPr/>
            <p:nvPr/>
          </p:nvSpPr>
          <p:spPr bwMode="auto">
            <a:xfrm>
              <a:off x="-1906588" y="3060700"/>
              <a:ext cx="247650" cy="52388"/>
            </a:xfrm>
            <a:custGeom>
              <a:gdLst>
                <a:gd fmla="*/ 3 w 156" name="T0"/>
                <a:gd fmla="*/ 33 h 33" name="T1"/>
                <a:gd fmla="*/ 0 w 156" name="T2"/>
                <a:gd fmla="*/ 14 h 33" name="T3"/>
                <a:gd fmla="*/ 156 w 156" name="T4"/>
                <a:gd fmla="*/ 0 h 33" name="T5"/>
                <a:gd fmla="*/ 156 w 156" name="T6"/>
                <a:gd fmla="*/ 19 h 33" name="T7"/>
                <a:gd fmla="*/ 3 w 156" name="T8"/>
                <a:gd fmla="*/ 33 h 33" name="T9"/>
                <a:gd fmla="*/ 3 w 156" name="T10"/>
                <a:gd fmla="*/ 33 h 3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3" w="156">
                  <a:moveTo>
                    <a:pt x="3" y="33"/>
                  </a:moveTo>
                  <a:lnTo>
                    <a:pt x="0" y="14"/>
                  </a:lnTo>
                  <a:lnTo>
                    <a:pt x="156" y="0"/>
                  </a:lnTo>
                  <a:lnTo>
                    <a:pt x="156" y="19"/>
                  </a:lnTo>
                  <a:lnTo>
                    <a:pt x="3" y="33"/>
                  </a:lnTo>
                  <a:lnTo>
                    <a:pt x="3" y="33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Oval 7"/>
            <p:cNvSpPr>
              <a:spLocks noChangeArrowheads="1"/>
            </p:cNvSpPr>
            <p:nvPr/>
          </p:nvSpPr>
          <p:spPr bwMode="auto">
            <a:xfrm>
              <a:off x="-1730375" y="2928938"/>
              <a:ext cx="252413" cy="2508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Oval 8"/>
            <p:cNvSpPr>
              <a:spLocks noChangeArrowheads="1"/>
            </p:cNvSpPr>
            <p:nvPr/>
          </p:nvSpPr>
          <p:spPr bwMode="auto">
            <a:xfrm>
              <a:off x="-1497013" y="3198813"/>
              <a:ext cx="160338" cy="1651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Oval 9"/>
            <p:cNvSpPr>
              <a:spLocks noChangeArrowheads="1"/>
            </p:cNvSpPr>
            <p:nvPr/>
          </p:nvSpPr>
          <p:spPr bwMode="auto">
            <a:xfrm>
              <a:off x="-1984375" y="3022600"/>
              <a:ext cx="160338" cy="161925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1" name="Oval 10"/>
            <p:cNvSpPr>
              <a:spLocks noChangeArrowheads="1"/>
            </p:cNvSpPr>
            <p:nvPr/>
          </p:nvSpPr>
          <p:spPr bwMode="auto">
            <a:xfrm>
              <a:off x="-1571625" y="2673350"/>
              <a:ext cx="160338" cy="161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02" name="Gruppieren 201"/>
          <p:cNvGrpSpPr/>
          <p:nvPr/>
        </p:nvGrpSpPr>
        <p:grpSpPr>
          <a:xfrm>
            <a:off x="10468056" y="1867322"/>
            <a:ext cx="379937" cy="616679"/>
            <a:chOff x="4554396" y="4295623"/>
            <a:chExt cx="159078" cy="258200"/>
          </a:xfrm>
          <a:solidFill>
            <a:srgbClr val="C8C8C8"/>
          </a:solidFill>
        </p:grpSpPr>
        <p:sp>
          <p:nvSpPr>
            <p:cNvPr id="203" name="Oval 23"/>
            <p:cNvSpPr>
              <a:spLocks noChangeArrowheads="1"/>
            </p:cNvSpPr>
            <p:nvPr/>
          </p:nvSpPr>
          <p:spPr bwMode="auto">
            <a:xfrm>
              <a:off x="4619811" y="4295623"/>
              <a:ext cx="93663" cy="9048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4" name="Oval 24"/>
            <p:cNvSpPr>
              <a:spLocks noChangeArrowheads="1"/>
            </p:cNvSpPr>
            <p:nvPr/>
          </p:nvSpPr>
          <p:spPr bwMode="auto">
            <a:xfrm>
              <a:off x="4554396" y="4388188"/>
              <a:ext cx="79371" cy="79378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Oval 25"/>
            <p:cNvSpPr>
              <a:spLocks noChangeArrowheads="1"/>
            </p:cNvSpPr>
            <p:nvPr/>
          </p:nvSpPr>
          <p:spPr bwMode="auto">
            <a:xfrm>
              <a:off x="4593454" y="4504611"/>
              <a:ext cx="44450" cy="49212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06" name="Gruppieren 205"/>
          <p:cNvGrpSpPr/>
          <p:nvPr/>
        </p:nvGrpSpPr>
        <p:grpSpPr>
          <a:xfrm>
            <a:off x="10468056" y="5227780"/>
            <a:ext cx="1395031" cy="1395031"/>
            <a:chOff x="1089025" y="2843213"/>
            <a:chExt cx="1195388" cy="1195387"/>
          </a:xfrm>
        </p:grpSpPr>
        <p:sp>
          <p:nvSpPr>
            <p:cNvPr id="207" name="Freeform 46"/>
            <p:cNvSpPr>
              <a:spLocks noEditPoints="1"/>
            </p:cNvSpPr>
            <p:nvPr/>
          </p:nvSpPr>
          <p:spPr bwMode="auto">
            <a:xfrm>
              <a:off x="1089025" y="2843213"/>
              <a:ext cx="1195388" cy="1195387"/>
            </a:xfrm>
            <a:custGeom>
              <a:gdLst>
                <a:gd fmla="*/ 659 w 753" name="T0"/>
                <a:gd fmla="*/ 290 h 753" name="T1"/>
                <a:gd fmla="*/ 661 w 753" name="T2"/>
                <a:gd fmla="*/ 156 h 753" name="T3"/>
                <a:gd fmla="*/ 635 w 753" name="T4"/>
                <a:gd fmla="*/ 104 h 753" name="T5"/>
                <a:gd fmla="*/ 500 w 753" name="T6"/>
                <a:gd fmla="*/ 125 h 753" name="T7"/>
                <a:gd fmla="*/ 408 w 753" name="T8"/>
                <a:gd fmla="*/ 11 h 753" name="T9"/>
                <a:gd fmla="*/ 316 w 753" name="T10"/>
                <a:gd fmla="*/ 42 h 753" name="T11"/>
                <a:gd fmla="*/ 193 w 753" name="T12"/>
                <a:gd fmla="*/ 99 h 753" name="T13"/>
                <a:gd fmla="*/ 111 w 753" name="T14"/>
                <a:gd fmla="*/ 111 h 753" name="T15"/>
                <a:gd fmla="*/ 101 w 753" name="T16"/>
                <a:gd fmla="*/ 205 h 753" name="T17"/>
                <a:gd fmla="*/ 30 w 753" name="T18"/>
                <a:gd fmla="*/ 323 h 753" name="T19"/>
                <a:gd fmla="*/ 7 w 753" name="T20"/>
                <a:gd fmla="*/ 403 h 753" name="T21"/>
                <a:gd fmla="*/ 130 w 753" name="T22"/>
                <a:gd fmla="*/ 488 h 753" name="T23"/>
                <a:gd fmla="*/ 101 w 753" name="T24"/>
                <a:gd fmla="*/ 628 h 753" name="T25"/>
                <a:gd fmla="*/ 156 w 753" name="T26"/>
                <a:gd fmla="*/ 661 h 753" name="T27"/>
                <a:gd fmla="*/ 290 w 753" name="T28"/>
                <a:gd fmla="*/ 661 h 753" name="T29"/>
                <a:gd fmla="*/ 380 w 753" name="T30"/>
                <a:gd fmla="*/ 753 h 753" name="T31"/>
                <a:gd fmla="*/ 470 w 753" name="T32"/>
                <a:gd fmla="*/ 644 h 753" name="T33"/>
                <a:gd fmla="*/ 607 w 753" name="T34"/>
                <a:gd fmla="*/ 661 h 753" name="T35"/>
                <a:gd fmla="*/ 656 w 753" name="T36"/>
                <a:gd fmla="*/ 621 h 753" name="T37"/>
                <a:gd fmla="*/ 616 w 753" name="T38"/>
                <a:gd fmla="*/ 477 h 753" name="T39"/>
                <a:gd fmla="*/ 751 w 753" name="T40"/>
                <a:gd fmla="*/ 396 h 753" name="T41"/>
                <a:gd fmla="*/ 588 w 753" name="T42"/>
                <a:gd fmla="*/ 115 h 753" name="T43"/>
                <a:gd fmla="*/ 633 w 753" name="T44"/>
                <a:gd fmla="*/ 210 h 753" name="T45"/>
                <a:gd fmla="*/ 484 w 753" name="T46"/>
                <a:gd fmla="*/ 167 h 753" name="T47"/>
                <a:gd fmla="*/ 255 w 753" name="T48"/>
                <a:gd fmla="*/ 328 h 753" name="T49"/>
                <a:gd fmla="*/ 500 w 753" name="T50"/>
                <a:gd fmla="*/ 377 h 753" name="T51"/>
                <a:gd fmla="*/ 352 w 753" name="T52"/>
                <a:gd fmla="*/ 503 h 753" name="T53"/>
                <a:gd fmla="*/ 151 w 753" name="T54"/>
                <a:gd fmla="*/ 283 h 753" name="T55"/>
                <a:gd fmla="*/ 269 w 753" name="T56"/>
                <a:gd fmla="*/ 307 h 753" name="T57"/>
                <a:gd fmla="*/ 252 w 753" name="T58"/>
                <a:gd fmla="*/ 403 h 753" name="T59"/>
                <a:gd fmla="*/ 196 w 753" name="T60"/>
                <a:gd fmla="*/ 399 h 753" name="T61"/>
                <a:gd fmla="*/ 347 w 753" name="T62"/>
                <a:gd fmla="*/ 238 h 753" name="T63"/>
                <a:gd fmla="*/ 493 w 753" name="T64"/>
                <a:gd fmla="*/ 262 h 753" name="T65"/>
                <a:gd fmla="*/ 453 w 753" name="T66"/>
                <a:gd fmla="*/ 498 h 753" name="T67"/>
                <a:gd fmla="*/ 564 w 753" name="T68"/>
                <a:gd fmla="*/ 481 h 753" name="T69"/>
                <a:gd fmla="*/ 503 w 753" name="T70"/>
                <a:gd fmla="*/ 370 h 753" name="T71"/>
                <a:gd fmla="*/ 583 w 753" name="T72"/>
                <a:gd fmla="*/ 318 h 753" name="T73"/>
                <a:gd fmla="*/ 406 w 753" name="T74"/>
                <a:gd fmla="*/ 231 h 753" name="T75"/>
                <a:gd fmla="*/ 342 w 753" name="T76"/>
                <a:gd fmla="*/ 42 h 753" name="T77"/>
                <a:gd fmla="*/ 456 w 753" name="T78"/>
                <a:gd fmla="*/ 111 h 753" name="T79"/>
                <a:gd fmla="*/ 278 w 753" name="T80"/>
                <a:gd fmla="*/ 170 h 753" name="T81"/>
                <a:gd fmla="*/ 274 w 753" name="T82"/>
                <a:gd fmla="*/ 191 h 753" name="T83"/>
                <a:gd fmla="*/ 127 w 753" name="T84"/>
                <a:gd fmla="*/ 130 h 753" name="T85"/>
                <a:gd fmla="*/ 276 w 753" name="T86"/>
                <a:gd fmla="*/ 148 h 753" name="T87"/>
                <a:gd fmla="*/ 108 w 753" name="T88"/>
                <a:gd fmla="*/ 455 h 753" name="T89"/>
                <a:gd fmla="*/ 42 w 753" name="T90"/>
                <a:gd fmla="*/ 342 h 753" name="T91"/>
                <a:gd fmla="*/ 193 w 753" name="T92"/>
                <a:gd fmla="*/ 396 h 753" name="T93"/>
                <a:gd fmla="*/ 167 w 753" name="T94"/>
                <a:gd fmla="*/ 640 h 753" name="T95"/>
                <a:gd fmla="*/ 120 w 753" name="T96"/>
                <a:gd fmla="*/ 545 h 753" name="T97"/>
                <a:gd fmla="*/ 271 w 753" name="T98"/>
                <a:gd fmla="*/ 588 h 753" name="T99"/>
                <a:gd fmla="*/ 354 w 753" name="T100"/>
                <a:gd fmla="*/ 557 h 753" name="T101"/>
                <a:gd fmla="*/ 394 w 753" name="T102"/>
                <a:gd fmla="*/ 725 h 753" name="T103"/>
                <a:gd fmla="*/ 285 w 753" name="T104"/>
                <a:gd fmla="*/ 611 h 753" name="T105"/>
                <a:gd fmla="*/ 453 w 753" name="T106"/>
                <a:gd fmla="*/ 595 h 753" name="T107"/>
                <a:gd fmla="*/ 621 w 753" name="T108"/>
                <a:gd fmla="*/ 507 h 753" name="T109"/>
                <a:gd fmla="*/ 611 w 753" name="T110"/>
                <a:gd fmla="*/ 635 h 753" name="T111"/>
                <a:gd fmla="*/ 486 w 753" name="T112"/>
                <a:gd fmla="*/ 566 h 753" name="T113"/>
                <a:gd fmla="*/ 713 w 753" name="T114"/>
                <a:gd fmla="*/ 411 h 753" name="T115"/>
                <a:gd fmla="*/ 562 w 753" name="T116"/>
                <a:gd fmla="*/ 359 h 753" name="T117"/>
                <a:gd fmla="*/ 725 w 753" name="T118"/>
                <a:gd fmla="*/ 361 h 753" name="T1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b="b" l="0" r="r" t="0"/>
              <a:pathLst>
                <a:path h="753" w="753">
                  <a:moveTo>
                    <a:pt x="753" y="375"/>
                  </a:moveTo>
                  <a:lnTo>
                    <a:pt x="753" y="368"/>
                  </a:lnTo>
                  <a:lnTo>
                    <a:pt x="751" y="359"/>
                  </a:lnTo>
                  <a:lnTo>
                    <a:pt x="748" y="351"/>
                  </a:lnTo>
                  <a:lnTo>
                    <a:pt x="744" y="347"/>
                  </a:lnTo>
                  <a:lnTo>
                    <a:pt x="739" y="340"/>
                  </a:lnTo>
                  <a:lnTo>
                    <a:pt x="734" y="335"/>
                  </a:lnTo>
                  <a:lnTo>
                    <a:pt x="730" y="328"/>
                  </a:lnTo>
                  <a:lnTo>
                    <a:pt x="722" y="323"/>
                  </a:lnTo>
                  <a:lnTo>
                    <a:pt x="713" y="316"/>
                  </a:lnTo>
                  <a:lnTo>
                    <a:pt x="701" y="309"/>
                  </a:lnTo>
                  <a:lnTo>
                    <a:pt x="689" y="302"/>
                  </a:lnTo>
                  <a:lnTo>
                    <a:pt x="675" y="297"/>
                  </a:lnTo>
                  <a:lnTo>
                    <a:pt x="659" y="290"/>
                  </a:lnTo>
                  <a:lnTo>
                    <a:pt x="642" y="285"/>
                  </a:lnTo>
                  <a:lnTo>
                    <a:pt x="630" y="283"/>
                  </a:lnTo>
                  <a:lnTo>
                    <a:pt x="616" y="278"/>
                  </a:lnTo>
                  <a:lnTo>
                    <a:pt x="623" y="266"/>
                  </a:lnTo>
                  <a:lnTo>
                    <a:pt x="630" y="255"/>
                  </a:lnTo>
                  <a:lnTo>
                    <a:pt x="637" y="241"/>
                  </a:lnTo>
                  <a:lnTo>
                    <a:pt x="642" y="229"/>
                  </a:lnTo>
                  <a:lnTo>
                    <a:pt x="647" y="217"/>
                  </a:lnTo>
                  <a:lnTo>
                    <a:pt x="652" y="205"/>
                  </a:lnTo>
                  <a:lnTo>
                    <a:pt x="654" y="193"/>
                  </a:lnTo>
                  <a:lnTo>
                    <a:pt x="659" y="181"/>
                  </a:lnTo>
                  <a:lnTo>
                    <a:pt x="659" y="172"/>
                  </a:lnTo>
                  <a:lnTo>
                    <a:pt x="661" y="163"/>
                  </a:lnTo>
                  <a:lnTo>
                    <a:pt x="661" y="156"/>
                  </a:lnTo>
                  <a:lnTo>
                    <a:pt x="659" y="148"/>
                  </a:lnTo>
                  <a:lnTo>
                    <a:pt x="659" y="141"/>
                  </a:lnTo>
                  <a:lnTo>
                    <a:pt x="656" y="134"/>
                  </a:lnTo>
                  <a:lnTo>
                    <a:pt x="654" y="127"/>
                  </a:lnTo>
                  <a:lnTo>
                    <a:pt x="649" y="120"/>
                  </a:lnTo>
                  <a:lnTo>
                    <a:pt x="644" y="113"/>
                  </a:lnTo>
                  <a:lnTo>
                    <a:pt x="647" y="113"/>
                  </a:lnTo>
                  <a:lnTo>
                    <a:pt x="644" y="113"/>
                  </a:lnTo>
                  <a:lnTo>
                    <a:pt x="644" y="111"/>
                  </a:lnTo>
                  <a:lnTo>
                    <a:pt x="642" y="111"/>
                  </a:lnTo>
                  <a:lnTo>
                    <a:pt x="642" y="111"/>
                  </a:lnTo>
                  <a:lnTo>
                    <a:pt x="640" y="108"/>
                  </a:lnTo>
                  <a:lnTo>
                    <a:pt x="640" y="108"/>
                  </a:lnTo>
                  <a:lnTo>
                    <a:pt x="635" y="104"/>
                  </a:lnTo>
                  <a:lnTo>
                    <a:pt x="628" y="101"/>
                  </a:lnTo>
                  <a:lnTo>
                    <a:pt x="621" y="96"/>
                  </a:lnTo>
                  <a:lnTo>
                    <a:pt x="614" y="96"/>
                  </a:lnTo>
                  <a:lnTo>
                    <a:pt x="607" y="94"/>
                  </a:lnTo>
                  <a:lnTo>
                    <a:pt x="600" y="94"/>
                  </a:lnTo>
                  <a:lnTo>
                    <a:pt x="590" y="94"/>
                  </a:lnTo>
                  <a:lnTo>
                    <a:pt x="583" y="94"/>
                  </a:lnTo>
                  <a:lnTo>
                    <a:pt x="574" y="96"/>
                  </a:lnTo>
                  <a:lnTo>
                    <a:pt x="562" y="99"/>
                  </a:lnTo>
                  <a:lnTo>
                    <a:pt x="550" y="104"/>
                  </a:lnTo>
                  <a:lnTo>
                    <a:pt x="538" y="108"/>
                  </a:lnTo>
                  <a:lnTo>
                    <a:pt x="526" y="111"/>
                  </a:lnTo>
                  <a:lnTo>
                    <a:pt x="512" y="118"/>
                  </a:lnTo>
                  <a:lnTo>
                    <a:pt x="500" y="125"/>
                  </a:lnTo>
                  <a:lnTo>
                    <a:pt x="489" y="130"/>
                  </a:lnTo>
                  <a:lnTo>
                    <a:pt x="477" y="137"/>
                  </a:lnTo>
                  <a:lnTo>
                    <a:pt x="472" y="125"/>
                  </a:lnTo>
                  <a:lnTo>
                    <a:pt x="470" y="111"/>
                  </a:lnTo>
                  <a:lnTo>
                    <a:pt x="463" y="94"/>
                  </a:lnTo>
                  <a:lnTo>
                    <a:pt x="458" y="80"/>
                  </a:lnTo>
                  <a:lnTo>
                    <a:pt x="451" y="66"/>
                  </a:lnTo>
                  <a:lnTo>
                    <a:pt x="446" y="54"/>
                  </a:lnTo>
                  <a:lnTo>
                    <a:pt x="439" y="42"/>
                  </a:lnTo>
                  <a:lnTo>
                    <a:pt x="432" y="30"/>
                  </a:lnTo>
                  <a:lnTo>
                    <a:pt x="425" y="26"/>
                  </a:lnTo>
                  <a:lnTo>
                    <a:pt x="420" y="21"/>
                  </a:lnTo>
                  <a:lnTo>
                    <a:pt x="415" y="16"/>
                  </a:lnTo>
                  <a:lnTo>
                    <a:pt x="408" y="11"/>
                  </a:lnTo>
                  <a:lnTo>
                    <a:pt x="401" y="7"/>
                  </a:lnTo>
                  <a:lnTo>
                    <a:pt x="396" y="4"/>
                  </a:lnTo>
                  <a:lnTo>
                    <a:pt x="387" y="2"/>
                  </a:lnTo>
                  <a:lnTo>
                    <a:pt x="380" y="0"/>
                  </a:lnTo>
                  <a:lnTo>
                    <a:pt x="373" y="0"/>
                  </a:lnTo>
                  <a:lnTo>
                    <a:pt x="366" y="2"/>
                  </a:lnTo>
                  <a:lnTo>
                    <a:pt x="359" y="4"/>
                  </a:lnTo>
                  <a:lnTo>
                    <a:pt x="352" y="7"/>
                  </a:lnTo>
                  <a:lnTo>
                    <a:pt x="344" y="11"/>
                  </a:lnTo>
                  <a:lnTo>
                    <a:pt x="340" y="16"/>
                  </a:lnTo>
                  <a:lnTo>
                    <a:pt x="333" y="21"/>
                  </a:lnTo>
                  <a:lnTo>
                    <a:pt x="328" y="26"/>
                  </a:lnTo>
                  <a:lnTo>
                    <a:pt x="323" y="30"/>
                  </a:lnTo>
                  <a:lnTo>
                    <a:pt x="316" y="42"/>
                  </a:lnTo>
                  <a:lnTo>
                    <a:pt x="309" y="54"/>
                  </a:lnTo>
                  <a:lnTo>
                    <a:pt x="302" y="66"/>
                  </a:lnTo>
                  <a:lnTo>
                    <a:pt x="297" y="80"/>
                  </a:lnTo>
                  <a:lnTo>
                    <a:pt x="290" y="94"/>
                  </a:lnTo>
                  <a:lnTo>
                    <a:pt x="285" y="111"/>
                  </a:lnTo>
                  <a:lnTo>
                    <a:pt x="281" y="125"/>
                  </a:lnTo>
                  <a:lnTo>
                    <a:pt x="278" y="137"/>
                  </a:lnTo>
                  <a:lnTo>
                    <a:pt x="267" y="130"/>
                  </a:lnTo>
                  <a:lnTo>
                    <a:pt x="255" y="125"/>
                  </a:lnTo>
                  <a:lnTo>
                    <a:pt x="241" y="118"/>
                  </a:lnTo>
                  <a:lnTo>
                    <a:pt x="229" y="111"/>
                  </a:lnTo>
                  <a:lnTo>
                    <a:pt x="215" y="108"/>
                  </a:lnTo>
                  <a:lnTo>
                    <a:pt x="203" y="104"/>
                  </a:lnTo>
                  <a:lnTo>
                    <a:pt x="193" y="99"/>
                  </a:lnTo>
                  <a:lnTo>
                    <a:pt x="181" y="96"/>
                  </a:lnTo>
                  <a:lnTo>
                    <a:pt x="170" y="94"/>
                  </a:lnTo>
                  <a:lnTo>
                    <a:pt x="163" y="94"/>
                  </a:lnTo>
                  <a:lnTo>
                    <a:pt x="156" y="94"/>
                  </a:lnTo>
                  <a:lnTo>
                    <a:pt x="148" y="94"/>
                  </a:lnTo>
                  <a:lnTo>
                    <a:pt x="141" y="96"/>
                  </a:lnTo>
                  <a:lnTo>
                    <a:pt x="132" y="96"/>
                  </a:lnTo>
                  <a:lnTo>
                    <a:pt x="127" y="101"/>
                  </a:lnTo>
                  <a:lnTo>
                    <a:pt x="120" y="104"/>
                  </a:lnTo>
                  <a:lnTo>
                    <a:pt x="113" y="108"/>
                  </a:lnTo>
                  <a:lnTo>
                    <a:pt x="113" y="108"/>
                  </a:lnTo>
                  <a:lnTo>
                    <a:pt x="113" y="111"/>
                  </a:lnTo>
                  <a:lnTo>
                    <a:pt x="111" y="111"/>
                  </a:lnTo>
                  <a:lnTo>
                    <a:pt x="111" y="111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4" y="120"/>
                  </a:lnTo>
                  <a:lnTo>
                    <a:pt x="101" y="127"/>
                  </a:lnTo>
                  <a:lnTo>
                    <a:pt x="99" y="134"/>
                  </a:lnTo>
                  <a:lnTo>
                    <a:pt x="96" y="141"/>
                  </a:lnTo>
                  <a:lnTo>
                    <a:pt x="94" y="148"/>
                  </a:lnTo>
                  <a:lnTo>
                    <a:pt x="94" y="156"/>
                  </a:lnTo>
                  <a:lnTo>
                    <a:pt x="94" y="163"/>
                  </a:lnTo>
                  <a:lnTo>
                    <a:pt x="94" y="172"/>
                  </a:lnTo>
                  <a:lnTo>
                    <a:pt x="96" y="181"/>
                  </a:lnTo>
                  <a:lnTo>
                    <a:pt x="99" y="193"/>
                  </a:lnTo>
                  <a:lnTo>
                    <a:pt x="101" y="205"/>
                  </a:lnTo>
                  <a:lnTo>
                    <a:pt x="106" y="217"/>
                  </a:lnTo>
                  <a:lnTo>
                    <a:pt x="111" y="229"/>
                  </a:lnTo>
                  <a:lnTo>
                    <a:pt x="118" y="241"/>
                  </a:lnTo>
                  <a:lnTo>
                    <a:pt x="125" y="255"/>
                  </a:lnTo>
                  <a:lnTo>
                    <a:pt x="130" y="266"/>
                  </a:lnTo>
                  <a:lnTo>
                    <a:pt x="137" y="278"/>
                  </a:lnTo>
                  <a:lnTo>
                    <a:pt x="125" y="283"/>
                  </a:lnTo>
                  <a:lnTo>
                    <a:pt x="111" y="285"/>
                  </a:lnTo>
                  <a:lnTo>
                    <a:pt x="94" y="290"/>
                  </a:lnTo>
                  <a:lnTo>
                    <a:pt x="80" y="297"/>
                  </a:lnTo>
                  <a:lnTo>
                    <a:pt x="66" y="302"/>
                  </a:lnTo>
                  <a:lnTo>
                    <a:pt x="54" y="309"/>
                  </a:lnTo>
                  <a:lnTo>
                    <a:pt x="42" y="316"/>
                  </a:lnTo>
                  <a:lnTo>
                    <a:pt x="30" y="323"/>
                  </a:lnTo>
                  <a:lnTo>
                    <a:pt x="26" y="328"/>
                  </a:lnTo>
                  <a:lnTo>
                    <a:pt x="21" y="335"/>
                  </a:lnTo>
                  <a:lnTo>
                    <a:pt x="14" y="340"/>
                  </a:lnTo>
                  <a:lnTo>
                    <a:pt x="11" y="347"/>
                  </a:lnTo>
                  <a:lnTo>
                    <a:pt x="7" y="351"/>
                  </a:lnTo>
                  <a:lnTo>
                    <a:pt x="4" y="359"/>
                  </a:lnTo>
                  <a:lnTo>
                    <a:pt x="2" y="368"/>
                  </a:lnTo>
                  <a:lnTo>
                    <a:pt x="0" y="375"/>
                  </a:lnTo>
                  <a:lnTo>
                    <a:pt x="0" y="375"/>
                  </a:lnTo>
                  <a:lnTo>
                    <a:pt x="0" y="380"/>
                  </a:lnTo>
                  <a:lnTo>
                    <a:pt x="0" y="380"/>
                  </a:lnTo>
                  <a:lnTo>
                    <a:pt x="2" y="389"/>
                  </a:lnTo>
                  <a:lnTo>
                    <a:pt x="4" y="396"/>
                  </a:lnTo>
                  <a:lnTo>
                    <a:pt x="7" y="403"/>
                  </a:lnTo>
                  <a:lnTo>
                    <a:pt x="11" y="408"/>
                  </a:lnTo>
                  <a:lnTo>
                    <a:pt x="14" y="415"/>
                  </a:lnTo>
                  <a:lnTo>
                    <a:pt x="21" y="420"/>
                  </a:lnTo>
                  <a:lnTo>
                    <a:pt x="26" y="427"/>
                  </a:lnTo>
                  <a:lnTo>
                    <a:pt x="30" y="432"/>
                  </a:lnTo>
                  <a:lnTo>
                    <a:pt x="42" y="439"/>
                  </a:lnTo>
                  <a:lnTo>
                    <a:pt x="54" y="446"/>
                  </a:lnTo>
                  <a:lnTo>
                    <a:pt x="66" y="453"/>
                  </a:lnTo>
                  <a:lnTo>
                    <a:pt x="80" y="458"/>
                  </a:lnTo>
                  <a:lnTo>
                    <a:pt x="94" y="465"/>
                  </a:lnTo>
                  <a:lnTo>
                    <a:pt x="111" y="470"/>
                  </a:lnTo>
                  <a:lnTo>
                    <a:pt x="125" y="474"/>
                  </a:lnTo>
                  <a:lnTo>
                    <a:pt x="137" y="477"/>
                  </a:lnTo>
                  <a:lnTo>
                    <a:pt x="130" y="488"/>
                  </a:lnTo>
                  <a:lnTo>
                    <a:pt x="125" y="500"/>
                  </a:lnTo>
                  <a:lnTo>
                    <a:pt x="118" y="514"/>
                  </a:lnTo>
                  <a:lnTo>
                    <a:pt x="111" y="526"/>
                  </a:lnTo>
                  <a:lnTo>
                    <a:pt x="106" y="538"/>
                  </a:lnTo>
                  <a:lnTo>
                    <a:pt x="101" y="550"/>
                  </a:lnTo>
                  <a:lnTo>
                    <a:pt x="99" y="562"/>
                  </a:lnTo>
                  <a:lnTo>
                    <a:pt x="96" y="573"/>
                  </a:lnTo>
                  <a:lnTo>
                    <a:pt x="94" y="583"/>
                  </a:lnTo>
                  <a:lnTo>
                    <a:pt x="94" y="592"/>
                  </a:lnTo>
                  <a:lnTo>
                    <a:pt x="94" y="599"/>
                  </a:lnTo>
                  <a:lnTo>
                    <a:pt x="94" y="606"/>
                  </a:lnTo>
                  <a:lnTo>
                    <a:pt x="96" y="614"/>
                  </a:lnTo>
                  <a:lnTo>
                    <a:pt x="99" y="621"/>
                  </a:lnTo>
                  <a:lnTo>
                    <a:pt x="101" y="628"/>
                  </a:lnTo>
                  <a:lnTo>
                    <a:pt x="104" y="635"/>
                  </a:lnTo>
                  <a:lnTo>
                    <a:pt x="108" y="642"/>
                  </a:lnTo>
                  <a:lnTo>
                    <a:pt x="108" y="642"/>
                  </a:lnTo>
                  <a:lnTo>
                    <a:pt x="108" y="642"/>
                  </a:lnTo>
                  <a:lnTo>
                    <a:pt x="111" y="642"/>
                  </a:lnTo>
                  <a:lnTo>
                    <a:pt x="111" y="644"/>
                  </a:lnTo>
                  <a:lnTo>
                    <a:pt x="113" y="644"/>
                  </a:lnTo>
                  <a:lnTo>
                    <a:pt x="113" y="647"/>
                  </a:lnTo>
                  <a:lnTo>
                    <a:pt x="120" y="651"/>
                  </a:lnTo>
                  <a:lnTo>
                    <a:pt x="127" y="654"/>
                  </a:lnTo>
                  <a:lnTo>
                    <a:pt x="132" y="656"/>
                  </a:lnTo>
                  <a:lnTo>
                    <a:pt x="141" y="658"/>
                  </a:lnTo>
                  <a:lnTo>
                    <a:pt x="148" y="661"/>
                  </a:lnTo>
                  <a:lnTo>
                    <a:pt x="156" y="661"/>
                  </a:lnTo>
                  <a:lnTo>
                    <a:pt x="163" y="661"/>
                  </a:lnTo>
                  <a:lnTo>
                    <a:pt x="170" y="661"/>
                  </a:lnTo>
                  <a:lnTo>
                    <a:pt x="181" y="658"/>
                  </a:lnTo>
                  <a:lnTo>
                    <a:pt x="193" y="656"/>
                  </a:lnTo>
                  <a:lnTo>
                    <a:pt x="203" y="651"/>
                  </a:lnTo>
                  <a:lnTo>
                    <a:pt x="215" y="649"/>
                  </a:lnTo>
                  <a:lnTo>
                    <a:pt x="229" y="642"/>
                  </a:lnTo>
                  <a:lnTo>
                    <a:pt x="241" y="637"/>
                  </a:lnTo>
                  <a:lnTo>
                    <a:pt x="255" y="630"/>
                  </a:lnTo>
                  <a:lnTo>
                    <a:pt x="267" y="623"/>
                  </a:lnTo>
                  <a:lnTo>
                    <a:pt x="278" y="618"/>
                  </a:lnTo>
                  <a:lnTo>
                    <a:pt x="281" y="630"/>
                  </a:lnTo>
                  <a:lnTo>
                    <a:pt x="285" y="644"/>
                  </a:lnTo>
                  <a:lnTo>
                    <a:pt x="290" y="661"/>
                  </a:lnTo>
                  <a:lnTo>
                    <a:pt x="297" y="675"/>
                  </a:lnTo>
                  <a:lnTo>
                    <a:pt x="302" y="689"/>
                  </a:lnTo>
                  <a:lnTo>
                    <a:pt x="309" y="701"/>
                  </a:lnTo>
                  <a:lnTo>
                    <a:pt x="316" y="713"/>
                  </a:lnTo>
                  <a:lnTo>
                    <a:pt x="323" y="722"/>
                  </a:lnTo>
                  <a:lnTo>
                    <a:pt x="328" y="729"/>
                  </a:lnTo>
                  <a:lnTo>
                    <a:pt x="333" y="734"/>
                  </a:lnTo>
                  <a:lnTo>
                    <a:pt x="340" y="739"/>
                  </a:lnTo>
                  <a:lnTo>
                    <a:pt x="344" y="743"/>
                  </a:lnTo>
                  <a:lnTo>
                    <a:pt x="352" y="748"/>
                  </a:lnTo>
                  <a:lnTo>
                    <a:pt x="359" y="751"/>
                  </a:lnTo>
                  <a:lnTo>
                    <a:pt x="366" y="753"/>
                  </a:lnTo>
                  <a:lnTo>
                    <a:pt x="373" y="753"/>
                  </a:lnTo>
                  <a:lnTo>
                    <a:pt x="380" y="753"/>
                  </a:lnTo>
                  <a:lnTo>
                    <a:pt x="387" y="753"/>
                  </a:lnTo>
                  <a:lnTo>
                    <a:pt x="396" y="751"/>
                  </a:lnTo>
                  <a:lnTo>
                    <a:pt x="401" y="748"/>
                  </a:lnTo>
                  <a:lnTo>
                    <a:pt x="408" y="743"/>
                  </a:lnTo>
                  <a:lnTo>
                    <a:pt x="415" y="739"/>
                  </a:lnTo>
                  <a:lnTo>
                    <a:pt x="420" y="734"/>
                  </a:lnTo>
                  <a:lnTo>
                    <a:pt x="425" y="729"/>
                  </a:lnTo>
                  <a:lnTo>
                    <a:pt x="432" y="722"/>
                  </a:lnTo>
                  <a:lnTo>
                    <a:pt x="439" y="713"/>
                  </a:lnTo>
                  <a:lnTo>
                    <a:pt x="446" y="701"/>
                  </a:lnTo>
                  <a:lnTo>
                    <a:pt x="451" y="689"/>
                  </a:lnTo>
                  <a:lnTo>
                    <a:pt x="458" y="675"/>
                  </a:lnTo>
                  <a:lnTo>
                    <a:pt x="463" y="661"/>
                  </a:lnTo>
                  <a:lnTo>
                    <a:pt x="470" y="644"/>
                  </a:lnTo>
                  <a:lnTo>
                    <a:pt x="472" y="630"/>
                  </a:lnTo>
                  <a:lnTo>
                    <a:pt x="477" y="618"/>
                  </a:lnTo>
                  <a:lnTo>
                    <a:pt x="489" y="623"/>
                  </a:lnTo>
                  <a:lnTo>
                    <a:pt x="500" y="630"/>
                  </a:lnTo>
                  <a:lnTo>
                    <a:pt x="512" y="637"/>
                  </a:lnTo>
                  <a:lnTo>
                    <a:pt x="526" y="642"/>
                  </a:lnTo>
                  <a:lnTo>
                    <a:pt x="538" y="649"/>
                  </a:lnTo>
                  <a:lnTo>
                    <a:pt x="550" y="651"/>
                  </a:lnTo>
                  <a:lnTo>
                    <a:pt x="562" y="656"/>
                  </a:lnTo>
                  <a:lnTo>
                    <a:pt x="574" y="658"/>
                  </a:lnTo>
                  <a:lnTo>
                    <a:pt x="583" y="661"/>
                  </a:lnTo>
                  <a:lnTo>
                    <a:pt x="590" y="661"/>
                  </a:lnTo>
                  <a:lnTo>
                    <a:pt x="600" y="661"/>
                  </a:lnTo>
                  <a:lnTo>
                    <a:pt x="607" y="661"/>
                  </a:lnTo>
                  <a:lnTo>
                    <a:pt x="614" y="658"/>
                  </a:lnTo>
                  <a:lnTo>
                    <a:pt x="621" y="656"/>
                  </a:lnTo>
                  <a:lnTo>
                    <a:pt x="628" y="654"/>
                  </a:lnTo>
                  <a:lnTo>
                    <a:pt x="635" y="651"/>
                  </a:lnTo>
                  <a:lnTo>
                    <a:pt x="640" y="647"/>
                  </a:lnTo>
                  <a:lnTo>
                    <a:pt x="642" y="644"/>
                  </a:lnTo>
                  <a:lnTo>
                    <a:pt x="642" y="644"/>
                  </a:lnTo>
                  <a:lnTo>
                    <a:pt x="644" y="642"/>
                  </a:lnTo>
                  <a:lnTo>
                    <a:pt x="644" y="642"/>
                  </a:lnTo>
                  <a:lnTo>
                    <a:pt x="647" y="642"/>
                  </a:lnTo>
                  <a:lnTo>
                    <a:pt x="644" y="642"/>
                  </a:lnTo>
                  <a:lnTo>
                    <a:pt x="649" y="635"/>
                  </a:lnTo>
                  <a:lnTo>
                    <a:pt x="654" y="628"/>
                  </a:lnTo>
                  <a:lnTo>
                    <a:pt x="656" y="621"/>
                  </a:lnTo>
                  <a:lnTo>
                    <a:pt x="659" y="614"/>
                  </a:lnTo>
                  <a:lnTo>
                    <a:pt x="659" y="606"/>
                  </a:lnTo>
                  <a:lnTo>
                    <a:pt x="661" y="599"/>
                  </a:lnTo>
                  <a:lnTo>
                    <a:pt x="661" y="592"/>
                  </a:lnTo>
                  <a:lnTo>
                    <a:pt x="659" y="583"/>
                  </a:lnTo>
                  <a:lnTo>
                    <a:pt x="659" y="573"/>
                  </a:lnTo>
                  <a:lnTo>
                    <a:pt x="654" y="562"/>
                  </a:lnTo>
                  <a:lnTo>
                    <a:pt x="652" y="550"/>
                  </a:lnTo>
                  <a:lnTo>
                    <a:pt x="647" y="538"/>
                  </a:lnTo>
                  <a:lnTo>
                    <a:pt x="642" y="526"/>
                  </a:lnTo>
                  <a:lnTo>
                    <a:pt x="637" y="514"/>
                  </a:lnTo>
                  <a:lnTo>
                    <a:pt x="630" y="500"/>
                  </a:lnTo>
                  <a:lnTo>
                    <a:pt x="623" y="488"/>
                  </a:lnTo>
                  <a:lnTo>
                    <a:pt x="616" y="477"/>
                  </a:lnTo>
                  <a:lnTo>
                    <a:pt x="630" y="474"/>
                  </a:lnTo>
                  <a:lnTo>
                    <a:pt x="642" y="470"/>
                  </a:lnTo>
                  <a:lnTo>
                    <a:pt x="659" y="465"/>
                  </a:lnTo>
                  <a:lnTo>
                    <a:pt x="675" y="458"/>
                  </a:lnTo>
                  <a:lnTo>
                    <a:pt x="689" y="453"/>
                  </a:lnTo>
                  <a:lnTo>
                    <a:pt x="701" y="446"/>
                  </a:lnTo>
                  <a:lnTo>
                    <a:pt x="713" y="439"/>
                  </a:lnTo>
                  <a:lnTo>
                    <a:pt x="722" y="432"/>
                  </a:lnTo>
                  <a:lnTo>
                    <a:pt x="730" y="427"/>
                  </a:lnTo>
                  <a:lnTo>
                    <a:pt x="734" y="420"/>
                  </a:lnTo>
                  <a:lnTo>
                    <a:pt x="739" y="415"/>
                  </a:lnTo>
                  <a:lnTo>
                    <a:pt x="744" y="408"/>
                  </a:lnTo>
                  <a:lnTo>
                    <a:pt x="748" y="403"/>
                  </a:lnTo>
                  <a:lnTo>
                    <a:pt x="751" y="396"/>
                  </a:lnTo>
                  <a:lnTo>
                    <a:pt x="753" y="389"/>
                  </a:lnTo>
                  <a:lnTo>
                    <a:pt x="753" y="380"/>
                  </a:lnTo>
                  <a:lnTo>
                    <a:pt x="753" y="380"/>
                  </a:lnTo>
                  <a:lnTo>
                    <a:pt x="753" y="375"/>
                  </a:lnTo>
                  <a:lnTo>
                    <a:pt x="753" y="375"/>
                  </a:lnTo>
                  <a:close/>
                  <a:moveTo>
                    <a:pt x="493" y="139"/>
                  </a:moveTo>
                  <a:lnTo>
                    <a:pt x="507" y="134"/>
                  </a:lnTo>
                  <a:lnTo>
                    <a:pt x="519" y="130"/>
                  </a:lnTo>
                  <a:lnTo>
                    <a:pt x="531" y="125"/>
                  </a:lnTo>
                  <a:lnTo>
                    <a:pt x="543" y="120"/>
                  </a:lnTo>
                  <a:lnTo>
                    <a:pt x="555" y="118"/>
                  </a:lnTo>
                  <a:lnTo>
                    <a:pt x="567" y="115"/>
                  </a:lnTo>
                  <a:lnTo>
                    <a:pt x="578" y="115"/>
                  </a:lnTo>
                  <a:lnTo>
                    <a:pt x="588" y="115"/>
                  </a:lnTo>
                  <a:lnTo>
                    <a:pt x="597" y="115"/>
                  </a:lnTo>
                  <a:lnTo>
                    <a:pt x="604" y="118"/>
                  </a:lnTo>
                  <a:lnTo>
                    <a:pt x="611" y="120"/>
                  </a:lnTo>
                  <a:lnTo>
                    <a:pt x="618" y="125"/>
                  </a:lnTo>
                  <a:lnTo>
                    <a:pt x="626" y="130"/>
                  </a:lnTo>
                  <a:lnTo>
                    <a:pt x="630" y="134"/>
                  </a:lnTo>
                  <a:lnTo>
                    <a:pt x="633" y="141"/>
                  </a:lnTo>
                  <a:lnTo>
                    <a:pt x="637" y="151"/>
                  </a:lnTo>
                  <a:lnTo>
                    <a:pt x="637" y="158"/>
                  </a:lnTo>
                  <a:lnTo>
                    <a:pt x="640" y="167"/>
                  </a:lnTo>
                  <a:lnTo>
                    <a:pt x="640" y="177"/>
                  </a:lnTo>
                  <a:lnTo>
                    <a:pt x="637" y="189"/>
                  </a:lnTo>
                  <a:lnTo>
                    <a:pt x="635" y="198"/>
                  </a:lnTo>
                  <a:lnTo>
                    <a:pt x="633" y="210"/>
                  </a:lnTo>
                  <a:lnTo>
                    <a:pt x="630" y="222"/>
                  </a:lnTo>
                  <a:lnTo>
                    <a:pt x="626" y="236"/>
                  </a:lnTo>
                  <a:lnTo>
                    <a:pt x="621" y="248"/>
                  </a:lnTo>
                  <a:lnTo>
                    <a:pt x="614" y="262"/>
                  </a:lnTo>
                  <a:lnTo>
                    <a:pt x="607" y="276"/>
                  </a:lnTo>
                  <a:lnTo>
                    <a:pt x="588" y="271"/>
                  </a:lnTo>
                  <a:lnTo>
                    <a:pt x="567" y="266"/>
                  </a:lnTo>
                  <a:lnTo>
                    <a:pt x="543" y="264"/>
                  </a:lnTo>
                  <a:lnTo>
                    <a:pt x="522" y="259"/>
                  </a:lnTo>
                  <a:lnTo>
                    <a:pt x="496" y="257"/>
                  </a:lnTo>
                  <a:lnTo>
                    <a:pt x="493" y="233"/>
                  </a:lnTo>
                  <a:lnTo>
                    <a:pt x="491" y="212"/>
                  </a:lnTo>
                  <a:lnTo>
                    <a:pt x="486" y="189"/>
                  </a:lnTo>
                  <a:lnTo>
                    <a:pt x="484" y="167"/>
                  </a:lnTo>
                  <a:lnTo>
                    <a:pt x="479" y="148"/>
                  </a:lnTo>
                  <a:lnTo>
                    <a:pt x="493" y="139"/>
                  </a:lnTo>
                  <a:close/>
                  <a:moveTo>
                    <a:pt x="404" y="500"/>
                  </a:moveTo>
                  <a:lnTo>
                    <a:pt x="378" y="500"/>
                  </a:lnTo>
                  <a:lnTo>
                    <a:pt x="352" y="500"/>
                  </a:lnTo>
                  <a:lnTo>
                    <a:pt x="326" y="498"/>
                  </a:lnTo>
                  <a:lnTo>
                    <a:pt x="309" y="481"/>
                  </a:lnTo>
                  <a:lnTo>
                    <a:pt x="290" y="465"/>
                  </a:lnTo>
                  <a:lnTo>
                    <a:pt x="274" y="446"/>
                  </a:lnTo>
                  <a:lnTo>
                    <a:pt x="255" y="427"/>
                  </a:lnTo>
                  <a:lnTo>
                    <a:pt x="255" y="403"/>
                  </a:lnTo>
                  <a:lnTo>
                    <a:pt x="255" y="377"/>
                  </a:lnTo>
                  <a:lnTo>
                    <a:pt x="255" y="351"/>
                  </a:lnTo>
                  <a:lnTo>
                    <a:pt x="255" y="328"/>
                  </a:lnTo>
                  <a:lnTo>
                    <a:pt x="274" y="309"/>
                  </a:lnTo>
                  <a:lnTo>
                    <a:pt x="290" y="290"/>
                  </a:lnTo>
                  <a:lnTo>
                    <a:pt x="309" y="274"/>
                  </a:lnTo>
                  <a:lnTo>
                    <a:pt x="326" y="257"/>
                  </a:lnTo>
                  <a:lnTo>
                    <a:pt x="352" y="255"/>
                  </a:lnTo>
                  <a:lnTo>
                    <a:pt x="378" y="255"/>
                  </a:lnTo>
                  <a:lnTo>
                    <a:pt x="404" y="255"/>
                  </a:lnTo>
                  <a:lnTo>
                    <a:pt x="427" y="257"/>
                  </a:lnTo>
                  <a:lnTo>
                    <a:pt x="446" y="274"/>
                  </a:lnTo>
                  <a:lnTo>
                    <a:pt x="463" y="290"/>
                  </a:lnTo>
                  <a:lnTo>
                    <a:pt x="481" y="309"/>
                  </a:lnTo>
                  <a:lnTo>
                    <a:pt x="498" y="328"/>
                  </a:lnTo>
                  <a:lnTo>
                    <a:pt x="498" y="351"/>
                  </a:lnTo>
                  <a:lnTo>
                    <a:pt x="500" y="377"/>
                  </a:lnTo>
                  <a:lnTo>
                    <a:pt x="498" y="403"/>
                  </a:lnTo>
                  <a:lnTo>
                    <a:pt x="498" y="427"/>
                  </a:lnTo>
                  <a:lnTo>
                    <a:pt x="481" y="446"/>
                  </a:lnTo>
                  <a:lnTo>
                    <a:pt x="463" y="465"/>
                  </a:lnTo>
                  <a:lnTo>
                    <a:pt x="446" y="481"/>
                  </a:lnTo>
                  <a:lnTo>
                    <a:pt x="427" y="498"/>
                  </a:lnTo>
                  <a:lnTo>
                    <a:pt x="404" y="500"/>
                  </a:lnTo>
                  <a:close/>
                  <a:moveTo>
                    <a:pt x="422" y="503"/>
                  </a:moveTo>
                  <a:lnTo>
                    <a:pt x="408" y="517"/>
                  </a:lnTo>
                  <a:lnTo>
                    <a:pt x="392" y="529"/>
                  </a:lnTo>
                  <a:lnTo>
                    <a:pt x="378" y="540"/>
                  </a:lnTo>
                  <a:lnTo>
                    <a:pt x="354" y="521"/>
                  </a:lnTo>
                  <a:lnTo>
                    <a:pt x="330" y="503"/>
                  </a:lnTo>
                  <a:lnTo>
                    <a:pt x="352" y="503"/>
                  </a:lnTo>
                  <a:lnTo>
                    <a:pt x="370" y="503"/>
                  </a:lnTo>
                  <a:lnTo>
                    <a:pt x="382" y="503"/>
                  </a:lnTo>
                  <a:lnTo>
                    <a:pt x="404" y="503"/>
                  </a:lnTo>
                  <a:lnTo>
                    <a:pt x="422" y="503"/>
                  </a:lnTo>
                  <a:close/>
                  <a:moveTo>
                    <a:pt x="255" y="283"/>
                  </a:moveTo>
                  <a:lnTo>
                    <a:pt x="255" y="304"/>
                  </a:lnTo>
                  <a:lnTo>
                    <a:pt x="252" y="326"/>
                  </a:lnTo>
                  <a:lnTo>
                    <a:pt x="231" y="349"/>
                  </a:lnTo>
                  <a:lnTo>
                    <a:pt x="210" y="373"/>
                  </a:lnTo>
                  <a:lnTo>
                    <a:pt x="196" y="354"/>
                  </a:lnTo>
                  <a:lnTo>
                    <a:pt x="184" y="337"/>
                  </a:lnTo>
                  <a:lnTo>
                    <a:pt x="172" y="318"/>
                  </a:lnTo>
                  <a:lnTo>
                    <a:pt x="160" y="302"/>
                  </a:lnTo>
                  <a:lnTo>
                    <a:pt x="151" y="283"/>
                  </a:lnTo>
                  <a:lnTo>
                    <a:pt x="170" y="278"/>
                  </a:lnTo>
                  <a:lnTo>
                    <a:pt x="191" y="274"/>
                  </a:lnTo>
                  <a:lnTo>
                    <a:pt x="212" y="269"/>
                  </a:lnTo>
                  <a:lnTo>
                    <a:pt x="233" y="266"/>
                  </a:lnTo>
                  <a:lnTo>
                    <a:pt x="257" y="262"/>
                  </a:lnTo>
                  <a:lnTo>
                    <a:pt x="255" y="283"/>
                  </a:lnTo>
                  <a:close/>
                  <a:moveTo>
                    <a:pt x="257" y="302"/>
                  </a:moveTo>
                  <a:lnTo>
                    <a:pt x="259" y="281"/>
                  </a:lnTo>
                  <a:lnTo>
                    <a:pt x="262" y="262"/>
                  </a:lnTo>
                  <a:lnTo>
                    <a:pt x="281" y="259"/>
                  </a:lnTo>
                  <a:lnTo>
                    <a:pt x="300" y="257"/>
                  </a:lnTo>
                  <a:lnTo>
                    <a:pt x="321" y="257"/>
                  </a:lnTo>
                  <a:lnTo>
                    <a:pt x="307" y="269"/>
                  </a:lnTo>
                  <a:lnTo>
                    <a:pt x="269" y="307"/>
                  </a:lnTo>
                  <a:lnTo>
                    <a:pt x="257" y="321"/>
                  </a:lnTo>
                  <a:lnTo>
                    <a:pt x="257" y="302"/>
                  </a:lnTo>
                  <a:close/>
                  <a:moveTo>
                    <a:pt x="252" y="403"/>
                  </a:moveTo>
                  <a:lnTo>
                    <a:pt x="252" y="425"/>
                  </a:lnTo>
                  <a:lnTo>
                    <a:pt x="238" y="408"/>
                  </a:lnTo>
                  <a:lnTo>
                    <a:pt x="226" y="392"/>
                  </a:lnTo>
                  <a:lnTo>
                    <a:pt x="212" y="377"/>
                  </a:lnTo>
                  <a:lnTo>
                    <a:pt x="226" y="361"/>
                  </a:lnTo>
                  <a:lnTo>
                    <a:pt x="238" y="347"/>
                  </a:lnTo>
                  <a:lnTo>
                    <a:pt x="252" y="330"/>
                  </a:lnTo>
                  <a:lnTo>
                    <a:pt x="252" y="351"/>
                  </a:lnTo>
                  <a:lnTo>
                    <a:pt x="252" y="370"/>
                  </a:lnTo>
                  <a:lnTo>
                    <a:pt x="252" y="385"/>
                  </a:lnTo>
                  <a:lnTo>
                    <a:pt x="252" y="403"/>
                  </a:lnTo>
                  <a:close/>
                  <a:moveTo>
                    <a:pt x="231" y="406"/>
                  </a:moveTo>
                  <a:lnTo>
                    <a:pt x="252" y="429"/>
                  </a:lnTo>
                  <a:lnTo>
                    <a:pt x="255" y="451"/>
                  </a:lnTo>
                  <a:lnTo>
                    <a:pt x="255" y="472"/>
                  </a:lnTo>
                  <a:lnTo>
                    <a:pt x="257" y="493"/>
                  </a:lnTo>
                  <a:lnTo>
                    <a:pt x="233" y="488"/>
                  </a:lnTo>
                  <a:lnTo>
                    <a:pt x="212" y="486"/>
                  </a:lnTo>
                  <a:lnTo>
                    <a:pt x="191" y="481"/>
                  </a:lnTo>
                  <a:lnTo>
                    <a:pt x="170" y="477"/>
                  </a:lnTo>
                  <a:lnTo>
                    <a:pt x="151" y="472"/>
                  </a:lnTo>
                  <a:lnTo>
                    <a:pt x="160" y="453"/>
                  </a:lnTo>
                  <a:lnTo>
                    <a:pt x="172" y="436"/>
                  </a:lnTo>
                  <a:lnTo>
                    <a:pt x="184" y="418"/>
                  </a:lnTo>
                  <a:lnTo>
                    <a:pt x="196" y="399"/>
                  </a:lnTo>
                  <a:lnTo>
                    <a:pt x="210" y="382"/>
                  </a:lnTo>
                  <a:lnTo>
                    <a:pt x="231" y="406"/>
                  </a:lnTo>
                  <a:close/>
                  <a:moveTo>
                    <a:pt x="257" y="434"/>
                  </a:moveTo>
                  <a:lnTo>
                    <a:pt x="269" y="448"/>
                  </a:lnTo>
                  <a:lnTo>
                    <a:pt x="307" y="484"/>
                  </a:lnTo>
                  <a:lnTo>
                    <a:pt x="321" y="498"/>
                  </a:lnTo>
                  <a:lnTo>
                    <a:pt x="300" y="498"/>
                  </a:lnTo>
                  <a:lnTo>
                    <a:pt x="281" y="496"/>
                  </a:lnTo>
                  <a:lnTo>
                    <a:pt x="262" y="493"/>
                  </a:lnTo>
                  <a:lnTo>
                    <a:pt x="259" y="474"/>
                  </a:lnTo>
                  <a:lnTo>
                    <a:pt x="257" y="453"/>
                  </a:lnTo>
                  <a:lnTo>
                    <a:pt x="257" y="434"/>
                  </a:lnTo>
                  <a:close/>
                  <a:moveTo>
                    <a:pt x="330" y="252"/>
                  </a:moveTo>
                  <a:lnTo>
                    <a:pt x="347" y="238"/>
                  </a:lnTo>
                  <a:lnTo>
                    <a:pt x="361" y="226"/>
                  </a:lnTo>
                  <a:lnTo>
                    <a:pt x="378" y="215"/>
                  </a:lnTo>
                  <a:lnTo>
                    <a:pt x="392" y="226"/>
                  </a:lnTo>
                  <a:lnTo>
                    <a:pt x="408" y="238"/>
                  </a:lnTo>
                  <a:lnTo>
                    <a:pt x="422" y="252"/>
                  </a:lnTo>
                  <a:lnTo>
                    <a:pt x="404" y="252"/>
                  </a:lnTo>
                  <a:lnTo>
                    <a:pt x="382" y="252"/>
                  </a:lnTo>
                  <a:lnTo>
                    <a:pt x="370" y="252"/>
                  </a:lnTo>
                  <a:lnTo>
                    <a:pt x="352" y="252"/>
                  </a:lnTo>
                  <a:lnTo>
                    <a:pt x="330" y="252"/>
                  </a:lnTo>
                  <a:close/>
                  <a:moveTo>
                    <a:pt x="432" y="257"/>
                  </a:moveTo>
                  <a:lnTo>
                    <a:pt x="453" y="257"/>
                  </a:lnTo>
                  <a:lnTo>
                    <a:pt x="472" y="259"/>
                  </a:lnTo>
                  <a:lnTo>
                    <a:pt x="493" y="262"/>
                  </a:lnTo>
                  <a:lnTo>
                    <a:pt x="496" y="281"/>
                  </a:lnTo>
                  <a:lnTo>
                    <a:pt x="496" y="302"/>
                  </a:lnTo>
                  <a:lnTo>
                    <a:pt x="498" y="321"/>
                  </a:lnTo>
                  <a:lnTo>
                    <a:pt x="484" y="307"/>
                  </a:lnTo>
                  <a:lnTo>
                    <a:pt x="446" y="269"/>
                  </a:lnTo>
                  <a:lnTo>
                    <a:pt x="432" y="257"/>
                  </a:lnTo>
                  <a:close/>
                  <a:moveTo>
                    <a:pt x="446" y="484"/>
                  </a:moveTo>
                  <a:lnTo>
                    <a:pt x="484" y="448"/>
                  </a:lnTo>
                  <a:lnTo>
                    <a:pt x="498" y="434"/>
                  </a:lnTo>
                  <a:lnTo>
                    <a:pt x="496" y="453"/>
                  </a:lnTo>
                  <a:lnTo>
                    <a:pt x="496" y="474"/>
                  </a:lnTo>
                  <a:lnTo>
                    <a:pt x="493" y="493"/>
                  </a:lnTo>
                  <a:lnTo>
                    <a:pt x="472" y="496"/>
                  </a:lnTo>
                  <a:lnTo>
                    <a:pt x="453" y="498"/>
                  </a:lnTo>
                  <a:lnTo>
                    <a:pt x="432" y="498"/>
                  </a:lnTo>
                  <a:lnTo>
                    <a:pt x="446" y="484"/>
                  </a:lnTo>
                  <a:close/>
                  <a:moveTo>
                    <a:pt x="498" y="472"/>
                  </a:moveTo>
                  <a:lnTo>
                    <a:pt x="500" y="451"/>
                  </a:lnTo>
                  <a:lnTo>
                    <a:pt x="500" y="429"/>
                  </a:lnTo>
                  <a:lnTo>
                    <a:pt x="524" y="406"/>
                  </a:lnTo>
                  <a:lnTo>
                    <a:pt x="543" y="382"/>
                  </a:lnTo>
                  <a:lnTo>
                    <a:pt x="557" y="399"/>
                  </a:lnTo>
                  <a:lnTo>
                    <a:pt x="571" y="418"/>
                  </a:lnTo>
                  <a:lnTo>
                    <a:pt x="583" y="436"/>
                  </a:lnTo>
                  <a:lnTo>
                    <a:pt x="593" y="453"/>
                  </a:lnTo>
                  <a:lnTo>
                    <a:pt x="602" y="472"/>
                  </a:lnTo>
                  <a:lnTo>
                    <a:pt x="583" y="477"/>
                  </a:lnTo>
                  <a:lnTo>
                    <a:pt x="564" y="481"/>
                  </a:lnTo>
                  <a:lnTo>
                    <a:pt x="543" y="486"/>
                  </a:lnTo>
                  <a:lnTo>
                    <a:pt x="522" y="488"/>
                  </a:lnTo>
                  <a:lnTo>
                    <a:pt x="498" y="493"/>
                  </a:lnTo>
                  <a:lnTo>
                    <a:pt x="498" y="472"/>
                  </a:lnTo>
                  <a:close/>
                  <a:moveTo>
                    <a:pt x="503" y="330"/>
                  </a:moveTo>
                  <a:lnTo>
                    <a:pt x="515" y="347"/>
                  </a:lnTo>
                  <a:lnTo>
                    <a:pt x="529" y="361"/>
                  </a:lnTo>
                  <a:lnTo>
                    <a:pt x="541" y="377"/>
                  </a:lnTo>
                  <a:lnTo>
                    <a:pt x="529" y="392"/>
                  </a:lnTo>
                  <a:lnTo>
                    <a:pt x="515" y="408"/>
                  </a:lnTo>
                  <a:lnTo>
                    <a:pt x="503" y="425"/>
                  </a:lnTo>
                  <a:lnTo>
                    <a:pt x="503" y="403"/>
                  </a:lnTo>
                  <a:lnTo>
                    <a:pt x="503" y="385"/>
                  </a:lnTo>
                  <a:lnTo>
                    <a:pt x="503" y="370"/>
                  </a:lnTo>
                  <a:lnTo>
                    <a:pt x="503" y="351"/>
                  </a:lnTo>
                  <a:lnTo>
                    <a:pt x="503" y="330"/>
                  </a:lnTo>
                  <a:close/>
                  <a:moveTo>
                    <a:pt x="524" y="349"/>
                  </a:moveTo>
                  <a:lnTo>
                    <a:pt x="500" y="326"/>
                  </a:lnTo>
                  <a:lnTo>
                    <a:pt x="500" y="304"/>
                  </a:lnTo>
                  <a:lnTo>
                    <a:pt x="498" y="283"/>
                  </a:lnTo>
                  <a:lnTo>
                    <a:pt x="498" y="262"/>
                  </a:lnTo>
                  <a:lnTo>
                    <a:pt x="522" y="266"/>
                  </a:lnTo>
                  <a:lnTo>
                    <a:pt x="543" y="269"/>
                  </a:lnTo>
                  <a:lnTo>
                    <a:pt x="564" y="274"/>
                  </a:lnTo>
                  <a:lnTo>
                    <a:pt x="583" y="278"/>
                  </a:lnTo>
                  <a:lnTo>
                    <a:pt x="602" y="283"/>
                  </a:lnTo>
                  <a:lnTo>
                    <a:pt x="593" y="302"/>
                  </a:lnTo>
                  <a:lnTo>
                    <a:pt x="583" y="318"/>
                  </a:lnTo>
                  <a:lnTo>
                    <a:pt x="571" y="337"/>
                  </a:lnTo>
                  <a:lnTo>
                    <a:pt x="557" y="354"/>
                  </a:lnTo>
                  <a:lnTo>
                    <a:pt x="543" y="373"/>
                  </a:lnTo>
                  <a:lnTo>
                    <a:pt x="524" y="349"/>
                  </a:lnTo>
                  <a:close/>
                  <a:moveTo>
                    <a:pt x="470" y="151"/>
                  </a:moveTo>
                  <a:lnTo>
                    <a:pt x="477" y="170"/>
                  </a:lnTo>
                  <a:lnTo>
                    <a:pt x="481" y="191"/>
                  </a:lnTo>
                  <a:lnTo>
                    <a:pt x="484" y="212"/>
                  </a:lnTo>
                  <a:lnTo>
                    <a:pt x="489" y="233"/>
                  </a:lnTo>
                  <a:lnTo>
                    <a:pt x="493" y="257"/>
                  </a:lnTo>
                  <a:lnTo>
                    <a:pt x="472" y="255"/>
                  </a:lnTo>
                  <a:lnTo>
                    <a:pt x="451" y="255"/>
                  </a:lnTo>
                  <a:lnTo>
                    <a:pt x="430" y="252"/>
                  </a:lnTo>
                  <a:lnTo>
                    <a:pt x="406" y="231"/>
                  </a:lnTo>
                  <a:lnTo>
                    <a:pt x="380" y="212"/>
                  </a:lnTo>
                  <a:lnTo>
                    <a:pt x="399" y="198"/>
                  </a:lnTo>
                  <a:lnTo>
                    <a:pt x="418" y="184"/>
                  </a:lnTo>
                  <a:lnTo>
                    <a:pt x="437" y="172"/>
                  </a:lnTo>
                  <a:lnTo>
                    <a:pt x="453" y="160"/>
                  </a:lnTo>
                  <a:lnTo>
                    <a:pt x="470" y="151"/>
                  </a:lnTo>
                  <a:close/>
                  <a:moveTo>
                    <a:pt x="293" y="125"/>
                  </a:moveTo>
                  <a:lnTo>
                    <a:pt x="297" y="111"/>
                  </a:lnTo>
                  <a:lnTo>
                    <a:pt x="304" y="94"/>
                  </a:lnTo>
                  <a:lnTo>
                    <a:pt x="311" y="82"/>
                  </a:lnTo>
                  <a:lnTo>
                    <a:pt x="318" y="68"/>
                  </a:lnTo>
                  <a:lnTo>
                    <a:pt x="326" y="59"/>
                  </a:lnTo>
                  <a:lnTo>
                    <a:pt x="335" y="49"/>
                  </a:lnTo>
                  <a:lnTo>
                    <a:pt x="342" y="42"/>
                  </a:lnTo>
                  <a:lnTo>
                    <a:pt x="352" y="35"/>
                  </a:lnTo>
                  <a:lnTo>
                    <a:pt x="359" y="30"/>
                  </a:lnTo>
                  <a:lnTo>
                    <a:pt x="368" y="28"/>
                  </a:lnTo>
                  <a:lnTo>
                    <a:pt x="378" y="26"/>
                  </a:lnTo>
                  <a:lnTo>
                    <a:pt x="385" y="28"/>
                  </a:lnTo>
                  <a:lnTo>
                    <a:pt x="394" y="30"/>
                  </a:lnTo>
                  <a:lnTo>
                    <a:pt x="404" y="35"/>
                  </a:lnTo>
                  <a:lnTo>
                    <a:pt x="411" y="42"/>
                  </a:lnTo>
                  <a:lnTo>
                    <a:pt x="420" y="49"/>
                  </a:lnTo>
                  <a:lnTo>
                    <a:pt x="427" y="59"/>
                  </a:lnTo>
                  <a:lnTo>
                    <a:pt x="434" y="68"/>
                  </a:lnTo>
                  <a:lnTo>
                    <a:pt x="441" y="82"/>
                  </a:lnTo>
                  <a:lnTo>
                    <a:pt x="448" y="94"/>
                  </a:lnTo>
                  <a:lnTo>
                    <a:pt x="456" y="111"/>
                  </a:lnTo>
                  <a:lnTo>
                    <a:pt x="463" y="125"/>
                  </a:lnTo>
                  <a:lnTo>
                    <a:pt x="467" y="141"/>
                  </a:lnTo>
                  <a:lnTo>
                    <a:pt x="451" y="153"/>
                  </a:lnTo>
                  <a:lnTo>
                    <a:pt x="432" y="167"/>
                  </a:lnTo>
                  <a:lnTo>
                    <a:pt x="415" y="179"/>
                  </a:lnTo>
                  <a:lnTo>
                    <a:pt x="396" y="193"/>
                  </a:lnTo>
                  <a:lnTo>
                    <a:pt x="378" y="207"/>
                  </a:lnTo>
                  <a:lnTo>
                    <a:pt x="359" y="193"/>
                  </a:lnTo>
                  <a:lnTo>
                    <a:pt x="340" y="179"/>
                  </a:lnTo>
                  <a:lnTo>
                    <a:pt x="321" y="167"/>
                  </a:lnTo>
                  <a:lnTo>
                    <a:pt x="304" y="153"/>
                  </a:lnTo>
                  <a:lnTo>
                    <a:pt x="285" y="141"/>
                  </a:lnTo>
                  <a:lnTo>
                    <a:pt x="293" y="125"/>
                  </a:lnTo>
                  <a:close/>
                  <a:moveTo>
                    <a:pt x="278" y="170"/>
                  </a:moveTo>
                  <a:lnTo>
                    <a:pt x="283" y="151"/>
                  </a:lnTo>
                  <a:lnTo>
                    <a:pt x="300" y="160"/>
                  </a:lnTo>
                  <a:lnTo>
                    <a:pt x="318" y="172"/>
                  </a:lnTo>
                  <a:lnTo>
                    <a:pt x="337" y="184"/>
                  </a:lnTo>
                  <a:lnTo>
                    <a:pt x="354" y="198"/>
                  </a:lnTo>
                  <a:lnTo>
                    <a:pt x="373" y="212"/>
                  </a:lnTo>
                  <a:lnTo>
                    <a:pt x="349" y="231"/>
                  </a:lnTo>
                  <a:lnTo>
                    <a:pt x="326" y="252"/>
                  </a:lnTo>
                  <a:lnTo>
                    <a:pt x="304" y="255"/>
                  </a:lnTo>
                  <a:lnTo>
                    <a:pt x="283" y="255"/>
                  </a:lnTo>
                  <a:lnTo>
                    <a:pt x="262" y="257"/>
                  </a:lnTo>
                  <a:lnTo>
                    <a:pt x="264" y="233"/>
                  </a:lnTo>
                  <a:lnTo>
                    <a:pt x="269" y="212"/>
                  </a:lnTo>
                  <a:lnTo>
                    <a:pt x="274" y="191"/>
                  </a:lnTo>
                  <a:lnTo>
                    <a:pt x="278" y="170"/>
                  </a:lnTo>
                  <a:close/>
                  <a:moveTo>
                    <a:pt x="134" y="248"/>
                  </a:moveTo>
                  <a:lnTo>
                    <a:pt x="130" y="236"/>
                  </a:lnTo>
                  <a:lnTo>
                    <a:pt x="125" y="222"/>
                  </a:lnTo>
                  <a:lnTo>
                    <a:pt x="120" y="210"/>
                  </a:lnTo>
                  <a:lnTo>
                    <a:pt x="118" y="198"/>
                  </a:lnTo>
                  <a:lnTo>
                    <a:pt x="115" y="189"/>
                  </a:lnTo>
                  <a:lnTo>
                    <a:pt x="115" y="177"/>
                  </a:lnTo>
                  <a:lnTo>
                    <a:pt x="115" y="167"/>
                  </a:lnTo>
                  <a:lnTo>
                    <a:pt x="115" y="158"/>
                  </a:lnTo>
                  <a:lnTo>
                    <a:pt x="118" y="151"/>
                  </a:lnTo>
                  <a:lnTo>
                    <a:pt x="120" y="141"/>
                  </a:lnTo>
                  <a:lnTo>
                    <a:pt x="125" y="134"/>
                  </a:lnTo>
                  <a:lnTo>
                    <a:pt x="127" y="130"/>
                  </a:lnTo>
                  <a:lnTo>
                    <a:pt x="134" y="125"/>
                  </a:lnTo>
                  <a:lnTo>
                    <a:pt x="141" y="120"/>
                  </a:lnTo>
                  <a:lnTo>
                    <a:pt x="148" y="118"/>
                  </a:lnTo>
                  <a:lnTo>
                    <a:pt x="158" y="115"/>
                  </a:lnTo>
                  <a:lnTo>
                    <a:pt x="167" y="115"/>
                  </a:lnTo>
                  <a:lnTo>
                    <a:pt x="177" y="115"/>
                  </a:lnTo>
                  <a:lnTo>
                    <a:pt x="186" y="115"/>
                  </a:lnTo>
                  <a:lnTo>
                    <a:pt x="198" y="118"/>
                  </a:lnTo>
                  <a:lnTo>
                    <a:pt x="210" y="120"/>
                  </a:lnTo>
                  <a:lnTo>
                    <a:pt x="222" y="125"/>
                  </a:lnTo>
                  <a:lnTo>
                    <a:pt x="236" y="130"/>
                  </a:lnTo>
                  <a:lnTo>
                    <a:pt x="248" y="134"/>
                  </a:lnTo>
                  <a:lnTo>
                    <a:pt x="262" y="139"/>
                  </a:lnTo>
                  <a:lnTo>
                    <a:pt x="276" y="148"/>
                  </a:lnTo>
                  <a:lnTo>
                    <a:pt x="271" y="167"/>
                  </a:lnTo>
                  <a:lnTo>
                    <a:pt x="267" y="189"/>
                  </a:lnTo>
                  <a:lnTo>
                    <a:pt x="264" y="212"/>
                  </a:lnTo>
                  <a:lnTo>
                    <a:pt x="259" y="233"/>
                  </a:lnTo>
                  <a:lnTo>
                    <a:pt x="257" y="257"/>
                  </a:lnTo>
                  <a:lnTo>
                    <a:pt x="233" y="259"/>
                  </a:lnTo>
                  <a:lnTo>
                    <a:pt x="210" y="264"/>
                  </a:lnTo>
                  <a:lnTo>
                    <a:pt x="189" y="266"/>
                  </a:lnTo>
                  <a:lnTo>
                    <a:pt x="167" y="271"/>
                  </a:lnTo>
                  <a:lnTo>
                    <a:pt x="146" y="276"/>
                  </a:lnTo>
                  <a:lnTo>
                    <a:pt x="141" y="262"/>
                  </a:lnTo>
                  <a:lnTo>
                    <a:pt x="134" y="248"/>
                  </a:lnTo>
                  <a:close/>
                  <a:moveTo>
                    <a:pt x="125" y="462"/>
                  </a:moveTo>
                  <a:lnTo>
                    <a:pt x="108" y="455"/>
                  </a:lnTo>
                  <a:lnTo>
                    <a:pt x="94" y="451"/>
                  </a:lnTo>
                  <a:lnTo>
                    <a:pt x="82" y="444"/>
                  </a:lnTo>
                  <a:lnTo>
                    <a:pt x="70" y="436"/>
                  </a:lnTo>
                  <a:lnTo>
                    <a:pt x="59" y="427"/>
                  </a:lnTo>
                  <a:lnTo>
                    <a:pt x="49" y="420"/>
                  </a:lnTo>
                  <a:lnTo>
                    <a:pt x="42" y="411"/>
                  </a:lnTo>
                  <a:lnTo>
                    <a:pt x="35" y="403"/>
                  </a:lnTo>
                  <a:lnTo>
                    <a:pt x="30" y="394"/>
                  </a:lnTo>
                  <a:lnTo>
                    <a:pt x="28" y="387"/>
                  </a:lnTo>
                  <a:lnTo>
                    <a:pt x="26" y="377"/>
                  </a:lnTo>
                  <a:lnTo>
                    <a:pt x="28" y="368"/>
                  </a:lnTo>
                  <a:lnTo>
                    <a:pt x="30" y="361"/>
                  </a:lnTo>
                  <a:lnTo>
                    <a:pt x="35" y="351"/>
                  </a:lnTo>
                  <a:lnTo>
                    <a:pt x="42" y="342"/>
                  </a:lnTo>
                  <a:lnTo>
                    <a:pt x="49" y="335"/>
                  </a:lnTo>
                  <a:lnTo>
                    <a:pt x="59" y="328"/>
                  </a:lnTo>
                  <a:lnTo>
                    <a:pt x="70" y="321"/>
                  </a:lnTo>
                  <a:lnTo>
                    <a:pt x="82" y="311"/>
                  </a:lnTo>
                  <a:lnTo>
                    <a:pt x="94" y="304"/>
                  </a:lnTo>
                  <a:lnTo>
                    <a:pt x="108" y="300"/>
                  </a:lnTo>
                  <a:lnTo>
                    <a:pt x="125" y="292"/>
                  </a:lnTo>
                  <a:lnTo>
                    <a:pt x="141" y="285"/>
                  </a:lnTo>
                  <a:lnTo>
                    <a:pt x="153" y="304"/>
                  </a:lnTo>
                  <a:lnTo>
                    <a:pt x="165" y="323"/>
                  </a:lnTo>
                  <a:lnTo>
                    <a:pt x="179" y="340"/>
                  </a:lnTo>
                  <a:lnTo>
                    <a:pt x="193" y="359"/>
                  </a:lnTo>
                  <a:lnTo>
                    <a:pt x="207" y="377"/>
                  </a:lnTo>
                  <a:lnTo>
                    <a:pt x="193" y="396"/>
                  </a:lnTo>
                  <a:lnTo>
                    <a:pt x="179" y="415"/>
                  </a:lnTo>
                  <a:lnTo>
                    <a:pt x="165" y="432"/>
                  </a:lnTo>
                  <a:lnTo>
                    <a:pt x="153" y="451"/>
                  </a:lnTo>
                  <a:lnTo>
                    <a:pt x="141" y="467"/>
                  </a:lnTo>
                  <a:lnTo>
                    <a:pt x="125" y="462"/>
                  </a:lnTo>
                  <a:close/>
                  <a:moveTo>
                    <a:pt x="262" y="614"/>
                  </a:moveTo>
                  <a:lnTo>
                    <a:pt x="248" y="621"/>
                  </a:lnTo>
                  <a:lnTo>
                    <a:pt x="236" y="625"/>
                  </a:lnTo>
                  <a:lnTo>
                    <a:pt x="222" y="630"/>
                  </a:lnTo>
                  <a:lnTo>
                    <a:pt x="210" y="635"/>
                  </a:lnTo>
                  <a:lnTo>
                    <a:pt x="198" y="637"/>
                  </a:lnTo>
                  <a:lnTo>
                    <a:pt x="186" y="637"/>
                  </a:lnTo>
                  <a:lnTo>
                    <a:pt x="177" y="640"/>
                  </a:lnTo>
                  <a:lnTo>
                    <a:pt x="167" y="640"/>
                  </a:lnTo>
                  <a:lnTo>
                    <a:pt x="158" y="637"/>
                  </a:lnTo>
                  <a:lnTo>
                    <a:pt x="148" y="637"/>
                  </a:lnTo>
                  <a:lnTo>
                    <a:pt x="141" y="635"/>
                  </a:lnTo>
                  <a:lnTo>
                    <a:pt x="134" y="630"/>
                  </a:lnTo>
                  <a:lnTo>
                    <a:pt x="127" y="625"/>
                  </a:lnTo>
                  <a:lnTo>
                    <a:pt x="125" y="621"/>
                  </a:lnTo>
                  <a:lnTo>
                    <a:pt x="120" y="614"/>
                  </a:lnTo>
                  <a:lnTo>
                    <a:pt x="118" y="604"/>
                  </a:lnTo>
                  <a:lnTo>
                    <a:pt x="115" y="597"/>
                  </a:lnTo>
                  <a:lnTo>
                    <a:pt x="115" y="588"/>
                  </a:lnTo>
                  <a:lnTo>
                    <a:pt x="115" y="578"/>
                  </a:lnTo>
                  <a:lnTo>
                    <a:pt x="115" y="566"/>
                  </a:lnTo>
                  <a:lnTo>
                    <a:pt x="118" y="557"/>
                  </a:lnTo>
                  <a:lnTo>
                    <a:pt x="120" y="545"/>
                  </a:lnTo>
                  <a:lnTo>
                    <a:pt x="125" y="533"/>
                  </a:lnTo>
                  <a:lnTo>
                    <a:pt x="130" y="519"/>
                  </a:lnTo>
                  <a:lnTo>
                    <a:pt x="134" y="507"/>
                  </a:lnTo>
                  <a:lnTo>
                    <a:pt x="141" y="493"/>
                  </a:lnTo>
                  <a:lnTo>
                    <a:pt x="146" y="479"/>
                  </a:lnTo>
                  <a:lnTo>
                    <a:pt x="167" y="484"/>
                  </a:lnTo>
                  <a:lnTo>
                    <a:pt x="189" y="488"/>
                  </a:lnTo>
                  <a:lnTo>
                    <a:pt x="210" y="491"/>
                  </a:lnTo>
                  <a:lnTo>
                    <a:pt x="233" y="496"/>
                  </a:lnTo>
                  <a:lnTo>
                    <a:pt x="257" y="498"/>
                  </a:lnTo>
                  <a:lnTo>
                    <a:pt x="259" y="521"/>
                  </a:lnTo>
                  <a:lnTo>
                    <a:pt x="264" y="545"/>
                  </a:lnTo>
                  <a:lnTo>
                    <a:pt x="267" y="566"/>
                  </a:lnTo>
                  <a:lnTo>
                    <a:pt x="271" y="588"/>
                  </a:lnTo>
                  <a:lnTo>
                    <a:pt x="276" y="609"/>
                  </a:lnTo>
                  <a:lnTo>
                    <a:pt x="262" y="614"/>
                  </a:lnTo>
                  <a:close/>
                  <a:moveTo>
                    <a:pt x="283" y="604"/>
                  </a:moveTo>
                  <a:lnTo>
                    <a:pt x="278" y="585"/>
                  </a:lnTo>
                  <a:lnTo>
                    <a:pt x="274" y="564"/>
                  </a:lnTo>
                  <a:lnTo>
                    <a:pt x="269" y="543"/>
                  </a:lnTo>
                  <a:lnTo>
                    <a:pt x="264" y="521"/>
                  </a:lnTo>
                  <a:lnTo>
                    <a:pt x="262" y="498"/>
                  </a:lnTo>
                  <a:lnTo>
                    <a:pt x="283" y="500"/>
                  </a:lnTo>
                  <a:lnTo>
                    <a:pt x="304" y="500"/>
                  </a:lnTo>
                  <a:lnTo>
                    <a:pt x="326" y="503"/>
                  </a:lnTo>
                  <a:lnTo>
                    <a:pt x="349" y="524"/>
                  </a:lnTo>
                  <a:lnTo>
                    <a:pt x="373" y="545"/>
                  </a:lnTo>
                  <a:lnTo>
                    <a:pt x="354" y="557"/>
                  </a:lnTo>
                  <a:lnTo>
                    <a:pt x="337" y="571"/>
                  </a:lnTo>
                  <a:lnTo>
                    <a:pt x="318" y="583"/>
                  </a:lnTo>
                  <a:lnTo>
                    <a:pt x="300" y="595"/>
                  </a:lnTo>
                  <a:lnTo>
                    <a:pt x="283" y="604"/>
                  </a:lnTo>
                  <a:close/>
                  <a:moveTo>
                    <a:pt x="463" y="630"/>
                  </a:moveTo>
                  <a:lnTo>
                    <a:pt x="456" y="644"/>
                  </a:lnTo>
                  <a:lnTo>
                    <a:pt x="448" y="661"/>
                  </a:lnTo>
                  <a:lnTo>
                    <a:pt x="441" y="673"/>
                  </a:lnTo>
                  <a:lnTo>
                    <a:pt x="434" y="684"/>
                  </a:lnTo>
                  <a:lnTo>
                    <a:pt x="427" y="696"/>
                  </a:lnTo>
                  <a:lnTo>
                    <a:pt x="420" y="706"/>
                  </a:lnTo>
                  <a:lnTo>
                    <a:pt x="411" y="713"/>
                  </a:lnTo>
                  <a:lnTo>
                    <a:pt x="404" y="720"/>
                  </a:lnTo>
                  <a:lnTo>
                    <a:pt x="394" y="725"/>
                  </a:lnTo>
                  <a:lnTo>
                    <a:pt x="385" y="727"/>
                  </a:lnTo>
                  <a:lnTo>
                    <a:pt x="378" y="729"/>
                  </a:lnTo>
                  <a:lnTo>
                    <a:pt x="368" y="727"/>
                  </a:lnTo>
                  <a:lnTo>
                    <a:pt x="359" y="725"/>
                  </a:lnTo>
                  <a:lnTo>
                    <a:pt x="352" y="720"/>
                  </a:lnTo>
                  <a:lnTo>
                    <a:pt x="342" y="713"/>
                  </a:lnTo>
                  <a:lnTo>
                    <a:pt x="335" y="706"/>
                  </a:lnTo>
                  <a:lnTo>
                    <a:pt x="326" y="696"/>
                  </a:lnTo>
                  <a:lnTo>
                    <a:pt x="318" y="684"/>
                  </a:lnTo>
                  <a:lnTo>
                    <a:pt x="311" y="673"/>
                  </a:lnTo>
                  <a:lnTo>
                    <a:pt x="304" y="661"/>
                  </a:lnTo>
                  <a:lnTo>
                    <a:pt x="297" y="644"/>
                  </a:lnTo>
                  <a:lnTo>
                    <a:pt x="293" y="630"/>
                  </a:lnTo>
                  <a:lnTo>
                    <a:pt x="285" y="611"/>
                  </a:lnTo>
                  <a:lnTo>
                    <a:pt x="304" y="602"/>
                  </a:lnTo>
                  <a:lnTo>
                    <a:pt x="321" y="590"/>
                  </a:lnTo>
                  <a:lnTo>
                    <a:pt x="340" y="576"/>
                  </a:lnTo>
                  <a:lnTo>
                    <a:pt x="359" y="562"/>
                  </a:lnTo>
                  <a:lnTo>
                    <a:pt x="378" y="547"/>
                  </a:lnTo>
                  <a:lnTo>
                    <a:pt x="396" y="562"/>
                  </a:lnTo>
                  <a:lnTo>
                    <a:pt x="415" y="576"/>
                  </a:lnTo>
                  <a:lnTo>
                    <a:pt x="432" y="590"/>
                  </a:lnTo>
                  <a:lnTo>
                    <a:pt x="451" y="602"/>
                  </a:lnTo>
                  <a:lnTo>
                    <a:pt x="467" y="611"/>
                  </a:lnTo>
                  <a:lnTo>
                    <a:pt x="463" y="630"/>
                  </a:lnTo>
                  <a:close/>
                  <a:moveTo>
                    <a:pt x="477" y="585"/>
                  </a:moveTo>
                  <a:lnTo>
                    <a:pt x="470" y="604"/>
                  </a:lnTo>
                  <a:lnTo>
                    <a:pt x="453" y="595"/>
                  </a:lnTo>
                  <a:lnTo>
                    <a:pt x="437" y="583"/>
                  </a:lnTo>
                  <a:lnTo>
                    <a:pt x="418" y="571"/>
                  </a:lnTo>
                  <a:lnTo>
                    <a:pt x="399" y="557"/>
                  </a:lnTo>
                  <a:lnTo>
                    <a:pt x="380" y="545"/>
                  </a:lnTo>
                  <a:lnTo>
                    <a:pt x="406" y="524"/>
                  </a:lnTo>
                  <a:lnTo>
                    <a:pt x="430" y="503"/>
                  </a:lnTo>
                  <a:lnTo>
                    <a:pt x="451" y="500"/>
                  </a:lnTo>
                  <a:lnTo>
                    <a:pt x="472" y="500"/>
                  </a:lnTo>
                  <a:lnTo>
                    <a:pt x="493" y="498"/>
                  </a:lnTo>
                  <a:lnTo>
                    <a:pt x="489" y="521"/>
                  </a:lnTo>
                  <a:lnTo>
                    <a:pt x="484" y="543"/>
                  </a:lnTo>
                  <a:lnTo>
                    <a:pt x="481" y="564"/>
                  </a:lnTo>
                  <a:lnTo>
                    <a:pt x="477" y="585"/>
                  </a:lnTo>
                  <a:close/>
                  <a:moveTo>
                    <a:pt x="621" y="507"/>
                  </a:moveTo>
                  <a:lnTo>
                    <a:pt x="626" y="519"/>
                  </a:lnTo>
                  <a:lnTo>
                    <a:pt x="630" y="533"/>
                  </a:lnTo>
                  <a:lnTo>
                    <a:pt x="633" y="545"/>
                  </a:lnTo>
                  <a:lnTo>
                    <a:pt x="635" y="557"/>
                  </a:lnTo>
                  <a:lnTo>
                    <a:pt x="637" y="566"/>
                  </a:lnTo>
                  <a:lnTo>
                    <a:pt x="640" y="578"/>
                  </a:lnTo>
                  <a:lnTo>
                    <a:pt x="640" y="588"/>
                  </a:lnTo>
                  <a:lnTo>
                    <a:pt x="637" y="597"/>
                  </a:lnTo>
                  <a:lnTo>
                    <a:pt x="637" y="604"/>
                  </a:lnTo>
                  <a:lnTo>
                    <a:pt x="633" y="614"/>
                  </a:lnTo>
                  <a:lnTo>
                    <a:pt x="630" y="621"/>
                  </a:lnTo>
                  <a:lnTo>
                    <a:pt x="626" y="625"/>
                  </a:lnTo>
                  <a:lnTo>
                    <a:pt x="618" y="630"/>
                  </a:lnTo>
                  <a:lnTo>
                    <a:pt x="611" y="635"/>
                  </a:lnTo>
                  <a:lnTo>
                    <a:pt x="604" y="637"/>
                  </a:lnTo>
                  <a:lnTo>
                    <a:pt x="597" y="637"/>
                  </a:lnTo>
                  <a:lnTo>
                    <a:pt x="588" y="640"/>
                  </a:lnTo>
                  <a:lnTo>
                    <a:pt x="578" y="640"/>
                  </a:lnTo>
                  <a:lnTo>
                    <a:pt x="567" y="637"/>
                  </a:lnTo>
                  <a:lnTo>
                    <a:pt x="555" y="637"/>
                  </a:lnTo>
                  <a:lnTo>
                    <a:pt x="543" y="635"/>
                  </a:lnTo>
                  <a:lnTo>
                    <a:pt x="531" y="630"/>
                  </a:lnTo>
                  <a:lnTo>
                    <a:pt x="519" y="625"/>
                  </a:lnTo>
                  <a:lnTo>
                    <a:pt x="507" y="621"/>
                  </a:lnTo>
                  <a:lnTo>
                    <a:pt x="493" y="614"/>
                  </a:lnTo>
                  <a:lnTo>
                    <a:pt x="479" y="609"/>
                  </a:lnTo>
                  <a:lnTo>
                    <a:pt x="484" y="588"/>
                  </a:lnTo>
                  <a:lnTo>
                    <a:pt x="486" y="566"/>
                  </a:lnTo>
                  <a:lnTo>
                    <a:pt x="491" y="545"/>
                  </a:lnTo>
                  <a:lnTo>
                    <a:pt x="493" y="521"/>
                  </a:lnTo>
                  <a:lnTo>
                    <a:pt x="496" y="498"/>
                  </a:lnTo>
                  <a:lnTo>
                    <a:pt x="522" y="496"/>
                  </a:lnTo>
                  <a:lnTo>
                    <a:pt x="543" y="491"/>
                  </a:lnTo>
                  <a:lnTo>
                    <a:pt x="567" y="488"/>
                  </a:lnTo>
                  <a:lnTo>
                    <a:pt x="588" y="484"/>
                  </a:lnTo>
                  <a:lnTo>
                    <a:pt x="607" y="479"/>
                  </a:lnTo>
                  <a:lnTo>
                    <a:pt x="614" y="493"/>
                  </a:lnTo>
                  <a:lnTo>
                    <a:pt x="621" y="507"/>
                  </a:lnTo>
                  <a:close/>
                  <a:moveTo>
                    <a:pt x="727" y="387"/>
                  </a:moveTo>
                  <a:lnTo>
                    <a:pt x="725" y="394"/>
                  </a:lnTo>
                  <a:lnTo>
                    <a:pt x="720" y="403"/>
                  </a:lnTo>
                  <a:lnTo>
                    <a:pt x="713" y="411"/>
                  </a:lnTo>
                  <a:lnTo>
                    <a:pt x="706" y="420"/>
                  </a:lnTo>
                  <a:lnTo>
                    <a:pt x="696" y="427"/>
                  </a:lnTo>
                  <a:lnTo>
                    <a:pt x="685" y="436"/>
                  </a:lnTo>
                  <a:lnTo>
                    <a:pt x="673" y="444"/>
                  </a:lnTo>
                  <a:lnTo>
                    <a:pt x="659" y="451"/>
                  </a:lnTo>
                  <a:lnTo>
                    <a:pt x="644" y="455"/>
                  </a:lnTo>
                  <a:lnTo>
                    <a:pt x="628" y="462"/>
                  </a:lnTo>
                  <a:lnTo>
                    <a:pt x="611" y="467"/>
                  </a:lnTo>
                  <a:lnTo>
                    <a:pt x="600" y="451"/>
                  </a:lnTo>
                  <a:lnTo>
                    <a:pt x="588" y="432"/>
                  </a:lnTo>
                  <a:lnTo>
                    <a:pt x="576" y="415"/>
                  </a:lnTo>
                  <a:lnTo>
                    <a:pt x="562" y="396"/>
                  </a:lnTo>
                  <a:lnTo>
                    <a:pt x="548" y="377"/>
                  </a:lnTo>
                  <a:lnTo>
                    <a:pt x="562" y="359"/>
                  </a:lnTo>
                  <a:lnTo>
                    <a:pt x="576" y="340"/>
                  </a:lnTo>
                  <a:lnTo>
                    <a:pt x="588" y="323"/>
                  </a:lnTo>
                  <a:lnTo>
                    <a:pt x="600" y="304"/>
                  </a:lnTo>
                  <a:lnTo>
                    <a:pt x="611" y="285"/>
                  </a:lnTo>
                  <a:lnTo>
                    <a:pt x="628" y="292"/>
                  </a:lnTo>
                  <a:lnTo>
                    <a:pt x="644" y="300"/>
                  </a:lnTo>
                  <a:lnTo>
                    <a:pt x="659" y="304"/>
                  </a:lnTo>
                  <a:lnTo>
                    <a:pt x="673" y="311"/>
                  </a:lnTo>
                  <a:lnTo>
                    <a:pt x="685" y="321"/>
                  </a:lnTo>
                  <a:lnTo>
                    <a:pt x="696" y="328"/>
                  </a:lnTo>
                  <a:lnTo>
                    <a:pt x="706" y="335"/>
                  </a:lnTo>
                  <a:lnTo>
                    <a:pt x="713" y="342"/>
                  </a:lnTo>
                  <a:lnTo>
                    <a:pt x="720" y="351"/>
                  </a:lnTo>
                  <a:lnTo>
                    <a:pt x="725" y="361"/>
                  </a:lnTo>
                  <a:lnTo>
                    <a:pt x="727" y="368"/>
                  </a:lnTo>
                  <a:lnTo>
                    <a:pt x="727" y="377"/>
                  </a:lnTo>
                  <a:lnTo>
                    <a:pt x="727" y="387"/>
                  </a:lnTo>
                  <a:close/>
                </a:path>
              </a:pathLst>
            </a:custGeom>
            <a:solidFill>
              <a:srgbClr val="C8C8C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8" name="Freeform 47"/>
            <p:cNvSpPr/>
            <p:nvPr/>
          </p:nvSpPr>
          <p:spPr bwMode="auto">
            <a:xfrm>
              <a:off x="1568450" y="3322638"/>
              <a:ext cx="239713" cy="239712"/>
            </a:xfrm>
            <a:custGeom>
              <a:gdLst>
                <a:gd fmla="*/ 135 w 151" name="T0"/>
                <a:gd fmla="*/ 123 h 151" name="T1"/>
                <a:gd fmla="*/ 139 w 151" name="T2"/>
                <a:gd fmla="*/ 113 h 151" name="T3"/>
                <a:gd fmla="*/ 144 w 151" name="T4"/>
                <a:gd fmla="*/ 104 h 151" name="T5"/>
                <a:gd fmla="*/ 149 w 151" name="T6"/>
                <a:gd fmla="*/ 94 h 151" name="T7"/>
                <a:gd fmla="*/ 149 w 151" name="T8"/>
                <a:gd fmla="*/ 85 h 151" name="T9"/>
                <a:gd fmla="*/ 151 w 151" name="T10"/>
                <a:gd fmla="*/ 75 h 151" name="T11"/>
                <a:gd fmla="*/ 149 w 151" name="T12"/>
                <a:gd fmla="*/ 66 h 151" name="T13"/>
                <a:gd fmla="*/ 149 w 151" name="T14"/>
                <a:gd fmla="*/ 54 h 151" name="T15"/>
                <a:gd fmla="*/ 144 w 151" name="T16"/>
                <a:gd fmla="*/ 47 h 151" name="T17"/>
                <a:gd fmla="*/ 139 w 151" name="T18"/>
                <a:gd fmla="*/ 38 h 151" name="T19"/>
                <a:gd fmla="*/ 135 w 151" name="T20"/>
                <a:gd fmla="*/ 28 h 151" name="T21"/>
                <a:gd fmla="*/ 128 w 151" name="T22"/>
                <a:gd fmla="*/ 21 h 151" name="T23"/>
                <a:gd fmla="*/ 120 w 151" name="T24"/>
                <a:gd fmla="*/ 16 h 151" name="T25"/>
                <a:gd fmla="*/ 113 w 151" name="T26"/>
                <a:gd fmla="*/ 9 h 151" name="T27"/>
                <a:gd fmla="*/ 104 w 151" name="T28"/>
                <a:gd fmla="*/ 7 h 151" name="T29"/>
                <a:gd fmla="*/ 94 w 151" name="T30"/>
                <a:gd fmla="*/ 2 h 151" name="T31"/>
                <a:gd fmla="*/ 85 w 151" name="T32"/>
                <a:gd fmla="*/ 0 h 151" name="T33"/>
                <a:gd fmla="*/ 76 w 151" name="T34"/>
                <a:gd fmla="*/ 0 h 151" name="T35"/>
                <a:gd fmla="*/ 66 w 151" name="T36"/>
                <a:gd fmla="*/ 0 h 151" name="T37"/>
                <a:gd fmla="*/ 54 w 151" name="T38"/>
                <a:gd fmla="*/ 2 h 151" name="T39"/>
                <a:gd fmla="*/ 45 w 151" name="T40"/>
                <a:gd fmla="*/ 7 h 151" name="T41"/>
                <a:gd fmla="*/ 38 w 151" name="T42"/>
                <a:gd fmla="*/ 9 h 151" name="T43"/>
                <a:gd fmla="*/ 28 w 151" name="T44"/>
                <a:gd fmla="*/ 16 h 151" name="T45"/>
                <a:gd fmla="*/ 21 w 151" name="T46"/>
                <a:gd fmla="*/ 21 h 151" name="T47"/>
                <a:gd fmla="*/ 14 w 151" name="T48"/>
                <a:gd fmla="*/ 28 h 151" name="T49"/>
                <a:gd fmla="*/ 9 w 151" name="T50"/>
                <a:gd fmla="*/ 38 h 151" name="T51"/>
                <a:gd fmla="*/ 5 w 151" name="T52"/>
                <a:gd fmla="*/ 47 h 151" name="T53"/>
                <a:gd fmla="*/ 2 w 151" name="T54"/>
                <a:gd fmla="*/ 54 h 151" name="T55"/>
                <a:gd fmla="*/ 0 w 151" name="T56"/>
                <a:gd fmla="*/ 66 h 151" name="T57"/>
                <a:gd fmla="*/ 0 w 151" name="T58"/>
                <a:gd fmla="*/ 75 h 151" name="T59"/>
                <a:gd fmla="*/ 0 w 151" name="T60"/>
                <a:gd fmla="*/ 85 h 151" name="T61"/>
                <a:gd fmla="*/ 2 w 151" name="T62"/>
                <a:gd fmla="*/ 94 h 151" name="T63"/>
                <a:gd fmla="*/ 5 w 151" name="T64"/>
                <a:gd fmla="*/ 104 h 151" name="T65"/>
                <a:gd fmla="*/ 9 w 151" name="T66"/>
                <a:gd fmla="*/ 113 h 151" name="T67"/>
                <a:gd fmla="*/ 14 w 151" name="T68"/>
                <a:gd fmla="*/ 123 h 151" name="T69"/>
                <a:gd fmla="*/ 21 w 151" name="T70"/>
                <a:gd fmla="*/ 130 h 151" name="T71"/>
                <a:gd fmla="*/ 28 w 151" name="T72"/>
                <a:gd fmla="*/ 134 h 151" name="T73"/>
                <a:gd fmla="*/ 38 w 151" name="T74"/>
                <a:gd fmla="*/ 139 h 151" name="T75"/>
                <a:gd fmla="*/ 45 w 151" name="T76"/>
                <a:gd fmla="*/ 144 h 151" name="T77"/>
                <a:gd fmla="*/ 54 w 151" name="T78"/>
                <a:gd fmla="*/ 149 h 151" name="T79"/>
                <a:gd fmla="*/ 66 w 151" name="T80"/>
                <a:gd fmla="*/ 151 h 151" name="T81"/>
                <a:gd fmla="*/ 76 w 151" name="T82"/>
                <a:gd fmla="*/ 151 h 151" name="T83"/>
                <a:gd fmla="*/ 85 w 151" name="T84"/>
                <a:gd fmla="*/ 151 h 151" name="T85"/>
                <a:gd fmla="*/ 94 w 151" name="T86"/>
                <a:gd fmla="*/ 149 h 151" name="T87"/>
                <a:gd fmla="*/ 104 w 151" name="T88"/>
                <a:gd fmla="*/ 144 h 151" name="T89"/>
                <a:gd fmla="*/ 113 w 151" name="T90"/>
                <a:gd fmla="*/ 139 h 151" name="T91"/>
                <a:gd fmla="*/ 120 w 151" name="T92"/>
                <a:gd fmla="*/ 134 h 151" name="T93"/>
                <a:gd fmla="*/ 128 w 151" name="T94"/>
                <a:gd fmla="*/ 130 h 151" name="T95"/>
                <a:gd fmla="*/ 135 w 151" name="T96"/>
                <a:gd fmla="*/ 123 h 151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51" w="151">
                  <a:moveTo>
                    <a:pt x="135" y="123"/>
                  </a:moveTo>
                  <a:lnTo>
                    <a:pt x="139" y="113"/>
                  </a:lnTo>
                  <a:lnTo>
                    <a:pt x="144" y="104"/>
                  </a:lnTo>
                  <a:lnTo>
                    <a:pt x="149" y="94"/>
                  </a:lnTo>
                  <a:lnTo>
                    <a:pt x="149" y="85"/>
                  </a:lnTo>
                  <a:lnTo>
                    <a:pt x="151" y="75"/>
                  </a:lnTo>
                  <a:lnTo>
                    <a:pt x="149" y="66"/>
                  </a:lnTo>
                  <a:lnTo>
                    <a:pt x="149" y="54"/>
                  </a:lnTo>
                  <a:lnTo>
                    <a:pt x="144" y="47"/>
                  </a:lnTo>
                  <a:lnTo>
                    <a:pt x="139" y="38"/>
                  </a:lnTo>
                  <a:lnTo>
                    <a:pt x="135" y="28"/>
                  </a:lnTo>
                  <a:lnTo>
                    <a:pt x="128" y="21"/>
                  </a:lnTo>
                  <a:lnTo>
                    <a:pt x="120" y="16"/>
                  </a:lnTo>
                  <a:lnTo>
                    <a:pt x="113" y="9"/>
                  </a:lnTo>
                  <a:lnTo>
                    <a:pt x="104" y="7"/>
                  </a:lnTo>
                  <a:lnTo>
                    <a:pt x="94" y="2"/>
                  </a:lnTo>
                  <a:lnTo>
                    <a:pt x="85" y="0"/>
                  </a:lnTo>
                  <a:lnTo>
                    <a:pt x="76" y="0"/>
                  </a:lnTo>
                  <a:lnTo>
                    <a:pt x="66" y="0"/>
                  </a:lnTo>
                  <a:lnTo>
                    <a:pt x="54" y="2"/>
                  </a:lnTo>
                  <a:lnTo>
                    <a:pt x="45" y="7"/>
                  </a:lnTo>
                  <a:lnTo>
                    <a:pt x="38" y="9"/>
                  </a:lnTo>
                  <a:lnTo>
                    <a:pt x="28" y="16"/>
                  </a:lnTo>
                  <a:lnTo>
                    <a:pt x="21" y="21"/>
                  </a:lnTo>
                  <a:lnTo>
                    <a:pt x="14" y="28"/>
                  </a:lnTo>
                  <a:lnTo>
                    <a:pt x="9" y="38"/>
                  </a:lnTo>
                  <a:lnTo>
                    <a:pt x="5" y="47"/>
                  </a:lnTo>
                  <a:lnTo>
                    <a:pt x="2" y="54"/>
                  </a:lnTo>
                  <a:lnTo>
                    <a:pt x="0" y="66"/>
                  </a:lnTo>
                  <a:lnTo>
                    <a:pt x="0" y="75"/>
                  </a:lnTo>
                  <a:lnTo>
                    <a:pt x="0" y="85"/>
                  </a:lnTo>
                  <a:lnTo>
                    <a:pt x="2" y="94"/>
                  </a:lnTo>
                  <a:lnTo>
                    <a:pt x="5" y="104"/>
                  </a:lnTo>
                  <a:lnTo>
                    <a:pt x="9" y="113"/>
                  </a:lnTo>
                  <a:lnTo>
                    <a:pt x="14" y="123"/>
                  </a:lnTo>
                  <a:lnTo>
                    <a:pt x="21" y="130"/>
                  </a:lnTo>
                  <a:lnTo>
                    <a:pt x="28" y="134"/>
                  </a:lnTo>
                  <a:lnTo>
                    <a:pt x="38" y="139"/>
                  </a:lnTo>
                  <a:lnTo>
                    <a:pt x="45" y="144"/>
                  </a:lnTo>
                  <a:lnTo>
                    <a:pt x="54" y="149"/>
                  </a:lnTo>
                  <a:lnTo>
                    <a:pt x="66" y="151"/>
                  </a:lnTo>
                  <a:lnTo>
                    <a:pt x="76" y="151"/>
                  </a:lnTo>
                  <a:lnTo>
                    <a:pt x="85" y="151"/>
                  </a:lnTo>
                  <a:lnTo>
                    <a:pt x="94" y="149"/>
                  </a:lnTo>
                  <a:lnTo>
                    <a:pt x="104" y="144"/>
                  </a:lnTo>
                  <a:lnTo>
                    <a:pt x="113" y="139"/>
                  </a:lnTo>
                  <a:lnTo>
                    <a:pt x="120" y="134"/>
                  </a:lnTo>
                  <a:lnTo>
                    <a:pt x="128" y="130"/>
                  </a:lnTo>
                  <a:lnTo>
                    <a:pt x="135" y="12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09" name="Freeform 33"/>
          <p:cNvSpPr/>
          <p:nvPr/>
        </p:nvSpPr>
        <p:spPr bwMode="auto">
          <a:xfrm>
            <a:off x="10938279" y="1002147"/>
            <a:ext cx="1230532" cy="1014331"/>
          </a:xfrm>
          <a:custGeom>
            <a:gdLst>
              <a:gd fmla="*/ 70 w 234" name="T0"/>
              <a:gd fmla="*/ 107 h 169" name="T1"/>
              <a:gd fmla="*/ 93 w 234" name="T2"/>
              <a:gd fmla="*/ 66 h 169" name="T3"/>
              <a:gd fmla="*/ 89 w 234" name="T4"/>
              <a:gd fmla="*/ 169 h 169" name="T5"/>
              <a:gd fmla="*/ 95 w 234" name="T6"/>
              <a:gd fmla="*/ 165 h 169" name="T7"/>
              <a:gd fmla="*/ 65 w 234" name="T8"/>
              <a:gd fmla="*/ 0 h 169" name="T9"/>
              <a:gd fmla="*/ 50 w 234" name="T10"/>
              <a:gd fmla="*/ 84 h 169" name="T11"/>
              <a:gd fmla="*/ 79 w 234" name="T12"/>
              <a:gd fmla="*/ 167 h 169" name="T13"/>
              <a:gd fmla="*/ 65 w 234" name="T14"/>
              <a:gd fmla="*/ 147 h 169" name="T15"/>
              <a:gd fmla="*/ 70 w 234" name="T16"/>
              <a:gd fmla="*/ 107 h 169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169" w="234">
                <a:moveTo>
                  <a:pt x="70" y="107"/>
                </a:moveTo>
                <a:cubicBezTo>
                  <a:pt x="87" y="84"/>
                  <a:pt x="93" y="66"/>
                  <a:pt x="93" y="66"/>
                </a:cubicBezTo>
                <a:cubicBezTo>
                  <a:pt x="135" y="109"/>
                  <a:pt x="89" y="169"/>
                  <a:pt x="89" y="169"/>
                </a:cubicBezTo>
                <a:cubicBezTo>
                  <a:pt x="91" y="168"/>
                  <a:pt x="93" y="166"/>
                  <a:pt x="95" y="165"/>
                </a:cubicBezTo>
                <a:cubicBezTo>
                  <a:pt x="234" y="64"/>
                  <a:pt x="65" y="0"/>
                  <a:pt x="65" y="0"/>
                </a:cubicBezTo>
                <a:cubicBezTo>
                  <a:pt x="70" y="2"/>
                  <a:pt x="100" y="31"/>
                  <a:pt x="50" y="84"/>
                </a:cubicBezTo>
                <a:cubicBezTo>
                  <a:pt x="0" y="138"/>
                  <a:pt x="79" y="167"/>
                  <a:pt x="79" y="167"/>
                </a:cubicBezTo>
                <a:cubicBezTo>
                  <a:pt x="76" y="163"/>
                  <a:pt x="71" y="166"/>
                  <a:pt x="65" y="147"/>
                </a:cubicBezTo>
                <a:cubicBezTo>
                  <a:pt x="59" y="126"/>
                  <a:pt x="64" y="115"/>
                  <a:pt x="70" y="1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0" name="Freeform 32"/>
          <p:cNvSpPr/>
          <p:nvPr/>
        </p:nvSpPr>
        <p:spPr bwMode="auto">
          <a:xfrm rot="5400000">
            <a:off x="9949857" y="6042165"/>
            <a:ext cx="259845" cy="810108"/>
          </a:xfrm>
          <a:custGeom>
            <a:gdLst>
              <a:gd fmla="*/ 52 w 68" name="T0"/>
              <a:gd fmla="*/ 0 h 212" name="T1"/>
              <a:gd fmla="*/ 35 w 68" name="T2"/>
              <a:gd fmla="*/ 85 h 212" name="T3"/>
              <a:gd fmla="*/ 0 w 68" name="T4"/>
              <a:gd fmla="*/ 97 h 212" name="T5"/>
              <a:gd fmla="*/ 16 w 68" name="T6"/>
              <a:gd fmla="*/ 212 h 212" name="T7"/>
              <a:gd fmla="*/ 28 w 68" name="T8"/>
              <a:gd fmla="*/ 125 h 212" name="T9"/>
              <a:gd fmla="*/ 68 w 68" name="T10"/>
              <a:gd fmla="*/ 104 h 212" name="T11"/>
              <a:gd fmla="*/ 52 w 68" name="T12"/>
              <a:gd fmla="*/ 0 h 21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211" w="68">
                <a:moveTo>
                  <a:pt x="52" y="0"/>
                </a:moveTo>
                <a:lnTo>
                  <a:pt x="35" y="85"/>
                </a:lnTo>
                <a:lnTo>
                  <a:pt x="0" y="97"/>
                </a:lnTo>
                <a:lnTo>
                  <a:pt x="16" y="212"/>
                </a:lnTo>
                <a:lnTo>
                  <a:pt x="28" y="125"/>
                </a:lnTo>
                <a:lnTo>
                  <a:pt x="68" y="104"/>
                </a:lnTo>
                <a:lnTo>
                  <a:pt x="52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1" name="Freeform 33"/>
          <p:cNvSpPr/>
          <p:nvPr/>
        </p:nvSpPr>
        <p:spPr bwMode="auto">
          <a:xfrm rot="2168659">
            <a:off x="11453256" y="128883"/>
            <a:ext cx="271755" cy="846767"/>
          </a:xfrm>
          <a:custGeom>
            <a:gdLst>
              <a:gd fmla="*/ 52 w 69" name="T0"/>
              <a:gd fmla="*/ 0 h 215" name="T1"/>
              <a:gd fmla="*/ 36 w 69" name="T2"/>
              <a:gd fmla="*/ 88 h 215" name="T3"/>
              <a:gd fmla="*/ 0 w 69" name="T4"/>
              <a:gd fmla="*/ 97 h 215" name="T5"/>
              <a:gd fmla="*/ 17 w 69" name="T6"/>
              <a:gd fmla="*/ 215 h 215" name="T7"/>
              <a:gd fmla="*/ 29 w 69" name="T8"/>
              <a:gd fmla="*/ 126 h 215" name="T9"/>
              <a:gd fmla="*/ 69 w 69" name="T10"/>
              <a:gd fmla="*/ 104 h 215" name="T11"/>
              <a:gd fmla="*/ 52 w 69" name="T12"/>
              <a:gd fmla="*/ 0 h 215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215" w="69">
                <a:moveTo>
                  <a:pt x="52" y="0"/>
                </a:moveTo>
                <a:lnTo>
                  <a:pt x="36" y="88"/>
                </a:lnTo>
                <a:lnTo>
                  <a:pt x="0" y="97"/>
                </a:lnTo>
                <a:lnTo>
                  <a:pt x="17" y="215"/>
                </a:lnTo>
                <a:lnTo>
                  <a:pt x="29" y="126"/>
                </a:lnTo>
                <a:lnTo>
                  <a:pt x="69" y="104"/>
                </a:lnTo>
                <a:lnTo>
                  <a:pt x="52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2" name="Freeform 32"/>
          <p:cNvSpPr/>
          <p:nvPr/>
        </p:nvSpPr>
        <p:spPr bwMode="auto">
          <a:xfrm rot="20240448">
            <a:off x="4908660" y="2150879"/>
            <a:ext cx="229858" cy="716619"/>
          </a:xfrm>
          <a:custGeom>
            <a:gdLst>
              <a:gd fmla="*/ 52 w 68" name="T0"/>
              <a:gd fmla="*/ 0 h 212" name="T1"/>
              <a:gd fmla="*/ 35 w 68" name="T2"/>
              <a:gd fmla="*/ 85 h 212" name="T3"/>
              <a:gd fmla="*/ 0 w 68" name="T4"/>
              <a:gd fmla="*/ 97 h 212" name="T5"/>
              <a:gd fmla="*/ 16 w 68" name="T6"/>
              <a:gd fmla="*/ 212 h 212" name="T7"/>
              <a:gd fmla="*/ 28 w 68" name="T8"/>
              <a:gd fmla="*/ 125 h 212" name="T9"/>
              <a:gd fmla="*/ 68 w 68" name="T10"/>
              <a:gd fmla="*/ 104 h 212" name="T11"/>
              <a:gd fmla="*/ 52 w 68" name="T12"/>
              <a:gd fmla="*/ 0 h 21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211" w="68">
                <a:moveTo>
                  <a:pt x="52" y="0"/>
                </a:moveTo>
                <a:lnTo>
                  <a:pt x="35" y="85"/>
                </a:lnTo>
                <a:lnTo>
                  <a:pt x="0" y="97"/>
                </a:lnTo>
                <a:lnTo>
                  <a:pt x="16" y="212"/>
                </a:lnTo>
                <a:lnTo>
                  <a:pt x="28" y="125"/>
                </a:lnTo>
                <a:lnTo>
                  <a:pt x="68" y="104"/>
                </a:lnTo>
                <a:lnTo>
                  <a:pt x="52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anchor="t" anchorCtr="0" bIns="45720" compatLnSpc="1" lIns="91440" numCol="1" rIns="91440" tIns="45720" vert="horz" wrap="square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3" name="Textfeld 212"/>
          <p:cNvSpPr txBox="1"/>
          <p:nvPr/>
        </p:nvSpPr>
        <p:spPr>
          <a:xfrm>
            <a:off x="333524" y="254618"/>
            <a:ext cx="3555365" cy="1432560"/>
          </a:xfrm>
          <a:prstGeom prst="rect">
            <a:avLst/>
          </a:prstGeom>
          <a:noFill/>
        </p:spPr>
        <p:txBody>
          <a:bodyPr lIns="0" rtlCol="0" wrap="none">
            <a:spAutoFit/>
          </a:bodyPr>
          <a:lstStyle/>
          <a:p>
            <a:r>
              <a:rPr b="1" lang="de-DE" smtClean="0" sz="88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Science</a:t>
            </a:r>
          </a:p>
        </p:txBody>
      </p:sp>
      <p:grpSp>
        <p:nvGrpSpPr>
          <p:cNvPr id="214" name="Gruppieren 213"/>
          <p:cNvGrpSpPr/>
          <p:nvPr/>
        </p:nvGrpSpPr>
        <p:grpSpPr>
          <a:xfrm flipH="1">
            <a:off x="5790814" y="879702"/>
            <a:ext cx="264143" cy="725852"/>
            <a:chOff x="-2760663" y="2711450"/>
            <a:chExt cx="242888" cy="844550"/>
          </a:xfrm>
        </p:grpSpPr>
        <p:sp>
          <p:nvSpPr>
            <p:cNvPr id="215" name="Rectangle 14"/>
            <p:cNvSpPr>
              <a:spLocks noChangeArrowheads="1"/>
            </p:cNvSpPr>
            <p:nvPr/>
          </p:nvSpPr>
          <p:spPr bwMode="auto">
            <a:xfrm>
              <a:off x="-2760663" y="2711450"/>
              <a:ext cx="242888" cy="4445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6" name="Freeform 15"/>
            <p:cNvSpPr/>
            <p:nvPr/>
          </p:nvSpPr>
          <p:spPr bwMode="auto">
            <a:xfrm>
              <a:off x="-2719388" y="2755900"/>
              <a:ext cx="157163" cy="206375"/>
            </a:xfrm>
            <a:custGeom>
              <a:gdLst>
                <a:gd fmla="*/ 42 w 42" name="T0"/>
                <a:gd fmla="*/ 55 h 55" name="T1"/>
                <a:gd fmla="*/ 42 w 42" name="T2"/>
                <a:gd fmla="*/ 0 h 55" name="T3"/>
                <a:gd fmla="*/ 0 w 42" name="T4"/>
                <a:gd fmla="*/ 0 h 55" name="T5"/>
                <a:gd fmla="*/ 0 w 42" name="T6"/>
                <a:gd fmla="*/ 44 h 55" name="T7"/>
                <a:gd fmla="*/ 26 w 42" name="T8"/>
                <a:gd fmla="*/ 53 h 55" name="T9"/>
                <a:gd fmla="*/ 42 w 42" name="T10"/>
                <a:gd fmla="*/ 5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42">
                  <a:moveTo>
                    <a:pt x="42" y="55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39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45"/>
                    <a:pt x="18" y="50"/>
                    <a:pt x="26" y="53"/>
                  </a:cubicBezTo>
                  <a:cubicBezTo>
                    <a:pt x="32" y="55"/>
                    <a:pt x="37" y="55"/>
                    <a:pt x="42" y="55"/>
                  </a:cubicBez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Freeform 16"/>
            <p:cNvSpPr/>
            <p:nvPr/>
          </p:nvSpPr>
          <p:spPr bwMode="auto">
            <a:xfrm>
              <a:off x="-2719388" y="2921000"/>
              <a:ext cx="157163" cy="635000"/>
            </a:xfrm>
            <a:custGeom>
              <a:gdLst>
                <a:gd fmla="*/ 26 w 42" name="T0"/>
                <a:gd fmla="*/ 9 h 169" name="T1"/>
                <a:gd fmla="*/ 0 w 42" name="T2"/>
                <a:gd fmla="*/ 0 h 169" name="T3"/>
                <a:gd fmla="*/ 0 w 42" name="T4"/>
                <a:gd fmla="*/ 148 h 169" name="T5"/>
                <a:gd fmla="*/ 21 w 42" name="T6"/>
                <a:gd fmla="*/ 169 h 169" name="T7"/>
                <a:gd fmla="*/ 42 w 42" name="T8"/>
                <a:gd fmla="*/ 148 h 169" name="T9"/>
                <a:gd fmla="*/ 42 w 42" name="T10"/>
                <a:gd fmla="*/ 11 h 169" name="T11"/>
                <a:gd fmla="*/ 26 w 42" name="T12"/>
                <a:gd fmla="*/ 9 h 16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9" w="42">
                  <a:moveTo>
                    <a:pt x="26" y="9"/>
                  </a:moveTo>
                  <a:cubicBezTo>
                    <a:pt x="18" y="6"/>
                    <a:pt x="9" y="1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60"/>
                    <a:pt x="10" y="169"/>
                    <a:pt x="21" y="169"/>
                  </a:cubicBezTo>
                  <a:cubicBezTo>
                    <a:pt x="33" y="169"/>
                    <a:pt x="42" y="160"/>
                    <a:pt x="42" y="148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37" y="11"/>
                    <a:pt x="32" y="11"/>
                    <a:pt x="26" y="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18" name="Rechteck 217"/>
          <p:cNvSpPr/>
          <p:nvPr/>
        </p:nvSpPr>
        <p:spPr>
          <a:xfrm>
            <a:off x="333524" y="1413007"/>
            <a:ext cx="2768213" cy="36576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lang="en-US" smtClean="0">
                <a:solidFill>
                  <a:srgbClr val="FFFFFF"/>
                </a:solidFill>
              </a:rPr>
              <a:t>Subtitle or the orators name 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999" y="238542"/>
            <a:ext cx="11541600" cy="616455"/>
          </a:xfrm>
        </p:spPr>
        <p:txBody>
          <a:bodyPr/>
          <a:lstStyle/>
          <a:p>
            <a:r>
              <a:rPr altLang="en-US" lang="en-US"/>
              <a:t>Insert the title of your presentation here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3" sz="quarter" type="body"/>
          </p:nvPr>
        </p:nvSpPr>
        <p:spPr>
          <a:xfrm>
            <a:off x="323999" y="854994"/>
            <a:ext cx="11541600" cy="336244"/>
          </a:xfrm>
        </p:spPr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8" name="Gruppieren 7"/>
          <p:cNvGrpSpPr/>
          <p:nvPr/>
        </p:nvGrpSpPr>
        <p:grpSpPr>
          <a:xfrm flipV="1">
            <a:off x="-19051" y="1227931"/>
            <a:ext cx="9315451" cy="554038"/>
            <a:chOff x="-15876" y="2994005"/>
            <a:chExt cx="12891701" cy="766736"/>
          </a:xfrm>
          <a:solidFill>
            <a:schemeClr val="accent1"/>
          </a:solidFill>
        </p:grpSpPr>
        <p:sp>
          <p:nvSpPr>
            <p:cNvPr id="6" name="Freeform 7"/>
            <p:cNvSpPr/>
            <p:nvPr/>
          </p:nvSpPr>
          <p:spPr bwMode="auto">
            <a:xfrm>
              <a:off x="-15876" y="3140102"/>
              <a:ext cx="9767637" cy="474541"/>
            </a:xfrm>
            <a:custGeom>
              <a:gdLst>
                <a:gd fmla="*/ 0 w 2212" name="T0"/>
                <a:gd fmla="*/ 46 h 207" name="T1"/>
                <a:gd fmla="*/ 0 w 2212" name="T2"/>
                <a:gd fmla="*/ 58 h 207" name="T3"/>
                <a:gd fmla="*/ 281 w 2212" name="T4"/>
                <a:gd fmla="*/ 32 h 207" name="T5"/>
                <a:gd fmla="*/ 738 w 2212" name="T6"/>
                <a:gd fmla="*/ 110 h 207" name="T7"/>
                <a:gd fmla="*/ 1095 w 2212" name="T8"/>
                <a:gd fmla="*/ 179 h 207" name="T9"/>
                <a:gd fmla="*/ 1460 w 2212" name="T10"/>
                <a:gd fmla="*/ 202 h 207" name="T11"/>
                <a:gd fmla="*/ 1924 w 2212" name="T12"/>
                <a:gd fmla="*/ 137 h 207" name="T13"/>
                <a:gd fmla="*/ 2212 w 2212" name="T14"/>
                <a:gd fmla="*/ 30 h 207" name="T15"/>
                <a:gd fmla="*/ 1916 w 2212" name="T16"/>
                <a:gd fmla="*/ 107 h 207" name="T17"/>
                <a:gd fmla="*/ 1459 w 2212" name="T18"/>
                <a:gd fmla="*/ 171 h 207" name="T19"/>
                <a:gd fmla="*/ 1100 w 2212" name="T20"/>
                <a:gd fmla="*/ 148 h 207" name="T21"/>
                <a:gd fmla="*/ 744 w 2212" name="T22"/>
                <a:gd fmla="*/ 80 h 207" name="T23"/>
                <a:gd fmla="*/ 282 w 2212" name="T24"/>
                <a:gd fmla="*/ 1 h 207" name="T25"/>
                <a:gd fmla="*/ 0 w 2212" name="T26"/>
                <a:gd fmla="*/ 46 h 20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06" w="2212">
                  <a:moveTo>
                    <a:pt x="0" y="46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05" y="39"/>
                    <a:pt x="156" y="30"/>
                    <a:pt x="281" y="32"/>
                  </a:cubicBezTo>
                  <a:cubicBezTo>
                    <a:pt x="416" y="40"/>
                    <a:pt x="551" y="73"/>
                    <a:pt x="738" y="110"/>
                  </a:cubicBezTo>
                  <a:cubicBezTo>
                    <a:pt x="924" y="149"/>
                    <a:pt x="1095" y="179"/>
                    <a:pt x="1095" y="179"/>
                  </a:cubicBezTo>
                  <a:cubicBezTo>
                    <a:pt x="1095" y="179"/>
                    <a:pt x="1268" y="207"/>
                    <a:pt x="1460" y="202"/>
                  </a:cubicBezTo>
                  <a:cubicBezTo>
                    <a:pt x="1652" y="202"/>
                    <a:pt x="1858" y="156"/>
                    <a:pt x="1924" y="137"/>
                  </a:cubicBezTo>
                  <a:cubicBezTo>
                    <a:pt x="2048" y="104"/>
                    <a:pt x="2115" y="76"/>
                    <a:pt x="2212" y="30"/>
                  </a:cubicBezTo>
                  <a:cubicBezTo>
                    <a:pt x="2108" y="57"/>
                    <a:pt x="2039" y="75"/>
                    <a:pt x="1916" y="107"/>
                  </a:cubicBezTo>
                  <a:cubicBezTo>
                    <a:pt x="1850" y="126"/>
                    <a:pt x="1648" y="171"/>
                    <a:pt x="1459" y="171"/>
                  </a:cubicBezTo>
                  <a:cubicBezTo>
                    <a:pt x="1270" y="176"/>
                    <a:pt x="1099" y="148"/>
                    <a:pt x="1100" y="148"/>
                  </a:cubicBezTo>
                  <a:cubicBezTo>
                    <a:pt x="1100" y="148"/>
                    <a:pt x="930" y="118"/>
                    <a:pt x="744" y="80"/>
                  </a:cubicBezTo>
                  <a:cubicBezTo>
                    <a:pt x="558" y="43"/>
                    <a:pt x="388" y="6"/>
                    <a:pt x="282" y="1"/>
                  </a:cubicBezTo>
                  <a:cubicBezTo>
                    <a:pt x="189" y="0"/>
                    <a:pt x="75" y="9"/>
                    <a:pt x="0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-15875" y="2994005"/>
              <a:ext cx="12891700" cy="766736"/>
            </a:xfrm>
            <a:custGeom>
              <a:gdLst>
                <a:gd fmla="*/ 0 w 3260" name="T0"/>
                <a:gd fmla="*/ 181 h 257" name="T1"/>
                <a:gd fmla="*/ 0 w 3260" name="T2"/>
                <a:gd fmla="*/ 195 h 257" name="T3"/>
                <a:gd fmla="*/ 441 w 3260" name="T4"/>
                <a:gd fmla="*/ 134 h 257" name="T5"/>
                <a:gd fmla="*/ 1106 w 3260" name="T6"/>
                <a:gd fmla="*/ 44 h 257" name="T7"/>
                <a:gd fmla="*/ 1629 w 3260" name="T8"/>
                <a:gd fmla="*/ 64 h 257" name="T9"/>
                <a:gd fmla="*/ 2148 w 3260" name="T10"/>
                <a:gd fmla="*/ 136 h 257" name="T11"/>
                <a:gd fmla="*/ 2816 w 3260" name="T12"/>
                <a:gd fmla="*/ 240 h 257" name="T13"/>
                <a:gd fmla="*/ 3260 w 3260" name="T14"/>
                <a:gd fmla="*/ 221 h 257" name="T15"/>
                <a:gd fmla="*/ 2819 w 3260" name="T16"/>
                <a:gd fmla="*/ 209 h 257" name="T17"/>
                <a:gd fmla="*/ 2153 w 3260" name="T18"/>
                <a:gd fmla="*/ 105 h 257" name="T19"/>
                <a:gd fmla="*/ 1632 w 3260" name="T20"/>
                <a:gd fmla="*/ 33 h 257" name="T21"/>
                <a:gd fmla="*/ 1105 w 3260" name="T22"/>
                <a:gd fmla="*/ 12 h 257" name="T23"/>
                <a:gd fmla="*/ 434 w 3260" name="T24"/>
                <a:gd fmla="*/ 104 h 257" name="T25"/>
                <a:gd fmla="*/ 0 w 3260" name="T26"/>
                <a:gd fmla="*/ 181 h 25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57" w="3260">
                  <a:moveTo>
                    <a:pt x="0" y="181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114" y="194"/>
                    <a:pt x="295" y="166"/>
                    <a:pt x="441" y="134"/>
                  </a:cubicBezTo>
                  <a:cubicBezTo>
                    <a:pt x="538" y="110"/>
                    <a:pt x="832" y="51"/>
                    <a:pt x="1106" y="44"/>
                  </a:cubicBezTo>
                  <a:cubicBezTo>
                    <a:pt x="1380" y="32"/>
                    <a:pt x="1629" y="65"/>
                    <a:pt x="1629" y="64"/>
                  </a:cubicBezTo>
                  <a:cubicBezTo>
                    <a:pt x="1629" y="63"/>
                    <a:pt x="1877" y="91"/>
                    <a:pt x="2148" y="136"/>
                  </a:cubicBezTo>
                  <a:cubicBezTo>
                    <a:pt x="2420" y="177"/>
                    <a:pt x="2715" y="233"/>
                    <a:pt x="2816" y="240"/>
                  </a:cubicBezTo>
                  <a:cubicBezTo>
                    <a:pt x="3001" y="257"/>
                    <a:pt x="3108" y="250"/>
                    <a:pt x="3260" y="221"/>
                  </a:cubicBezTo>
                  <a:cubicBezTo>
                    <a:pt x="3106" y="230"/>
                    <a:pt x="3002" y="226"/>
                    <a:pt x="2819" y="209"/>
                  </a:cubicBezTo>
                  <a:cubicBezTo>
                    <a:pt x="2720" y="202"/>
                    <a:pt x="2426" y="147"/>
                    <a:pt x="2153" y="105"/>
                  </a:cubicBezTo>
                  <a:cubicBezTo>
                    <a:pt x="1882" y="60"/>
                    <a:pt x="1632" y="32"/>
                    <a:pt x="1632" y="33"/>
                  </a:cubicBezTo>
                  <a:cubicBezTo>
                    <a:pt x="1632" y="34"/>
                    <a:pt x="1382" y="0"/>
                    <a:pt x="1105" y="12"/>
                  </a:cubicBezTo>
                  <a:cubicBezTo>
                    <a:pt x="828" y="19"/>
                    <a:pt x="531" y="79"/>
                    <a:pt x="434" y="104"/>
                  </a:cubicBezTo>
                  <a:cubicBezTo>
                    <a:pt x="255" y="143"/>
                    <a:pt x="154" y="169"/>
                    <a:pt x="0" y="18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28613" y="2705894"/>
            <a:ext cx="11536987" cy="723900"/>
            <a:chOff x="328613" y="2433638"/>
            <a:chExt cx="11536987" cy="723900"/>
          </a:xfrm>
          <a:noFill/>
        </p:grpSpPr>
        <p:sp>
          <p:nvSpPr>
            <p:cNvPr id="10" name="Rectangle 8"/>
            <p:cNvSpPr>
              <a:spLocks noChangeArrowheads="1"/>
            </p:cNvSpPr>
            <p:nvPr/>
          </p:nvSpPr>
          <p:spPr bwMode="gray">
            <a:xfrm>
              <a:off x="328613" y="2433638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prstClr val="black"/>
                  </a:solidFill>
                  <a:cs charset="0" panose="020b0604020202020204" pitchFamily="34" typeface="Arial"/>
                </a:rPr>
                <a:t>2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gray">
            <a:xfrm>
              <a:off x="787400" y="2433638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969696"/>
                </a:buClr>
              </a:pPr>
              <a:r>
                <a:rPr altLang="en-US" lang="en-US" sz="2400">
                  <a:solidFill>
                    <a:srgbClr val="080808"/>
                  </a:solidFill>
                </a:rPr>
                <a:t>This text can be replaced with your own text.</a:t>
              </a: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28613" y="1917700"/>
            <a:ext cx="11536987" cy="723900"/>
            <a:chOff x="328613" y="1555750"/>
            <a:chExt cx="11536987" cy="723900"/>
          </a:xfrm>
          <a:noFill/>
        </p:grpSpPr>
        <p:sp>
          <p:nvSpPr>
            <p:cNvPr id="14" name="Rectangle 7"/>
            <p:cNvSpPr>
              <a:spLocks noChangeArrowheads="1"/>
            </p:cNvSpPr>
            <p:nvPr/>
          </p:nvSpPr>
          <p:spPr bwMode="gray">
            <a:xfrm>
              <a:off x="328613" y="1555750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2A79FF"/>
                  </a:solidFill>
                  <a:cs charset="0" panose="020b0604020202020204" pitchFamily="34" typeface="Arial"/>
                </a:rPr>
                <a:t>1</a:t>
              </a:r>
            </a:p>
          </p:txBody>
        </p:sp>
        <p:sp>
          <p:nvSpPr>
            <p:cNvPr id="15" name="Rectangle 3"/>
            <p:cNvSpPr>
              <a:spLocks noChangeArrowheads="1"/>
            </p:cNvSpPr>
            <p:nvPr/>
          </p:nvSpPr>
          <p:spPr bwMode="gray">
            <a:xfrm>
              <a:off x="787400" y="1555750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srgbClr val="2A79FF"/>
                  </a:solidFill>
                </a:rPr>
                <a:t>This is a placeholder text. </a:t>
              </a: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328613" y="3494088"/>
            <a:ext cx="11536985" cy="725487"/>
            <a:chOff x="328613" y="3313113"/>
            <a:chExt cx="11536985" cy="725487"/>
          </a:xfrm>
          <a:noFill/>
        </p:grpSpPr>
        <p:sp>
          <p:nvSpPr>
            <p:cNvPr id="17" name="Rectangle 9"/>
            <p:cNvSpPr>
              <a:spLocks noChangeArrowheads="1"/>
            </p:cNvSpPr>
            <p:nvPr/>
          </p:nvSpPr>
          <p:spPr bwMode="gray">
            <a:xfrm>
              <a:off x="328613" y="3313113"/>
              <a:ext cx="463550" cy="725487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000000"/>
                  </a:solidFill>
                  <a:cs charset="0" panose="020b0604020202020204" pitchFamily="34" typeface="Arial"/>
                </a:rPr>
                <a:t>3</a:t>
              </a:r>
            </a:p>
          </p:txBody>
        </p:sp>
        <p:sp>
          <p:nvSpPr>
            <p:cNvPr id="18" name="Rectangle 4"/>
            <p:cNvSpPr>
              <a:spLocks noChangeArrowheads="1"/>
            </p:cNvSpPr>
            <p:nvPr/>
          </p:nvSpPr>
          <p:spPr bwMode="gray">
            <a:xfrm>
              <a:off x="787400" y="3313113"/>
              <a:ext cx="11078198" cy="725487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srgbClr val="080808"/>
                  </a:solidFill>
                </a:rPr>
                <a:t>This text can be replaced with your own text.</a:t>
              </a: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328613" y="4283869"/>
            <a:ext cx="11536987" cy="723900"/>
            <a:chOff x="328613" y="4192588"/>
            <a:chExt cx="11536987" cy="723900"/>
          </a:xfrm>
          <a:noFill/>
        </p:grpSpPr>
        <p:sp>
          <p:nvSpPr>
            <p:cNvPr id="20" name="Rectangle 10"/>
            <p:cNvSpPr>
              <a:spLocks noChangeArrowheads="1"/>
            </p:cNvSpPr>
            <p:nvPr/>
          </p:nvSpPr>
          <p:spPr bwMode="gray">
            <a:xfrm>
              <a:off x="328613" y="4192588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000000"/>
                  </a:solidFill>
                  <a:cs charset="0" panose="020b0604020202020204" pitchFamily="34" typeface="Arial"/>
                </a:rPr>
                <a:t>4</a:t>
              </a: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gray">
            <a:xfrm>
              <a:off x="787400" y="4192588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srgbClr val="080808"/>
                  </a:solidFill>
                </a:rPr>
                <a:t>This is a placeholder text. </a:t>
              </a: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328613" y="5072063"/>
            <a:ext cx="11536987" cy="723900"/>
            <a:chOff x="328613" y="5072063"/>
            <a:chExt cx="11536987" cy="723900"/>
          </a:xfrm>
          <a:noFill/>
        </p:grpSpPr>
        <p:sp>
          <p:nvSpPr>
            <p:cNvPr id="23" name="Rectangle 11"/>
            <p:cNvSpPr>
              <a:spLocks noChangeArrowheads="1"/>
            </p:cNvSpPr>
            <p:nvPr/>
          </p:nvSpPr>
          <p:spPr bwMode="gray">
            <a:xfrm>
              <a:off x="328613" y="5072063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000000"/>
                  </a:solidFill>
                  <a:cs charset="0" panose="020b0604020202020204" pitchFamily="34" typeface="Arial"/>
                </a:rPr>
                <a:t>5</a:t>
              </a:r>
            </a:p>
          </p:txBody>
        </p:sp>
        <p:sp>
          <p:nvSpPr>
            <p:cNvPr id="24" name="Rectangle 6"/>
            <p:cNvSpPr>
              <a:spLocks noChangeArrowheads="1"/>
            </p:cNvSpPr>
            <p:nvPr/>
          </p:nvSpPr>
          <p:spPr bwMode="gray">
            <a:xfrm>
              <a:off x="787400" y="5072063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969696"/>
                </a:buClr>
              </a:pPr>
              <a:r>
                <a:rPr altLang="en-US" lang="en-US" sz="2400">
                  <a:solidFill>
                    <a:srgbClr val="080808"/>
                  </a:solidFill>
                </a:rPr>
                <a:t>This text can be replaced with your own text.</a:t>
              </a:r>
            </a:p>
          </p:txBody>
        </p:sp>
      </p:grp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999" y="238542"/>
            <a:ext cx="11541600" cy="616455"/>
          </a:xfrm>
        </p:spPr>
        <p:txBody>
          <a:bodyPr/>
          <a:lstStyle/>
          <a:p>
            <a:r>
              <a:rPr altLang="en-US" lang="en-US"/>
              <a:t>Insert the title of your presentation here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3" sz="quarter" type="body"/>
          </p:nvPr>
        </p:nvSpPr>
        <p:spPr>
          <a:xfrm>
            <a:off x="323999" y="854994"/>
            <a:ext cx="11541600" cy="336244"/>
          </a:xfrm>
        </p:spPr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8" name="Gruppieren 7"/>
          <p:cNvGrpSpPr/>
          <p:nvPr/>
        </p:nvGrpSpPr>
        <p:grpSpPr>
          <a:xfrm flipV="1">
            <a:off x="-19051" y="1227931"/>
            <a:ext cx="9315451" cy="554038"/>
            <a:chOff x="-15876" y="2994005"/>
            <a:chExt cx="12891701" cy="766736"/>
          </a:xfrm>
          <a:solidFill>
            <a:schemeClr val="accent1"/>
          </a:solidFill>
        </p:grpSpPr>
        <p:sp>
          <p:nvSpPr>
            <p:cNvPr id="6" name="Freeform 7"/>
            <p:cNvSpPr/>
            <p:nvPr/>
          </p:nvSpPr>
          <p:spPr bwMode="auto">
            <a:xfrm>
              <a:off x="-15876" y="3140102"/>
              <a:ext cx="9767637" cy="474541"/>
            </a:xfrm>
            <a:custGeom>
              <a:gdLst>
                <a:gd fmla="*/ 0 w 2212" name="T0"/>
                <a:gd fmla="*/ 46 h 207" name="T1"/>
                <a:gd fmla="*/ 0 w 2212" name="T2"/>
                <a:gd fmla="*/ 58 h 207" name="T3"/>
                <a:gd fmla="*/ 281 w 2212" name="T4"/>
                <a:gd fmla="*/ 32 h 207" name="T5"/>
                <a:gd fmla="*/ 738 w 2212" name="T6"/>
                <a:gd fmla="*/ 110 h 207" name="T7"/>
                <a:gd fmla="*/ 1095 w 2212" name="T8"/>
                <a:gd fmla="*/ 179 h 207" name="T9"/>
                <a:gd fmla="*/ 1460 w 2212" name="T10"/>
                <a:gd fmla="*/ 202 h 207" name="T11"/>
                <a:gd fmla="*/ 1924 w 2212" name="T12"/>
                <a:gd fmla="*/ 137 h 207" name="T13"/>
                <a:gd fmla="*/ 2212 w 2212" name="T14"/>
                <a:gd fmla="*/ 30 h 207" name="T15"/>
                <a:gd fmla="*/ 1916 w 2212" name="T16"/>
                <a:gd fmla="*/ 107 h 207" name="T17"/>
                <a:gd fmla="*/ 1459 w 2212" name="T18"/>
                <a:gd fmla="*/ 171 h 207" name="T19"/>
                <a:gd fmla="*/ 1100 w 2212" name="T20"/>
                <a:gd fmla="*/ 148 h 207" name="T21"/>
                <a:gd fmla="*/ 744 w 2212" name="T22"/>
                <a:gd fmla="*/ 80 h 207" name="T23"/>
                <a:gd fmla="*/ 282 w 2212" name="T24"/>
                <a:gd fmla="*/ 1 h 207" name="T25"/>
                <a:gd fmla="*/ 0 w 2212" name="T26"/>
                <a:gd fmla="*/ 46 h 20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06" w="2212">
                  <a:moveTo>
                    <a:pt x="0" y="46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105" y="39"/>
                    <a:pt x="156" y="30"/>
                    <a:pt x="281" y="32"/>
                  </a:cubicBezTo>
                  <a:cubicBezTo>
                    <a:pt x="416" y="40"/>
                    <a:pt x="551" y="73"/>
                    <a:pt x="738" y="110"/>
                  </a:cubicBezTo>
                  <a:cubicBezTo>
                    <a:pt x="924" y="149"/>
                    <a:pt x="1095" y="179"/>
                    <a:pt x="1095" y="179"/>
                  </a:cubicBezTo>
                  <a:cubicBezTo>
                    <a:pt x="1095" y="179"/>
                    <a:pt x="1268" y="207"/>
                    <a:pt x="1460" y="202"/>
                  </a:cubicBezTo>
                  <a:cubicBezTo>
                    <a:pt x="1652" y="202"/>
                    <a:pt x="1858" y="156"/>
                    <a:pt x="1924" y="137"/>
                  </a:cubicBezTo>
                  <a:cubicBezTo>
                    <a:pt x="2048" y="104"/>
                    <a:pt x="2115" y="76"/>
                    <a:pt x="2212" y="30"/>
                  </a:cubicBezTo>
                  <a:cubicBezTo>
                    <a:pt x="2108" y="57"/>
                    <a:pt x="2039" y="75"/>
                    <a:pt x="1916" y="107"/>
                  </a:cubicBezTo>
                  <a:cubicBezTo>
                    <a:pt x="1850" y="126"/>
                    <a:pt x="1648" y="171"/>
                    <a:pt x="1459" y="171"/>
                  </a:cubicBezTo>
                  <a:cubicBezTo>
                    <a:pt x="1270" y="176"/>
                    <a:pt x="1099" y="148"/>
                    <a:pt x="1100" y="148"/>
                  </a:cubicBezTo>
                  <a:cubicBezTo>
                    <a:pt x="1100" y="148"/>
                    <a:pt x="930" y="118"/>
                    <a:pt x="744" y="80"/>
                  </a:cubicBezTo>
                  <a:cubicBezTo>
                    <a:pt x="558" y="43"/>
                    <a:pt x="388" y="6"/>
                    <a:pt x="282" y="1"/>
                  </a:cubicBezTo>
                  <a:cubicBezTo>
                    <a:pt x="189" y="0"/>
                    <a:pt x="75" y="9"/>
                    <a:pt x="0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-15875" y="2994005"/>
              <a:ext cx="12891700" cy="766736"/>
            </a:xfrm>
            <a:custGeom>
              <a:gdLst>
                <a:gd fmla="*/ 0 w 3260" name="T0"/>
                <a:gd fmla="*/ 181 h 257" name="T1"/>
                <a:gd fmla="*/ 0 w 3260" name="T2"/>
                <a:gd fmla="*/ 195 h 257" name="T3"/>
                <a:gd fmla="*/ 441 w 3260" name="T4"/>
                <a:gd fmla="*/ 134 h 257" name="T5"/>
                <a:gd fmla="*/ 1106 w 3260" name="T6"/>
                <a:gd fmla="*/ 44 h 257" name="T7"/>
                <a:gd fmla="*/ 1629 w 3260" name="T8"/>
                <a:gd fmla="*/ 64 h 257" name="T9"/>
                <a:gd fmla="*/ 2148 w 3260" name="T10"/>
                <a:gd fmla="*/ 136 h 257" name="T11"/>
                <a:gd fmla="*/ 2816 w 3260" name="T12"/>
                <a:gd fmla="*/ 240 h 257" name="T13"/>
                <a:gd fmla="*/ 3260 w 3260" name="T14"/>
                <a:gd fmla="*/ 221 h 257" name="T15"/>
                <a:gd fmla="*/ 2819 w 3260" name="T16"/>
                <a:gd fmla="*/ 209 h 257" name="T17"/>
                <a:gd fmla="*/ 2153 w 3260" name="T18"/>
                <a:gd fmla="*/ 105 h 257" name="T19"/>
                <a:gd fmla="*/ 1632 w 3260" name="T20"/>
                <a:gd fmla="*/ 33 h 257" name="T21"/>
                <a:gd fmla="*/ 1105 w 3260" name="T22"/>
                <a:gd fmla="*/ 12 h 257" name="T23"/>
                <a:gd fmla="*/ 434 w 3260" name="T24"/>
                <a:gd fmla="*/ 104 h 257" name="T25"/>
                <a:gd fmla="*/ 0 w 3260" name="T26"/>
                <a:gd fmla="*/ 181 h 25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57" w="3260">
                  <a:moveTo>
                    <a:pt x="0" y="181"/>
                  </a:moveTo>
                  <a:cubicBezTo>
                    <a:pt x="0" y="195"/>
                    <a:pt x="0" y="195"/>
                    <a:pt x="0" y="195"/>
                  </a:cubicBezTo>
                  <a:cubicBezTo>
                    <a:pt x="114" y="194"/>
                    <a:pt x="295" y="166"/>
                    <a:pt x="441" y="134"/>
                  </a:cubicBezTo>
                  <a:cubicBezTo>
                    <a:pt x="538" y="110"/>
                    <a:pt x="832" y="51"/>
                    <a:pt x="1106" y="44"/>
                  </a:cubicBezTo>
                  <a:cubicBezTo>
                    <a:pt x="1380" y="32"/>
                    <a:pt x="1629" y="65"/>
                    <a:pt x="1629" y="64"/>
                  </a:cubicBezTo>
                  <a:cubicBezTo>
                    <a:pt x="1629" y="63"/>
                    <a:pt x="1877" y="91"/>
                    <a:pt x="2148" y="136"/>
                  </a:cubicBezTo>
                  <a:cubicBezTo>
                    <a:pt x="2420" y="177"/>
                    <a:pt x="2715" y="233"/>
                    <a:pt x="2816" y="240"/>
                  </a:cubicBezTo>
                  <a:cubicBezTo>
                    <a:pt x="3001" y="257"/>
                    <a:pt x="3108" y="250"/>
                    <a:pt x="3260" y="221"/>
                  </a:cubicBezTo>
                  <a:cubicBezTo>
                    <a:pt x="3106" y="230"/>
                    <a:pt x="3002" y="226"/>
                    <a:pt x="2819" y="209"/>
                  </a:cubicBezTo>
                  <a:cubicBezTo>
                    <a:pt x="2720" y="202"/>
                    <a:pt x="2426" y="147"/>
                    <a:pt x="2153" y="105"/>
                  </a:cubicBezTo>
                  <a:cubicBezTo>
                    <a:pt x="1882" y="60"/>
                    <a:pt x="1632" y="32"/>
                    <a:pt x="1632" y="33"/>
                  </a:cubicBezTo>
                  <a:cubicBezTo>
                    <a:pt x="1632" y="34"/>
                    <a:pt x="1382" y="0"/>
                    <a:pt x="1105" y="12"/>
                  </a:cubicBezTo>
                  <a:cubicBezTo>
                    <a:pt x="828" y="19"/>
                    <a:pt x="531" y="79"/>
                    <a:pt x="434" y="104"/>
                  </a:cubicBezTo>
                  <a:cubicBezTo>
                    <a:pt x="255" y="143"/>
                    <a:pt x="154" y="169"/>
                    <a:pt x="0" y="18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323849" y="2353350"/>
            <a:ext cx="11541750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This is a placeholder text. This text can be replaced with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The text demonstrates how your own text will look when you replace the placeholder with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If you don’t want to use the style and size of the fonts as used in this placeholder it is possible to replace it by selecting different options.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For replacing the placeholder text you need to click on the placeholder text and insert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The text that you insert will retain the same style and format as the placeholder text.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hteck 3"/>
          <p:cNvSpPr/>
          <p:nvPr/>
        </p:nvSpPr>
        <p:spPr>
          <a:xfrm>
            <a:off x="665238" y="2333507"/>
            <a:ext cx="8609865" cy="131064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b="1" lang="en-US" sz="4000"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Insert the title of your presentation here</a:t>
            </a:r>
          </a:p>
          <a:p>
            <a:r>
              <a:rPr altLang="en-US" b="1" lang="en-US" sz="4000"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(second line)</a:t>
            </a:r>
          </a:p>
        </p:txBody>
      </p:sp>
      <p:sp>
        <p:nvSpPr>
          <p:cNvPr id="28" name="Rechteck 27"/>
          <p:cNvSpPr/>
          <p:nvPr/>
        </p:nvSpPr>
        <p:spPr>
          <a:xfrm>
            <a:off x="684288" y="3742017"/>
            <a:ext cx="4656891" cy="396240"/>
          </a:xfrm>
          <a:prstGeom prst="rect">
            <a:avLst/>
          </a:prstGeom>
        </p:spPr>
        <p:txBody>
          <a:bodyPr lIns="0" wrap="none">
            <a:spAutoFit/>
          </a:bodyPr>
          <a:lstStyle/>
          <a:p>
            <a:r>
              <a:rPr altLang="en-US" lang="en-GB" sz="2000"/>
              <a:t>Enter your subtitle or the orators name here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-54452" y="-56175"/>
            <a:ext cx="5098677" cy="1891273"/>
            <a:chOff x="-54452" y="-56175"/>
            <a:chExt cx="5098677" cy="1891273"/>
          </a:xfrm>
        </p:grpSpPr>
        <p:sp>
          <p:nvSpPr>
            <p:cNvPr id="2" name="Ellipse 1"/>
            <p:cNvSpPr/>
            <p:nvPr/>
          </p:nvSpPr>
          <p:spPr bwMode="auto">
            <a:xfrm>
              <a:off x="-54452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" name="Ellipse 10"/>
            <p:cNvSpPr/>
            <p:nvPr/>
          </p:nvSpPr>
          <p:spPr bwMode="auto">
            <a:xfrm>
              <a:off x="2699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" name="Ellipse 11"/>
            <p:cNvSpPr/>
            <p:nvPr/>
          </p:nvSpPr>
          <p:spPr bwMode="auto">
            <a:xfrm>
              <a:off x="5942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" name="Ellipse 12"/>
            <p:cNvSpPr/>
            <p:nvPr/>
          </p:nvSpPr>
          <p:spPr bwMode="auto">
            <a:xfrm>
              <a:off x="91865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4" name="Ellipse 13"/>
            <p:cNvSpPr/>
            <p:nvPr/>
          </p:nvSpPr>
          <p:spPr bwMode="auto">
            <a:xfrm>
              <a:off x="124302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5" name="Ellipse 14"/>
            <p:cNvSpPr/>
            <p:nvPr/>
          </p:nvSpPr>
          <p:spPr bwMode="auto">
            <a:xfrm>
              <a:off x="156739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6" name="Ellipse 15"/>
            <p:cNvSpPr/>
            <p:nvPr/>
          </p:nvSpPr>
          <p:spPr bwMode="auto">
            <a:xfrm>
              <a:off x="254050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7" name="Ellipse 16"/>
            <p:cNvSpPr/>
            <p:nvPr/>
          </p:nvSpPr>
          <p:spPr bwMode="auto">
            <a:xfrm>
              <a:off x="28648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8" name="Ellipse 17"/>
            <p:cNvSpPr/>
            <p:nvPr/>
          </p:nvSpPr>
          <p:spPr bwMode="auto">
            <a:xfrm>
              <a:off x="189176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9" name="Ellipse 18"/>
            <p:cNvSpPr/>
            <p:nvPr/>
          </p:nvSpPr>
          <p:spPr bwMode="auto">
            <a:xfrm>
              <a:off x="221613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0" name="Ellipse 19"/>
            <p:cNvSpPr/>
            <p:nvPr/>
          </p:nvSpPr>
          <p:spPr bwMode="auto">
            <a:xfrm>
              <a:off x="318924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1" name="Ellipse 20"/>
            <p:cNvSpPr/>
            <p:nvPr/>
          </p:nvSpPr>
          <p:spPr bwMode="auto">
            <a:xfrm>
              <a:off x="35136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2" name="Ellipse 21"/>
            <p:cNvSpPr/>
            <p:nvPr/>
          </p:nvSpPr>
          <p:spPr bwMode="auto">
            <a:xfrm>
              <a:off x="38379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" name="Ellipse 22"/>
            <p:cNvSpPr/>
            <p:nvPr/>
          </p:nvSpPr>
          <p:spPr bwMode="auto">
            <a:xfrm>
              <a:off x="4162364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2" name="Ellipse 41"/>
            <p:cNvSpPr/>
            <p:nvPr/>
          </p:nvSpPr>
          <p:spPr bwMode="auto">
            <a:xfrm>
              <a:off x="-54452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2699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4" name="Ellipse 43"/>
            <p:cNvSpPr/>
            <p:nvPr/>
          </p:nvSpPr>
          <p:spPr bwMode="auto">
            <a:xfrm>
              <a:off x="5942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5" name="Ellipse 44"/>
            <p:cNvSpPr/>
            <p:nvPr/>
          </p:nvSpPr>
          <p:spPr bwMode="auto">
            <a:xfrm>
              <a:off x="91865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6" name="Ellipse 45"/>
            <p:cNvSpPr/>
            <p:nvPr/>
          </p:nvSpPr>
          <p:spPr bwMode="auto">
            <a:xfrm>
              <a:off x="124302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7" name="Ellipse 46"/>
            <p:cNvSpPr/>
            <p:nvPr/>
          </p:nvSpPr>
          <p:spPr bwMode="auto">
            <a:xfrm>
              <a:off x="156739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254050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28648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189176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1" name="Ellipse 50"/>
            <p:cNvSpPr/>
            <p:nvPr/>
          </p:nvSpPr>
          <p:spPr bwMode="auto">
            <a:xfrm>
              <a:off x="221613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2" name="Ellipse 51"/>
            <p:cNvSpPr/>
            <p:nvPr/>
          </p:nvSpPr>
          <p:spPr bwMode="auto">
            <a:xfrm>
              <a:off x="318924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3" name="Ellipse 52"/>
            <p:cNvSpPr/>
            <p:nvPr/>
          </p:nvSpPr>
          <p:spPr bwMode="auto">
            <a:xfrm>
              <a:off x="35136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4" name="Ellipse 53"/>
            <p:cNvSpPr/>
            <p:nvPr/>
          </p:nvSpPr>
          <p:spPr bwMode="auto">
            <a:xfrm>
              <a:off x="38379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4162364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6" name="Ellipse 55"/>
            <p:cNvSpPr/>
            <p:nvPr/>
          </p:nvSpPr>
          <p:spPr bwMode="auto">
            <a:xfrm>
              <a:off x="-36384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8" name="Ellipse 57"/>
            <p:cNvSpPr/>
            <p:nvPr/>
          </p:nvSpPr>
          <p:spPr bwMode="auto">
            <a:xfrm>
              <a:off x="6123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9" name="Ellipse 58"/>
            <p:cNvSpPr/>
            <p:nvPr/>
          </p:nvSpPr>
          <p:spPr bwMode="auto">
            <a:xfrm>
              <a:off x="93672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0" name="Ellipse 59"/>
            <p:cNvSpPr/>
            <p:nvPr/>
          </p:nvSpPr>
          <p:spPr bwMode="auto">
            <a:xfrm>
              <a:off x="126109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1" name="Ellipse 60"/>
            <p:cNvSpPr/>
            <p:nvPr/>
          </p:nvSpPr>
          <p:spPr bwMode="auto">
            <a:xfrm>
              <a:off x="158546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2" name="Ellipse 61"/>
            <p:cNvSpPr/>
            <p:nvPr/>
          </p:nvSpPr>
          <p:spPr bwMode="auto">
            <a:xfrm>
              <a:off x="255857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3" name="Ellipse 62"/>
            <p:cNvSpPr/>
            <p:nvPr/>
          </p:nvSpPr>
          <p:spPr bwMode="auto">
            <a:xfrm>
              <a:off x="288294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4" name="Ellipse 63"/>
            <p:cNvSpPr/>
            <p:nvPr/>
          </p:nvSpPr>
          <p:spPr bwMode="auto">
            <a:xfrm>
              <a:off x="190983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5" name="Ellipse 64"/>
            <p:cNvSpPr/>
            <p:nvPr/>
          </p:nvSpPr>
          <p:spPr bwMode="auto">
            <a:xfrm>
              <a:off x="223420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6" name="Ellipse 65"/>
            <p:cNvSpPr/>
            <p:nvPr/>
          </p:nvSpPr>
          <p:spPr bwMode="auto">
            <a:xfrm>
              <a:off x="320731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7" name="Ellipse 66"/>
            <p:cNvSpPr/>
            <p:nvPr/>
          </p:nvSpPr>
          <p:spPr bwMode="auto">
            <a:xfrm>
              <a:off x="353168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8" name="Ellipse 67"/>
            <p:cNvSpPr/>
            <p:nvPr/>
          </p:nvSpPr>
          <p:spPr bwMode="auto">
            <a:xfrm>
              <a:off x="38560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69" name="Ellipse 68"/>
            <p:cNvSpPr/>
            <p:nvPr/>
          </p:nvSpPr>
          <p:spPr bwMode="auto">
            <a:xfrm>
              <a:off x="4180432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0" name="Ellipse 69"/>
            <p:cNvSpPr/>
            <p:nvPr/>
          </p:nvSpPr>
          <p:spPr bwMode="auto">
            <a:xfrm>
              <a:off x="-36384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2" name="Ellipse 71"/>
            <p:cNvSpPr/>
            <p:nvPr/>
          </p:nvSpPr>
          <p:spPr bwMode="auto">
            <a:xfrm>
              <a:off x="6123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3" name="Ellipse 72"/>
            <p:cNvSpPr/>
            <p:nvPr/>
          </p:nvSpPr>
          <p:spPr bwMode="auto">
            <a:xfrm>
              <a:off x="93672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4" name="Ellipse 73"/>
            <p:cNvSpPr/>
            <p:nvPr/>
          </p:nvSpPr>
          <p:spPr bwMode="auto">
            <a:xfrm>
              <a:off x="126109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5" name="Ellipse 74"/>
            <p:cNvSpPr/>
            <p:nvPr/>
          </p:nvSpPr>
          <p:spPr bwMode="auto">
            <a:xfrm>
              <a:off x="158546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6" name="Ellipse 75"/>
            <p:cNvSpPr/>
            <p:nvPr/>
          </p:nvSpPr>
          <p:spPr bwMode="auto">
            <a:xfrm>
              <a:off x="255857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7" name="Ellipse 76"/>
            <p:cNvSpPr/>
            <p:nvPr/>
          </p:nvSpPr>
          <p:spPr bwMode="auto">
            <a:xfrm>
              <a:off x="288294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8" name="Ellipse 77"/>
            <p:cNvSpPr/>
            <p:nvPr/>
          </p:nvSpPr>
          <p:spPr bwMode="auto">
            <a:xfrm>
              <a:off x="190983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9" name="Ellipse 78"/>
            <p:cNvSpPr/>
            <p:nvPr/>
          </p:nvSpPr>
          <p:spPr bwMode="auto">
            <a:xfrm>
              <a:off x="223420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0" name="Ellipse 79"/>
            <p:cNvSpPr/>
            <p:nvPr/>
          </p:nvSpPr>
          <p:spPr bwMode="auto">
            <a:xfrm>
              <a:off x="320731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2" name="Ellipse 81"/>
            <p:cNvSpPr/>
            <p:nvPr/>
          </p:nvSpPr>
          <p:spPr bwMode="auto">
            <a:xfrm>
              <a:off x="38560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3" name="Ellipse 82"/>
            <p:cNvSpPr/>
            <p:nvPr/>
          </p:nvSpPr>
          <p:spPr bwMode="auto">
            <a:xfrm>
              <a:off x="4180432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4" name="Ellipse 83"/>
            <p:cNvSpPr/>
            <p:nvPr/>
          </p:nvSpPr>
          <p:spPr bwMode="auto">
            <a:xfrm>
              <a:off x="-17334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6" name="Ellipse 85"/>
            <p:cNvSpPr/>
            <p:nvPr/>
          </p:nvSpPr>
          <p:spPr bwMode="auto">
            <a:xfrm>
              <a:off x="6314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7" name="Ellipse 86"/>
            <p:cNvSpPr/>
            <p:nvPr/>
          </p:nvSpPr>
          <p:spPr bwMode="auto">
            <a:xfrm>
              <a:off x="95577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8" name="Ellipse 87"/>
            <p:cNvSpPr/>
            <p:nvPr/>
          </p:nvSpPr>
          <p:spPr bwMode="auto">
            <a:xfrm>
              <a:off x="128014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9" name="Ellipse 88"/>
            <p:cNvSpPr/>
            <p:nvPr/>
          </p:nvSpPr>
          <p:spPr bwMode="auto">
            <a:xfrm>
              <a:off x="160451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0" name="Ellipse 89"/>
            <p:cNvSpPr/>
            <p:nvPr/>
          </p:nvSpPr>
          <p:spPr bwMode="auto">
            <a:xfrm>
              <a:off x="257762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1" name="Ellipse 90"/>
            <p:cNvSpPr/>
            <p:nvPr/>
          </p:nvSpPr>
          <p:spPr bwMode="auto">
            <a:xfrm>
              <a:off x="290199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2" name="Ellipse 91"/>
            <p:cNvSpPr/>
            <p:nvPr/>
          </p:nvSpPr>
          <p:spPr bwMode="auto">
            <a:xfrm>
              <a:off x="192888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3" name="Ellipse 92"/>
            <p:cNvSpPr/>
            <p:nvPr/>
          </p:nvSpPr>
          <p:spPr bwMode="auto">
            <a:xfrm>
              <a:off x="225325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4" name="Ellipse 93"/>
            <p:cNvSpPr/>
            <p:nvPr/>
          </p:nvSpPr>
          <p:spPr bwMode="auto">
            <a:xfrm>
              <a:off x="322636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6" name="Ellipse 95"/>
            <p:cNvSpPr/>
            <p:nvPr/>
          </p:nvSpPr>
          <p:spPr bwMode="auto">
            <a:xfrm>
              <a:off x="38751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7" name="Ellipse 96"/>
            <p:cNvSpPr/>
            <p:nvPr/>
          </p:nvSpPr>
          <p:spPr bwMode="auto">
            <a:xfrm>
              <a:off x="4199482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98" name="Ellipse 97"/>
            <p:cNvSpPr/>
            <p:nvPr/>
          </p:nvSpPr>
          <p:spPr bwMode="auto">
            <a:xfrm>
              <a:off x="-17334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0" name="Ellipse 99"/>
            <p:cNvSpPr/>
            <p:nvPr/>
          </p:nvSpPr>
          <p:spPr bwMode="auto">
            <a:xfrm>
              <a:off x="6314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2" name="Ellipse 101"/>
            <p:cNvSpPr/>
            <p:nvPr/>
          </p:nvSpPr>
          <p:spPr bwMode="auto">
            <a:xfrm>
              <a:off x="128014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160451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4" name="Ellipse 103"/>
            <p:cNvSpPr/>
            <p:nvPr/>
          </p:nvSpPr>
          <p:spPr bwMode="auto">
            <a:xfrm>
              <a:off x="257762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5" name="Ellipse 104"/>
            <p:cNvSpPr/>
            <p:nvPr/>
          </p:nvSpPr>
          <p:spPr bwMode="auto">
            <a:xfrm>
              <a:off x="290199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6" name="Ellipse 105"/>
            <p:cNvSpPr/>
            <p:nvPr/>
          </p:nvSpPr>
          <p:spPr bwMode="auto">
            <a:xfrm>
              <a:off x="192888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08" name="Ellipse 107"/>
            <p:cNvSpPr/>
            <p:nvPr/>
          </p:nvSpPr>
          <p:spPr bwMode="auto">
            <a:xfrm>
              <a:off x="322636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0" name="Ellipse 109"/>
            <p:cNvSpPr/>
            <p:nvPr/>
          </p:nvSpPr>
          <p:spPr bwMode="auto">
            <a:xfrm>
              <a:off x="38751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1" name="Ellipse 110"/>
            <p:cNvSpPr/>
            <p:nvPr/>
          </p:nvSpPr>
          <p:spPr bwMode="auto">
            <a:xfrm>
              <a:off x="4199482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2" name="Ellipse 111"/>
            <p:cNvSpPr/>
            <p:nvPr/>
          </p:nvSpPr>
          <p:spPr bwMode="auto">
            <a:xfrm>
              <a:off x="17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4" name="Ellipse 113"/>
            <p:cNvSpPr/>
            <p:nvPr/>
          </p:nvSpPr>
          <p:spPr bwMode="auto">
            <a:xfrm>
              <a:off x="6504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6" name="Ellipse 115"/>
            <p:cNvSpPr/>
            <p:nvPr/>
          </p:nvSpPr>
          <p:spPr bwMode="auto">
            <a:xfrm>
              <a:off x="129919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7" name="Ellipse 116"/>
            <p:cNvSpPr/>
            <p:nvPr/>
          </p:nvSpPr>
          <p:spPr bwMode="auto">
            <a:xfrm>
              <a:off x="162356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8" name="Ellipse 117"/>
            <p:cNvSpPr/>
            <p:nvPr/>
          </p:nvSpPr>
          <p:spPr bwMode="auto">
            <a:xfrm>
              <a:off x="259667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19" name="Ellipse 118"/>
            <p:cNvSpPr/>
            <p:nvPr/>
          </p:nvSpPr>
          <p:spPr bwMode="auto">
            <a:xfrm>
              <a:off x="292104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0" name="Ellipse 119"/>
            <p:cNvSpPr/>
            <p:nvPr/>
          </p:nvSpPr>
          <p:spPr bwMode="auto">
            <a:xfrm>
              <a:off x="194793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2" name="Ellipse 121"/>
            <p:cNvSpPr/>
            <p:nvPr/>
          </p:nvSpPr>
          <p:spPr bwMode="auto">
            <a:xfrm>
              <a:off x="32454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4" name="Ellipse 123"/>
            <p:cNvSpPr/>
            <p:nvPr/>
          </p:nvSpPr>
          <p:spPr bwMode="auto">
            <a:xfrm>
              <a:off x="38941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5" name="Ellipse 124"/>
            <p:cNvSpPr/>
            <p:nvPr/>
          </p:nvSpPr>
          <p:spPr bwMode="auto">
            <a:xfrm>
              <a:off x="4218532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6" name="Ellipse 125"/>
            <p:cNvSpPr/>
            <p:nvPr/>
          </p:nvSpPr>
          <p:spPr bwMode="auto">
            <a:xfrm>
              <a:off x="17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28" name="Ellipse 127"/>
            <p:cNvSpPr/>
            <p:nvPr/>
          </p:nvSpPr>
          <p:spPr bwMode="auto">
            <a:xfrm>
              <a:off x="6504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0" name="Ellipse 129"/>
            <p:cNvSpPr/>
            <p:nvPr/>
          </p:nvSpPr>
          <p:spPr bwMode="auto">
            <a:xfrm>
              <a:off x="129919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259667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194793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6" name="Ellipse 135"/>
            <p:cNvSpPr/>
            <p:nvPr/>
          </p:nvSpPr>
          <p:spPr bwMode="auto">
            <a:xfrm>
              <a:off x="32454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38" name="Ellipse 137"/>
            <p:cNvSpPr/>
            <p:nvPr/>
          </p:nvSpPr>
          <p:spPr bwMode="auto">
            <a:xfrm>
              <a:off x="38941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3" name="Ellipse 232"/>
            <p:cNvSpPr/>
            <p:nvPr/>
          </p:nvSpPr>
          <p:spPr bwMode="auto">
            <a:xfrm>
              <a:off x="-216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4" name="Ellipse 233"/>
            <p:cNvSpPr/>
            <p:nvPr/>
          </p:nvSpPr>
          <p:spPr bwMode="auto">
            <a:xfrm>
              <a:off x="3027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5" name="Ellipse 234"/>
            <p:cNvSpPr/>
            <p:nvPr/>
          </p:nvSpPr>
          <p:spPr bwMode="auto">
            <a:xfrm>
              <a:off x="6271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6" name="Ellipse 235"/>
            <p:cNvSpPr/>
            <p:nvPr/>
          </p:nvSpPr>
          <p:spPr bwMode="auto">
            <a:xfrm>
              <a:off x="9515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7" name="Ellipse 236"/>
            <p:cNvSpPr/>
            <p:nvPr/>
          </p:nvSpPr>
          <p:spPr bwMode="auto">
            <a:xfrm>
              <a:off x="127587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8" name="Ellipse 237"/>
            <p:cNvSpPr/>
            <p:nvPr/>
          </p:nvSpPr>
          <p:spPr bwMode="auto">
            <a:xfrm>
              <a:off x="160024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39" name="Ellipse 238"/>
            <p:cNvSpPr/>
            <p:nvPr/>
          </p:nvSpPr>
          <p:spPr bwMode="auto">
            <a:xfrm>
              <a:off x="257335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0" name="Ellipse 239"/>
            <p:cNvSpPr/>
            <p:nvPr/>
          </p:nvSpPr>
          <p:spPr bwMode="auto">
            <a:xfrm>
              <a:off x="28977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1" name="Ellipse 240"/>
            <p:cNvSpPr/>
            <p:nvPr/>
          </p:nvSpPr>
          <p:spPr bwMode="auto">
            <a:xfrm>
              <a:off x="192461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2" name="Ellipse 241"/>
            <p:cNvSpPr/>
            <p:nvPr/>
          </p:nvSpPr>
          <p:spPr bwMode="auto">
            <a:xfrm>
              <a:off x="224898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3" name="Ellipse 242"/>
            <p:cNvSpPr/>
            <p:nvPr/>
          </p:nvSpPr>
          <p:spPr bwMode="auto">
            <a:xfrm>
              <a:off x="322209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4" name="Ellipse 243"/>
            <p:cNvSpPr/>
            <p:nvPr/>
          </p:nvSpPr>
          <p:spPr bwMode="auto">
            <a:xfrm>
              <a:off x="35464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5" name="Ellipse 244"/>
            <p:cNvSpPr/>
            <p:nvPr/>
          </p:nvSpPr>
          <p:spPr bwMode="auto">
            <a:xfrm>
              <a:off x="38708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6" name="Ellipse 245"/>
            <p:cNvSpPr/>
            <p:nvPr/>
          </p:nvSpPr>
          <p:spPr bwMode="auto">
            <a:xfrm>
              <a:off x="4195211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7" name="Ellipse 246"/>
            <p:cNvSpPr/>
            <p:nvPr/>
          </p:nvSpPr>
          <p:spPr bwMode="auto">
            <a:xfrm>
              <a:off x="-216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8" name="Ellipse 247"/>
            <p:cNvSpPr/>
            <p:nvPr/>
          </p:nvSpPr>
          <p:spPr bwMode="auto">
            <a:xfrm>
              <a:off x="3027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49" name="Ellipse 248"/>
            <p:cNvSpPr/>
            <p:nvPr/>
          </p:nvSpPr>
          <p:spPr bwMode="auto">
            <a:xfrm>
              <a:off x="6271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0" name="Ellipse 249"/>
            <p:cNvSpPr/>
            <p:nvPr/>
          </p:nvSpPr>
          <p:spPr bwMode="auto">
            <a:xfrm>
              <a:off x="9515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1" name="Ellipse 250"/>
            <p:cNvSpPr/>
            <p:nvPr/>
          </p:nvSpPr>
          <p:spPr bwMode="auto">
            <a:xfrm>
              <a:off x="127587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2" name="Ellipse 251"/>
            <p:cNvSpPr/>
            <p:nvPr/>
          </p:nvSpPr>
          <p:spPr bwMode="auto">
            <a:xfrm>
              <a:off x="160024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3" name="Ellipse 252"/>
            <p:cNvSpPr/>
            <p:nvPr/>
          </p:nvSpPr>
          <p:spPr bwMode="auto">
            <a:xfrm>
              <a:off x="257335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4" name="Ellipse 253"/>
            <p:cNvSpPr/>
            <p:nvPr/>
          </p:nvSpPr>
          <p:spPr bwMode="auto">
            <a:xfrm>
              <a:off x="28977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5" name="Ellipse 254"/>
            <p:cNvSpPr/>
            <p:nvPr/>
          </p:nvSpPr>
          <p:spPr bwMode="auto">
            <a:xfrm>
              <a:off x="192461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6" name="Ellipse 255"/>
            <p:cNvSpPr/>
            <p:nvPr/>
          </p:nvSpPr>
          <p:spPr bwMode="auto">
            <a:xfrm>
              <a:off x="224898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7" name="Ellipse 256"/>
            <p:cNvSpPr/>
            <p:nvPr/>
          </p:nvSpPr>
          <p:spPr bwMode="auto">
            <a:xfrm>
              <a:off x="322209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8" name="Ellipse 257"/>
            <p:cNvSpPr/>
            <p:nvPr/>
          </p:nvSpPr>
          <p:spPr bwMode="auto">
            <a:xfrm>
              <a:off x="35464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59" name="Ellipse 258"/>
            <p:cNvSpPr/>
            <p:nvPr/>
          </p:nvSpPr>
          <p:spPr bwMode="auto">
            <a:xfrm>
              <a:off x="38708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0" name="Ellipse 259"/>
            <p:cNvSpPr/>
            <p:nvPr/>
          </p:nvSpPr>
          <p:spPr bwMode="auto">
            <a:xfrm>
              <a:off x="4195211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1" name="Ellipse 260"/>
            <p:cNvSpPr/>
            <p:nvPr/>
          </p:nvSpPr>
          <p:spPr bwMode="auto">
            <a:xfrm>
              <a:off x="-3537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2" name="Ellipse 261"/>
            <p:cNvSpPr/>
            <p:nvPr/>
          </p:nvSpPr>
          <p:spPr bwMode="auto">
            <a:xfrm>
              <a:off x="6452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3" name="Ellipse 262"/>
            <p:cNvSpPr/>
            <p:nvPr/>
          </p:nvSpPr>
          <p:spPr bwMode="auto">
            <a:xfrm>
              <a:off x="96957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4" name="Ellipse 263"/>
            <p:cNvSpPr/>
            <p:nvPr/>
          </p:nvSpPr>
          <p:spPr bwMode="auto">
            <a:xfrm>
              <a:off x="129394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5" name="Ellipse 264"/>
            <p:cNvSpPr/>
            <p:nvPr/>
          </p:nvSpPr>
          <p:spPr bwMode="auto">
            <a:xfrm>
              <a:off x="161831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6" name="Ellipse 265"/>
            <p:cNvSpPr/>
            <p:nvPr/>
          </p:nvSpPr>
          <p:spPr bwMode="auto">
            <a:xfrm>
              <a:off x="259142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7" name="Ellipse 266"/>
            <p:cNvSpPr/>
            <p:nvPr/>
          </p:nvSpPr>
          <p:spPr bwMode="auto">
            <a:xfrm>
              <a:off x="291579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8" name="Ellipse 267"/>
            <p:cNvSpPr/>
            <p:nvPr/>
          </p:nvSpPr>
          <p:spPr bwMode="auto">
            <a:xfrm>
              <a:off x="194268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69" name="Ellipse 268"/>
            <p:cNvSpPr/>
            <p:nvPr/>
          </p:nvSpPr>
          <p:spPr bwMode="auto">
            <a:xfrm>
              <a:off x="226705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0" name="Ellipse 269"/>
            <p:cNvSpPr/>
            <p:nvPr/>
          </p:nvSpPr>
          <p:spPr bwMode="auto">
            <a:xfrm>
              <a:off x="324016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1" name="Ellipse 270"/>
            <p:cNvSpPr/>
            <p:nvPr/>
          </p:nvSpPr>
          <p:spPr bwMode="auto">
            <a:xfrm>
              <a:off x="356453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2" name="Ellipse 271"/>
            <p:cNvSpPr/>
            <p:nvPr/>
          </p:nvSpPr>
          <p:spPr bwMode="auto">
            <a:xfrm>
              <a:off x="38889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3" name="Ellipse 272"/>
            <p:cNvSpPr/>
            <p:nvPr/>
          </p:nvSpPr>
          <p:spPr bwMode="auto">
            <a:xfrm>
              <a:off x="4213279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4" name="Ellipse 273"/>
            <p:cNvSpPr/>
            <p:nvPr/>
          </p:nvSpPr>
          <p:spPr bwMode="auto">
            <a:xfrm>
              <a:off x="-3537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5" name="Ellipse 274"/>
            <p:cNvSpPr/>
            <p:nvPr/>
          </p:nvSpPr>
          <p:spPr bwMode="auto">
            <a:xfrm>
              <a:off x="6452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6" name="Ellipse 275"/>
            <p:cNvSpPr/>
            <p:nvPr/>
          </p:nvSpPr>
          <p:spPr bwMode="auto">
            <a:xfrm>
              <a:off x="96957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7" name="Ellipse 276"/>
            <p:cNvSpPr/>
            <p:nvPr/>
          </p:nvSpPr>
          <p:spPr bwMode="auto">
            <a:xfrm>
              <a:off x="129394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8" name="Ellipse 277"/>
            <p:cNvSpPr/>
            <p:nvPr/>
          </p:nvSpPr>
          <p:spPr bwMode="auto">
            <a:xfrm>
              <a:off x="161831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79" name="Ellipse 278"/>
            <p:cNvSpPr/>
            <p:nvPr/>
          </p:nvSpPr>
          <p:spPr bwMode="auto">
            <a:xfrm>
              <a:off x="259142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0" name="Ellipse 279"/>
            <p:cNvSpPr/>
            <p:nvPr/>
          </p:nvSpPr>
          <p:spPr bwMode="auto">
            <a:xfrm>
              <a:off x="291579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1" name="Ellipse 280"/>
            <p:cNvSpPr/>
            <p:nvPr/>
          </p:nvSpPr>
          <p:spPr bwMode="auto">
            <a:xfrm>
              <a:off x="194268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2" name="Ellipse 281"/>
            <p:cNvSpPr/>
            <p:nvPr/>
          </p:nvSpPr>
          <p:spPr bwMode="auto">
            <a:xfrm>
              <a:off x="226705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3" name="Ellipse 282"/>
            <p:cNvSpPr/>
            <p:nvPr/>
          </p:nvSpPr>
          <p:spPr bwMode="auto">
            <a:xfrm>
              <a:off x="324016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4" name="Ellipse 283"/>
            <p:cNvSpPr/>
            <p:nvPr/>
          </p:nvSpPr>
          <p:spPr bwMode="auto">
            <a:xfrm>
              <a:off x="38889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5" name="Ellipse 284"/>
            <p:cNvSpPr/>
            <p:nvPr/>
          </p:nvSpPr>
          <p:spPr bwMode="auto">
            <a:xfrm>
              <a:off x="4213279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6" name="Ellipse 285"/>
            <p:cNvSpPr/>
            <p:nvPr/>
          </p:nvSpPr>
          <p:spPr bwMode="auto">
            <a:xfrm>
              <a:off x="155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7" name="Ellipse 286"/>
            <p:cNvSpPr/>
            <p:nvPr/>
          </p:nvSpPr>
          <p:spPr bwMode="auto">
            <a:xfrm>
              <a:off x="6642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8" name="Ellipse 287"/>
            <p:cNvSpPr/>
            <p:nvPr/>
          </p:nvSpPr>
          <p:spPr bwMode="auto">
            <a:xfrm>
              <a:off x="98862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89" name="Ellipse 288"/>
            <p:cNvSpPr/>
            <p:nvPr/>
          </p:nvSpPr>
          <p:spPr bwMode="auto">
            <a:xfrm>
              <a:off x="131299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0" name="Ellipse 289"/>
            <p:cNvSpPr/>
            <p:nvPr/>
          </p:nvSpPr>
          <p:spPr bwMode="auto">
            <a:xfrm>
              <a:off x="163736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1" name="Ellipse 290"/>
            <p:cNvSpPr/>
            <p:nvPr/>
          </p:nvSpPr>
          <p:spPr bwMode="auto">
            <a:xfrm>
              <a:off x="261047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2" name="Ellipse 291"/>
            <p:cNvSpPr/>
            <p:nvPr/>
          </p:nvSpPr>
          <p:spPr bwMode="auto">
            <a:xfrm>
              <a:off x="293484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3" name="Ellipse 292"/>
            <p:cNvSpPr/>
            <p:nvPr/>
          </p:nvSpPr>
          <p:spPr bwMode="auto">
            <a:xfrm>
              <a:off x="196173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4" name="Ellipse 293"/>
            <p:cNvSpPr/>
            <p:nvPr/>
          </p:nvSpPr>
          <p:spPr bwMode="auto">
            <a:xfrm>
              <a:off x="228610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5" name="Ellipse 294"/>
            <p:cNvSpPr/>
            <p:nvPr/>
          </p:nvSpPr>
          <p:spPr bwMode="auto">
            <a:xfrm>
              <a:off x="32592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6" name="Ellipse 295"/>
            <p:cNvSpPr/>
            <p:nvPr/>
          </p:nvSpPr>
          <p:spPr bwMode="auto">
            <a:xfrm>
              <a:off x="39079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7" name="Ellipse 296"/>
            <p:cNvSpPr/>
            <p:nvPr/>
          </p:nvSpPr>
          <p:spPr bwMode="auto">
            <a:xfrm>
              <a:off x="4232329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8" name="Ellipse 297"/>
            <p:cNvSpPr/>
            <p:nvPr/>
          </p:nvSpPr>
          <p:spPr bwMode="auto">
            <a:xfrm>
              <a:off x="155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299" name="Ellipse 298"/>
            <p:cNvSpPr/>
            <p:nvPr/>
          </p:nvSpPr>
          <p:spPr bwMode="auto">
            <a:xfrm>
              <a:off x="6642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0" name="Ellipse 299"/>
            <p:cNvSpPr/>
            <p:nvPr/>
          </p:nvSpPr>
          <p:spPr bwMode="auto">
            <a:xfrm>
              <a:off x="131299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1" name="Ellipse 300"/>
            <p:cNvSpPr/>
            <p:nvPr/>
          </p:nvSpPr>
          <p:spPr bwMode="auto">
            <a:xfrm>
              <a:off x="163736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2" name="Ellipse 301"/>
            <p:cNvSpPr/>
            <p:nvPr/>
          </p:nvSpPr>
          <p:spPr bwMode="auto">
            <a:xfrm>
              <a:off x="261047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3" name="Ellipse 302"/>
            <p:cNvSpPr/>
            <p:nvPr/>
          </p:nvSpPr>
          <p:spPr bwMode="auto">
            <a:xfrm>
              <a:off x="293484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4" name="Ellipse 303"/>
            <p:cNvSpPr/>
            <p:nvPr/>
          </p:nvSpPr>
          <p:spPr bwMode="auto">
            <a:xfrm>
              <a:off x="196173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6" name="Ellipse 305"/>
            <p:cNvSpPr/>
            <p:nvPr/>
          </p:nvSpPr>
          <p:spPr bwMode="auto">
            <a:xfrm>
              <a:off x="32592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7" name="Ellipse 306"/>
            <p:cNvSpPr/>
            <p:nvPr/>
          </p:nvSpPr>
          <p:spPr bwMode="auto">
            <a:xfrm>
              <a:off x="39079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8" name="Ellipse 307"/>
            <p:cNvSpPr/>
            <p:nvPr/>
          </p:nvSpPr>
          <p:spPr bwMode="auto">
            <a:xfrm>
              <a:off x="4232329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09" name="Ellipse 308"/>
            <p:cNvSpPr/>
            <p:nvPr/>
          </p:nvSpPr>
          <p:spPr bwMode="auto">
            <a:xfrm>
              <a:off x="345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0" name="Ellipse 309"/>
            <p:cNvSpPr/>
            <p:nvPr/>
          </p:nvSpPr>
          <p:spPr bwMode="auto">
            <a:xfrm>
              <a:off x="6833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1" name="Ellipse 310"/>
            <p:cNvSpPr/>
            <p:nvPr/>
          </p:nvSpPr>
          <p:spPr bwMode="auto">
            <a:xfrm>
              <a:off x="133204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2" name="Ellipse 311"/>
            <p:cNvSpPr/>
            <p:nvPr/>
          </p:nvSpPr>
          <p:spPr bwMode="auto">
            <a:xfrm>
              <a:off x="165641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3" name="Ellipse 312"/>
            <p:cNvSpPr/>
            <p:nvPr/>
          </p:nvSpPr>
          <p:spPr bwMode="auto">
            <a:xfrm>
              <a:off x="262952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4" name="Ellipse 313"/>
            <p:cNvSpPr/>
            <p:nvPr/>
          </p:nvSpPr>
          <p:spPr bwMode="auto">
            <a:xfrm>
              <a:off x="295389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5" name="Ellipse 314"/>
            <p:cNvSpPr/>
            <p:nvPr/>
          </p:nvSpPr>
          <p:spPr bwMode="auto">
            <a:xfrm>
              <a:off x="198078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6" name="Ellipse 315"/>
            <p:cNvSpPr/>
            <p:nvPr/>
          </p:nvSpPr>
          <p:spPr bwMode="auto">
            <a:xfrm>
              <a:off x="32782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7" name="Ellipse 316"/>
            <p:cNvSpPr/>
            <p:nvPr/>
          </p:nvSpPr>
          <p:spPr bwMode="auto">
            <a:xfrm>
              <a:off x="39270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8" name="Ellipse 317"/>
            <p:cNvSpPr/>
            <p:nvPr/>
          </p:nvSpPr>
          <p:spPr bwMode="auto">
            <a:xfrm>
              <a:off x="4251379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19" name="Ellipse 318"/>
            <p:cNvSpPr/>
            <p:nvPr/>
          </p:nvSpPr>
          <p:spPr bwMode="auto">
            <a:xfrm>
              <a:off x="345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0" name="Ellipse 319"/>
            <p:cNvSpPr/>
            <p:nvPr/>
          </p:nvSpPr>
          <p:spPr bwMode="auto">
            <a:xfrm>
              <a:off x="6833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1" name="Ellipse 320"/>
            <p:cNvSpPr/>
            <p:nvPr/>
          </p:nvSpPr>
          <p:spPr bwMode="auto">
            <a:xfrm>
              <a:off x="133204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2" name="Ellipse 321"/>
            <p:cNvSpPr/>
            <p:nvPr/>
          </p:nvSpPr>
          <p:spPr bwMode="auto">
            <a:xfrm>
              <a:off x="262952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3" name="Ellipse 322"/>
            <p:cNvSpPr/>
            <p:nvPr/>
          </p:nvSpPr>
          <p:spPr bwMode="auto">
            <a:xfrm>
              <a:off x="198078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4" name="Ellipse 323"/>
            <p:cNvSpPr/>
            <p:nvPr/>
          </p:nvSpPr>
          <p:spPr bwMode="auto">
            <a:xfrm>
              <a:off x="32782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5" name="Ellipse 324"/>
            <p:cNvSpPr/>
            <p:nvPr/>
          </p:nvSpPr>
          <p:spPr bwMode="auto">
            <a:xfrm>
              <a:off x="39270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6" name="Ellipse 325"/>
            <p:cNvSpPr/>
            <p:nvPr/>
          </p:nvSpPr>
          <p:spPr bwMode="auto">
            <a:xfrm>
              <a:off x="269918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7" name="Ellipse 326"/>
            <p:cNvSpPr/>
            <p:nvPr/>
          </p:nvSpPr>
          <p:spPr bwMode="auto">
            <a:xfrm>
              <a:off x="269918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8" name="Ellipse 327"/>
            <p:cNvSpPr/>
            <p:nvPr/>
          </p:nvSpPr>
          <p:spPr bwMode="auto">
            <a:xfrm>
              <a:off x="288968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29" name="Ellipse 328"/>
            <p:cNvSpPr/>
            <p:nvPr/>
          </p:nvSpPr>
          <p:spPr bwMode="auto">
            <a:xfrm>
              <a:off x="288968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0" name="Ellipse 329"/>
            <p:cNvSpPr/>
            <p:nvPr/>
          </p:nvSpPr>
          <p:spPr bwMode="auto">
            <a:xfrm>
              <a:off x="308018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1" name="Ellipse 330"/>
            <p:cNvSpPr/>
            <p:nvPr/>
          </p:nvSpPr>
          <p:spPr bwMode="auto">
            <a:xfrm>
              <a:off x="302765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2" name="Ellipse 331"/>
            <p:cNvSpPr/>
            <p:nvPr/>
          </p:nvSpPr>
          <p:spPr bwMode="auto">
            <a:xfrm>
              <a:off x="302765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3" name="Ellipse 332"/>
            <p:cNvSpPr/>
            <p:nvPr/>
          </p:nvSpPr>
          <p:spPr bwMode="auto">
            <a:xfrm>
              <a:off x="321815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4" name="Ellipse 333"/>
            <p:cNvSpPr/>
            <p:nvPr/>
          </p:nvSpPr>
          <p:spPr bwMode="auto">
            <a:xfrm>
              <a:off x="321815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5" name="Ellipse 334"/>
            <p:cNvSpPr/>
            <p:nvPr/>
          </p:nvSpPr>
          <p:spPr bwMode="auto">
            <a:xfrm>
              <a:off x="340865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6" name="Ellipse 335"/>
            <p:cNvSpPr/>
            <p:nvPr/>
          </p:nvSpPr>
          <p:spPr bwMode="auto">
            <a:xfrm>
              <a:off x="4495739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7" name="Ellipse 336"/>
            <p:cNvSpPr/>
            <p:nvPr/>
          </p:nvSpPr>
          <p:spPr bwMode="auto">
            <a:xfrm>
              <a:off x="4495739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38" name="Ellipse 337"/>
            <p:cNvSpPr/>
            <p:nvPr/>
          </p:nvSpPr>
          <p:spPr bwMode="auto">
            <a:xfrm>
              <a:off x="4513807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43" name="Ellipse 342"/>
            <p:cNvSpPr/>
            <p:nvPr/>
          </p:nvSpPr>
          <p:spPr bwMode="auto">
            <a:xfrm>
              <a:off x="4528586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44" name="Ellipse 343"/>
            <p:cNvSpPr/>
            <p:nvPr/>
          </p:nvSpPr>
          <p:spPr bwMode="auto">
            <a:xfrm>
              <a:off x="4528586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45" name="Ellipse 344"/>
            <p:cNvSpPr/>
            <p:nvPr/>
          </p:nvSpPr>
          <p:spPr bwMode="auto">
            <a:xfrm>
              <a:off x="4546654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50" name="Ellipse 349"/>
            <p:cNvSpPr/>
            <p:nvPr/>
          </p:nvSpPr>
          <p:spPr bwMode="auto">
            <a:xfrm>
              <a:off x="48313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51" name="Ellipse 350"/>
            <p:cNvSpPr/>
            <p:nvPr/>
          </p:nvSpPr>
          <p:spPr bwMode="auto">
            <a:xfrm>
              <a:off x="48313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53" name="Ellipse 352"/>
            <p:cNvSpPr/>
            <p:nvPr/>
          </p:nvSpPr>
          <p:spPr bwMode="auto">
            <a:xfrm>
              <a:off x="48642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354" name="Ellipse 353"/>
            <p:cNvSpPr/>
            <p:nvPr/>
          </p:nvSpPr>
          <p:spPr bwMode="auto">
            <a:xfrm>
              <a:off x="48642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</p:grpSp>
      <p:grpSp>
        <p:nvGrpSpPr>
          <p:cNvPr id="209" name="Gruppieren 208"/>
          <p:cNvGrpSpPr/>
          <p:nvPr/>
        </p:nvGrpSpPr>
        <p:grpSpPr>
          <a:xfrm>
            <a:off x="9860758" y="6125890"/>
            <a:ext cx="2005803" cy="360000"/>
            <a:chOff x="6896100" y="6163200"/>
            <a:chExt cx="2005803" cy="360000"/>
          </a:xfrm>
        </p:grpSpPr>
        <p:sp>
          <p:nvSpPr>
            <p:cNvPr id="210" name="Datumsplatzhalter 4"/>
            <p:cNvSpPr txBox="1"/>
            <p:nvPr userDrawn="1"/>
          </p:nvSpPr>
          <p:spPr>
            <a:xfrm>
              <a:off x="6896100" y="616320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algn="ctr" blurRad="241300" rotWithShape="0" sx="102000" sy="102000">
                <a:prstClr val="black">
                  <a:alpha val="15000"/>
                </a:prstClr>
              </a:outerShdw>
            </a:effectLst>
          </p:spPr>
          <p:txBody>
            <a:bodyPr anchor="ctr" lIns="432000" rIns="0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pPr lvl="0"/>
              <a:r>
                <a:rPr b="0" kern="1000" lang="en-US" noProof="0" smtClean="0" spc="200" sz="1200">
                  <a:solidFill>
                    <a:schemeClr val="bg1">
                      <a:lumMod val="65000"/>
                    </a:schemeClr>
                  </a:solidFill>
                </a:rPr>
                <a:t>University LOGO</a:t>
              </a:r>
            </a:p>
          </p:txBody>
        </p:sp>
        <p:grpSp>
          <p:nvGrpSpPr>
            <p:cNvPr id="211" name="Gruppieren 210"/>
            <p:cNvGrpSpPr/>
            <p:nvPr/>
          </p:nvGrpSpPr>
          <p:grpSpPr>
            <a:xfrm>
              <a:off x="7141229" y="6215923"/>
              <a:ext cx="189516" cy="255453"/>
              <a:chOff x="4967288" y="2282825"/>
              <a:chExt cx="2259012" cy="2284413"/>
            </a:xfrm>
          </p:grpSpPr>
          <p:sp>
            <p:nvSpPr>
              <p:cNvPr id="212" name="Freeform 6"/>
              <p:cNvSpPr/>
              <p:nvPr/>
            </p:nvSpPr>
            <p:spPr bwMode="auto">
              <a:xfrm>
                <a:off x="6389688" y="2341563"/>
                <a:ext cx="836612" cy="2225675"/>
              </a:xfrm>
              <a:custGeom>
                <a:gdLst>
                  <a:gd fmla="*/ 0 w 527" name="T0"/>
                  <a:gd fmla="*/ 461 h 1402" name="T1"/>
                  <a:gd fmla="*/ 522 w 527" name="T2"/>
                  <a:gd fmla="*/ 0 h 1402" name="T3"/>
                  <a:gd fmla="*/ 527 w 527" name="T4"/>
                  <a:gd fmla="*/ 804 h 1402" name="T5"/>
                  <a:gd fmla="*/ 137 w 527" name="T6"/>
                  <a:gd fmla="*/ 1402 h 1402" name="T7"/>
                  <a:gd fmla="*/ 0 w 527" name="T8"/>
                  <a:gd fmla="*/ 461 h 1402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402" w="527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  <p:sp>
            <p:nvSpPr>
              <p:cNvPr id="213" name="Freeform 7"/>
              <p:cNvSpPr/>
              <p:nvPr/>
            </p:nvSpPr>
            <p:spPr bwMode="auto">
              <a:xfrm>
                <a:off x="4967288" y="2282825"/>
                <a:ext cx="2251075" cy="790575"/>
              </a:xfrm>
              <a:custGeom>
                <a:gdLst>
                  <a:gd fmla="*/ 0 w 1418" name="T0"/>
                  <a:gd fmla="*/ 328 h 498" name="T1"/>
                  <a:gd fmla="*/ 631 w 1418" name="T2"/>
                  <a:gd fmla="*/ 0 h 498" name="T3"/>
                  <a:gd fmla="*/ 1418 w 1418" name="T4"/>
                  <a:gd fmla="*/ 37 h 498" name="T5"/>
                  <a:gd fmla="*/ 896 w 1418" name="T6"/>
                  <a:gd fmla="*/ 498 h 498" name="T7"/>
                  <a:gd fmla="*/ 0 w 1418" name="T8"/>
                  <a:gd fmla="*/ 328 h 49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498" w="141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  <p:sp>
            <p:nvSpPr>
              <p:cNvPr id="214" name="Freeform 8"/>
              <p:cNvSpPr/>
              <p:nvPr/>
            </p:nvSpPr>
            <p:spPr bwMode="auto">
              <a:xfrm>
                <a:off x="4967288" y="2803525"/>
                <a:ext cx="1639887" cy="1763713"/>
              </a:xfrm>
              <a:custGeom>
                <a:gdLst>
                  <a:gd fmla="*/ 896 w 1033" name="T0"/>
                  <a:gd fmla="*/ 170 h 1111" name="T1"/>
                  <a:gd fmla="*/ 1033 w 1033" name="T2"/>
                  <a:gd fmla="*/ 1111 h 1111" name="T3"/>
                  <a:gd fmla="*/ 286 w 1033" name="T4"/>
                  <a:gd fmla="*/ 780 h 1111" name="T5"/>
                  <a:gd fmla="*/ 0 w 1033" name="T6"/>
                  <a:gd fmla="*/ 0 h 1111" name="T7"/>
                  <a:gd fmla="*/ 896 w 1033" name="T8"/>
                  <a:gd fmla="*/ 170 h 111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111" w="1033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 noProof="0"/>
              </a:p>
            </p:txBody>
          </p:sp>
        </p:grpSp>
      </p:grp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999" y="238542"/>
            <a:ext cx="11541600" cy="616455"/>
          </a:xfrm>
        </p:spPr>
        <p:txBody>
          <a:bodyPr/>
          <a:lstStyle/>
          <a:p>
            <a:r>
              <a:rPr altLang="en-US" lang="en-US"/>
              <a:t>Insert the title of your presentation here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3" sz="quarter" type="body"/>
          </p:nvPr>
        </p:nvSpPr>
        <p:spPr>
          <a:xfrm>
            <a:off x="323999" y="854994"/>
            <a:ext cx="11541600" cy="336244"/>
          </a:xfrm>
        </p:spPr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25" name="Gruppieren 24"/>
          <p:cNvGrpSpPr/>
          <p:nvPr/>
        </p:nvGrpSpPr>
        <p:grpSpPr>
          <a:xfrm rot="5400000">
            <a:off x="8704873" y="1527688"/>
            <a:ext cx="5098677" cy="1891273"/>
            <a:chOff x="-54452" y="-56175"/>
            <a:chExt cx="5098677" cy="1891273"/>
          </a:xfrm>
        </p:grpSpPr>
        <p:sp>
          <p:nvSpPr>
            <p:cNvPr id="26" name="Ellipse 25"/>
            <p:cNvSpPr/>
            <p:nvPr/>
          </p:nvSpPr>
          <p:spPr bwMode="auto">
            <a:xfrm>
              <a:off x="-54452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Ellipse 26"/>
            <p:cNvSpPr/>
            <p:nvPr/>
          </p:nvSpPr>
          <p:spPr bwMode="auto">
            <a:xfrm>
              <a:off x="2699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Ellipse 27"/>
            <p:cNvSpPr/>
            <p:nvPr/>
          </p:nvSpPr>
          <p:spPr bwMode="auto">
            <a:xfrm>
              <a:off x="5942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Ellipse 28"/>
            <p:cNvSpPr/>
            <p:nvPr/>
          </p:nvSpPr>
          <p:spPr bwMode="auto">
            <a:xfrm>
              <a:off x="91865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Ellipse 29"/>
            <p:cNvSpPr/>
            <p:nvPr/>
          </p:nvSpPr>
          <p:spPr bwMode="auto">
            <a:xfrm>
              <a:off x="124302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Ellipse 30"/>
            <p:cNvSpPr/>
            <p:nvPr/>
          </p:nvSpPr>
          <p:spPr bwMode="auto">
            <a:xfrm>
              <a:off x="156739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Ellipse 31"/>
            <p:cNvSpPr/>
            <p:nvPr/>
          </p:nvSpPr>
          <p:spPr bwMode="auto">
            <a:xfrm>
              <a:off x="254050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Ellipse 32"/>
            <p:cNvSpPr/>
            <p:nvPr/>
          </p:nvSpPr>
          <p:spPr bwMode="auto">
            <a:xfrm>
              <a:off x="28648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189176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Ellipse 34"/>
            <p:cNvSpPr/>
            <p:nvPr/>
          </p:nvSpPr>
          <p:spPr bwMode="auto">
            <a:xfrm>
              <a:off x="221613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Ellipse 35"/>
            <p:cNvSpPr/>
            <p:nvPr/>
          </p:nvSpPr>
          <p:spPr bwMode="auto">
            <a:xfrm>
              <a:off x="318924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Ellipse 36"/>
            <p:cNvSpPr/>
            <p:nvPr/>
          </p:nvSpPr>
          <p:spPr bwMode="auto">
            <a:xfrm>
              <a:off x="35136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Ellipse 37"/>
            <p:cNvSpPr/>
            <p:nvPr/>
          </p:nvSpPr>
          <p:spPr bwMode="auto">
            <a:xfrm>
              <a:off x="38379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Ellipse 38"/>
            <p:cNvSpPr/>
            <p:nvPr/>
          </p:nvSpPr>
          <p:spPr bwMode="auto">
            <a:xfrm>
              <a:off x="4162364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Ellipse 39"/>
            <p:cNvSpPr/>
            <p:nvPr/>
          </p:nvSpPr>
          <p:spPr bwMode="auto">
            <a:xfrm>
              <a:off x="-54452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Ellipse 40"/>
            <p:cNvSpPr/>
            <p:nvPr/>
          </p:nvSpPr>
          <p:spPr bwMode="auto">
            <a:xfrm>
              <a:off x="2699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Ellipse 41"/>
            <p:cNvSpPr/>
            <p:nvPr/>
          </p:nvSpPr>
          <p:spPr bwMode="auto">
            <a:xfrm>
              <a:off x="5942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91865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Ellipse 43"/>
            <p:cNvSpPr/>
            <p:nvPr/>
          </p:nvSpPr>
          <p:spPr bwMode="auto">
            <a:xfrm>
              <a:off x="124302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Ellipse 44"/>
            <p:cNvSpPr/>
            <p:nvPr/>
          </p:nvSpPr>
          <p:spPr bwMode="auto">
            <a:xfrm>
              <a:off x="156739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Ellipse 45"/>
            <p:cNvSpPr/>
            <p:nvPr/>
          </p:nvSpPr>
          <p:spPr bwMode="auto">
            <a:xfrm>
              <a:off x="254050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Ellipse 46"/>
            <p:cNvSpPr/>
            <p:nvPr/>
          </p:nvSpPr>
          <p:spPr bwMode="auto">
            <a:xfrm>
              <a:off x="28648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189176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221613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18924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Ellipse 50"/>
            <p:cNvSpPr/>
            <p:nvPr/>
          </p:nvSpPr>
          <p:spPr bwMode="auto">
            <a:xfrm>
              <a:off x="35136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Ellipse 51"/>
            <p:cNvSpPr/>
            <p:nvPr/>
          </p:nvSpPr>
          <p:spPr bwMode="auto">
            <a:xfrm>
              <a:off x="38379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Ellipse 52"/>
            <p:cNvSpPr/>
            <p:nvPr/>
          </p:nvSpPr>
          <p:spPr bwMode="auto">
            <a:xfrm>
              <a:off x="4162364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Ellipse 53"/>
            <p:cNvSpPr/>
            <p:nvPr/>
          </p:nvSpPr>
          <p:spPr bwMode="auto">
            <a:xfrm>
              <a:off x="-36384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6123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Ellipse 55"/>
            <p:cNvSpPr/>
            <p:nvPr/>
          </p:nvSpPr>
          <p:spPr bwMode="auto">
            <a:xfrm>
              <a:off x="93672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Ellipse 56"/>
            <p:cNvSpPr/>
            <p:nvPr/>
          </p:nvSpPr>
          <p:spPr bwMode="auto">
            <a:xfrm>
              <a:off x="126109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Ellipse 57"/>
            <p:cNvSpPr/>
            <p:nvPr/>
          </p:nvSpPr>
          <p:spPr bwMode="auto">
            <a:xfrm>
              <a:off x="158546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Ellipse 58"/>
            <p:cNvSpPr/>
            <p:nvPr/>
          </p:nvSpPr>
          <p:spPr bwMode="auto">
            <a:xfrm>
              <a:off x="255857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Ellipse 59"/>
            <p:cNvSpPr/>
            <p:nvPr/>
          </p:nvSpPr>
          <p:spPr bwMode="auto">
            <a:xfrm>
              <a:off x="288294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Ellipse 60"/>
            <p:cNvSpPr/>
            <p:nvPr/>
          </p:nvSpPr>
          <p:spPr bwMode="auto">
            <a:xfrm>
              <a:off x="190983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Ellipse 61"/>
            <p:cNvSpPr/>
            <p:nvPr/>
          </p:nvSpPr>
          <p:spPr bwMode="auto">
            <a:xfrm>
              <a:off x="223420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Ellipse 62"/>
            <p:cNvSpPr/>
            <p:nvPr/>
          </p:nvSpPr>
          <p:spPr bwMode="auto">
            <a:xfrm>
              <a:off x="320731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Ellipse 63"/>
            <p:cNvSpPr/>
            <p:nvPr/>
          </p:nvSpPr>
          <p:spPr bwMode="auto">
            <a:xfrm>
              <a:off x="353168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Ellipse 64"/>
            <p:cNvSpPr/>
            <p:nvPr/>
          </p:nvSpPr>
          <p:spPr bwMode="auto">
            <a:xfrm>
              <a:off x="38560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Ellipse 65"/>
            <p:cNvSpPr/>
            <p:nvPr/>
          </p:nvSpPr>
          <p:spPr bwMode="auto">
            <a:xfrm>
              <a:off x="4180432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Ellipse 66"/>
            <p:cNvSpPr/>
            <p:nvPr/>
          </p:nvSpPr>
          <p:spPr bwMode="auto">
            <a:xfrm>
              <a:off x="-36384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Ellipse 67"/>
            <p:cNvSpPr/>
            <p:nvPr/>
          </p:nvSpPr>
          <p:spPr bwMode="auto">
            <a:xfrm>
              <a:off x="6123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Ellipse 68"/>
            <p:cNvSpPr/>
            <p:nvPr/>
          </p:nvSpPr>
          <p:spPr bwMode="auto">
            <a:xfrm>
              <a:off x="93672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Ellipse 69"/>
            <p:cNvSpPr/>
            <p:nvPr/>
          </p:nvSpPr>
          <p:spPr bwMode="auto">
            <a:xfrm>
              <a:off x="126109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Ellipse 70"/>
            <p:cNvSpPr/>
            <p:nvPr/>
          </p:nvSpPr>
          <p:spPr bwMode="auto">
            <a:xfrm>
              <a:off x="158546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Ellipse 71"/>
            <p:cNvSpPr/>
            <p:nvPr/>
          </p:nvSpPr>
          <p:spPr bwMode="auto">
            <a:xfrm>
              <a:off x="255857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Ellipse 72"/>
            <p:cNvSpPr/>
            <p:nvPr/>
          </p:nvSpPr>
          <p:spPr bwMode="auto">
            <a:xfrm>
              <a:off x="288294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Ellipse 73"/>
            <p:cNvSpPr/>
            <p:nvPr/>
          </p:nvSpPr>
          <p:spPr bwMode="auto">
            <a:xfrm>
              <a:off x="190983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Ellipse 74"/>
            <p:cNvSpPr/>
            <p:nvPr/>
          </p:nvSpPr>
          <p:spPr bwMode="auto">
            <a:xfrm>
              <a:off x="223420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6" name="Ellipse 75"/>
            <p:cNvSpPr/>
            <p:nvPr/>
          </p:nvSpPr>
          <p:spPr bwMode="auto">
            <a:xfrm>
              <a:off x="320731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7" name="Ellipse 76"/>
            <p:cNvSpPr/>
            <p:nvPr/>
          </p:nvSpPr>
          <p:spPr bwMode="auto">
            <a:xfrm>
              <a:off x="38560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8" name="Ellipse 77"/>
            <p:cNvSpPr/>
            <p:nvPr/>
          </p:nvSpPr>
          <p:spPr bwMode="auto">
            <a:xfrm>
              <a:off x="4180432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9" name="Ellipse 78"/>
            <p:cNvSpPr/>
            <p:nvPr/>
          </p:nvSpPr>
          <p:spPr bwMode="auto">
            <a:xfrm>
              <a:off x="-17334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0" name="Ellipse 79"/>
            <p:cNvSpPr/>
            <p:nvPr/>
          </p:nvSpPr>
          <p:spPr bwMode="auto">
            <a:xfrm>
              <a:off x="6314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1" name="Ellipse 80"/>
            <p:cNvSpPr/>
            <p:nvPr/>
          </p:nvSpPr>
          <p:spPr bwMode="auto">
            <a:xfrm>
              <a:off x="95577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2" name="Ellipse 81"/>
            <p:cNvSpPr/>
            <p:nvPr/>
          </p:nvSpPr>
          <p:spPr bwMode="auto">
            <a:xfrm>
              <a:off x="128014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3" name="Ellipse 82"/>
            <p:cNvSpPr/>
            <p:nvPr/>
          </p:nvSpPr>
          <p:spPr bwMode="auto">
            <a:xfrm>
              <a:off x="160451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4" name="Ellipse 83"/>
            <p:cNvSpPr/>
            <p:nvPr/>
          </p:nvSpPr>
          <p:spPr bwMode="auto">
            <a:xfrm>
              <a:off x="257762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5" name="Ellipse 84"/>
            <p:cNvSpPr/>
            <p:nvPr/>
          </p:nvSpPr>
          <p:spPr bwMode="auto">
            <a:xfrm>
              <a:off x="290199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6" name="Ellipse 85"/>
            <p:cNvSpPr/>
            <p:nvPr/>
          </p:nvSpPr>
          <p:spPr bwMode="auto">
            <a:xfrm>
              <a:off x="192888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7" name="Ellipse 86"/>
            <p:cNvSpPr/>
            <p:nvPr/>
          </p:nvSpPr>
          <p:spPr bwMode="auto">
            <a:xfrm>
              <a:off x="225325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8" name="Ellipse 87"/>
            <p:cNvSpPr/>
            <p:nvPr/>
          </p:nvSpPr>
          <p:spPr bwMode="auto">
            <a:xfrm>
              <a:off x="322636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9" name="Ellipse 88"/>
            <p:cNvSpPr/>
            <p:nvPr/>
          </p:nvSpPr>
          <p:spPr bwMode="auto">
            <a:xfrm>
              <a:off x="38751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Ellipse 89"/>
            <p:cNvSpPr/>
            <p:nvPr/>
          </p:nvSpPr>
          <p:spPr bwMode="auto">
            <a:xfrm>
              <a:off x="4199482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1" name="Ellipse 90"/>
            <p:cNvSpPr/>
            <p:nvPr/>
          </p:nvSpPr>
          <p:spPr bwMode="auto">
            <a:xfrm>
              <a:off x="-17334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2" name="Ellipse 91"/>
            <p:cNvSpPr/>
            <p:nvPr/>
          </p:nvSpPr>
          <p:spPr bwMode="auto">
            <a:xfrm>
              <a:off x="6314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3" name="Ellipse 92"/>
            <p:cNvSpPr/>
            <p:nvPr/>
          </p:nvSpPr>
          <p:spPr bwMode="auto">
            <a:xfrm>
              <a:off x="128014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Ellipse 93"/>
            <p:cNvSpPr/>
            <p:nvPr/>
          </p:nvSpPr>
          <p:spPr bwMode="auto">
            <a:xfrm>
              <a:off x="160451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5" name="Ellipse 94"/>
            <p:cNvSpPr/>
            <p:nvPr/>
          </p:nvSpPr>
          <p:spPr bwMode="auto">
            <a:xfrm>
              <a:off x="257762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6" name="Ellipse 95"/>
            <p:cNvSpPr/>
            <p:nvPr/>
          </p:nvSpPr>
          <p:spPr bwMode="auto">
            <a:xfrm>
              <a:off x="290199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7" name="Ellipse 96"/>
            <p:cNvSpPr/>
            <p:nvPr/>
          </p:nvSpPr>
          <p:spPr bwMode="auto">
            <a:xfrm>
              <a:off x="192888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8" name="Ellipse 97"/>
            <p:cNvSpPr/>
            <p:nvPr/>
          </p:nvSpPr>
          <p:spPr bwMode="auto">
            <a:xfrm>
              <a:off x="322636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Ellipse 98"/>
            <p:cNvSpPr/>
            <p:nvPr/>
          </p:nvSpPr>
          <p:spPr bwMode="auto">
            <a:xfrm>
              <a:off x="38751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0" name="Ellipse 99"/>
            <p:cNvSpPr/>
            <p:nvPr/>
          </p:nvSpPr>
          <p:spPr bwMode="auto">
            <a:xfrm>
              <a:off x="4199482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1" name="Ellipse 100"/>
            <p:cNvSpPr/>
            <p:nvPr/>
          </p:nvSpPr>
          <p:spPr bwMode="auto">
            <a:xfrm>
              <a:off x="17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Ellipse 101"/>
            <p:cNvSpPr/>
            <p:nvPr/>
          </p:nvSpPr>
          <p:spPr bwMode="auto">
            <a:xfrm>
              <a:off x="6504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129919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4" name="Ellipse 103"/>
            <p:cNvSpPr/>
            <p:nvPr/>
          </p:nvSpPr>
          <p:spPr bwMode="auto">
            <a:xfrm>
              <a:off x="162356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Ellipse 104"/>
            <p:cNvSpPr/>
            <p:nvPr/>
          </p:nvSpPr>
          <p:spPr bwMode="auto">
            <a:xfrm>
              <a:off x="259667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Ellipse 105"/>
            <p:cNvSpPr/>
            <p:nvPr/>
          </p:nvSpPr>
          <p:spPr bwMode="auto">
            <a:xfrm>
              <a:off x="292104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7" name="Ellipse 106"/>
            <p:cNvSpPr/>
            <p:nvPr/>
          </p:nvSpPr>
          <p:spPr bwMode="auto">
            <a:xfrm>
              <a:off x="194793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8" name="Ellipse 107"/>
            <p:cNvSpPr/>
            <p:nvPr/>
          </p:nvSpPr>
          <p:spPr bwMode="auto">
            <a:xfrm>
              <a:off x="32454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9" name="Ellipse 108"/>
            <p:cNvSpPr/>
            <p:nvPr/>
          </p:nvSpPr>
          <p:spPr bwMode="auto">
            <a:xfrm>
              <a:off x="38941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0" name="Ellipse 109"/>
            <p:cNvSpPr/>
            <p:nvPr/>
          </p:nvSpPr>
          <p:spPr bwMode="auto">
            <a:xfrm>
              <a:off x="4218532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" name="Ellipse 110"/>
            <p:cNvSpPr/>
            <p:nvPr/>
          </p:nvSpPr>
          <p:spPr bwMode="auto">
            <a:xfrm>
              <a:off x="17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" name="Ellipse 111"/>
            <p:cNvSpPr/>
            <p:nvPr/>
          </p:nvSpPr>
          <p:spPr bwMode="auto">
            <a:xfrm>
              <a:off x="6504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" name="Ellipse 112"/>
            <p:cNvSpPr/>
            <p:nvPr/>
          </p:nvSpPr>
          <p:spPr bwMode="auto">
            <a:xfrm>
              <a:off x="129919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" name="Ellipse 113"/>
            <p:cNvSpPr/>
            <p:nvPr/>
          </p:nvSpPr>
          <p:spPr bwMode="auto">
            <a:xfrm>
              <a:off x="259667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5" name="Ellipse 114"/>
            <p:cNvSpPr/>
            <p:nvPr/>
          </p:nvSpPr>
          <p:spPr bwMode="auto">
            <a:xfrm>
              <a:off x="194793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Ellipse 115"/>
            <p:cNvSpPr/>
            <p:nvPr/>
          </p:nvSpPr>
          <p:spPr bwMode="auto">
            <a:xfrm>
              <a:off x="32454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Ellipse 116"/>
            <p:cNvSpPr/>
            <p:nvPr/>
          </p:nvSpPr>
          <p:spPr bwMode="auto">
            <a:xfrm>
              <a:off x="38941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" name="Ellipse 117"/>
            <p:cNvSpPr/>
            <p:nvPr/>
          </p:nvSpPr>
          <p:spPr bwMode="auto">
            <a:xfrm>
              <a:off x="-216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" name="Ellipse 118"/>
            <p:cNvSpPr/>
            <p:nvPr/>
          </p:nvSpPr>
          <p:spPr bwMode="auto">
            <a:xfrm>
              <a:off x="3027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" name="Ellipse 119"/>
            <p:cNvSpPr/>
            <p:nvPr/>
          </p:nvSpPr>
          <p:spPr bwMode="auto">
            <a:xfrm>
              <a:off x="6271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Ellipse 120"/>
            <p:cNvSpPr/>
            <p:nvPr/>
          </p:nvSpPr>
          <p:spPr bwMode="auto">
            <a:xfrm>
              <a:off x="9515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Ellipse 121"/>
            <p:cNvSpPr/>
            <p:nvPr/>
          </p:nvSpPr>
          <p:spPr bwMode="auto">
            <a:xfrm>
              <a:off x="127587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Ellipse 122"/>
            <p:cNvSpPr/>
            <p:nvPr/>
          </p:nvSpPr>
          <p:spPr bwMode="auto">
            <a:xfrm>
              <a:off x="160024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Ellipse 123"/>
            <p:cNvSpPr/>
            <p:nvPr/>
          </p:nvSpPr>
          <p:spPr bwMode="auto">
            <a:xfrm>
              <a:off x="257335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" name="Ellipse 124"/>
            <p:cNvSpPr/>
            <p:nvPr/>
          </p:nvSpPr>
          <p:spPr bwMode="auto">
            <a:xfrm>
              <a:off x="28977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" name="Ellipse 125"/>
            <p:cNvSpPr/>
            <p:nvPr/>
          </p:nvSpPr>
          <p:spPr bwMode="auto">
            <a:xfrm>
              <a:off x="192461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Ellipse 126"/>
            <p:cNvSpPr/>
            <p:nvPr/>
          </p:nvSpPr>
          <p:spPr bwMode="auto">
            <a:xfrm>
              <a:off x="224898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" name="Ellipse 127"/>
            <p:cNvSpPr/>
            <p:nvPr/>
          </p:nvSpPr>
          <p:spPr bwMode="auto">
            <a:xfrm>
              <a:off x="322209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" name="Ellipse 128"/>
            <p:cNvSpPr/>
            <p:nvPr/>
          </p:nvSpPr>
          <p:spPr bwMode="auto">
            <a:xfrm>
              <a:off x="35464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" name="Ellipse 129"/>
            <p:cNvSpPr/>
            <p:nvPr/>
          </p:nvSpPr>
          <p:spPr bwMode="auto">
            <a:xfrm>
              <a:off x="38708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" name="Ellipse 130"/>
            <p:cNvSpPr/>
            <p:nvPr/>
          </p:nvSpPr>
          <p:spPr bwMode="auto">
            <a:xfrm>
              <a:off x="4195211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-216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" name="Ellipse 132"/>
            <p:cNvSpPr/>
            <p:nvPr/>
          </p:nvSpPr>
          <p:spPr bwMode="auto">
            <a:xfrm>
              <a:off x="3027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6271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" name="Ellipse 134"/>
            <p:cNvSpPr/>
            <p:nvPr/>
          </p:nvSpPr>
          <p:spPr bwMode="auto">
            <a:xfrm>
              <a:off x="9515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Ellipse 135"/>
            <p:cNvSpPr/>
            <p:nvPr/>
          </p:nvSpPr>
          <p:spPr bwMode="auto">
            <a:xfrm>
              <a:off x="127587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Ellipse 136"/>
            <p:cNvSpPr/>
            <p:nvPr/>
          </p:nvSpPr>
          <p:spPr bwMode="auto">
            <a:xfrm>
              <a:off x="160024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Ellipse 137"/>
            <p:cNvSpPr/>
            <p:nvPr/>
          </p:nvSpPr>
          <p:spPr bwMode="auto">
            <a:xfrm>
              <a:off x="257335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Ellipse 138"/>
            <p:cNvSpPr/>
            <p:nvPr/>
          </p:nvSpPr>
          <p:spPr bwMode="auto">
            <a:xfrm>
              <a:off x="28977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Ellipse 139"/>
            <p:cNvSpPr/>
            <p:nvPr/>
          </p:nvSpPr>
          <p:spPr bwMode="auto">
            <a:xfrm>
              <a:off x="192461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Ellipse 140"/>
            <p:cNvSpPr/>
            <p:nvPr/>
          </p:nvSpPr>
          <p:spPr bwMode="auto">
            <a:xfrm>
              <a:off x="224898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Ellipse 141"/>
            <p:cNvSpPr/>
            <p:nvPr/>
          </p:nvSpPr>
          <p:spPr bwMode="auto">
            <a:xfrm>
              <a:off x="322209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Ellipse 142"/>
            <p:cNvSpPr/>
            <p:nvPr/>
          </p:nvSpPr>
          <p:spPr bwMode="auto">
            <a:xfrm>
              <a:off x="35464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Ellipse 143"/>
            <p:cNvSpPr/>
            <p:nvPr/>
          </p:nvSpPr>
          <p:spPr bwMode="auto">
            <a:xfrm>
              <a:off x="38708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Ellipse 144"/>
            <p:cNvSpPr/>
            <p:nvPr/>
          </p:nvSpPr>
          <p:spPr bwMode="auto">
            <a:xfrm>
              <a:off x="4195211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Ellipse 145"/>
            <p:cNvSpPr/>
            <p:nvPr/>
          </p:nvSpPr>
          <p:spPr bwMode="auto">
            <a:xfrm>
              <a:off x="-3537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Ellipse 146"/>
            <p:cNvSpPr/>
            <p:nvPr/>
          </p:nvSpPr>
          <p:spPr bwMode="auto">
            <a:xfrm>
              <a:off x="6452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Ellipse 147"/>
            <p:cNvSpPr/>
            <p:nvPr/>
          </p:nvSpPr>
          <p:spPr bwMode="auto">
            <a:xfrm>
              <a:off x="96957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Ellipse 148"/>
            <p:cNvSpPr/>
            <p:nvPr/>
          </p:nvSpPr>
          <p:spPr bwMode="auto">
            <a:xfrm>
              <a:off x="129394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Ellipse 149"/>
            <p:cNvSpPr/>
            <p:nvPr/>
          </p:nvSpPr>
          <p:spPr bwMode="auto">
            <a:xfrm>
              <a:off x="161831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Ellipse 150"/>
            <p:cNvSpPr/>
            <p:nvPr/>
          </p:nvSpPr>
          <p:spPr bwMode="auto">
            <a:xfrm>
              <a:off x="259142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Ellipse 151"/>
            <p:cNvSpPr/>
            <p:nvPr/>
          </p:nvSpPr>
          <p:spPr bwMode="auto">
            <a:xfrm>
              <a:off x="291579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Ellipse 152"/>
            <p:cNvSpPr/>
            <p:nvPr/>
          </p:nvSpPr>
          <p:spPr bwMode="auto">
            <a:xfrm>
              <a:off x="194268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Ellipse 153"/>
            <p:cNvSpPr/>
            <p:nvPr/>
          </p:nvSpPr>
          <p:spPr bwMode="auto">
            <a:xfrm>
              <a:off x="226705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Ellipse 154"/>
            <p:cNvSpPr/>
            <p:nvPr/>
          </p:nvSpPr>
          <p:spPr bwMode="auto">
            <a:xfrm>
              <a:off x="324016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Ellipse 155"/>
            <p:cNvSpPr/>
            <p:nvPr/>
          </p:nvSpPr>
          <p:spPr bwMode="auto">
            <a:xfrm>
              <a:off x="356453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Ellipse 156"/>
            <p:cNvSpPr/>
            <p:nvPr/>
          </p:nvSpPr>
          <p:spPr bwMode="auto">
            <a:xfrm>
              <a:off x="38889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Ellipse 157"/>
            <p:cNvSpPr/>
            <p:nvPr/>
          </p:nvSpPr>
          <p:spPr bwMode="auto">
            <a:xfrm>
              <a:off x="4213279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Ellipse 158"/>
            <p:cNvSpPr/>
            <p:nvPr/>
          </p:nvSpPr>
          <p:spPr bwMode="auto">
            <a:xfrm>
              <a:off x="-3537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Ellipse 159"/>
            <p:cNvSpPr/>
            <p:nvPr/>
          </p:nvSpPr>
          <p:spPr bwMode="auto">
            <a:xfrm>
              <a:off x="6452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Ellipse 160"/>
            <p:cNvSpPr/>
            <p:nvPr/>
          </p:nvSpPr>
          <p:spPr bwMode="auto">
            <a:xfrm>
              <a:off x="96957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Ellipse 161"/>
            <p:cNvSpPr/>
            <p:nvPr/>
          </p:nvSpPr>
          <p:spPr bwMode="auto">
            <a:xfrm>
              <a:off x="129394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Ellipse 162"/>
            <p:cNvSpPr/>
            <p:nvPr/>
          </p:nvSpPr>
          <p:spPr bwMode="auto">
            <a:xfrm>
              <a:off x="161831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Ellipse 163"/>
            <p:cNvSpPr/>
            <p:nvPr/>
          </p:nvSpPr>
          <p:spPr bwMode="auto">
            <a:xfrm>
              <a:off x="259142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Ellipse 164"/>
            <p:cNvSpPr/>
            <p:nvPr/>
          </p:nvSpPr>
          <p:spPr bwMode="auto">
            <a:xfrm>
              <a:off x="291579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Ellipse 165"/>
            <p:cNvSpPr/>
            <p:nvPr/>
          </p:nvSpPr>
          <p:spPr bwMode="auto">
            <a:xfrm>
              <a:off x="194268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Ellipse 166"/>
            <p:cNvSpPr/>
            <p:nvPr/>
          </p:nvSpPr>
          <p:spPr bwMode="auto">
            <a:xfrm>
              <a:off x="226705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Ellipse 167"/>
            <p:cNvSpPr/>
            <p:nvPr/>
          </p:nvSpPr>
          <p:spPr bwMode="auto">
            <a:xfrm>
              <a:off x="324016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Ellipse 168"/>
            <p:cNvSpPr/>
            <p:nvPr/>
          </p:nvSpPr>
          <p:spPr bwMode="auto">
            <a:xfrm>
              <a:off x="38889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Ellipse 169"/>
            <p:cNvSpPr/>
            <p:nvPr/>
          </p:nvSpPr>
          <p:spPr bwMode="auto">
            <a:xfrm>
              <a:off x="4213279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Ellipse 170"/>
            <p:cNvSpPr/>
            <p:nvPr/>
          </p:nvSpPr>
          <p:spPr bwMode="auto">
            <a:xfrm>
              <a:off x="155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Ellipse 171"/>
            <p:cNvSpPr/>
            <p:nvPr/>
          </p:nvSpPr>
          <p:spPr bwMode="auto">
            <a:xfrm>
              <a:off x="6642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Ellipse 172"/>
            <p:cNvSpPr/>
            <p:nvPr/>
          </p:nvSpPr>
          <p:spPr bwMode="auto">
            <a:xfrm>
              <a:off x="98862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Ellipse 173"/>
            <p:cNvSpPr/>
            <p:nvPr/>
          </p:nvSpPr>
          <p:spPr bwMode="auto">
            <a:xfrm>
              <a:off x="131299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Ellipse 174"/>
            <p:cNvSpPr/>
            <p:nvPr/>
          </p:nvSpPr>
          <p:spPr bwMode="auto">
            <a:xfrm>
              <a:off x="163736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Ellipse 175"/>
            <p:cNvSpPr/>
            <p:nvPr/>
          </p:nvSpPr>
          <p:spPr bwMode="auto">
            <a:xfrm>
              <a:off x="261047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Ellipse 176"/>
            <p:cNvSpPr/>
            <p:nvPr/>
          </p:nvSpPr>
          <p:spPr bwMode="auto">
            <a:xfrm>
              <a:off x="293484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Ellipse 177"/>
            <p:cNvSpPr/>
            <p:nvPr/>
          </p:nvSpPr>
          <p:spPr bwMode="auto">
            <a:xfrm>
              <a:off x="196173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Ellipse 178"/>
            <p:cNvSpPr/>
            <p:nvPr/>
          </p:nvSpPr>
          <p:spPr bwMode="auto">
            <a:xfrm>
              <a:off x="228610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Ellipse 179"/>
            <p:cNvSpPr/>
            <p:nvPr/>
          </p:nvSpPr>
          <p:spPr bwMode="auto">
            <a:xfrm>
              <a:off x="32592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1" name="Ellipse 180"/>
            <p:cNvSpPr/>
            <p:nvPr/>
          </p:nvSpPr>
          <p:spPr bwMode="auto">
            <a:xfrm>
              <a:off x="39079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2" name="Ellipse 181"/>
            <p:cNvSpPr/>
            <p:nvPr/>
          </p:nvSpPr>
          <p:spPr bwMode="auto">
            <a:xfrm>
              <a:off x="4232329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Ellipse 182"/>
            <p:cNvSpPr/>
            <p:nvPr/>
          </p:nvSpPr>
          <p:spPr bwMode="auto">
            <a:xfrm>
              <a:off x="155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" name="Ellipse 183"/>
            <p:cNvSpPr/>
            <p:nvPr/>
          </p:nvSpPr>
          <p:spPr bwMode="auto">
            <a:xfrm>
              <a:off x="6642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5" name="Ellipse 184"/>
            <p:cNvSpPr/>
            <p:nvPr/>
          </p:nvSpPr>
          <p:spPr bwMode="auto">
            <a:xfrm>
              <a:off x="131299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6" name="Ellipse 185"/>
            <p:cNvSpPr/>
            <p:nvPr/>
          </p:nvSpPr>
          <p:spPr bwMode="auto">
            <a:xfrm>
              <a:off x="163736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Ellipse 186"/>
            <p:cNvSpPr/>
            <p:nvPr/>
          </p:nvSpPr>
          <p:spPr bwMode="auto">
            <a:xfrm>
              <a:off x="261047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8" name="Ellipse 187"/>
            <p:cNvSpPr/>
            <p:nvPr/>
          </p:nvSpPr>
          <p:spPr bwMode="auto">
            <a:xfrm>
              <a:off x="293484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9" name="Ellipse 188"/>
            <p:cNvSpPr/>
            <p:nvPr/>
          </p:nvSpPr>
          <p:spPr bwMode="auto">
            <a:xfrm>
              <a:off x="196173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0" name="Ellipse 189"/>
            <p:cNvSpPr/>
            <p:nvPr/>
          </p:nvSpPr>
          <p:spPr bwMode="auto">
            <a:xfrm>
              <a:off x="32592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1" name="Ellipse 190"/>
            <p:cNvSpPr/>
            <p:nvPr/>
          </p:nvSpPr>
          <p:spPr bwMode="auto">
            <a:xfrm>
              <a:off x="39079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2" name="Ellipse 191"/>
            <p:cNvSpPr/>
            <p:nvPr/>
          </p:nvSpPr>
          <p:spPr bwMode="auto">
            <a:xfrm>
              <a:off x="4232329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Ellipse 192"/>
            <p:cNvSpPr/>
            <p:nvPr/>
          </p:nvSpPr>
          <p:spPr bwMode="auto">
            <a:xfrm>
              <a:off x="345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Ellipse 193"/>
            <p:cNvSpPr/>
            <p:nvPr/>
          </p:nvSpPr>
          <p:spPr bwMode="auto">
            <a:xfrm>
              <a:off x="6833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Ellipse 194"/>
            <p:cNvSpPr/>
            <p:nvPr/>
          </p:nvSpPr>
          <p:spPr bwMode="auto">
            <a:xfrm>
              <a:off x="133204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Ellipse 195"/>
            <p:cNvSpPr/>
            <p:nvPr/>
          </p:nvSpPr>
          <p:spPr bwMode="auto">
            <a:xfrm>
              <a:off x="165641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Ellipse 196"/>
            <p:cNvSpPr/>
            <p:nvPr/>
          </p:nvSpPr>
          <p:spPr bwMode="auto">
            <a:xfrm>
              <a:off x="262952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Ellipse 197"/>
            <p:cNvSpPr/>
            <p:nvPr/>
          </p:nvSpPr>
          <p:spPr bwMode="auto">
            <a:xfrm>
              <a:off x="295389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Ellipse 198"/>
            <p:cNvSpPr/>
            <p:nvPr/>
          </p:nvSpPr>
          <p:spPr bwMode="auto">
            <a:xfrm>
              <a:off x="198078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Ellipse 199"/>
            <p:cNvSpPr/>
            <p:nvPr/>
          </p:nvSpPr>
          <p:spPr bwMode="auto">
            <a:xfrm>
              <a:off x="32782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1" name="Ellipse 200"/>
            <p:cNvSpPr/>
            <p:nvPr/>
          </p:nvSpPr>
          <p:spPr bwMode="auto">
            <a:xfrm>
              <a:off x="39270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2" name="Ellipse 201"/>
            <p:cNvSpPr/>
            <p:nvPr/>
          </p:nvSpPr>
          <p:spPr bwMode="auto">
            <a:xfrm>
              <a:off x="4251379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3" name="Ellipse 202"/>
            <p:cNvSpPr/>
            <p:nvPr/>
          </p:nvSpPr>
          <p:spPr bwMode="auto">
            <a:xfrm>
              <a:off x="345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4" name="Ellipse 203"/>
            <p:cNvSpPr/>
            <p:nvPr/>
          </p:nvSpPr>
          <p:spPr bwMode="auto">
            <a:xfrm>
              <a:off x="6833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Ellipse 204"/>
            <p:cNvSpPr/>
            <p:nvPr/>
          </p:nvSpPr>
          <p:spPr bwMode="auto">
            <a:xfrm>
              <a:off x="133204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" name="Ellipse 205"/>
            <p:cNvSpPr/>
            <p:nvPr/>
          </p:nvSpPr>
          <p:spPr bwMode="auto">
            <a:xfrm>
              <a:off x="262952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7" name="Ellipse 206"/>
            <p:cNvSpPr/>
            <p:nvPr/>
          </p:nvSpPr>
          <p:spPr bwMode="auto">
            <a:xfrm>
              <a:off x="198078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8" name="Ellipse 207"/>
            <p:cNvSpPr/>
            <p:nvPr/>
          </p:nvSpPr>
          <p:spPr bwMode="auto">
            <a:xfrm>
              <a:off x="32782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9" name="Ellipse 208"/>
            <p:cNvSpPr/>
            <p:nvPr/>
          </p:nvSpPr>
          <p:spPr bwMode="auto">
            <a:xfrm>
              <a:off x="39270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0" name="Ellipse 209"/>
            <p:cNvSpPr/>
            <p:nvPr/>
          </p:nvSpPr>
          <p:spPr bwMode="auto">
            <a:xfrm>
              <a:off x="269918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1" name="Ellipse 210"/>
            <p:cNvSpPr/>
            <p:nvPr/>
          </p:nvSpPr>
          <p:spPr bwMode="auto">
            <a:xfrm>
              <a:off x="269918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2" name="Ellipse 211"/>
            <p:cNvSpPr/>
            <p:nvPr/>
          </p:nvSpPr>
          <p:spPr bwMode="auto">
            <a:xfrm>
              <a:off x="288968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Ellipse 212"/>
            <p:cNvSpPr/>
            <p:nvPr/>
          </p:nvSpPr>
          <p:spPr bwMode="auto">
            <a:xfrm>
              <a:off x="288968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Ellipse 213"/>
            <p:cNvSpPr/>
            <p:nvPr/>
          </p:nvSpPr>
          <p:spPr bwMode="auto">
            <a:xfrm>
              <a:off x="308018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5" name="Ellipse 214"/>
            <p:cNvSpPr/>
            <p:nvPr/>
          </p:nvSpPr>
          <p:spPr bwMode="auto">
            <a:xfrm>
              <a:off x="302765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6" name="Ellipse 215"/>
            <p:cNvSpPr/>
            <p:nvPr/>
          </p:nvSpPr>
          <p:spPr bwMode="auto">
            <a:xfrm>
              <a:off x="302765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Ellipse 216"/>
            <p:cNvSpPr/>
            <p:nvPr/>
          </p:nvSpPr>
          <p:spPr bwMode="auto">
            <a:xfrm>
              <a:off x="321815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Ellipse 217"/>
            <p:cNvSpPr/>
            <p:nvPr/>
          </p:nvSpPr>
          <p:spPr bwMode="auto">
            <a:xfrm>
              <a:off x="321815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Ellipse 218"/>
            <p:cNvSpPr/>
            <p:nvPr/>
          </p:nvSpPr>
          <p:spPr bwMode="auto">
            <a:xfrm>
              <a:off x="340865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Ellipse 219"/>
            <p:cNvSpPr/>
            <p:nvPr/>
          </p:nvSpPr>
          <p:spPr bwMode="auto">
            <a:xfrm>
              <a:off x="4495739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Ellipse 220"/>
            <p:cNvSpPr/>
            <p:nvPr/>
          </p:nvSpPr>
          <p:spPr bwMode="auto">
            <a:xfrm>
              <a:off x="4495739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Ellipse 221"/>
            <p:cNvSpPr/>
            <p:nvPr/>
          </p:nvSpPr>
          <p:spPr bwMode="auto">
            <a:xfrm>
              <a:off x="4513807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Ellipse 222"/>
            <p:cNvSpPr/>
            <p:nvPr/>
          </p:nvSpPr>
          <p:spPr bwMode="auto">
            <a:xfrm>
              <a:off x="4528586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4" name="Ellipse 223"/>
            <p:cNvSpPr/>
            <p:nvPr/>
          </p:nvSpPr>
          <p:spPr bwMode="auto">
            <a:xfrm>
              <a:off x="4528586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5" name="Ellipse 224"/>
            <p:cNvSpPr/>
            <p:nvPr/>
          </p:nvSpPr>
          <p:spPr bwMode="auto">
            <a:xfrm>
              <a:off x="4546654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6" name="Ellipse 225"/>
            <p:cNvSpPr/>
            <p:nvPr/>
          </p:nvSpPr>
          <p:spPr bwMode="auto">
            <a:xfrm>
              <a:off x="48313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7" name="Ellipse 226"/>
            <p:cNvSpPr/>
            <p:nvPr/>
          </p:nvSpPr>
          <p:spPr bwMode="auto">
            <a:xfrm>
              <a:off x="48313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8" name="Ellipse 227"/>
            <p:cNvSpPr/>
            <p:nvPr/>
          </p:nvSpPr>
          <p:spPr bwMode="auto">
            <a:xfrm>
              <a:off x="48642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9" name="Ellipse 228"/>
            <p:cNvSpPr/>
            <p:nvPr/>
          </p:nvSpPr>
          <p:spPr bwMode="auto">
            <a:xfrm>
              <a:off x="48642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Gruppieren 10"/>
          <p:cNvGrpSpPr/>
          <p:nvPr/>
        </p:nvGrpSpPr>
        <p:grpSpPr>
          <a:xfrm flipH="1" rot="5400000">
            <a:off x="583099" y="4725901"/>
            <a:ext cx="1561073" cy="2828087"/>
            <a:chOff x="7724765" y="915164"/>
            <a:chExt cx="1561073" cy="2828087"/>
          </a:xfrm>
        </p:grpSpPr>
        <p:sp>
          <p:nvSpPr>
            <p:cNvPr id="237" name="Ellipse 236"/>
            <p:cNvSpPr/>
            <p:nvPr/>
          </p:nvSpPr>
          <p:spPr bwMode="auto">
            <a:xfrm rot="16200000">
              <a:off x="7724765" y="323888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Ellipse 237"/>
            <p:cNvSpPr/>
            <p:nvPr/>
          </p:nvSpPr>
          <p:spPr bwMode="auto">
            <a:xfrm rot="16200000">
              <a:off x="7724765" y="29145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Ellipse 239"/>
            <p:cNvSpPr/>
            <p:nvPr/>
          </p:nvSpPr>
          <p:spPr bwMode="auto">
            <a:xfrm rot="16200000">
              <a:off x="7724765" y="356325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Ellipse 240"/>
            <p:cNvSpPr/>
            <p:nvPr/>
          </p:nvSpPr>
          <p:spPr bwMode="auto">
            <a:xfrm rot="16200000">
              <a:off x="7724765" y="259014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2" name="Ellipse 241"/>
            <p:cNvSpPr/>
            <p:nvPr/>
          </p:nvSpPr>
          <p:spPr bwMode="auto">
            <a:xfrm rot="16200000">
              <a:off x="7724765" y="226577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3" name="Ellipse 242"/>
            <p:cNvSpPr/>
            <p:nvPr/>
          </p:nvSpPr>
          <p:spPr bwMode="auto">
            <a:xfrm rot="16200000">
              <a:off x="7724765" y="194140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Ellipse 243"/>
            <p:cNvSpPr/>
            <p:nvPr/>
          </p:nvSpPr>
          <p:spPr bwMode="auto">
            <a:xfrm rot="16200000">
              <a:off x="7724765" y="161702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1" name="Ellipse 250"/>
            <p:cNvSpPr/>
            <p:nvPr/>
          </p:nvSpPr>
          <p:spPr bwMode="auto">
            <a:xfrm rot="16200000">
              <a:off x="7943840" y="323888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2" name="Ellipse 251"/>
            <p:cNvSpPr/>
            <p:nvPr/>
          </p:nvSpPr>
          <p:spPr bwMode="auto">
            <a:xfrm rot="16200000">
              <a:off x="7943840" y="29145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4" name="Ellipse 253"/>
            <p:cNvSpPr/>
            <p:nvPr/>
          </p:nvSpPr>
          <p:spPr bwMode="auto">
            <a:xfrm rot="16200000">
              <a:off x="7943840" y="356325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5" name="Ellipse 254"/>
            <p:cNvSpPr/>
            <p:nvPr/>
          </p:nvSpPr>
          <p:spPr bwMode="auto">
            <a:xfrm rot="16200000">
              <a:off x="7943840" y="259014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6" name="Ellipse 255"/>
            <p:cNvSpPr/>
            <p:nvPr/>
          </p:nvSpPr>
          <p:spPr bwMode="auto">
            <a:xfrm rot="16200000">
              <a:off x="7943840" y="226577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7" name="Ellipse 256"/>
            <p:cNvSpPr/>
            <p:nvPr/>
          </p:nvSpPr>
          <p:spPr bwMode="auto">
            <a:xfrm rot="16200000">
              <a:off x="7943840" y="194140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8" name="Ellipse 257"/>
            <p:cNvSpPr/>
            <p:nvPr/>
          </p:nvSpPr>
          <p:spPr bwMode="auto">
            <a:xfrm rot="16200000">
              <a:off x="7943840" y="161702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4" name="Ellipse 263"/>
            <p:cNvSpPr/>
            <p:nvPr/>
          </p:nvSpPr>
          <p:spPr bwMode="auto">
            <a:xfrm rot="16200000">
              <a:off x="8210540" y="325681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5" name="Ellipse 264"/>
            <p:cNvSpPr/>
            <p:nvPr/>
          </p:nvSpPr>
          <p:spPr bwMode="auto">
            <a:xfrm rot="16200000">
              <a:off x="8210540" y="293244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Ellipse 266"/>
            <p:cNvSpPr/>
            <p:nvPr/>
          </p:nvSpPr>
          <p:spPr bwMode="auto">
            <a:xfrm rot="16200000">
              <a:off x="8210540" y="358118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8" name="Ellipse 267"/>
            <p:cNvSpPr/>
            <p:nvPr/>
          </p:nvSpPr>
          <p:spPr bwMode="auto">
            <a:xfrm rot="16200000">
              <a:off x="8210540" y="260807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9" name="Ellipse 268"/>
            <p:cNvSpPr/>
            <p:nvPr/>
          </p:nvSpPr>
          <p:spPr bwMode="auto">
            <a:xfrm rot="16200000">
              <a:off x="8210540" y="228370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0" name="Ellipse 269"/>
            <p:cNvSpPr/>
            <p:nvPr/>
          </p:nvSpPr>
          <p:spPr bwMode="auto">
            <a:xfrm rot="16200000">
              <a:off x="8210540" y="195933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1" name="Ellipse 270"/>
            <p:cNvSpPr/>
            <p:nvPr/>
          </p:nvSpPr>
          <p:spPr bwMode="auto">
            <a:xfrm rot="16200000">
              <a:off x="8210540" y="1634957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7" name="Ellipse 276"/>
            <p:cNvSpPr/>
            <p:nvPr/>
          </p:nvSpPr>
          <p:spPr bwMode="auto">
            <a:xfrm rot="16200000">
              <a:off x="8420090" y="325681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8" name="Ellipse 277"/>
            <p:cNvSpPr/>
            <p:nvPr/>
          </p:nvSpPr>
          <p:spPr bwMode="auto">
            <a:xfrm rot="16200000">
              <a:off x="8420090" y="293244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0" name="Ellipse 279"/>
            <p:cNvSpPr/>
            <p:nvPr/>
          </p:nvSpPr>
          <p:spPr bwMode="auto">
            <a:xfrm rot="16200000">
              <a:off x="8420090" y="358118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1" name="Ellipse 280"/>
            <p:cNvSpPr/>
            <p:nvPr/>
          </p:nvSpPr>
          <p:spPr bwMode="auto">
            <a:xfrm rot="16200000">
              <a:off x="8420090" y="260807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2" name="Ellipse 281"/>
            <p:cNvSpPr/>
            <p:nvPr/>
          </p:nvSpPr>
          <p:spPr bwMode="auto">
            <a:xfrm rot="16200000">
              <a:off x="8420090" y="195933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3" name="Ellipse 282"/>
            <p:cNvSpPr/>
            <p:nvPr/>
          </p:nvSpPr>
          <p:spPr bwMode="auto">
            <a:xfrm rot="16200000">
              <a:off x="8420090" y="1634957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9" name="Ellipse 288"/>
            <p:cNvSpPr/>
            <p:nvPr/>
          </p:nvSpPr>
          <p:spPr bwMode="auto">
            <a:xfrm rot="16200000">
              <a:off x="8696315" y="327376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0" name="Ellipse 289"/>
            <p:cNvSpPr/>
            <p:nvPr/>
          </p:nvSpPr>
          <p:spPr bwMode="auto">
            <a:xfrm rot="16200000">
              <a:off x="8696315" y="294939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2" name="Ellipse 291"/>
            <p:cNvSpPr/>
            <p:nvPr/>
          </p:nvSpPr>
          <p:spPr bwMode="auto">
            <a:xfrm rot="16200000">
              <a:off x="8696315" y="359813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3" name="Ellipse 292"/>
            <p:cNvSpPr/>
            <p:nvPr/>
          </p:nvSpPr>
          <p:spPr bwMode="auto">
            <a:xfrm rot="16200000">
              <a:off x="8696315" y="262502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4" name="Ellipse 293"/>
            <p:cNvSpPr/>
            <p:nvPr/>
          </p:nvSpPr>
          <p:spPr bwMode="auto">
            <a:xfrm rot="16200000">
              <a:off x="8696315" y="197628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5" name="Ellipse 294"/>
            <p:cNvSpPr/>
            <p:nvPr/>
          </p:nvSpPr>
          <p:spPr bwMode="auto">
            <a:xfrm rot="16200000">
              <a:off x="8696315" y="1651907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0" name="Ellipse 299"/>
            <p:cNvSpPr/>
            <p:nvPr/>
          </p:nvSpPr>
          <p:spPr bwMode="auto">
            <a:xfrm rot="16200000">
              <a:off x="8928090" y="327376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3" name="Ellipse 302"/>
            <p:cNvSpPr/>
            <p:nvPr/>
          </p:nvSpPr>
          <p:spPr bwMode="auto">
            <a:xfrm rot="16200000">
              <a:off x="8928090" y="262502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4" name="Ellipse 303"/>
            <p:cNvSpPr/>
            <p:nvPr/>
          </p:nvSpPr>
          <p:spPr bwMode="auto">
            <a:xfrm rot="16200000">
              <a:off x="8928090" y="197628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5" name="Ellipse 304"/>
            <p:cNvSpPr/>
            <p:nvPr/>
          </p:nvSpPr>
          <p:spPr bwMode="auto">
            <a:xfrm rot="16200000">
              <a:off x="8928090" y="1651907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3" name="Ellipse 312"/>
            <p:cNvSpPr/>
            <p:nvPr/>
          </p:nvSpPr>
          <p:spPr bwMode="auto">
            <a:xfrm rot="16200000">
              <a:off x="9194790" y="2641973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4" name="Ellipse 313"/>
            <p:cNvSpPr/>
            <p:nvPr/>
          </p:nvSpPr>
          <p:spPr bwMode="auto">
            <a:xfrm rot="16200000">
              <a:off x="9194790" y="1993233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5" name="Ellipse 314"/>
            <p:cNvSpPr/>
            <p:nvPr/>
          </p:nvSpPr>
          <p:spPr bwMode="auto">
            <a:xfrm rot="16200000">
              <a:off x="9194790" y="1668857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9" name="Ellipse 328"/>
            <p:cNvSpPr/>
            <p:nvPr/>
          </p:nvSpPr>
          <p:spPr bwMode="auto">
            <a:xfrm rot="16200000">
              <a:off x="7743813" y="320603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0" name="Ellipse 329"/>
            <p:cNvSpPr/>
            <p:nvPr/>
          </p:nvSpPr>
          <p:spPr bwMode="auto">
            <a:xfrm rot="16200000">
              <a:off x="7743813" y="28816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2" name="Ellipse 331"/>
            <p:cNvSpPr/>
            <p:nvPr/>
          </p:nvSpPr>
          <p:spPr bwMode="auto">
            <a:xfrm rot="16200000">
              <a:off x="7743813" y="353040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3" name="Ellipse 332"/>
            <p:cNvSpPr/>
            <p:nvPr/>
          </p:nvSpPr>
          <p:spPr bwMode="auto">
            <a:xfrm rot="16200000">
              <a:off x="7743813" y="255729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4" name="Ellipse 333"/>
            <p:cNvSpPr/>
            <p:nvPr/>
          </p:nvSpPr>
          <p:spPr bwMode="auto">
            <a:xfrm rot="16200000">
              <a:off x="7743813" y="223292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5" name="Ellipse 334"/>
            <p:cNvSpPr/>
            <p:nvPr/>
          </p:nvSpPr>
          <p:spPr bwMode="auto">
            <a:xfrm rot="16200000">
              <a:off x="7743813" y="190855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6" name="Ellipse 335"/>
            <p:cNvSpPr/>
            <p:nvPr/>
          </p:nvSpPr>
          <p:spPr bwMode="auto">
            <a:xfrm rot="16200000">
              <a:off x="7743813" y="158417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3" name="Ellipse 342"/>
            <p:cNvSpPr/>
            <p:nvPr/>
          </p:nvSpPr>
          <p:spPr bwMode="auto">
            <a:xfrm rot="16200000">
              <a:off x="7962888" y="320603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4" name="Ellipse 343"/>
            <p:cNvSpPr/>
            <p:nvPr/>
          </p:nvSpPr>
          <p:spPr bwMode="auto">
            <a:xfrm rot="16200000">
              <a:off x="7962888" y="28816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6" name="Ellipse 345"/>
            <p:cNvSpPr/>
            <p:nvPr/>
          </p:nvSpPr>
          <p:spPr bwMode="auto">
            <a:xfrm rot="16200000">
              <a:off x="7962888" y="353040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7" name="Ellipse 346"/>
            <p:cNvSpPr/>
            <p:nvPr/>
          </p:nvSpPr>
          <p:spPr bwMode="auto">
            <a:xfrm rot="16200000">
              <a:off x="7962888" y="255729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8" name="Ellipse 347"/>
            <p:cNvSpPr/>
            <p:nvPr/>
          </p:nvSpPr>
          <p:spPr bwMode="auto">
            <a:xfrm rot="16200000">
              <a:off x="7962888" y="223292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9" name="Ellipse 348"/>
            <p:cNvSpPr/>
            <p:nvPr/>
          </p:nvSpPr>
          <p:spPr bwMode="auto">
            <a:xfrm rot="16200000">
              <a:off x="7962888" y="190855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0" name="Ellipse 349"/>
            <p:cNvSpPr/>
            <p:nvPr/>
          </p:nvSpPr>
          <p:spPr bwMode="auto">
            <a:xfrm rot="16200000">
              <a:off x="7962888" y="158417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6" name="Ellipse 355"/>
            <p:cNvSpPr/>
            <p:nvPr/>
          </p:nvSpPr>
          <p:spPr bwMode="auto">
            <a:xfrm rot="16200000">
              <a:off x="8229588" y="322396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7" name="Ellipse 356"/>
            <p:cNvSpPr/>
            <p:nvPr/>
          </p:nvSpPr>
          <p:spPr bwMode="auto">
            <a:xfrm rot="16200000">
              <a:off x="8229588" y="289959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9" name="Ellipse 358"/>
            <p:cNvSpPr/>
            <p:nvPr/>
          </p:nvSpPr>
          <p:spPr bwMode="auto">
            <a:xfrm rot="16200000">
              <a:off x="8229588" y="354833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0" name="Ellipse 359"/>
            <p:cNvSpPr/>
            <p:nvPr/>
          </p:nvSpPr>
          <p:spPr bwMode="auto">
            <a:xfrm rot="16200000">
              <a:off x="8229588" y="257522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1" name="Ellipse 360"/>
            <p:cNvSpPr/>
            <p:nvPr/>
          </p:nvSpPr>
          <p:spPr bwMode="auto">
            <a:xfrm rot="16200000">
              <a:off x="8229588" y="225085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2" name="Ellipse 361"/>
            <p:cNvSpPr/>
            <p:nvPr/>
          </p:nvSpPr>
          <p:spPr bwMode="auto">
            <a:xfrm rot="16200000">
              <a:off x="8229588" y="192648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3" name="Ellipse 362"/>
            <p:cNvSpPr/>
            <p:nvPr/>
          </p:nvSpPr>
          <p:spPr bwMode="auto">
            <a:xfrm rot="16200000">
              <a:off x="8229588" y="1602110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9" name="Ellipse 368"/>
            <p:cNvSpPr/>
            <p:nvPr/>
          </p:nvSpPr>
          <p:spPr bwMode="auto">
            <a:xfrm rot="16200000">
              <a:off x="8439138" y="322396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0" name="Ellipse 369"/>
            <p:cNvSpPr/>
            <p:nvPr/>
          </p:nvSpPr>
          <p:spPr bwMode="auto">
            <a:xfrm rot="16200000">
              <a:off x="8439138" y="289959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2" name="Ellipse 371"/>
            <p:cNvSpPr/>
            <p:nvPr/>
          </p:nvSpPr>
          <p:spPr bwMode="auto">
            <a:xfrm rot="16200000">
              <a:off x="8439138" y="354833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3" name="Ellipse 372"/>
            <p:cNvSpPr/>
            <p:nvPr/>
          </p:nvSpPr>
          <p:spPr bwMode="auto">
            <a:xfrm rot="16200000">
              <a:off x="8439138" y="257522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4" name="Ellipse 373"/>
            <p:cNvSpPr/>
            <p:nvPr/>
          </p:nvSpPr>
          <p:spPr bwMode="auto">
            <a:xfrm rot="16200000">
              <a:off x="8439138" y="192648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5" name="Ellipse 374"/>
            <p:cNvSpPr/>
            <p:nvPr/>
          </p:nvSpPr>
          <p:spPr bwMode="auto">
            <a:xfrm rot="16200000">
              <a:off x="8439138" y="1602110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1" name="Ellipse 380"/>
            <p:cNvSpPr/>
            <p:nvPr/>
          </p:nvSpPr>
          <p:spPr bwMode="auto">
            <a:xfrm rot="16200000">
              <a:off x="8715363" y="324091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2" name="Ellipse 381"/>
            <p:cNvSpPr/>
            <p:nvPr/>
          </p:nvSpPr>
          <p:spPr bwMode="auto">
            <a:xfrm rot="16200000">
              <a:off x="8715363" y="291654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4" name="Ellipse 383"/>
            <p:cNvSpPr/>
            <p:nvPr/>
          </p:nvSpPr>
          <p:spPr bwMode="auto">
            <a:xfrm rot="16200000">
              <a:off x="8715363" y="356528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5" name="Ellipse 384"/>
            <p:cNvSpPr/>
            <p:nvPr/>
          </p:nvSpPr>
          <p:spPr bwMode="auto">
            <a:xfrm rot="16200000">
              <a:off x="8715363" y="259217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6" name="Ellipse 385"/>
            <p:cNvSpPr/>
            <p:nvPr/>
          </p:nvSpPr>
          <p:spPr bwMode="auto">
            <a:xfrm rot="16200000">
              <a:off x="8715363" y="194343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7" name="Ellipse 386"/>
            <p:cNvSpPr/>
            <p:nvPr/>
          </p:nvSpPr>
          <p:spPr bwMode="auto">
            <a:xfrm rot="16200000">
              <a:off x="8715363" y="1619060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2" name="Ellipse 391"/>
            <p:cNvSpPr/>
            <p:nvPr/>
          </p:nvSpPr>
          <p:spPr bwMode="auto">
            <a:xfrm rot="16200000">
              <a:off x="8947138" y="324091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5" name="Ellipse 394"/>
            <p:cNvSpPr/>
            <p:nvPr/>
          </p:nvSpPr>
          <p:spPr bwMode="auto">
            <a:xfrm rot="16200000">
              <a:off x="8947138" y="259217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6" name="Ellipse 395"/>
            <p:cNvSpPr/>
            <p:nvPr/>
          </p:nvSpPr>
          <p:spPr bwMode="auto">
            <a:xfrm rot="16200000">
              <a:off x="8947138" y="194343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7" name="Ellipse 396"/>
            <p:cNvSpPr/>
            <p:nvPr/>
          </p:nvSpPr>
          <p:spPr bwMode="auto">
            <a:xfrm rot="16200000">
              <a:off x="8947138" y="1619060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5" name="Ellipse 404"/>
            <p:cNvSpPr/>
            <p:nvPr/>
          </p:nvSpPr>
          <p:spPr bwMode="auto">
            <a:xfrm rot="16200000">
              <a:off x="9213838" y="2609126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6" name="Ellipse 405"/>
            <p:cNvSpPr/>
            <p:nvPr/>
          </p:nvSpPr>
          <p:spPr bwMode="auto">
            <a:xfrm rot="16200000">
              <a:off x="9213838" y="1960386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7" name="Ellipse 406"/>
            <p:cNvSpPr/>
            <p:nvPr/>
          </p:nvSpPr>
          <p:spPr bwMode="auto">
            <a:xfrm rot="16200000">
              <a:off x="9213838" y="1636010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5" name="Ellipse 424"/>
            <p:cNvSpPr/>
            <p:nvPr/>
          </p:nvSpPr>
          <p:spPr bwMode="auto">
            <a:xfrm rot="16200000">
              <a:off x="7724765" y="128365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6" name="Ellipse 425"/>
            <p:cNvSpPr/>
            <p:nvPr/>
          </p:nvSpPr>
          <p:spPr bwMode="auto">
            <a:xfrm rot="16200000">
              <a:off x="7943840" y="128365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7" name="Ellipse 426"/>
            <p:cNvSpPr/>
            <p:nvPr/>
          </p:nvSpPr>
          <p:spPr bwMode="auto">
            <a:xfrm rot="16200000">
              <a:off x="8210540" y="1301582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8" name="Ellipse 427"/>
            <p:cNvSpPr/>
            <p:nvPr/>
          </p:nvSpPr>
          <p:spPr bwMode="auto">
            <a:xfrm rot="16200000">
              <a:off x="7743813" y="1250803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9" name="Ellipse 428"/>
            <p:cNvSpPr/>
            <p:nvPr/>
          </p:nvSpPr>
          <p:spPr bwMode="auto">
            <a:xfrm rot="16200000">
              <a:off x="7962888" y="1250803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0" name="Ellipse 429"/>
            <p:cNvSpPr/>
            <p:nvPr/>
          </p:nvSpPr>
          <p:spPr bwMode="auto">
            <a:xfrm rot="16200000">
              <a:off x="8229588" y="1268735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1" name="Ellipse 430"/>
            <p:cNvSpPr/>
            <p:nvPr/>
          </p:nvSpPr>
          <p:spPr bwMode="auto">
            <a:xfrm rot="16200000">
              <a:off x="7724765" y="9480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2" name="Ellipse 431"/>
            <p:cNvSpPr/>
            <p:nvPr/>
          </p:nvSpPr>
          <p:spPr bwMode="auto">
            <a:xfrm rot="16200000">
              <a:off x="7943840" y="9480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3" name="Ellipse 432"/>
            <p:cNvSpPr/>
            <p:nvPr/>
          </p:nvSpPr>
          <p:spPr bwMode="auto">
            <a:xfrm rot="16200000">
              <a:off x="7743813" y="9151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4" name="Ellipse 433"/>
            <p:cNvSpPr/>
            <p:nvPr/>
          </p:nvSpPr>
          <p:spPr bwMode="auto">
            <a:xfrm rot="16200000">
              <a:off x="7962888" y="9151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12" name="Gruppieren 311"/>
          <p:cNvGrpSpPr/>
          <p:nvPr/>
        </p:nvGrpSpPr>
        <p:grpSpPr>
          <a:xfrm>
            <a:off x="328613" y="2705894"/>
            <a:ext cx="11536987" cy="723900"/>
            <a:chOff x="328613" y="2433638"/>
            <a:chExt cx="11536987" cy="723900"/>
          </a:xfrm>
          <a:noFill/>
        </p:grpSpPr>
        <p:sp>
          <p:nvSpPr>
            <p:cNvPr id="316" name="Rectangle 8"/>
            <p:cNvSpPr>
              <a:spLocks noChangeArrowheads="1"/>
            </p:cNvSpPr>
            <p:nvPr/>
          </p:nvSpPr>
          <p:spPr bwMode="gray">
            <a:xfrm>
              <a:off x="328613" y="2433638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prstClr val="black"/>
                  </a:solidFill>
                  <a:cs charset="0" panose="020b0604020202020204" pitchFamily="34" typeface="Arial"/>
                </a:rPr>
                <a:t>2</a:t>
              </a:r>
            </a:p>
          </p:txBody>
        </p:sp>
        <p:sp>
          <p:nvSpPr>
            <p:cNvPr id="317" name="Rectangle 13"/>
            <p:cNvSpPr>
              <a:spLocks noChangeArrowheads="1"/>
            </p:cNvSpPr>
            <p:nvPr/>
          </p:nvSpPr>
          <p:spPr bwMode="gray">
            <a:xfrm>
              <a:off x="787400" y="2433638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pPr>
                <a:lnSpc>
                  <a:spcPct val="95000"/>
                </a:lnSpc>
                <a:spcAft>
                  <a:spcPts val="400"/>
                </a:spcAft>
                <a:buClr>
                  <a:srgbClr val="969696"/>
                </a:buClr>
              </a:pPr>
              <a:r>
                <a:rPr altLang="en-US" lang="en-US" sz="2400">
                  <a:solidFill>
                    <a:srgbClr val="080808"/>
                  </a:solidFill>
                </a:rPr>
                <a:t>This text can be replaced with your own text.</a:t>
              </a:r>
            </a:p>
          </p:txBody>
        </p:sp>
      </p:grpSp>
      <p:grpSp>
        <p:nvGrpSpPr>
          <p:cNvPr id="318" name="Gruppieren 317"/>
          <p:cNvGrpSpPr/>
          <p:nvPr/>
        </p:nvGrpSpPr>
        <p:grpSpPr>
          <a:xfrm>
            <a:off x="328613" y="1917700"/>
            <a:ext cx="11536987" cy="723900"/>
            <a:chOff x="328613" y="1555750"/>
            <a:chExt cx="11536987" cy="723900"/>
          </a:xfrm>
          <a:noFill/>
        </p:grpSpPr>
        <p:sp>
          <p:nvSpPr>
            <p:cNvPr id="319" name="Rectangle 7"/>
            <p:cNvSpPr>
              <a:spLocks noChangeArrowheads="1"/>
            </p:cNvSpPr>
            <p:nvPr/>
          </p:nvSpPr>
          <p:spPr bwMode="gray">
            <a:xfrm>
              <a:off x="328613" y="1555750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prstClr val="black"/>
                  </a:solidFill>
                  <a:cs charset="0" panose="020b0604020202020204" pitchFamily="34" typeface="Arial"/>
                </a:rPr>
                <a:t>1</a:t>
              </a:r>
            </a:p>
          </p:txBody>
        </p:sp>
        <p:sp>
          <p:nvSpPr>
            <p:cNvPr id="320" name="Rectangle 3"/>
            <p:cNvSpPr>
              <a:spLocks noChangeArrowheads="1"/>
            </p:cNvSpPr>
            <p:nvPr/>
          </p:nvSpPr>
          <p:spPr bwMode="gray">
            <a:xfrm>
              <a:off x="787400" y="1555750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prstClr val="black"/>
                  </a:solidFill>
                </a:rPr>
                <a:t>This is a placeholder text. </a:t>
              </a:r>
            </a:p>
          </p:txBody>
        </p:sp>
      </p:grpSp>
      <p:grpSp>
        <p:nvGrpSpPr>
          <p:cNvPr id="321" name="Gruppieren 320"/>
          <p:cNvGrpSpPr/>
          <p:nvPr/>
        </p:nvGrpSpPr>
        <p:grpSpPr>
          <a:xfrm>
            <a:off x="328613" y="3494088"/>
            <a:ext cx="11536985" cy="725487"/>
            <a:chOff x="328613" y="3313113"/>
            <a:chExt cx="11536985" cy="725487"/>
          </a:xfrm>
          <a:noFill/>
        </p:grpSpPr>
        <p:sp>
          <p:nvSpPr>
            <p:cNvPr id="322" name="Rectangle 9"/>
            <p:cNvSpPr>
              <a:spLocks noChangeArrowheads="1"/>
            </p:cNvSpPr>
            <p:nvPr/>
          </p:nvSpPr>
          <p:spPr bwMode="gray">
            <a:xfrm>
              <a:off x="328613" y="3313113"/>
              <a:ext cx="463550" cy="725487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000000"/>
                  </a:solidFill>
                  <a:cs charset="0" panose="020b0604020202020204" pitchFamily="34" typeface="Arial"/>
                </a:rPr>
                <a:t>3</a:t>
              </a:r>
            </a:p>
          </p:txBody>
        </p:sp>
        <p:sp>
          <p:nvSpPr>
            <p:cNvPr id="323" name="Rectangle 4"/>
            <p:cNvSpPr>
              <a:spLocks noChangeArrowheads="1"/>
            </p:cNvSpPr>
            <p:nvPr/>
          </p:nvSpPr>
          <p:spPr bwMode="gray">
            <a:xfrm>
              <a:off x="787400" y="3313113"/>
              <a:ext cx="11078198" cy="725487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srgbClr val="080808"/>
                  </a:solidFill>
                </a:rPr>
                <a:t>This text can be replaced with your own text.</a:t>
              </a:r>
            </a:p>
          </p:txBody>
        </p:sp>
      </p:grpSp>
      <p:grpSp>
        <p:nvGrpSpPr>
          <p:cNvPr id="324" name="Gruppieren 323"/>
          <p:cNvGrpSpPr/>
          <p:nvPr/>
        </p:nvGrpSpPr>
        <p:grpSpPr>
          <a:xfrm>
            <a:off x="328613" y="4283869"/>
            <a:ext cx="11536987" cy="723900"/>
            <a:chOff x="328613" y="4192588"/>
            <a:chExt cx="11536987" cy="723900"/>
          </a:xfrm>
          <a:noFill/>
        </p:grpSpPr>
        <p:sp>
          <p:nvSpPr>
            <p:cNvPr id="325" name="Rectangle 10"/>
            <p:cNvSpPr>
              <a:spLocks noChangeArrowheads="1"/>
            </p:cNvSpPr>
            <p:nvPr/>
          </p:nvSpPr>
          <p:spPr bwMode="gray">
            <a:xfrm>
              <a:off x="328613" y="4192588"/>
              <a:ext cx="46355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108000" rIns="108000" tIns="72000"/>
            <a:lstStyle/>
            <a:p>
              <a:pPr algn="ctr" defTabSz="801370" eaLnBrk="0" hangingPunct="0"/>
              <a:r>
                <a:rPr altLang="de-DE" b="1" lang="de-DE" noProof="1" sz="2800">
                  <a:solidFill>
                    <a:srgbClr val="000000"/>
                  </a:solidFill>
                  <a:cs charset="0" panose="020b0604020202020204" pitchFamily="34" typeface="Arial"/>
                </a:rPr>
                <a:t>4</a:t>
              </a:r>
            </a:p>
          </p:txBody>
        </p:sp>
        <p:sp>
          <p:nvSpPr>
            <p:cNvPr id="326" name="Rectangle 5"/>
            <p:cNvSpPr>
              <a:spLocks noChangeArrowheads="1"/>
            </p:cNvSpPr>
            <p:nvPr/>
          </p:nvSpPr>
          <p:spPr bwMode="gray">
            <a:xfrm>
              <a:off x="787400" y="4192588"/>
              <a:ext cx="11078200" cy="723900"/>
            </a:xfrm>
            <a:prstGeom prst="rect">
              <a:avLst/>
            </a:prstGeom>
            <a:grpFill/>
            <a:ln w="12700">
              <a:noFill/>
              <a:miter lim="800000"/>
            </a:ln>
            <a:effectLst/>
          </p:spPr>
          <p:txBody>
            <a:bodyPr anchor="ctr" bIns="72000" lIns="216000" rIns="144000" tIns="108000"/>
            <a:lstStyle/>
            <a:p>
              <a:r>
                <a:rPr altLang="en-US" lang="en-US" sz="2400">
                  <a:solidFill>
                    <a:srgbClr val="080808"/>
                  </a:solidFill>
                </a:rPr>
                <a:t>This is a placeholder text. </a:t>
              </a:r>
            </a:p>
          </p:txBody>
        </p:sp>
      </p:grp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999" y="238542"/>
            <a:ext cx="11541600" cy="616455"/>
          </a:xfrm>
        </p:spPr>
        <p:txBody>
          <a:bodyPr/>
          <a:lstStyle/>
          <a:p>
            <a:r>
              <a:rPr altLang="en-US" lang="en-US"/>
              <a:t>Insert the title of your presentation here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idx="13" sz="quarter" type="body"/>
          </p:nvPr>
        </p:nvSpPr>
        <p:spPr>
          <a:xfrm>
            <a:off x="323999" y="854994"/>
            <a:ext cx="11541600" cy="336244"/>
          </a:xfrm>
        </p:spPr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9" name="Gruppieren 8"/>
          <p:cNvGrpSpPr/>
          <p:nvPr/>
        </p:nvGrpSpPr>
        <p:grpSpPr>
          <a:xfrm rot="5400000">
            <a:off x="8704873" y="1527688"/>
            <a:ext cx="5098677" cy="1891273"/>
            <a:chOff x="-54452" y="-56175"/>
            <a:chExt cx="5098677" cy="1891273"/>
          </a:xfrm>
        </p:grpSpPr>
        <p:sp>
          <p:nvSpPr>
            <p:cNvPr id="10" name="Ellipse 9"/>
            <p:cNvSpPr/>
            <p:nvPr/>
          </p:nvSpPr>
          <p:spPr bwMode="auto">
            <a:xfrm>
              <a:off x="-54452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Ellipse 11"/>
            <p:cNvSpPr/>
            <p:nvPr/>
          </p:nvSpPr>
          <p:spPr bwMode="auto">
            <a:xfrm>
              <a:off x="2699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Ellipse 12"/>
            <p:cNvSpPr/>
            <p:nvPr/>
          </p:nvSpPr>
          <p:spPr bwMode="auto">
            <a:xfrm>
              <a:off x="5942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Ellipse 13"/>
            <p:cNvSpPr/>
            <p:nvPr/>
          </p:nvSpPr>
          <p:spPr bwMode="auto">
            <a:xfrm>
              <a:off x="91865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 bwMode="auto">
            <a:xfrm>
              <a:off x="124302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Ellipse 15"/>
            <p:cNvSpPr/>
            <p:nvPr/>
          </p:nvSpPr>
          <p:spPr bwMode="auto">
            <a:xfrm>
              <a:off x="156739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Ellipse 16"/>
            <p:cNvSpPr/>
            <p:nvPr/>
          </p:nvSpPr>
          <p:spPr bwMode="auto">
            <a:xfrm>
              <a:off x="254050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Ellipse 17"/>
            <p:cNvSpPr/>
            <p:nvPr/>
          </p:nvSpPr>
          <p:spPr bwMode="auto">
            <a:xfrm>
              <a:off x="28648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Ellipse 18"/>
            <p:cNvSpPr/>
            <p:nvPr/>
          </p:nvSpPr>
          <p:spPr bwMode="auto">
            <a:xfrm>
              <a:off x="189176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Ellipse 19"/>
            <p:cNvSpPr/>
            <p:nvPr/>
          </p:nvSpPr>
          <p:spPr bwMode="auto">
            <a:xfrm>
              <a:off x="221613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Ellipse 20"/>
            <p:cNvSpPr/>
            <p:nvPr/>
          </p:nvSpPr>
          <p:spPr bwMode="auto">
            <a:xfrm>
              <a:off x="318924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Ellipse 21"/>
            <p:cNvSpPr/>
            <p:nvPr/>
          </p:nvSpPr>
          <p:spPr bwMode="auto">
            <a:xfrm>
              <a:off x="351361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Ellipse 22"/>
            <p:cNvSpPr/>
            <p:nvPr/>
          </p:nvSpPr>
          <p:spPr bwMode="auto">
            <a:xfrm>
              <a:off x="383798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Ellipse 23"/>
            <p:cNvSpPr/>
            <p:nvPr/>
          </p:nvSpPr>
          <p:spPr bwMode="auto">
            <a:xfrm>
              <a:off x="4162364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Ellipse 24"/>
            <p:cNvSpPr/>
            <p:nvPr/>
          </p:nvSpPr>
          <p:spPr bwMode="auto">
            <a:xfrm>
              <a:off x="-54452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Ellipse 25"/>
            <p:cNvSpPr/>
            <p:nvPr/>
          </p:nvSpPr>
          <p:spPr bwMode="auto">
            <a:xfrm>
              <a:off x="2699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Ellipse 26"/>
            <p:cNvSpPr/>
            <p:nvPr/>
          </p:nvSpPr>
          <p:spPr bwMode="auto">
            <a:xfrm>
              <a:off x="5942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Ellipse 27"/>
            <p:cNvSpPr/>
            <p:nvPr/>
          </p:nvSpPr>
          <p:spPr bwMode="auto">
            <a:xfrm>
              <a:off x="91865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Ellipse 28"/>
            <p:cNvSpPr/>
            <p:nvPr/>
          </p:nvSpPr>
          <p:spPr bwMode="auto">
            <a:xfrm>
              <a:off x="124302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Ellipse 29"/>
            <p:cNvSpPr/>
            <p:nvPr/>
          </p:nvSpPr>
          <p:spPr bwMode="auto">
            <a:xfrm>
              <a:off x="156739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Ellipse 30"/>
            <p:cNvSpPr/>
            <p:nvPr/>
          </p:nvSpPr>
          <p:spPr bwMode="auto">
            <a:xfrm>
              <a:off x="254050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Ellipse 31"/>
            <p:cNvSpPr/>
            <p:nvPr/>
          </p:nvSpPr>
          <p:spPr bwMode="auto">
            <a:xfrm>
              <a:off x="28648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Ellipse 32"/>
            <p:cNvSpPr/>
            <p:nvPr/>
          </p:nvSpPr>
          <p:spPr bwMode="auto">
            <a:xfrm>
              <a:off x="189176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221613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Ellipse 34"/>
            <p:cNvSpPr/>
            <p:nvPr/>
          </p:nvSpPr>
          <p:spPr bwMode="auto">
            <a:xfrm>
              <a:off x="318924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Ellipse 35"/>
            <p:cNvSpPr/>
            <p:nvPr/>
          </p:nvSpPr>
          <p:spPr bwMode="auto">
            <a:xfrm>
              <a:off x="351361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Ellipse 36"/>
            <p:cNvSpPr/>
            <p:nvPr/>
          </p:nvSpPr>
          <p:spPr bwMode="auto">
            <a:xfrm>
              <a:off x="383798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Ellipse 37"/>
            <p:cNvSpPr/>
            <p:nvPr/>
          </p:nvSpPr>
          <p:spPr bwMode="auto">
            <a:xfrm>
              <a:off x="4162364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Ellipse 38"/>
            <p:cNvSpPr/>
            <p:nvPr/>
          </p:nvSpPr>
          <p:spPr bwMode="auto">
            <a:xfrm>
              <a:off x="-36384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Ellipse 39"/>
            <p:cNvSpPr/>
            <p:nvPr/>
          </p:nvSpPr>
          <p:spPr bwMode="auto">
            <a:xfrm>
              <a:off x="6123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Ellipse 40"/>
            <p:cNvSpPr/>
            <p:nvPr/>
          </p:nvSpPr>
          <p:spPr bwMode="auto">
            <a:xfrm>
              <a:off x="93672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Ellipse 41"/>
            <p:cNvSpPr/>
            <p:nvPr/>
          </p:nvSpPr>
          <p:spPr bwMode="auto">
            <a:xfrm>
              <a:off x="126109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Ellipse 42"/>
            <p:cNvSpPr/>
            <p:nvPr/>
          </p:nvSpPr>
          <p:spPr bwMode="auto">
            <a:xfrm>
              <a:off x="158546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Ellipse 43"/>
            <p:cNvSpPr/>
            <p:nvPr/>
          </p:nvSpPr>
          <p:spPr bwMode="auto">
            <a:xfrm>
              <a:off x="255857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Ellipse 44"/>
            <p:cNvSpPr/>
            <p:nvPr/>
          </p:nvSpPr>
          <p:spPr bwMode="auto">
            <a:xfrm>
              <a:off x="288294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Ellipse 45"/>
            <p:cNvSpPr/>
            <p:nvPr/>
          </p:nvSpPr>
          <p:spPr bwMode="auto">
            <a:xfrm>
              <a:off x="190983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Ellipse 46"/>
            <p:cNvSpPr/>
            <p:nvPr/>
          </p:nvSpPr>
          <p:spPr bwMode="auto">
            <a:xfrm>
              <a:off x="223420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Ellipse 47"/>
            <p:cNvSpPr/>
            <p:nvPr/>
          </p:nvSpPr>
          <p:spPr bwMode="auto">
            <a:xfrm>
              <a:off x="320731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Ellipse 48"/>
            <p:cNvSpPr/>
            <p:nvPr/>
          </p:nvSpPr>
          <p:spPr bwMode="auto">
            <a:xfrm>
              <a:off x="353168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Ellipse 49"/>
            <p:cNvSpPr/>
            <p:nvPr/>
          </p:nvSpPr>
          <p:spPr bwMode="auto">
            <a:xfrm>
              <a:off x="3856056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Ellipse 50"/>
            <p:cNvSpPr/>
            <p:nvPr/>
          </p:nvSpPr>
          <p:spPr bwMode="auto">
            <a:xfrm>
              <a:off x="4180432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Ellipse 51"/>
            <p:cNvSpPr/>
            <p:nvPr/>
          </p:nvSpPr>
          <p:spPr bwMode="auto">
            <a:xfrm>
              <a:off x="-36384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Ellipse 52"/>
            <p:cNvSpPr/>
            <p:nvPr/>
          </p:nvSpPr>
          <p:spPr bwMode="auto">
            <a:xfrm>
              <a:off x="6123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Ellipse 53"/>
            <p:cNvSpPr/>
            <p:nvPr/>
          </p:nvSpPr>
          <p:spPr bwMode="auto">
            <a:xfrm>
              <a:off x="93672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126109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Ellipse 55"/>
            <p:cNvSpPr/>
            <p:nvPr/>
          </p:nvSpPr>
          <p:spPr bwMode="auto">
            <a:xfrm>
              <a:off x="158546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Ellipse 56"/>
            <p:cNvSpPr/>
            <p:nvPr/>
          </p:nvSpPr>
          <p:spPr bwMode="auto">
            <a:xfrm>
              <a:off x="255857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Ellipse 57"/>
            <p:cNvSpPr/>
            <p:nvPr/>
          </p:nvSpPr>
          <p:spPr bwMode="auto">
            <a:xfrm>
              <a:off x="288294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Ellipse 58"/>
            <p:cNvSpPr/>
            <p:nvPr/>
          </p:nvSpPr>
          <p:spPr bwMode="auto">
            <a:xfrm>
              <a:off x="190983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Ellipse 59"/>
            <p:cNvSpPr/>
            <p:nvPr/>
          </p:nvSpPr>
          <p:spPr bwMode="auto">
            <a:xfrm>
              <a:off x="223420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Ellipse 60"/>
            <p:cNvSpPr/>
            <p:nvPr/>
          </p:nvSpPr>
          <p:spPr bwMode="auto">
            <a:xfrm>
              <a:off x="320731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Ellipse 61"/>
            <p:cNvSpPr/>
            <p:nvPr/>
          </p:nvSpPr>
          <p:spPr bwMode="auto">
            <a:xfrm>
              <a:off x="3856056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Ellipse 62"/>
            <p:cNvSpPr/>
            <p:nvPr/>
          </p:nvSpPr>
          <p:spPr bwMode="auto">
            <a:xfrm>
              <a:off x="4180432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Ellipse 63"/>
            <p:cNvSpPr/>
            <p:nvPr/>
          </p:nvSpPr>
          <p:spPr bwMode="auto">
            <a:xfrm>
              <a:off x="-17334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Ellipse 64"/>
            <p:cNvSpPr/>
            <p:nvPr/>
          </p:nvSpPr>
          <p:spPr bwMode="auto">
            <a:xfrm>
              <a:off x="6314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Ellipse 65"/>
            <p:cNvSpPr/>
            <p:nvPr/>
          </p:nvSpPr>
          <p:spPr bwMode="auto">
            <a:xfrm>
              <a:off x="95577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Ellipse 66"/>
            <p:cNvSpPr/>
            <p:nvPr/>
          </p:nvSpPr>
          <p:spPr bwMode="auto">
            <a:xfrm>
              <a:off x="128014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Ellipse 67"/>
            <p:cNvSpPr/>
            <p:nvPr/>
          </p:nvSpPr>
          <p:spPr bwMode="auto">
            <a:xfrm>
              <a:off x="160451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Ellipse 68"/>
            <p:cNvSpPr/>
            <p:nvPr/>
          </p:nvSpPr>
          <p:spPr bwMode="auto">
            <a:xfrm>
              <a:off x="257762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Ellipse 69"/>
            <p:cNvSpPr/>
            <p:nvPr/>
          </p:nvSpPr>
          <p:spPr bwMode="auto">
            <a:xfrm>
              <a:off x="290199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Ellipse 70"/>
            <p:cNvSpPr/>
            <p:nvPr/>
          </p:nvSpPr>
          <p:spPr bwMode="auto">
            <a:xfrm>
              <a:off x="192888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Ellipse 71"/>
            <p:cNvSpPr/>
            <p:nvPr/>
          </p:nvSpPr>
          <p:spPr bwMode="auto">
            <a:xfrm>
              <a:off x="225325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Ellipse 72"/>
            <p:cNvSpPr/>
            <p:nvPr/>
          </p:nvSpPr>
          <p:spPr bwMode="auto">
            <a:xfrm>
              <a:off x="322636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Ellipse 73"/>
            <p:cNvSpPr/>
            <p:nvPr/>
          </p:nvSpPr>
          <p:spPr bwMode="auto">
            <a:xfrm>
              <a:off x="3875106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Ellipse 74"/>
            <p:cNvSpPr/>
            <p:nvPr/>
          </p:nvSpPr>
          <p:spPr bwMode="auto">
            <a:xfrm>
              <a:off x="4199482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6" name="Ellipse 75"/>
            <p:cNvSpPr/>
            <p:nvPr/>
          </p:nvSpPr>
          <p:spPr bwMode="auto">
            <a:xfrm>
              <a:off x="-17334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7" name="Ellipse 76"/>
            <p:cNvSpPr/>
            <p:nvPr/>
          </p:nvSpPr>
          <p:spPr bwMode="auto">
            <a:xfrm>
              <a:off x="6314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8" name="Ellipse 77"/>
            <p:cNvSpPr/>
            <p:nvPr/>
          </p:nvSpPr>
          <p:spPr bwMode="auto">
            <a:xfrm>
              <a:off x="128014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9" name="Ellipse 78"/>
            <p:cNvSpPr/>
            <p:nvPr/>
          </p:nvSpPr>
          <p:spPr bwMode="auto">
            <a:xfrm>
              <a:off x="160451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0" name="Ellipse 79"/>
            <p:cNvSpPr/>
            <p:nvPr/>
          </p:nvSpPr>
          <p:spPr bwMode="auto">
            <a:xfrm>
              <a:off x="257762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1" name="Ellipse 80"/>
            <p:cNvSpPr/>
            <p:nvPr/>
          </p:nvSpPr>
          <p:spPr bwMode="auto">
            <a:xfrm>
              <a:off x="290199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2" name="Ellipse 81"/>
            <p:cNvSpPr/>
            <p:nvPr/>
          </p:nvSpPr>
          <p:spPr bwMode="auto">
            <a:xfrm>
              <a:off x="192888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3" name="Ellipse 82"/>
            <p:cNvSpPr/>
            <p:nvPr/>
          </p:nvSpPr>
          <p:spPr bwMode="auto">
            <a:xfrm>
              <a:off x="322636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4" name="Ellipse 83"/>
            <p:cNvSpPr/>
            <p:nvPr/>
          </p:nvSpPr>
          <p:spPr bwMode="auto">
            <a:xfrm>
              <a:off x="3875106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5" name="Ellipse 84"/>
            <p:cNvSpPr/>
            <p:nvPr/>
          </p:nvSpPr>
          <p:spPr bwMode="auto">
            <a:xfrm>
              <a:off x="4199482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6" name="Ellipse 85"/>
            <p:cNvSpPr/>
            <p:nvPr/>
          </p:nvSpPr>
          <p:spPr bwMode="auto">
            <a:xfrm>
              <a:off x="17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7" name="Ellipse 86"/>
            <p:cNvSpPr/>
            <p:nvPr/>
          </p:nvSpPr>
          <p:spPr bwMode="auto">
            <a:xfrm>
              <a:off x="6504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8" name="Ellipse 87"/>
            <p:cNvSpPr/>
            <p:nvPr/>
          </p:nvSpPr>
          <p:spPr bwMode="auto">
            <a:xfrm>
              <a:off x="129919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9" name="Ellipse 88"/>
            <p:cNvSpPr/>
            <p:nvPr/>
          </p:nvSpPr>
          <p:spPr bwMode="auto">
            <a:xfrm>
              <a:off x="162356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Ellipse 89"/>
            <p:cNvSpPr/>
            <p:nvPr/>
          </p:nvSpPr>
          <p:spPr bwMode="auto">
            <a:xfrm>
              <a:off x="259667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1" name="Ellipse 90"/>
            <p:cNvSpPr/>
            <p:nvPr/>
          </p:nvSpPr>
          <p:spPr bwMode="auto">
            <a:xfrm>
              <a:off x="292104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2" name="Ellipse 91"/>
            <p:cNvSpPr/>
            <p:nvPr/>
          </p:nvSpPr>
          <p:spPr bwMode="auto">
            <a:xfrm>
              <a:off x="194793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3" name="Ellipse 92"/>
            <p:cNvSpPr/>
            <p:nvPr/>
          </p:nvSpPr>
          <p:spPr bwMode="auto">
            <a:xfrm>
              <a:off x="324541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Ellipse 93"/>
            <p:cNvSpPr/>
            <p:nvPr/>
          </p:nvSpPr>
          <p:spPr bwMode="auto">
            <a:xfrm>
              <a:off x="3894156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5" name="Ellipse 94"/>
            <p:cNvSpPr/>
            <p:nvPr/>
          </p:nvSpPr>
          <p:spPr bwMode="auto">
            <a:xfrm>
              <a:off x="4218532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6" name="Ellipse 95"/>
            <p:cNvSpPr/>
            <p:nvPr/>
          </p:nvSpPr>
          <p:spPr bwMode="auto">
            <a:xfrm>
              <a:off x="17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7" name="Ellipse 96"/>
            <p:cNvSpPr/>
            <p:nvPr/>
          </p:nvSpPr>
          <p:spPr bwMode="auto">
            <a:xfrm>
              <a:off x="6504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8" name="Ellipse 97"/>
            <p:cNvSpPr/>
            <p:nvPr/>
          </p:nvSpPr>
          <p:spPr bwMode="auto">
            <a:xfrm>
              <a:off x="129919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Ellipse 98"/>
            <p:cNvSpPr/>
            <p:nvPr/>
          </p:nvSpPr>
          <p:spPr bwMode="auto">
            <a:xfrm>
              <a:off x="259667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0" name="Ellipse 99"/>
            <p:cNvSpPr/>
            <p:nvPr/>
          </p:nvSpPr>
          <p:spPr bwMode="auto">
            <a:xfrm>
              <a:off x="194793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1" name="Ellipse 100"/>
            <p:cNvSpPr/>
            <p:nvPr/>
          </p:nvSpPr>
          <p:spPr bwMode="auto">
            <a:xfrm>
              <a:off x="324541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Ellipse 101"/>
            <p:cNvSpPr/>
            <p:nvPr/>
          </p:nvSpPr>
          <p:spPr bwMode="auto">
            <a:xfrm>
              <a:off x="3894156" y="17440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-216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4" name="Ellipse 103"/>
            <p:cNvSpPr/>
            <p:nvPr/>
          </p:nvSpPr>
          <p:spPr bwMode="auto">
            <a:xfrm>
              <a:off x="3027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Ellipse 104"/>
            <p:cNvSpPr/>
            <p:nvPr/>
          </p:nvSpPr>
          <p:spPr bwMode="auto">
            <a:xfrm>
              <a:off x="6271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Ellipse 105"/>
            <p:cNvSpPr/>
            <p:nvPr/>
          </p:nvSpPr>
          <p:spPr bwMode="auto">
            <a:xfrm>
              <a:off x="95150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7" name="Ellipse 106"/>
            <p:cNvSpPr/>
            <p:nvPr/>
          </p:nvSpPr>
          <p:spPr bwMode="auto">
            <a:xfrm>
              <a:off x="127587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8" name="Ellipse 107"/>
            <p:cNvSpPr/>
            <p:nvPr/>
          </p:nvSpPr>
          <p:spPr bwMode="auto">
            <a:xfrm>
              <a:off x="160024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9" name="Ellipse 108"/>
            <p:cNvSpPr/>
            <p:nvPr/>
          </p:nvSpPr>
          <p:spPr bwMode="auto">
            <a:xfrm>
              <a:off x="257335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0" name="Ellipse 109"/>
            <p:cNvSpPr/>
            <p:nvPr/>
          </p:nvSpPr>
          <p:spPr bwMode="auto">
            <a:xfrm>
              <a:off x="28977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" name="Ellipse 110"/>
            <p:cNvSpPr/>
            <p:nvPr/>
          </p:nvSpPr>
          <p:spPr bwMode="auto">
            <a:xfrm>
              <a:off x="192461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" name="Ellipse 111"/>
            <p:cNvSpPr/>
            <p:nvPr/>
          </p:nvSpPr>
          <p:spPr bwMode="auto">
            <a:xfrm>
              <a:off x="224898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" name="Ellipse 112"/>
            <p:cNvSpPr/>
            <p:nvPr/>
          </p:nvSpPr>
          <p:spPr bwMode="auto">
            <a:xfrm>
              <a:off x="322209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" name="Ellipse 113"/>
            <p:cNvSpPr/>
            <p:nvPr/>
          </p:nvSpPr>
          <p:spPr bwMode="auto">
            <a:xfrm>
              <a:off x="354646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5" name="Ellipse 114"/>
            <p:cNvSpPr/>
            <p:nvPr/>
          </p:nvSpPr>
          <p:spPr bwMode="auto">
            <a:xfrm>
              <a:off x="387083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Ellipse 115"/>
            <p:cNvSpPr/>
            <p:nvPr/>
          </p:nvSpPr>
          <p:spPr bwMode="auto">
            <a:xfrm>
              <a:off x="4195211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Ellipse 116"/>
            <p:cNvSpPr/>
            <p:nvPr/>
          </p:nvSpPr>
          <p:spPr bwMode="auto">
            <a:xfrm>
              <a:off x="-216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" name="Ellipse 117"/>
            <p:cNvSpPr/>
            <p:nvPr/>
          </p:nvSpPr>
          <p:spPr bwMode="auto">
            <a:xfrm>
              <a:off x="3027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" name="Ellipse 118"/>
            <p:cNvSpPr/>
            <p:nvPr/>
          </p:nvSpPr>
          <p:spPr bwMode="auto">
            <a:xfrm>
              <a:off x="6271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" name="Ellipse 119"/>
            <p:cNvSpPr/>
            <p:nvPr/>
          </p:nvSpPr>
          <p:spPr bwMode="auto">
            <a:xfrm>
              <a:off x="95150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Ellipse 120"/>
            <p:cNvSpPr/>
            <p:nvPr/>
          </p:nvSpPr>
          <p:spPr bwMode="auto">
            <a:xfrm>
              <a:off x="127587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Ellipse 121"/>
            <p:cNvSpPr/>
            <p:nvPr/>
          </p:nvSpPr>
          <p:spPr bwMode="auto">
            <a:xfrm>
              <a:off x="160024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Ellipse 122"/>
            <p:cNvSpPr/>
            <p:nvPr/>
          </p:nvSpPr>
          <p:spPr bwMode="auto">
            <a:xfrm>
              <a:off x="257335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Ellipse 123"/>
            <p:cNvSpPr/>
            <p:nvPr/>
          </p:nvSpPr>
          <p:spPr bwMode="auto">
            <a:xfrm>
              <a:off x="28977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" name="Ellipse 124"/>
            <p:cNvSpPr/>
            <p:nvPr/>
          </p:nvSpPr>
          <p:spPr bwMode="auto">
            <a:xfrm>
              <a:off x="192461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" name="Ellipse 125"/>
            <p:cNvSpPr/>
            <p:nvPr/>
          </p:nvSpPr>
          <p:spPr bwMode="auto">
            <a:xfrm>
              <a:off x="224898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Ellipse 126"/>
            <p:cNvSpPr/>
            <p:nvPr/>
          </p:nvSpPr>
          <p:spPr bwMode="auto">
            <a:xfrm>
              <a:off x="322209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" name="Ellipse 127"/>
            <p:cNvSpPr/>
            <p:nvPr/>
          </p:nvSpPr>
          <p:spPr bwMode="auto">
            <a:xfrm>
              <a:off x="354646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" name="Ellipse 128"/>
            <p:cNvSpPr/>
            <p:nvPr/>
          </p:nvSpPr>
          <p:spPr bwMode="auto">
            <a:xfrm>
              <a:off x="387083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" name="Ellipse 129"/>
            <p:cNvSpPr/>
            <p:nvPr/>
          </p:nvSpPr>
          <p:spPr bwMode="auto">
            <a:xfrm>
              <a:off x="4195211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" name="Ellipse 130"/>
            <p:cNvSpPr/>
            <p:nvPr/>
          </p:nvSpPr>
          <p:spPr bwMode="auto">
            <a:xfrm>
              <a:off x="-3537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6452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" name="Ellipse 132"/>
            <p:cNvSpPr/>
            <p:nvPr/>
          </p:nvSpPr>
          <p:spPr bwMode="auto">
            <a:xfrm>
              <a:off x="96957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129394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" name="Ellipse 134"/>
            <p:cNvSpPr/>
            <p:nvPr/>
          </p:nvSpPr>
          <p:spPr bwMode="auto">
            <a:xfrm>
              <a:off x="161831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Ellipse 135"/>
            <p:cNvSpPr/>
            <p:nvPr/>
          </p:nvSpPr>
          <p:spPr bwMode="auto">
            <a:xfrm>
              <a:off x="259142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Ellipse 136"/>
            <p:cNvSpPr/>
            <p:nvPr/>
          </p:nvSpPr>
          <p:spPr bwMode="auto">
            <a:xfrm>
              <a:off x="291579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Ellipse 137"/>
            <p:cNvSpPr/>
            <p:nvPr/>
          </p:nvSpPr>
          <p:spPr bwMode="auto">
            <a:xfrm>
              <a:off x="194268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Ellipse 138"/>
            <p:cNvSpPr/>
            <p:nvPr/>
          </p:nvSpPr>
          <p:spPr bwMode="auto">
            <a:xfrm>
              <a:off x="226705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Ellipse 139"/>
            <p:cNvSpPr/>
            <p:nvPr/>
          </p:nvSpPr>
          <p:spPr bwMode="auto">
            <a:xfrm>
              <a:off x="324016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Ellipse 140"/>
            <p:cNvSpPr/>
            <p:nvPr/>
          </p:nvSpPr>
          <p:spPr bwMode="auto">
            <a:xfrm>
              <a:off x="356453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Ellipse 141"/>
            <p:cNvSpPr/>
            <p:nvPr/>
          </p:nvSpPr>
          <p:spPr bwMode="auto">
            <a:xfrm>
              <a:off x="3888903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Ellipse 142"/>
            <p:cNvSpPr/>
            <p:nvPr/>
          </p:nvSpPr>
          <p:spPr bwMode="auto">
            <a:xfrm>
              <a:off x="4213279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Ellipse 143"/>
            <p:cNvSpPr/>
            <p:nvPr/>
          </p:nvSpPr>
          <p:spPr bwMode="auto">
            <a:xfrm>
              <a:off x="-3537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Ellipse 144"/>
            <p:cNvSpPr/>
            <p:nvPr/>
          </p:nvSpPr>
          <p:spPr bwMode="auto">
            <a:xfrm>
              <a:off x="6452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Ellipse 145"/>
            <p:cNvSpPr/>
            <p:nvPr/>
          </p:nvSpPr>
          <p:spPr bwMode="auto">
            <a:xfrm>
              <a:off x="96957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Ellipse 146"/>
            <p:cNvSpPr/>
            <p:nvPr/>
          </p:nvSpPr>
          <p:spPr bwMode="auto">
            <a:xfrm>
              <a:off x="129394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Ellipse 147"/>
            <p:cNvSpPr/>
            <p:nvPr/>
          </p:nvSpPr>
          <p:spPr bwMode="auto">
            <a:xfrm>
              <a:off x="161831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Ellipse 148"/>
            <p:cNvSpPr/>
            <p:nvPr/>
          </p:nvSpPr>
          <p:spPr bwMode="auto">
            <a:xfrm>
              <a:off x="259142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Ellipse 149"/>
            <p:cNvSpPr/>
            <p:nvPr/>
          </p:nvSpPr>
          <p:spPr bwMode="auto">
            <a:xfrm>
              <a:off x="291579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Ellipse 150"/>
            <p:cNvSpPr/>
            <p:nvPr/>
          </p:nvSpPr>
          <p:spPr bwMode="auto">
            <a:xfrm>
              <a:off x="194268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Ellipse 151"/>
            <p:cNvSpPr/>
            <p:nvPr/>
          </p:nvSpPr>
          <p:spPr bwMode="auto">
            <a:xfrm>
              <a:off x="226705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Ellipse 152"/>
            <p:cNvSpPr/>
            <p:nvPr/>
          </p:nvSpPr>
          <p:spPr bwMode="auto">
            <a:xfrm>
              <a:off x="324016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Ellipse 153"/>
            <p:cNvSpPr/>
            <p:nvPr/>
          </p:nvSpPr>
          <p:spPr bwMode="auto">
            <a:xfrm>
              <a:off x="3888903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Ellipse 154"/>
            <p:cNvSpPr/>
            <p:nvPr/>
          </p:nvSpPr>
          <p:spPr bwMode="auto">
            <a:xfrm>
              <a:off x="4213279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Ellipse 155"/>
            <p:cNvSpPr/>
            <p:nvPr/>
          </p:nvSpPr>
          <p:spPr bwMode="auto">
            <a:xfrm>
              <a:off x="155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Ellipse 156"/>
            <p:cNvSpPr/>
            <p:nvPr/>
          </p:nvSpPr>
          <p:spPr bwMode="auto">
            <a:xfrm>
              <a:off x="6642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Ellipse 157"/>
            <p:cNvSpPr/>
            <p:nvPr/>
          </p:nvSpPr>
          <p:spPr bwMode="auto">
            <a:xfrm>
              <a:off x="98862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Ellipse 158"/>
            <p:cNvSpPr/>
            <p:nvPr/>
          </p:nvSpPr>
          <p:spPr bwMode="auto">
            <a:xfrm>
              <a:off x="131299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Ellipse 159"/>
            <p:cNvSpPr/>
            <p:nvPr/>
          </p:nvSpPr>
          <p:spPr bwMode="auto">
            <a:xfrm>
              <a:off x="163736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Ellipse 160"/>
            <p:cNvSpPr/>
            <p:nvPr/>
          </p:nvSpPr>
          <p:spPr bwMode="auto">
            <a:xfrm>
              <a:off x="261047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Ellipse 161"/>
            <p:cNvSpPr/>
            <p:nvPr/>
          </p:nvSpPr>
          <p:spPr bwMode="auto">
            <a:xfrm>
              <a:off x="293484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Ellipse 162"/>
            <p:cNvSpPr/>
            <p:nvPr/>
          </p:nvSpPr>
          <p:spPr bwMode="auto">
            <a:xfrm>
              <a:off x="196173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Ellipse 163"/>
            <p:cNvSpPr/>
            <p:nvPr/>
          </p:nvSpPr>
          <p:spPr bwMode="auto">
            <a:xfrm>
              <a:off x="228610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Ellipse 164"/>
            <p:cNvSpPr/>
            <p:nvPr/>
          </p:nvSpPr>
          <p:spPr bwMode="auto">
            <a:xfrm>
              <a:off x="325921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Ellipse 165"/>
            <p:cNvSpPr/>
            <p:nvPr/>
          </p:nvSpPr>
          <p:spPr bwMode="auto">
            <a:xfrm>
              <a:off x="3907953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Ellipse 166"/>
            <p:cNvSpPr/>
            <p:nvPr/>
          </p:nvSpPr>
          <p:spPr bwMode="auto">
            <a:xfrm>
              <a:off x="4232329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Ellipse 167"/>
            <p:cNvSpPr/>
            <p:nvPr/>
          </p:nvSpPr>
          <p:spPr bwMode="auto">
            <a:xfrm>
              <a:off x="155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Ellipse 168"/>
            <p:cNvSpPr/>
            <p:nvPr/>
          </p:nvSpPr>
          <p:spPr bwMode="auto">
            <a:xfrm>
              <a:off x="6642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Ellipse 169"/>
            <p:cNvSpPr/>
            <p:nvPr/>
          </p:nvSpPr>
          <p:spPr bwMode="auto">
            <a:xfrm>
              <a:off x="131299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Ellipse 170"/>
            <p:cNvSpPr/>
            <p:nvPr/>
          </p:nvSpPr>
          <p:spPr bwMode="auto">
            <a:xfrm>
              <a:off x="163736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Ellipse 171"/>
            <p:cNvSpPr/>
            <p:nvPr/>
          </p:nvSpPr>
          <p:spPr bwMode="auto">
            <a:xfrm>
              <a:off x="261047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Ellipse 172"/>
            <p:cNvSpPr/>
            <p:nvPr/>
          </p:nvSpPr>
          <p:spPr bwMode="auto">
            <a:xfrm>
              <a:off x="293484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Ellipse 173"/>
            <p:cNvSpPr/>
            <p:nvPr/>
          </p:nvSpPr>
          <p:spPr bwMode="auto">
            <a:xfrm>
              <a:off x="196173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Ellipse 174"/>
            <p:cNvSpPr/>
            <p:nvPr/>
          </p:nvSpPr>
          <p:spPr bwMode="auto">
            <a:xfrm>
              <a:off x="325921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Ellipse 175"/>
            <p:cNvSpPr/>
            <p:nvPr/>
          </p:nvSpPr>
          <p:spPr bwMode="auto">
            <a:xfrm>
              <a:off x="3907953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Ellipse 176"/>
            <p:cNvSpPr/>
            <p:nvPr/>
          </p:nvSpPr>
          <p:spPr bwMode="auto">
            <a:xfrm>
              <a:off x="4232329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Ellipse 177"/>
            <p:cNvSpPr/>
            <p:nvPr/>
          </p:nvSpPr>
          <p:spPr bwMode="auto">
            <a:xfrm>
              <a:off x="345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Ellipse 178"/>
            <p:cNvSpPr/>
            <p:nvPr/>
          </p:nvSpPr>
          <p:spPr bwMode="auto">
            <a:xfrm>
              <a:off x="6833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Ellipse 179"/>
            <p:cNvSpPr/>
            <p:nvPr/>
          </p:nvSpPr>
          <p:spPr bwMode="auto">
            <a:xfrm>
              <a:off x="133204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1" name="Ellipse 180"/>
            <p:cNvSpPr/>
            <p:nvPr/>
          </p:nvSpPr>
          <p:spPr bwMode="auto">
            <a:xfrm>
              <a:off x="165641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2" name="Ellipse 181"/>
            <p:cNvSpPr/>
            <p:nvPr/>
          </p:nvSpPr>
          <p:spPr bwMode="auto">
            <a:xfrm>
              <a:off x="262952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Ellipse 182"/>
            <p:cNvSpPr/>
            <p:nvPr/>
          </p:nvSpPr>
          <p:spPr bwMode="auto">
            <a:xfrm>
              <a:off x="295389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" name="Ellipse 183"/>
            <p:cNvSpPr/>
            <p:nvPr/>
          </p:nvSpPr>
          <p:spPr bwMode="auto">
            <a:xfrm>
              <a:off x="198078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5" name="Ellipse 184"/>
            <p:cNvSpPr/>
            <p:nvPr/>
          </p:nvSpPr>
          <p:spPr bwMode="auto">
            <a:xfrm>
              <a:off x="327826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6" name="Ellipse 185"/>
            <p:cNvSpPr/>
            <p:nvPr/>
          </p:nvSpPr>
          <p:spPr bwMode="auto">
            <a:xfrm>
              <a:off x="3927003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Ellipse 186"/>
            <p:cNvSpPr/>
            <p:nvPr/>
          </p:nvSpPr>
          <p:spPr bwMode="auto">
            <a:xfrm>
              <a:off x="4251379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8" name="Ellipse 187"/>
            <p:cNvSpPr/>
            <p:nvPr/>
          </p:nvSpPr>
          <p:spPr bwMode="auto">
            <a:xfrm>
              <a:off x="345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9" name="Ellipse 188"/>
            <p:cNvSpPr/>
            <p:nvPr/>
          </p:nvSpPr>
          <p:spPr bwMode="auto">
            <a:xfrm>
              <a:off x="6833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0" name="Ellipse 189"/>
            <p:cNvSpPr/>
            <p:nvPr/>
          </p:nvSpPr>
          <p:spPr bwMode="auto">
            <a:xfrm>
              <a:off x="133204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1" name="Ellipse 190"/>
            <p:cNvSpPr/>
            <p:nvPr/>
          </p:nvSpPr>
          <p:spPr bwMode="auto">
            <a:xfrm>
              <a:off x="262952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2" name="Ellipse 191"/>
            <p:cNvSpPr/>
            <p:nvPr/>
          </p:nvSpPr>
          <p:spPr bwMode="auto">
            <a:xfrm>
              <a:off x="198078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Ellipse 192"/>
            <p:cNvSpPr/>
            <p:nvPr/>
          </p:nvSpPr>
          <p:spPr bwMode="auto">
            <a:xfrm>
              <a:off x="327826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Ellipse 193"/>
            <p:cNvSpPr/>
            <p:nvPr/>
          </p:nvSpPr>
          <p:spPr bwMode="auto">
            <a:xfrm>
              <a:off x="3927003" y="17630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Ellipse 194"/>
            <p:cNvSpPr/>
            <p:nvPr/>
          </p:nvSpPr>
          <p:spPr bwMode="auto">
            <a:xfrm>
              <a:off x="269918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Ellipse 195"/>
            <p:cNvSpPr/>
            <p:nvPr/>
          </p:nvSpPr>
          <p:spPr bwMode="auto">
            <a:xfrm>
              <a:off x="269918" y="63915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Ellipse 196"/>
            <p:cNvSpPr/>
            <p:nvPr/>
          </p:nvSpPr>
          <p:spPr bwMode="auto">
            <a:xfrm>
              <a:off x="288968" y="915375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Ellipse 197"/>
            <p:cNvSpPr/>
            <p:nvPr/>
          </p:nvSpPr>
          <p:spPr bwMode="auto">
            <a:xfrm>
              <a:off x="288968" y="1147150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Ellipse 198"/>
            <p:cNvSpPr/>
            <p:nvPr/>
          </p:nvSpPr>
          <p:spPr bwMode="auto">
            <a:xfrm>
              <a:off x="308018" y="1413850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Ellipse 199"/>
            <p:cNvSpPr/>
            <p:nvPr/>
          </p:nvSpPr>
          <p:spPr bwMode="auto">
            <a:xfrm>
              <a:off x="302765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1" name="Ellipse 200"/>
            <p:cNvSpPr/>
            <p:nvPr/>
          </p:nvSpPr>
          <p:spPr bwMode="auto">
            <a:xfrm>
              <a:off x="302765" y="65819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2" name="Ellipse 201"/>
            <p:cNvSpPr/>
            <p:nvPr/>
          </p:nvSpPr>
          <p:spPr bwMode="auto">
            <a:xfrm>
              <a:off x="321815" y="934423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3" name="Ellipse 202"/>
            <p:cNvSpPr/>
            <p:nvPr/>
          </p:nvSpPr>
          <p:spPr bwMode="auto">
            <a:xfrm>
              <a:off x="321815" y="1166198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4" name="Ellipse 203"/>
            <p:cNvSpPr/>
            <p:nvPr/>
          </p:nvSpPr>
          <p:spPr bwMode="auto">
            <a:xfrm>
              <a:off x="340865" y="1432898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Ellipse 204"/>
            <p:cNvSpPr/>
            <p:nvPr/>
          </p:nvSpPr>
          <p:spPr bwMode="auto">
            <a:xfrm>
              <a:off x="4495739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" name="Ellipse 205"/>
            <p:cNvSpPr/>
            <p:nvPr/>
          </p:nvSpPr>
          <p:spPr bwMode="auto">
            <a:xfrm>
              <a:off x="4495739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7" name="Ellipse 206"/>
            <p:cNvSpPr/>
            <p:nvPr/>
          </p:nvSpPr>
          <p:spPr bwMode="auto">
            <a:xfrm>
              <a:off x="4513807" y="429600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8" name="Ellipse 207"/>
            <p:cNvSpPr/>
            <p:nvPr/>
          </p:nvSpPr>
          <p:spPr bwMode="auto">
            <a:xfrm>
              <a:off x="4528586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9" name="Ellipse 208"/>
            <p:cNvSpPr/>
            <p:nvPr/>
          </p:nvSpPr>
          <p:spPr bwMode="auto">
            <a:xfrm>
              <a:off x="4528586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0" name="Ellipse 209"/>
            <p:cNvSpPr/>
            <p:nvPr/>
          </p:nvSpPr>
          <p:spPr bwMode="auto">
            <a:xfrm>
              <a:off x="4546654" y="448648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1" name="Ellipse 210"/>
            <p:cNvSpPr/>
            <p:nvPr/>
          </p:nvSpPr>
          <p:spPr bwMode="auto">
            <a:xfrm>
              <a:off x="4831378" y="-5617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2" name="Ellipse 211"/>
            <p:cNvSpPr/>
            <p:nvPr/>
          </p:nvSpPr>
          <p:spPr bwMode="auto">
            <a:xfrm>
              <a:off x="4831378" y="16290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Ellipse 212"/>
            <p:cNvSpPr/>
            <p:nvPr/>
          </p:nvSpPr>
          <p:spPr bwMode="auto">
            <a:xfrm>
              <a:off x="4864225" y="-37127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Ellipse 213"/>
            <p:cNvSpPr/>
            <p:nvPr/>
          </p:nvSpPr>
          <p:spPr bwMode="auto">
            <a:xfrm>
              <a:off x="4864225" y="18194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15" name="Gruppieren 214"/>
          <p:cNvGrpSpPr/>
          <p:nvPr/>
        </p:nvGrpSpPr>
        <p:grpSpPr>
          <a:xfrm flipH="1" rot="5400000">
            <a:off x="583099" y="4725901"/>
            <a:ext cx="1561073" cy="2828087"/>
            <a:chOff x="7724765" y="915164"/>
            <a:chExt cx="1561073" cy="2828087"/>
          </a:xfrm>
        </p:grpSpPr>
        <p:sp>
          <p:nvSpPr>
            <p:cNvPr id="216" name="Ellipse 215"/>
            <p:cNvSpPr/>
            <p:nvPr/>
          </p:nvSpPr>
          <p:spPr bwMode="auto">
            <a:xfrm rot="16200000">
              <a:off x="7724765" y="323888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Ellipse 216"/>
            <p:cNvSpPr/>
            <p:nvPr/>
          </p:nvSpPr>
          <p:spPr bwMode="auto">
            <a:xfrm rot="16200000">
              <a:off x="7724765" y="29145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Ellipse 217"/>
            <p:cNvSpPr/>
            <p:nvPr/>
          </p:nvSpPr>
          <p:spPr bwMode="auto">
            <a:xfrm rot="16200000">
              <a:off x="7724765" y="356325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Ellipse 218"/>
            <p:cNvSpPr/>
            <p:nvPr/>
          </p:nvSpPr>
          <p:spPr bwMode="auto">
            <a:xfrm rot="16200000">
              <a:off x="7724765" y="259014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Ellipse 219"/>
            <p:cNvSpPr/>
            <p:nvPr/>
          </p:nvSpPr>
          <p:spPr bwMode="auto">
            <a:xfrm rot="16200000">
              <a:off x="7724765" y="226577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Ellipse 220"/>
            <p:cNvSpPr/>
            <p:nvPr/>
          </p:nvSpPr>
          <p:spPr bwMode="auto">
            <a:xfrm rot="16200000">
              <a:off x="7724765" y="194140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Ellipse 221"/>
            <p:cNvSpPr/>
            <p:nvPr/>
          </p:nvSpPr>
          <p:spPr bwMode="auto">
            <a:xfrm rot="16200000">
              <a:off x="7724765" y="161702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Ellipse 222"/>
            <p:cNvSpPr/>
            <p:nvPr/>
          </p:nvSpPr>
          <p:spPr bwMode="auto">
            <a:xfrm rot="16200000">
              <a:off x="7943840" y="323888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4" name="Ellipse 223"/>
            <p:cNvSpPr/>
            <p:nvPr/>
          </p:nvSpPr>
          <p:spPr bwMode="auto">
            <a:xfrm rot="16200000">
              <a:off x="7943840" y="29145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5" name="Ellipse 224"/>
            <p:cNvSpPr/>
            <p:nvPr/>
          </p:nvSpPr>
          <p:spPr bwMode="auto">
            <a:xfrm rot="16200000">
              <a:off x="7943840" y="356325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6" name="Ellipse 225"/>
            <p:cNvSpPr/>
            <p:nvPr/>
          </p:nvSpPr>
          <p:spPr bwMode="auto">
            <a:xfrm rot="16200000">
              <a:off x="7943840" y="259014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7" name="Ellipse 226"/>
            <p:cNvSpPr/>
            <p:nvPr/>
          </p:nvSpPr>
          <p:spPr bwMode="auto">
            <a:xfrm rot="16200000">
              <a:off x="7943840" y="226577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8" name="Ellipse 227"/>
            <p:cNvSpPr/>
            <p:nvPr/>
          </p:nvSpPr>
          <p:spPr bwMode="auto">
            <a:xfrm rot="16200000">
              <a:off x="7943840" y="194140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9" name="Ellipse 228"/>
            <p:cNvSpPr/>
            <p:nvPr/>
          </p:nvSpPr>
          <p:spPr bwMode="auto">
            <a:xfrm rot="16200000">
              <a:off x="7943840" y="1617025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0" name="Ellipse 229"/>
            <p:cNvSpPr/>
            <p:nvPr/>
          </p:nvSpPr>
          <p:spPr bwMode="auto">
            <a:xfrm rot="16200000">
              <a:off x="8210540" y="325681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Ellipse 230"/>
            <p:cNvSpPr/>
            <p:nvPr/>
          </p:nvSpPr>
          <p:spPr bwMode="auto">
            <a:xfrm rot="16200000">
              <a:off x="8210540" y="293244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Ellipse 231"/>
            <p:cNvSpPr/>
            <p:nvPr/>
          </p:nvSpPr>
          <p:spPr bwMode="auto">
            <a:xfrm rot="16200000">
              <a:off x="8210540" y="358118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Ellipse 232"/>
            <p:cNvSpPr/>
            <p:nvPr/>
          </p:nvSpPr>
          <p:spPr bwMode="auto">
            <a:xfrm rot="16200000">
              <a:off x="8210540" y="260807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Ellipse 233"/>
            <p:cNvSpPr/>
            <p:nvPr/>
          </p:nvSpPr>
          <p:spPr bwMode="auto">
            <a:xfrm rot="16200000">
              <a:off x="8210540" y="228370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Ellipse 234"/>
            <p:cNvSpPr/>
            <p:nvPr/>
          </p:nvSpPr>
          <p:spPr bwMode="auto">
            <a:xfrm rot="16200000">
              <a:off x="8210540" y="195933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Ellipse 235"/>
            <p:cNvSpPr/>
            <p:nvPr/>
          </p:nvSpPr>
          <p:spPr bwMode="auto">
            <a:xfrm rot="16200000">
              <a:off x="8210540" y="1634957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Ellipse 236"/>
            <p:cNvSpPr/>
            <p:nvPr/>
          </p:nvSpPr>
          <p:spPr bwMode="auto">
            <a:xfrm rot="16200000">
              <a:off x="8420090" y="325681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Ellipse 237"/>
            <p:cNvSpPr/>
            <p:nvPr/>
          </p:nvSpPr>
          <p:spPr bwMode="auto">
            <a:xfrm rot="16200000">
              <a:off x="8420090" y="293244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Ellipse 238"/>
            <p:cNvSpPr/>
            <p:nvPr/>
          </p:nvSpPr>
          <p:spPr bwMode="auto">
            <a:xfrm rot="16200000">
              <a:off x="8420090" y="358118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Ellipse 239"/>
            <p:cNvSpPr/>
            <p:nvPr/>
          </p:nvSpPr>
          <p:spPr bwMode="auto">
            <a:xfrm rot="16200000">
              <a:off x="8420090" y="260807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Ellipse 240"/>
            <p:cNvSpPr/>
            <p:nvPr/>
          </p:nvSpPr>
          <p:spPr bwMode="auto">
            <a:xfrm rot="16200000">
              <a:off x="8420090" y="1959333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2" name="Ellipse 241"/>
            <p:cNvSpPr/>
            <p:nvPr/>
          </p:nvSpPr>
          <p:spPr bwMode="auto">
            <a:xfrm rot="16200000">
              <a:off x="8420090" y="1634957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3" name="Ellipse 242"/>
            <p:cNvSpPr/>
            <p:nvPr/>
          </p:nvSpPr>
          <p:spPr bwMode="auto">
            <a:xfrm rot="16200000">
              <a:off x="8696315" y="327376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Ellipse 243"/>
            <p:cNvSpPr/>
            <p:nvPr/>
          </p:nvSpPr>
          <p:spPr bwMode="auto">
            <a:xfrm rot="16200000">
              <a:off x="8696315" y="294939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Ellipse 244"/>
            <p:cNvSpPr/>
            <p:nvPr/>
          </p:nvSpPr>
          <p:spPr bwMode="auto">
            <a:xfrm rot="16200000">
              <a:off x="8696315" y="359813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6" name="Ellipse 245"/>
            <p:cNvSpPr/>
            <p:nvPr/>
          </p:nvSpPr>
          <p:spPr bwMode="auto">
            <a:xfrm rot="16200000">
              <a:off x="8696315" y="262502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7" name="Ellipse 246"/>
            <p:cNvSpPr/>
            <p:nvPr/>
          </p:nvSpPr>
          <p:spPr bwMode="auto">
            <a:xfrm rot="16200000">
              <a:off x="8696315" y="197628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8" name="Ellipse 247"/>
            <p:cNvSpPr/>
            <p:nvPr/>
          </p:nvSpPr>
          <p:spPr bwMode="auto">
            <a:xfrm rot="16200000">
              <a:off x="8696315" y="1651907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9" name="Ellipse 248"/>
            <p:cNvSpPr/>
            <p:nvPr/>
          </p:nvSpPr>
          <p:spPr bwMode="auto">
            <a:xfrm rot="16200000">
              <a:off x="8928090" y="327376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0" name="Ellipse 249"/>
            <p:cNvSpPr/>
            <p:nvPr/>
          </p:nvSpPr>
          <p:spPr bwMode="auto">
            <a:xfrm rot="16200000">
              <a:off x="8928090" y="262502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1" name="Ellipse 250"/>
            <p:cNvSpPr/>
            <p:nvPr/>
          </p:nvSpPr>
          <p:spPr bwMode="auto">
            <a:xfrm rot="16200000">
              <a:off x="8928090" y="1976283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2" name="Ellipse 251"/>
            <p:cNvSpPr/>
            <p:nvPr/>
          </p:nvSpPr>
          <p:spPr bwMode="auto">
            <a:xfrm rot="16200000">
              <a:off x="8928090" y="1651907"/>
              <a:ext cx="108000" cy="108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3" name="Ellipse 252"/>
            <p:cNvSpPr/>
            <p:nvPr/>
          </p:nvSpPr>
          <p:spPr bwMode="auto">
            <a:xfrm rot="16200000">
              <a:off x="9194790" y="2641973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4" name="Ellipse 253"/>
            <p:cNvSpPr/>
            <p:nvPr/>
          </p:nvSpPr>
          <p:spPr bwMode="auto">
            <a:xfrm rot="16200000">
              <a:off x="9194790" y="1993233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5" name="Ellipse 254"/>
            <p:cNvSpPr/>
            <p:nvPr/>
          </p:nvSpPr>
          <p:spPr bwMode="auto">
            <a:xfrm rot="16200000">
              <a:off x="9194790" y="1668857"/>
              <a:ext cx="72000" cy="72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6" name="Ellipse 255"/>
            <p:cNvSpPr/>
            <p:nvPr/>
          </p:nvSpPr>
          <p:spPr bwMode="auto">
            <a:xfrm rot="16200000">
              <a:off x="7743813" y="320603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7" name="Ellipse 256"/>
            <p:cNvSpPr/>
            <p:nvPr/>
          </p:nvSpPr>
          <p:spPr bwMode="auto">
            <a:xfrm rot="16200000">
              <a:off x="7743813" y="28816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8" name="Ellipse 257"/>
            <p:cNvSpPr/>
            <p:nvPr/>
          </p:nvSpPr>
          <p:spPr bwMode="auto">
            <a:xfrm rot="16200000">
              <a:off x="7743813" y="353040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9" name="Ellipse 258"/>
            <p:cNvSpPr/>
            <p:nvPr/>
          </p:nvSpPr>
          <p:spPr bwMode="auto">
            <a:xfrm rot="16200000">
              <a:off x="7743813" y="255729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0" name="Ellipse 259"/>
            <p:cNvSpPr/>
            <p:nvPr/>
          </p:nvSpPr>
          <p:spPr bwMode="auto">
            <a:xfrm rot="16200000">
              <a:off x="7743813" y="223292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1" name="Ellipse 260"/>
            <p:cNvSpPr/>
            <p:nvPr/>
          </p:nvSpPr>
          <p:spPr bwMode="auto">
            <a:xfrm rot="16200000">
              <a:off x="7743813" y="190855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2" name="Ellipse 261"/>
            <p:cNvSpPr/>
            <p:nvPr/>
          </p:nvSpPr>
          <p:spPr bwMode="auto">
            <a:xfrm rot="16200000">
              <a:off x="7743813" y="158417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3" name="Ellipse 262"/>
            <p:cNvSpPr/>
            <p:nvPr/>
          </p:nvSpPr>
          <p:spPr bwMode="auto">
            <a:xfrm rot="16200000">
              <a:off x="7962888" y="320603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4" name="Ellipse 263"/>
            <p:cNvSpPr/>
            <p:nvPr/>
          </p:nvSpPr>
          <p:spPr bwMode="auto">
            <a:xfrm rot="16200000">
              <a:off x="7962888" y="28816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5" name="Ellipse 264"/>
            <p:cNvSpPr/>
            <p:nvPr/>
          </p:nvSpPr>
          <p:spPr bwMode="auto">
            <a:xfrm rot="16200000">
              <a:off x="7962888" y="353040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6" name="Ellipse 265"/>
            <p:cNvSpPr/>
            <p:nvPr/>
          </p:nvSpPr>
          <p:spPr bwMode="auto">
            <a:xfrm rot="16200000">
              <a:off x="7962888" y="255729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Ellipse 266"/>
            <p:cNvSpPr/>
            <p:nvPr/>
          </p:nvSpPr>
          <p:spPr bwMode="auto">
            <a:xfrm rot="16200000">
              <a:off x="7962888" y="223292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8" name="Ellipse 267"/>
            <p:cNvSpPr/>
            <p:nvPr/>
          </p:nvSpPr>
          <p:spPr bwMode="auto">
            <a:xfrm rot="16200000">
              <a:off x="7962888" y="190855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9" name="Ellipse 268"/>
            <p:cNvSpPr/>
            <p:nvPr/>
          </p:nvSpPr>
          <p:spPr bwMode="auto">
            <a:xfrm rot="16200000">
              <a:off x="7962888" y="1584178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0" name="Ellipse 269"/>
            <p:cNvSpPr/>
            <p:nvPr/>
          </p:nvSpPr>
          <p:spPr bwMode="auto">
            <a:xfrm rot="16200000">
              <a:off x="8229588" y="322396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1" name="Ellipse 270"/>
            <p:cNvSpPr/>
            <p:nvPr/>
          </p:nvSpPr>
          <p:spPr bwMode="auto">
            <a:xfrm rot="16200000">
              <a:off x="8229588" y="289959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2" name="Ellipse 271"/>
            <p:cNvSpPr/>
            <p:nvPr/>
          </p:nvSpPr>
          <p:spPr bwMode="auto">
            <a:xfrm rot="16200000">
              <a:off x="8229588" y="354833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3" name="Ellipse 272"/>
            <p:cNvSpPr/>
            <p:nvPr/>
          </p:nvSpPr>
          <p:spPr bwMode="auto">
            <a:xfrm rot="16200000">
              <a:off x="8229588" y="257522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4" name="Ellipse 273"/>
            <p:cNvSpPr/>
            <p:nvPr/>
          </p:nvSpPr>
          <p:spPr bwMode="auto">
            <a:xfrm rot="16200000">
              <a:off x="8229588" y="225085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5" name="Ellipse 274"/>
            <p:cNvSpPr/>
            <p:nvPr/>
          </p:nvSpPr>
          <p:spPr bwMode="auto">
            <a:xfrm rot="16200000">
              <a:off x="8229588" y="192648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6" name="Ellipse 275"/>
            <p:cNvSpPr/>
            <p:nvPr/>
          </p:nvSpPr>
          <p:spPr bwMode="auto">
            <a:xfrm rot="16200000">
              <a:off x="8229588" y="1602110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7" name="Ellipse 276"/>
            <p:cNvSpPr/>
            <p:nvPr/>
          </p:nvSpPr>
          <p:spPr bwMode="auto">
            <a:xfrm rot="16200000">
              <a:off x="8439138" y="322396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8" name="Ellipse 277"/>
            <p:cNvSpPr/>
            <p:nvPr/>
          </p:nvSpPr>
          <p:spPr bwMode="auto">
            <a:xfrm rot="16200000">
              <a:off x="8439138" y="289959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9" name="Ellipse 278"/>
            <p:cNvSpPr/>
            <p:nvPr/>
          </p:nvSpPr>
          <p:spPr bwMode="auto">
            <a:xfrm rot="16200000">
              <a:off x="8439138" y="354833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0" name="Ellipse 279"/>
            <p:cNvSpPr/>
            <p:nvPr/>
          </p:nvSpPr>
          <p:spPr bwMode="auto">
            <a:xfrm rot="16200000">
              <a:off x="8439138" y="257522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1" name="Ellipse 280"/>
            <p:cNvSpPr/>
            <p:nvPr/>
          </p:nvSpPr>
          <p:spPr bwMode="auto">
            <a:xfrm rot="16200000">
              <a:off x="8439138" y="1926486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2" name="Ellipse 281"/>
            <p:cNvSpPr/>
            <p:nvPr/>
          </p:nvSpPr>
          <p:spPr bwMode="auto">
            <a:xfrm rot="16200000">
              <a:off x="8439138" y="1602110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3" name="Ellipse 282"/>
            <p:cNvSpPr/>
            <p:nvPr/>
          </p:nvSpPr>
          <p:spPr bwMode="auto">
            <a:xfrm rot="16200000">
              <a:off x="8715363" y="324091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4" name="Ellipse 283"/>
            <p:cNvSpPr/>
            <p:nvPr/>
          </p:nvSpPr>
          <p:spPr bwMode="auto">
            <a:xfrm rot="16200000">
              <a:off x="8715363" y="291654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5" name="Ellipse 284"/>
            <p:cNvSpPr/>
            <p:nvPr/>
          </p:nvSpPr>
          <p:spPr bwMode="auto">
            <a:xfrm rot="16200000">
              <a:off x="8715363" y="356528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6" name="Ellipse 285"/>
            <p:cNvSpPr/>
            <p:nvPr/>
          </p:nvSpPr>
          <p:spPr bwMode="auto">
            <a:xfrm rot="16200000">
              <a:off x="8715363" y="259217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7" name="Ellipse 286"/>
            <p:cNvSpPr/>
            <p:nvPr/>
          </p:nvSpPr>
          <p:spPr bwMode="auto">
            <a:xfrm rot="16200000">
              <a:off x="8715363" y="194343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8" name="Ellipse 287"/>
            <p:cNvSpPr/>
            <p:nvPr/>
          </p:nvSpPr>
          <p:spPr bwMode="auto">
            <a:xfrm rot="16200000">
              <a:off x="8715363" y="1619060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9" name="Ellipse 288"/>
            <p:cNvSpPr/>
            <p:nvPr/>
          </p:nvSpPr>
          <p:spPr bwMode="auto">
            <a:xfrm rot="16200000">
              <a:off x="8947138" y="324091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0" name="Ellipse 289"/>
            <p:cNvSpPr/>
            <p:nvPr/>
          </p:nvSpPr>
          <p:spPr bwMode="auto">
            <a:xfrm rot="16200000">
              <a:off x="8947138" y="259217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1" name="Ellipse 290"/>
            <p:cNvSpPr/>
            <p:nvPr/>
          </p:nvSpPr>
          <p:spPr bwMode="auto">
            <a:xfrm rot="16200000">
              <a:off x="8947138" y="1943436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2" name="Ellipse 291"/>
            <p:cNvSpPr/>
            <p:nvPr/>
          </p:nvSpPr>
          <p:spPr bwMode="auto">
            <a:xfrm rot="16200000">
              <a:off x="8947138" y="1619060"/>
              <a:ext cx="108000" cy="108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3" name="Ellipse 292"/>
            <p:cNvSpPr/>
            <p:nvPr/>
          </p:nvSpPr>
          <p:spPr bwMode="auto">
            <a:xfrm rot="16200000">
              <a:off x="9213838" y="2609126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4" name="Ellipse 293"/>
            <p:cNvSpPr/>
            <p:nvPr/>
          </p:nvSpPr>
          <p:spPr bwMode="auto">
            <a:xfrm rot="16200000">
              <a:off x="9213838" y="1960386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5" name="Ellipse 294"/>
            <p:cNvSpPr/>
            <p:nvPr/>
          </p:nvSpPr>
          <p:spPr bwMode="auto">
            <a:xfrm rot="16200000">
              <a:off x="9213838" y="1636010"/>
              <a:ext cx="72000" cy="72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6" name="Ellipse 295"/>
            <p:cNvSpPr/>
            <p:nvPr/>
          </p:nvSpPr>
          <p:spPr bwMode="auto">
            <a:xfrm rot="16200000">
              <a:off x="7724765" y="128365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7" name="Ellipse 296"/>
            <p:cNvSpPr/>
            <p:nvPr/>
          </p:nvSpPr>
          <p:spPr bwMode="auto">
            <a:xfrm rot="16200000">
              <a:off x="7943840" y="1283650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8" name="Ellipse 297"/>
            <p:cNvSpPr/>
            <p:nvPr/>
          </p:nvSpPr>
          <p:spPr bwMode="auto">
            <a:xfrm rot="16200000">
              <a:off x="8210540" y="1301582"/>
              <a:ext cx="144000" cy="144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9" name="Ellipse 298"/>
            <p:cNvSpPr/>
            <p:nvPr/>
          </p:nvSpPr>
          <p:spPr bwMode="auto">
            <a:xfrm rot="16200000">
              <a:off x="7743813" y="1250803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0" name="Ellipse 299"/>
            <p:cNvSpPr/>
            <p:nvPr/>
          </p:nvSpPr>
          <p:spPr bwMode="auto">
            <a:xfrm rot="16200000">
              <a:off x="7962888" y="1250803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1" name="Ellipse 300"/>
            <p:cNvSpPr/>
            <p:nvPr/>
          </p:nvSpPr>
          <p:spPr bwMode="auto">
            <a:xfrm rot="16200000">
              <a:off x="8229588" y="1268735"/>
              <a:ext cx="144000" cy="144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2" name="Ellipse 301"/>
            <p:cNvSpPr/>
            <p:nvPr/>
          </p:nvSpPr>
          <p:spPr bwMode="auto">
            <a:xfrm rot="16200000">
              <a:off x="7724765" y="9480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3" name="Ellipse 302"/>
            <p:cNvSpPr/>
            <p:nvPr/>
          </p:nvSpPr>
          <p:spPr bwMode="auto">
            <a:xfrm rot="16200000">
              <a:off x="7943840" y="948011"/>
              <a:ext cx="180000" cy="180000"/>
            </a:xfrm>
            <a:prstGeom prst="ellipse">
              <a:avLst/>
            </a:prstGeom>
            <a:solidFill>
              <a:schemeClr val="accent1">
                <a:alpha val="30000"/>
              </a:scheme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4" name="Ellipse 303"/>
            <p:cNvSpPr/>
            <p:nvPr/>
          </p:nvSpPr>
          <p:spPr bwMode="auto">
            <a:xfrm rot="16200000">
              <a:off x="7743813" y="9151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5" name="Ellipse 304"/>
            <p:cNvSpPr/>
            <p:nvPr/>
          </p:nvSpPr>
          <p:spPr bwMode="auto">
            <a:xfrm rot="16200000">
              <a:off x="7962888" y="915164"/>
              <a:ext cx="180000" cy="180000"/>
            </a:xfrm>
            <a:prstGeom prst="ellipse">
              <a:avLst/>
            </a:prstGeom>
            <a:solidFill>
              <a:srgbClr val="4BDFB1">
                <a:alpha val="29804"/>
              </a:srgbClr>
            </a:solidFill>
            <a:ln w="12700">
              <a:noFill/>
              <a:round/>
            </a:ln>
          </p:spPr>
          <p:txBody>
            <a:bodyPr anchor="ctr" rtlCol="0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06" name="Textfeld 305"/>
          <p:cNvSpPr txBox="1"/>
          <p:nvPr/>
        </p:nvSpPr>
        <p:spPr>
          <a:xfrm>
            <a:off x="323848" y="1923589"/>
            <a:ext cx="9363077" cy="2529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This is a placeholder text. This text can be replaced with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The text demonstrates how your own text will look when you replace the placeholder with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If you don’t want to use the style and size of the fonts as used in this placeholder it is possible to replace it by selecting different options.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For replacing the placeholder text you need to click on the placeholder text and insert your own text.</a:t>
            </a:r>
          </a:p>
          <a:p>
            <a:pPr indent="-342900" marL="342900">
              <a:buFont charset="2" panose="05000000000000000000" pitchFamily="2" typeface="Wingdings"/>
              <a:buChar char="§"/>
            </a:pPr>
            <a:r>
              <a:rPr lang="en-US" sz="2000">
                <a:solidFill>
                  <a:prstClr val="black"/>
                </a:solidFill>
                <a:effectLst>
                  <a:innerShdw blurRad="76200" dir="13500000" dist="25400">
                    <a:prstClr val="black">
                      <a:alpha val="40000"/>
                    </a:prstClr>
                  </a:innerShdw>
                </a:effectLst>
              </a:rPr>
              <a:t>The text that you insert will retain the same style and format as the placeholder text.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pSp>
        <p:nvGrpSpPr>
          <p:cNvPr id="210" name="Gruppieren 209"/>
          <p:cNvGrpSpPr/>
          <p:nvPr/>
        </p:nvGrpSpPr>
        <p:grpSpPr>
          <a:xfrm>
            <a:off x="328613" y="1555750"/>
            <a:ext cx="11536987" cy="4240213"/>
            <a:chOff x="328613" y="1555750"/>
            <a:chExt cx="11536987" cy="4240213"/>
          </a:xfrm>
        </p:grpSpPr>
        <p:grpSp>
          <p:nvGrpSpPr>
            <p:cNvPr id="211" name="Gruppieren 210"/>
            <p:cNvGrpSpPr/>
            <p:nvPr/>
          </p:nvGrpSpPr>
          <p:grpSpPr>
            <a:xfrm>
              <a:off x="328613" y="2433638"/>
              <a:ext cx="11536987" cy="723900"/>
              <a:chOff x="328613" y="2433638"/>
              <a:chExt cx="11536987" cy="723900"/>
            </a:xfrm>
          </p:grpSpPr>
          <p:sp>
            <p:nvSpPr>
              <p:cNvPr id="224" name="Rectangle 8"/>
              <p:cNvSpPr>
                <a:spLocks noChangeArrowheads="1"/>
              </p:cNvSpPr>
              <p:nvPr/>
            </p:nvSpPr>
            <p:spPr bwMode="gray">
              <a:xfrm>
                <a:off x="328613" y="2433638"/>
                <a:ext cx="463550" cy="723900"/>
              </a:xfrm>
              <a:prstGeom prst="rect">
                <a:avLst/>
              </a:prstGeom>
              <a:gradFill>
                <a:gsLst>
                  <a:gs pos="0">
                    <a:srgbClr val="969696"/>
                  </a:gs>
                  <a:gs pos="100000">
                    <a:srgbClr val="646464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altLang="de-DE" b="1" lang="de-DE" noProof="1" sz="2800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2</a:t>
                </a:r>
              </a:p>
            </p:txBody>
          </p:sp>
          <p:sp>
            <p:nvSpPr>
              <p:cNvPr id="225" name="Rectangle 13"/>
              <p:cNvSpPr>
                <a:spLocks noChangeArrowheads="1"/>
              </p:cNvSpPr>
              <p:nvPr/>
            </p:nvSpPr>
            <p:spPr bwMode="gray">
              <a:xfrm>
                <a:off x="787400" y="2433638"/>
                <a:ext cx="11078200" cy="7239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216000" rIns="144000" tIns="108000"/>
              <a:lstStyle/>
              <a:p>
                <a:pPr>
                  <a:lnSpc>
                    <a:spcPct val="95000"/>
                  </a:lnSpc>
                  <a:spcAft>
                    <a:spcPts val="400"/>
                  </a:spcAft>
                  <a:buClr>
                    <a:srgbClr val="969696"/>
                  </a:buClr>
                </a:pPr>
                <a:r>
                  <a:rPr altLang="de-DE" lang="de-DE" noProof="1" sz="2400">
                    <a:solidFill>
                      <a:srgbClr val="000000"/>
                    </a:solidFill>
                    <a:cs charset="0" panose="020b0604020202020204" pitchFamily="34" typeface="Arial"/>
                  </a:rPr>
                  <a:t>Placeholder for your content description</a:t>
                </a:r>
              </a:p>
            </p:txBody>
          </p:sp>
        </p:grpSp>
        <p:grpSp>
          <p:nvGrpSpPr>
            <p:cNvPr id="212" name="Gruppieren 211"/>
            <p:cNvGrpSpPr/>
            <p:nvPr/>
          </p:nvGrpSpPr>
          <p:grpSpPr>
            <a:xfrm>
              <a:off x="328613" y="1555750"/>
              <a:ext cx="11536987" cy="723900"/>
              <a:chOff x="328613" y="1555750"/>
              <a:chExt cx="11536987" cy="723900"/>
            </a:xfrm>
          </p:grpSpPr>
          <p:sp>
            <p:nvSpPr>
              <p:cNvPr id="222" name="Rectangle 7"/>
              <p:cNvSpPr>
                <a:spLocks noChangeArrowheads="1"/>
              </p:cNvSpPr>
              <p:nvPr/>
            </p:nvSpPr>
            <p:spPr bwMode="gray">
              <a:xfrm>
                <a:off x="328613" y="1555750"/>
                <a:ext cx="463550" cy="723900"/>
              </a:xfrm>
              <a:prstGeom prst="rect">
                <a:avLst/>
              </a:prstGeom>
              <a:gradFill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altLang="de-DE" b="1" lang="de-DE" noProof="1" sz="2800">
                    <a:solidFill>
                      <a:srgbClr val="FFFFFF"/>
                    </a:solidFill>
                    <a:effectLst>
                      <a:outerShdw algn="ctr" blurRad="190500" rotWithShape="0">
                        <a:prstClr val="black">
                          <a:alpha val="50000"/>
                        </a:prstClr>
                      </a:outerShdw>
                    </a:effectLst>
                    <a:cs charset="0" panose="020b0604020202020204" pitchFamily="34" typeface="Arial"/>
                  </a:rPr>
                  <a:t>1</a:t>
                </a:r>
              </a:p>
            </p:txBody>
          </p:sp>
          <p:sp>
            <p:nvSpPr>
              <p:cNvPr id="223" name="Rectangle 3"/>
              <p:cNvSpPr>
                <a:spLocks noChangeArrowheads="1"/>
              </p:cNvSpPr>
              <p:nvPr/>
            </p:nvSpPr>
            <p:spPr bwMode="gray">
              <a:xfrm>
                <a:off x="787400" y="1555750"/>
                <a:ext cx="11078200" cy="7239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216000" rIns="144000" tIns="108000"/>
              <a:lstStyle/>
              <a:p>
                <a:pPr>
                  <a:lnSpc>
                    <a:spcPct val="95000"/>
                  </a:lnSpc>
                  <a:spcAft>
                    <a:spcPts val="400"/>
                  </a:spcAft>
                  <a:buClr>
                    <a:srgbClr val="969696"/>
                  </a:buClr>
                </a:pPr>
                <a:r>
                  <a:rPr altLang="de-DE" lang="de-DE" noProof="1" sz="2400">
                    <a:solidFill>
                      <a:srgbClr val="000000"/>
                    </a:solidFill>
                    <a:cs charset="0" panose="020b0604020202020204" pitchFamily="34" typeface="Arial"/>
                  </a:rPr>
                  <a:t>Placeholder for your content description</a:t>
                </a:r>
              </a:p>
            </p:txBody>
          </p:sp>
        </p:grpSp>
        <p:grpSp>
          <p:nvGrpSpPr>
            <p:cNvPr id="213" name="Gruppieren 212"/>
            <p:cNvGrpSpPr/>
            <p:nvPr/>
          </p:nvGrpSpPr>
          <p:grpSpPr>
            <a:xfrm>
              <a:off x="328613" y="3313113"/>
              <a:ext cx="11536985" cy="725487"/>
              <a:chOff x="328613" y="3313113"/>
              <a:chExt cx="11536985" cy="725487"/>
            </a:xfrm>
          </p:grpSpPr>
          <p:sp>
            <p:nvSpPr>
              <p:cNvPr id="220" name="Rectangle 9"/>
              <p:cNvSpPr>
                <a:spLocks noChangeArrowheads="1"/>
              </p:cNvSpPr>
              <p:nvPr/>
            </p:nvSpPr>
            <p:spPr bwMode="gray">
              <a:xfrm>
                <a:off x="328613" y="3313113"/>
                <a:ext cx="463550" cy="725487"/>
              </a:xfrm>
              <a:prstGeom prst="rect">
                <a:avLst/>
              </a:prstGeom>
              <a:gradFill>
                <a:gsLst>
                  <a:gs pos="0">
                    <a:srgbClr val="E6E6E6"/>
                  </a:gs>
                  <a:gs pos="100000">
                    <a:srgbClr val="AFAFAF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altLang="de-DE" b="1" lang="de-DE" noProof="1" sz="2800">
                    <a:solidFill>
                      <a:srgbClr val="000000"/>
                    </a:solidFill>
                    <a:cs charset="0" panose="020b0604020202020204" pitchFamily="34" typeface="Arial"/>
                  </a:rPr>
                  <a:t>3</a:t>
                </a:r>
              </a:p>
            </p:txBody>
          </p:sp>
          <p:sp>
            <p:nvSpPr>
              <p:cNvPr id="221" name="Rectangle 4"/>
              <p:cNvSpPr>
                <a:spLocks noChangeArrowheads="1"/>
              </p:cNvSpPr>
              <p:nvPr/>
            </p:nvSpPr>
            <p:spPr bwMode="gray">
              <a:xfrm>
                <a:off x="787400" y="3313113"/>
                <a:ext cx="11078198" cy="72548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216000" rIns="144000" tIns="108000"/>
              <a:lstStyle/>
              <a:p>
                <a:pPr>
                  <a:lnSpc>
                    <a:spcPct val="95000"/>
                  </a:lnSpc>
                  <a:spcAft>
                    <a:spcPts val="400"/>
                  </a:spcAft>
                  <a:buClr>
                    <a:srgbClr val="969696"/>
                  </a:buClr>
                </a:pPr>
                <a:r>
                  <a:rPr altLang="de-DE" lang="de-DE" noProof="1" sz="2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text can be replaced with your own text</a:t>
                </a:r>
              </a:p>
            </p:txBody>
          </p:sp>
        </p:grpSp>
        <p:grpSp>
          <p:nvGrpSpPr>
            <p:cNvPr id="214" name="Gruppieren 213"/>
            <p:cNvGrpSpPr/>
            <p:nvPr/>
          </p:nvGrpSpPr>
          <p:grpSpPr>
            <a:xfrm>
              <a:off x="328613" y="4192588"/>
              <a:ext cx="11536987" cy="723900"/>
              <a:chOff x="328613" y="4192588"/>
              <a:chExt cx="11536987" cy="723900"/>
            </a:xfrm>
          </p:grpSpPr>
          <p:sp>
            <p:nvSpPr>
              <p:cNvPr id="218" name="Rectangle 10"/>
              <p:cNvSpPr>
                <a:spLocks noChangeArrowheads="1"/>
              </p:cNvSpPr>
              <p:nvPr/>
            </p:nvSpPr>
            <p:spPr bwMode="gray">
              <a:xfrm>
                <a:off x="328613" y="4192588"/>
                <a:ext cx="463550" cy="723900"/>
              </a:xfrm>
              <a:prstGeom prst="rect">
                <a:avLst/>
              </a:prstGeom>
              <a:gradFill>
                <a:gsLst>
                  <a:gs pos="0">
                    <a:srgbClr val="E6E6E6"/>
                  </a:gs>
                  <a:gs pos="100000">
                    <a:srgbClr val="AFAFAF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altLang="de-DE" b="1" lang="de-DE" noProof="1" sz="2800">
                    <a:solidFill>
                      <a:srgbClr val="000000"/>
                    </a:solidFill>
                    <a:cs charset="0" panose="020b0604020202020204" pitchFamily="34" typeface="Arial"/>
                  </a:rPr>
                  <a:t>4</a:t>
                </a:r>
              </a:p>
            </p:txBody>
          </p:sp>
          <p:sp>
            <p:nvSpPr>
              <p:cNvPr id="219" name="Rectangle 5"/>
              <p:cNvSpPr>
                <a:spLocks noChangeArrowheads="1"/>
              </p:cNvSpPr>
              <p:nvPr/>
            </p:nvSpPr>
            <p:spPr bwMode="gray">
              <a:xfrm>
                <a:off x="787400" y="4192588"/>
                <a:ext cx="11078200" cy="7239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216000" rIns="144000" tIns="108000"/>
              <a:lstStyle/>
              <a:p>
                <a:pPr>
                  <a:lnSpc>
                    <a:spcPct val="95000"/>
                  </a:lnSpc>
                  <a:spcAft>
                    <a:spcPts val="400"/>
                  </a:spcAft>
                  <a:buClr>
                    <a:srgbClr val="969696"/>
                  </a:buClr>
                </a:pPr>
                <a:r>
                  <a:rPr altLang="de-DE" lang="de-DE" noProof="1" sz="2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 text</a:t>
                </a:r>
              </a:p>
            </p:txBody>
          </p:sp>
        </p:grpSp>
        <p:grpSp>
          <p:nvGrpSpPr>
            <p:cNvPr id="215" name="Gruppieren 214"/>
            <p:cNvGrpSpPr/>
            <p:nvPr/>
          </p:nvGrpSpPr>
          <p:grpSpPr>
            <a:xfrm>
              <a:off x="328613" y="5072063"/>
              <a:ext cx="11536987" cy="723900"/>
              <a:chOff x="328613" y="5072063"/>
              <a:chExt cx="11536987" cy="723900"/>
            </a:xfrm>
          </p:grpSpPr>
          <p:sp>
            <p:nvSpPr>
              <p:cNvPr id="216" name="Rectangle 11"/>
              <p:cNvSpPr>
                <a:spLocks noChangeArrowheads="1"/>
              </p:cNvSpPr>
              <p:nvPr/>
            </p:nvSpPr>
            <p:spPr bwMode="gray">
              <a:xfrm>
                <a:off x="328613" y="5072063"/>
                <a:ext cx="463550" cy="723900"/>
              </a:xfrm>
              <a:prstGeom prst="rect">
                <a:avLst/>
              </a:prstGeom>
              <a:gradFill>
                <a:gsLst>
                  <a:gs pos="0">
                    <a:srgbClr val="E6E6E6"/>
                  </a:gs>
                  <a:gs pos="100000">
                    <a:srgbClr val="AFAFAF"/>
                  </a:gs>
                </a:gsLst>
                <a:lin ang="5400000" scaled="0"/>
              </a:gra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108000" rIns="108000" tIns="72000"/>
              <a:lstStyle/>
              <a:p>
                <a:pPr algn="ctr" defTabSz="801370" eaLnBrk="0" hangingPunct="0"/>
                <a:r>
                  <a:rPr altLang="de-DE" b="1" lang="de-DE" noProof="1" sz="2800">
                    <a:solidFill>
                      <a:srgbClr val="000000"/>
                    </a:solidFill>
                    <a:cs charset="0" panose="020b0604020202020204" pitchFamily="34" typeface="Arial"/>
                  </a:rPr>
                  <a:t>5</a:t>
                </a:r>
              </a:p>
            </p:txBody>
          </p:sp>
          <p:sp>
            <p:nvSpPr>
              <p:cNvPr id="217" name="Rectangle 6"/>
              <p:cNvSpPr>
                <a:spLocks noChangeArrowheads="1"/>
              </p:cNvSpPr>
              <p:nvPr/>
            </p:nvSpPr>
            <p:spPr bwMode="gray">
              <a:xfrm>
                <a:off x="787400" y="5072063"/>
                <a:ext cx="11078200" cy="7239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</a:ln>
              <a:effectLst>
                <a:outerShdw algn="tl" blurRad="127000" dir="2700000" dist="635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bIns="72000" lIns="216000" rIns="144000" tIns="108000"/>
              <a:lstStyle/>
              <a:p>
                <a:pPr>
                  <a:lnSpc>
                    <a:spcPct val="95000"/>
                  </a:lnSpc>
                  <a:spcAft>
                    <a:spcPts val="400"/>
                  </a:spcAft>
                  <a:buClr>
                    <a:srgbClr val="969696"/>
                  </a:buClr>
                </a:pPr>
                <a:r>
                  <a:rPr altLang="de-DE" lang="de-DE" noProof="1" sz="2400">
                    <a:solidFill>
                      <a:srgbClr val="000000"/>
                    </a:solidFill>
                    <a:cs charset="0" panose="020b0604020202020204" pitchFamily="34" typeface="Arial"/>
                  </a:rPr>
                  <a:t>This is a placeholder text</a:t>
                </a:r>
              </a:p>
            </p:txBody>
          </p:sp>
        </p:grpSp>
      </p:grp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de-DE" lang="en-US" noProof="1"/>
              <a:t>Insert the title of your presentation here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idx="13" sz="quarter" type="body"/>
          </p:nvPr>
        </p:nvSpPr>
        <p:spPr/>
        <p:txBody>
          <a:bodyPr/>
          <a:lstStyle/>
          <a:p>
            <a:r>
              <a:rPr altLang="en-US" lang="en-GB"/>
              <a:t>Enter your subtitle or the orators name here</a:t>
            </a:r>
          </a:p>
        </p:txBody>
      </p:sp>
      <p:graphicFrame>
        <p:nvGraphicFramePr>
          <p:cNvPr id="15" name="Group 170"/>
          <p:cNvGraphicFramePr>
            <a:graphicFrameLocks noGrp="1"/>
          </p:cNvGraphicFramePr>
          <p:nvPr/>
        </p:nvGraphicFramePr>
        <p:xfrm>
          <a:off x="323848" y="1526239"/>
          <a:ext cx="8497090" cy="4364716"/>
        </p:xfrm>
        <a:graphic>
          <a:graphicData uri="http://schemas.openxmlformats.org/drawingml/2006/table">
            <a:tbl>
              <a:tblPr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46587"/>
                <a:gridCol w="850979"/>
                <a:gridCol w="849392"/>
                <a:gridCol w="849391"/>
                <a:gridCol w="850979"/>
                <a:gridCol w="849392"/>
                <a:gridCol w="850979"/>
                <a:gridCol w="849391"/>
              </a:tblGrid>
              <a:tr h="360244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-182880" latinLnBrk="0" lvl="0" marL="18288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algn="tl" blurRad="50800" dir="2700000" dist="381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charset="0" panose="020b0604020202020204" pitchFamily="34" typeface="Arial"/>
                        </a:rPr>
                        <a:t>Tasks</a:t>
                      </a:r>
                    </a:p>
                  </a:txBody>
                  <a:tcPr anchor="ctr" horzOverflow="overflow" marB="0" marL="90000" marR="9000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Mon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algn="tl" blurRad="50800" dir="2700000" dist="381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charset="0" panose="020b0604020202020204" pitchFamily="34" typeface="Arial"/>
                        </a:rPr>
                        <a:t>Tue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Wen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algn="tl" blurRad="50800" dir="2700000" dist="381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charset="0" panose="020b0604020202020204" pitchFamily="34" typeface="Arial"/>
                        </a:rPr>
                        <a:t>Thu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Fri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algn="tl" blurRad="50800" dir="2700000" dist="38100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charset="0" panose="020b0604020202020204" pitchFamily="34" typeface="Arial"/>
                        </a:rPr>
                        <a:t>Sat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 vert="horz" wrap="square"/>
                    <a:lstStyle/>
                    <a:p>
                      <a:pPr algn="ctr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1" baseline="0" cap="none" i="0" kumimoji="0" lang="de-DE" noProof="0" normalizeH="0" smtClean="0" strike="noStrike" sz="14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Son</a:t>
                      </a:r>
                    </a:p>
                  </a:txBody>
                  <a:tcPr anchor="ctr" horzOverflow="overflow" marB="0" marL="0" marR="0" marT="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bg1">
                            <a:lumMod val="9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8632">
                <a:tc>
                  <a:txBody>
                    <a:bodyPr vert="horz" wrap="square"/>
                    <a:lstStyle/>
                    <a:p>
                      <a:pPr eaLnBrk="1" hangingPunct="1"/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text can be replaced with your own text.</a:t>
                      </a:r>
                      <a:endParaRPr altLang="en-US" lang="en-GB" sz="1200">
                        <a:solidFill>
                          <a:srgbClr val="080808"/>
                        </a:solidFill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2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eaLnBrk="1" hangingPunct="1"/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text can be replaced with your own text.</a:t>
                      </a:r>
                      <a:endParaRPr altLang="en-US" lang="en-GB" sz="1200">
                        <a:solidFill>
                          <a:srgbClr val="080808"/>
                        </a:solidFill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88632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2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2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altLang="en-US" lang="en-US" smtClean="0" sz="1200">
                          <a:solidFill>
                            <a:srgbClr val="080808"/>
                          </a:solidFill>
                        </a:rPr>
                        <a:t>This is a placeholder text</a:t>
                      </a: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401760"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r>
                        <a:rPr b="0" baseline="0" cap="none" i="0" kumimoji="0" lang="de-DE" noProof="0" normalizeH="0" smtClean="0" strike="noStrike" sz="1200" u="none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cs charset="0" panose="020b0604020202020204" pitchFamily="34" typeface="Arial"/>
                        </a:rPr>
                        <a:t>Placeholder text.</a:t>
                      </a: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 defTabSz="914400" eaLnBrk="1" fontAlgn="base" hangingPunct="1" indent="0" latinLnBrk="0" lvl="0" marL="0" marR="0" rtl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charset="2" panose="05000000000000000000" pitchFamily="2" typeface="Wingdings"/>
                        <a:buNone/>
                      </a:pPr>
                      <a:endParaRPr b="0" baseline="0" cap="none" i="0" kumimoji="0" lang="de-DE" noProof="0" normalizeH="0" smtClean="0" strike="noStrike" sz="1200" u="non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charset="0" panose="020b0604020202020204" pitchFamily="34" typeface="Arial"/>
                      </a:endParaRPr>
                    </a:p>
                  </a:txBody>
                  <a:tcPr anchor="ctr" horzOverflow="overflow" marB="18000" marL="90000" marR="18000" marT="18000">
                    <a:lnL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pSp>
        <p:nvGrpSpPr>
          <p:cNvPr id="20" name="Gruppieren 19"/>
          <p:cNvGrpSpPr/>
          <p:nvPr/>
        </p:nvGrpSpPr>
        <p:grpSpPr>
          <a:xfrm>
            <a:off x="2870517" y="1994909"/>
            <a:ext cx="5942016" cy="3752098"/>
            <a:chOff x="2870517" y="1994909"/>
            <a:chExt cx="5942016" cy="3752098"/>
          </a:xfrm>
        </p:grpSpPr>
        <p:sp>
          <p:nvSpPr>
            <p:cNvPr descr="© INSCALE GmbH, 26.05.2010 http://www.presentationload.com/" id="21" name="Rectangle 114"/>
            <p:cNvSpPr>
              <a:spLocks noChangeArrowheads="1"/>
            </p:cNvSpPr>
            <p:nvPr/>
          </p:nvSpPr>
          <p:spPr bwMode="gray">
            <a:xfrm>
              <a:off x="2870517" y="1994909"/>
              <a:ext cx="1695451" cy="216000"/>
            </a:xfrm>
            <a:prstGeom prst="roundRect">
              <a:avLst/>
            </a:prstGeom>
            <a:gradFill flip="none" rotWithShape="1">
              <a:gsLst>
                <a:gs pos="0">
                  <a:srgbClr val="646464">
                    <a:lumMod val="91000"/>
                    <a:lumOff val="9000"/>
                  </a:srgbClr>
                </a:gs>
                <a:gs pos="100000">
                  <a:srgbClr val="646464">
                    <a:lumMod val="84000"/>
                  </a:srgbClr>
                </a:gs>
              </a:gsLst>
              <a:lin ang="54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22" name="Rectangle 115"/>
            <p:cNvSpPr>
              <a:spLocks noChangeArrowheads="1"/>
            </p:cNvSpPr>
            <p:nvPr/>
          </p:nvSpPr>
          <p:spPr bwMode="gray">
            <a:xfrm>
              <a:off x="2870519" y="2384182"/>
              <a:ext cx="2540000" cy="216000"/>
            </a:xfrm>
            <a:prstGeom prst="roundRect">
              <a:avLst/>
            </a:prstGeom>
            <a:gradFill flip="none" rotWithShape="1"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25" name="_color1"/>
            <p:cNvSpPr>
              <a:spLocks noChangeArrowheads="1"/>
            </p:cNvSpPr>
            <p:nvPr/>
          </p:nvSpPr>
          <p:spPr bwMode="gray">
            <a:xfrm>
              <a:off x="3736976" y="5128467"/>
              <a:ext cx="3387725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26" name="_color1"/>
            <p:cNvSpPr>
              <a:spLocks noChangeArrowheads="1"/>
            </p:cNvSpPr>
            <p:nvPr/>
          </p:nvSpPr>
          <p:spPr bwMode="gray">
            <a:xfrm>
              <a:off x="5426078" y="3552001"/>
              <a:ext cx="1693863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28" name="Rectangle 119"/>
            <p:cNvSpPr>
              <a:spLocks noChangeArrowheads="1"/>
            </p:cNvSpPr>
            <p:nvPr/>
          </p:nvSpPr>
          <p:spPr bwMode="gray">
            <a:xfrm>
              <a:off x="4578353" y="3941274"/>
              <a:ext cx="2546351" cy="216000"/>
            </a:xfrm>
            <a:prstGeom prst="roundRect">
              <a:avLst/>
            </a:prstGeom>
            <a:gradFill flip="none" rotWithShape="1">
              <a:gsLst>
                <a:gs pos="0">
                  <a:srgbClr val="646464">
                    <a:lumMod val="91000"/>
                    <a:lumOff val="9000"/>
                  </a:srgbClr>
                </a:gs>
                <a:gs pos="100000">
                  <a:srgbClr val="646464">
                    <a:lumMod val="84000"/>
                  </a:srgbClr>
                </a:gs>
              </a:gsLst>
              <a:lin ang="54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29" name="_color1"/>
            <p:cNvSpPr>
              <a:spLocks noChangeArrowheads="1"/>
            </p:cNvSpPr>
            <p:nvPr/>
          </p:nvSpPr>
          <p:spPr bwMode="gray">
            <a:xfrm>
              <a:off x="3727449" y="3162728"/>
              <a:ext cx="846139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0" name="Rectangle 133"/>
            <p:cNvSpPr>
              <a:spLocks noChangeArrowheads="1"/>
            </p:cNvSpPr>
            <p:nvPr/>
          </p:nvSpPr>
          <p:spPr bwMode="gray">
            <a:xfrm>
              <a:off x="5426076" y="3162728"/>
              <a:ext cx="846139" cy="216000"/>
            </a:xfrm>
            <a:prstGeom prst="roundRect">
              <a:avLst/>
            </a:prstGeom>
            <a:solidFill>
              <a:srgbClr val="808080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1" name="Rectangle 134"/>
            <p:cNvSpPr>
              <a:spLocks noChangeArrowheads="1"/>
            </p:cNvSpPr>
            <p:nvPr/>
          </p:nvSpPr>
          <p:spPr bwMode="gray">
            <a:xfrm>
              <a:off x="7124702" y="5531007"/>
              <a:ext cx="1687831" cy="216000"/>
            </a:xfrm>
            <a:prstGeom prst="roundRect">
              <a:avLst/>
            </a:prstGeom>
            <a:gradFill flip="none" rotWithShape="1">
              <a:gsLst>
                <a:gs pos="0">
                  <a:srgbClr val="646464">
                    <a:lumMod val="91000"/>
                    <a:lumOff val="9000"/>
                  </a:srgbClr>
                </a:gs>
                <a:gs pos="100000">
                  <a:srgbClr val="646464">
                    <a:lumMod val="84000"/>
                  </a:srgbClr>
                </a:gs>
              </a:gsLst>
              <a:lin ang="54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2" name="_color1"/>
            <p:cNvSpPr>
              <a:spLocks noChangeArrowheads="1"/>
            </p:cNvSpPr>
            <p:nvPr/>
          </p:nvSpPr>
          <p:spPr bwMode="gray">
            <a:xfrm>
              <a:off x="4583907" y="4725194"/>
              <a:ext cx="1693863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3" name="Rectangle 115"/>
            <p:cNvSpPr>
              <a:spLocks noChangeArrowheads="1"/>
            </p:cNvSpPr>
            <p:nvPr/>
          </p:nvSpPr>
          <p:spPr bwMode="gray">
            <a:xfrm>
              <a:off x="2873873" y="4339012"/>
              <a:ext cx="2540000" cy="216000"/>
            </a:xfrm>
            <a:prstGeom prst="roundRect">
              <a:avLst/>
            </a:prstGeom>
            <a:gradFill flip="none" rotWithShape="1"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4" name="Rectangle 133"/>
            <p:cNvSpPr>
              <a:spLocks noChangeArrowheads="1"/>
            </p:cNvSpPr>
            <p:nvPr/>
          </p:nvSpPr>
          <p:spPr bwMode="gray">
            <a:xfrm>
              <a:off x="5423869" y="3162728"/>
              <a:ext cx="846139" cy="216000"/>
            </a:xfrm>
            <a:prstGeom prst="roundRect">
              <a:avLst/>
            </a:prstGeom>
            <a:gradFill flip="none" rotWithShape="1">
              <a:gsLst>
                <a:gs pos="0">
                  <a:srgbClr val="7D7D7D"/>
                </a:gs>
                <a:gs pos="100000">
                  <a:srgbClr val="C0C0C0"/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descr="© INSCALE GmbH, 26.05.2010 http://www.presentationload.com/" id="35" name="_color1"/>
            <p:cNvSpPr>
              <a:spLocks noChangeArrowheads="1"/>
            </p:cNvSpPr>
            <p:nvPr/>
          </p:nvSpPr>
          <p:spPr bwMode="gray">
            <a:xfrm>
              <a:off x="3729209" y="2777831"/>
              <a:ext cx="1701631" cy="216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b="1" lang="de-DE" sz="1600">
                <a:solidFill>
                  <a:srgbClr val="FFFFFF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6" name="Gruppieren 35"/>
            <p:cNvGrpSpPr/>
            <p:nvPr/>
          </p:nvGrpSpPr>
          <p:grpSpPr>
            <a:xfrm>
              <a:off x="5695631" y="2313984"/>
              <a:ext cx="316795" cy="356395"/>
              <a:chOff x="7021513" y="2846388"/>
              <a:chExt cx="1079500" cy="1214437"/>
            </a:xfrm>
            <a:solidFill>
              <a:schemeClr val="accent1"/>
            </a:solidFill>
          </p:grpSpPr>
          <p:sp>
            <p:nvSpPr>
              <p:cNvPr id="39" name="Freeform 6"/>
              <p:cNvSpPr/>
              <p:nvPr/>
            </p:nvSpPr>
            <p:spPr bwMode="auto">
              <a:xfrm>
                <a:off x="7021513" y="3482975"/>
                <a:ext cx="963613" cy="577850"/>
              </a:xfrm>
              <a:custGeom>
                <a:gdLst>
                  <a:gd fmla="*/ 252 w 257" name="T0"/>
                  <a:gd fmla="*/ 98 h 154" name="T1"/>
                  <a:gd fmla="*/ 228 w 257" name="T2"/>
                  <a:gd fmla="*/ 90 h 154" name="T3"/>
                  <a:gd fmla="*/ 220 w 257" name="T4"/>
                  <a:gd fmla="*/ 98 h 154" name="T5"/>
                  <a:gd fmla="*/ 55 w 257" name="T6"/>
                  <a:gd fmla="*/ 25 h 154" name="T7"/>
                  <a:gd fmla="*/ 56 w 257" name="T8"/>
                  <a:gd fmla="*/ 19 h 154" name="T9"/>
                  <a:gd fmla="*/ 39 w 257" name="T10"/>
                  <a:gd fmla="*/ 0 h 154" name="T11"/>
                  <a:gd fmla="*/ 20 w 257" name="T12"/>
                  <a:gd fmla="*/ 17 h 154" name="T13"/>
                  <a:gd fmla="*/ 1 w 257" name="T14"/>
                  <a:gd fmla="*/ 38 h 154" name="T15"/>
                  <a:gd fmla="*/ 18 w 257" name="T16"/>
                  <a:gd fmla="*/ 57 h 154" name="T17"/>
                  <a:gd fmla="*/ 33 w 257" name="T18"/>
                  <a:gd fmla="*/ 50 h 154" name="T19"/>
                  <a:gd fmla="*/ 212 w 257" name="T20"/>
                  <a:gd fmla="*/ 129 h 154" name="T21"/>
                  <a:gd fmla="*/ 213 w 257" name="T22"/>
                  <a:gd fmla="*/ 141 h 154" name="T23"/>
                  <a:gd fmla="*/ 237 w 257" name="T24"/>
                  <a:gd fmla="*/ 150 h 154" name="T25"/>
                  <a:gd fmla="*/ 245 w 257" name="T26"/>
                  <a:gd fmla="*/ 126 h 154" name="T27"/>
                  <a:gd fmla="*/ 252 w 257" name="T28"/>
                  <a:gd fmla="*/ 98 h 154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54" w="257">
                    <a:moveTo>
                      <a:pt x="252" y="98"/>
                    </a:moveTo>
                    <a:cubicBezTo>
                      <a:pt x="248" y="90"/>
                      <a:pt x="237" y="86"/>
                      <a:pt x="228" y="90"/>
                    </a:cubicBezTo>
                    <a:cubicBezTo>
                      <a:pt x="225" y="92"/>
                      <a:pt x="222" y="94"/>
                      <a:pt x="220" y="98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56" y="23"/>
                      <a:pt x="56" y="21"/>
                      <a:pt x="56" y="19"/>
                    </a:cubicBezTo>
                    <a:cubicBezTo>
                      <a:pt x="57" y="9"/>
                      <a:pt x="49" y="1"/>
                      <a:pt x="39" y="0"/>
                    </a:cubicBezTo>
                    <a:cubicBezTo>
                      <a:pt x="29" y="0"/>
                      <a:pt x="21" y="7"/>
                      <a:pt x="20" y="17"/>
                    </a:cubicBezTo>
                    <a:cubicBezTo>
                      <a:pt x="20" y="19"/>
                      <a:pt x="1" y="28"/>
                      <a:pt x="1" y="38"/>
                    </a:cubicBezTo>
                    <a:cubicBezTo>
                      <a:pt x="0" y="48"/>
                      <a:pt x="8" y="56"/>
                      <a:pt x="18" y="57"/>
                    </a:cubicBezTo>
                    <a:cubicBezTo>
                      <a:pt x="24" y="57"/>
                      <a:pt x="30" y="54"/>
                      <a:pt x="33" y="50"/>
                    </a:cubicBezTo>
                    <a:cubicBezTo>
                      <a:pt x="212" y="129"/>
                      <a:pt x="212" y="129"/>
                      <a:pt x="212" y="129"/>
                    </a:cubicBezTo>
                    <a:cubicBezTo>
                      <a:pt x="211" y="133"/>
                      <a:pt x="211" y="137"/>
                      <a:pt x="213" y="141"/>
                    </a:cubicBezTo>
                    <a:cubicBezTo>
                      <a:pt x="217" y="150"/>
                      <a:pt x="228" y="154"/>
                      <a:pt x="237" y="150"/>
                    </a:cubicBezTo>
                    <a:cubicBezTo>
                      <a:pt x="246" y="146"/>
                      <a:pt x="250" y="135"/>
                      <a:pt x="245" y="126"/>
                    </a:cubicBezTo>
                    <a:cubicBezTo>
                      <a:pt x="245" y="125"/>
                      <a:pt x="257" y="107"/>
                      <a:pt x="252" y="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7"/>
              <p:cNvSpPr/>
              <p:nvPr/>
            </p:nvSpPr>
            <p:spPr bwMode="auto">
              <a:xfrm>
                <a:off x="7137400" y="3479800"/>
                <a:ext cx="963613" cy="566737"/>
              </a:xfrm>
              <a:custGeom>
                <a:gdLst>
                  <a:gd fmla="*/ 5 w 257" name="T0"/>
                  <a:gd fmla="*/ 95 h 151" name="T1"/>
                  <a:gd fmla="*/ 29 w 257" name="T2"/>
                  <a:gd fmla="*/ 87 h 151" name="T3"/>
                  <a:gd fmla="*/ 37 w 257" name="T4"/>
                  <a:gd fmla="*/ 95 h 151" name="T5"/>
                  <a:gd fmla="*/ 203 w 257" name="T6"/>
                  <a:gd fmla="*/ 25 h 151" name="T7"/>
                  <a:gd fmla="*/ 202 w 257" name="T8"/>
                  <a:gd fmla="*/ 19 h 151" name="T9"/>
                  <a:gd fmla="*/ 220 w 257" name="T10"/>
                  <a:gd fmla="*/ 1 h 151" name="T11"/>
                  <a:gd fmla="*/ 238 w 257" name="T12"/>
                  <a:gd fmla="*/ 18 h 151" name="T13"/>
                  <a:gd fmla="*/ 257 w 257" name="T14"/>
                  <a:gd fmla="*/ 39 h 151" name="T15"/>
                  <a:gd fmla="*/ 240 w 257" name="T16"/>
                  <a:gd fmla="*/ 58 h 151" name="T17"/>
                  <a:gd fmla="*/ 225 w 257" name="T18"/>
                  <a:gd fmla="*/ 50 h 151" name="T19"/>
                  <a:gd fmla="*/ 45 w 257" name="T20"/>
                  <a:gd fmla="*/ 126 h 151" name="T21"/>
                  <a:gd fmla="*/ 43 w 257" name="T22"/>
                  <a:gd fmla="*/ 139 h 151" name="T23"/>
                  <a:gd fmla="*/ 19 w 257" name="T24"/>
                  <a:gd fmla="*/ 147 h 151" name="T25"/>
                  <a:gd fmla="*/ 11 w 257" name="T26"/>
                  <a:gd fmla="*/ 122 h 151" name="T27"/>
                  <a:gd fmla="*/ 5 w 257" name="T28"/>
                  <a:gd fmla="*/ 95 h 151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51" w="257">
                    <a:moveTo>
                      <a:pt x="5" y="95"/>
                    </a:moveTo>
                    <a:cubicBezTo>
                      <a:pt x="9" y="86"/>
                      <a:pt x="20" y="83"/>
                      <a:pt x="29" y="87"/>
                    </a:cubicBezTo>
                    <a:cubicBezTo>
                      <a:pt x="33" y="89"/>
                      <a:pt x="35" y="92"/>
                      <a:pt x="37" y="95"/>
                    </a:cubicBezTo>
                    <a:cubicBezTo>
                      <a:pt x="203" y="25"/>
                      <a:pt x="203" y="25"/>
                      <a:pt x="203" y="25"/>
                    </a:cubicBezTo>
                    <a:cubicBezTo>
                      <a:pt x="203" y="23"/>
                      <a:pt x="202" y="21"/>
                      <a:pt x="202" y="19"/>
                    </a:cubicBezTo>
                    <a:cubicBezTo>
                      <a:pt x="202" y="9"/>
                      <a:pt x="210" y="1"/>
                      <a:pt x="220" y="1"/>
                    </a:cubicBezTo>
                    <a:cubicBezTo>
                      <a:pt x="230" y="0"/>
                      <a:pt x="238" y="8"/>
                      <a:pt x="238" y="18"/>
                    </a:cubicBezTo>
                    <a:cubicBezTo>
                      <a:pt x="238" y="19"/>
                      <a:pt x="257" y="29"/>
                      <a:pt x="257" y="39"/>
                    </a:cubicBezTo>
                    <a:cubicBezTo>
                      <a:pt x="257" y="49"/>
                      <a:pt x="250" y="57"/>
                      <a:pt x="240" y="58"/>
                    </a:cubicBezTo>
                    <a:cubicBezTo>
                      <a:pt x="233" y="58"/>
                      <a:pt x="228" y="55"/>
                      <a:pt x="225" y="50"/>
                    </a:cubicBezTo>
                    <a:cubicBezTo>
                      <a:pt x="45" y="126"/>
                      <a:pt x="45" y="126"/>
                      <a:pt x="45" y="126"/>
                    </a:cubicBezTo>
                    <a:cubicBezTo>
                      <a:pt x="46" y="130"/>
                      <a:pt x="45" y="135"/>
                      <a:pt x="43" y="139"/>
                    </a:cubicBezTo>
                    <a:cubicBezTo>
                      <a:pt x="39" y="148"/>
                      <a:pt x="28" y="151"/>
                      <a:pt x="19" y="147"/>
                    </a:cubicBezTo>
                    <a:cubicBezTo>
                      <a:pt x="10" y="142"/>
                      <a:pt x="7" y="131"/>
                      <a:pt x="11" y="122"/>
                    </a:cubicBezTo>
                    <a:cubicBezTo>
                      <a:pt x="12" y="121"/>
                      <a:pt x="0" y="104"/>
                      <a:pt x="5" y="9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28"/>
              <p:cNvSpPr>
                <a:spLocks noEditPoints="1"/>
              </p:cNvSpPr>
              <p:nvPr/>
            </p:nvSpPr>
            <p:spPr bwMode="auto">
              <a:xfrm>
                <a:off x="7178675" y="2846388"/>
                <a:ext cx="719138" cy="831850"/>
              </a:xfrm>
              <a:custGeom>
                <a:gdLst>
                  <a:gd fmla="*/ 105 w 192" name="T0"/>
                  <a:gd fmla="*/ 1 h 222" name="T1"/>
                  <a:gd fmla="*/ 28 w 192" name="T2"/>
                  <a:gd fmla="*/ 128 h 222" name="T3"/>
                  <a:gd fmla="*/ 46 w 192" name="T4"/>
                  <a:gd fmla="*/ 151 h 222" name="T5"/>
                  <a:gd fmla="*/ 51 w 192" name="T6"/>
                  <a:gd fmla="*/ 180 h 222" name="T7"/>
                  <a:gd fmla="*/ 92 w 192" name="T8"/>
                  <a:gd fmla="*/ 219 h 222" name="T9"/>
                  <a:gd fmla="*/ 137 w 192" name="T10"/>
                  <a:gd fmla="*/ 211 h 222" name="T11"/>
                  <a:gd fmla="*/ 155 w 192" name="T12"/>
                  <a:gd fmla="*/ 154 h 222" name="T13"/>
                  <a:gd fmla="*/ 182 w 192" name="T14"/>
                  <a:gd fmla="*/ 100 h 222" name="T15"/>
                  <a:gd fmla="*/ 50 w 192" name="T16"/>
                  <a:gd fmla="*/ 118 h 222" name="T17"/>
                  <a:gd fmla="*/ 88 w 192" name="T18"/>
                  <a:gd fmla="*/ 92 h 222" name="T19"/>
                  <a:gd fmla="*/ 82 w 192" name="T20"/>
                  <a:gd fmla="*/ 116 h 222" name="T21"/>
                  <a:gd fmla="*/ 143 w 192" name="T22"/>
                  <a:gd fmla="*/ 177 h 222" name="T23"/>
                  <a:gd fmla="*/ 132 w 192" name="T24"/>
                  <a:gd fmla="*/ 178 h 222" name="T25"/>
                  <a:gd fmla="*/ 126 w 192" name="T26"/>
                  <a:gd fmla="*/ 191 h 222" name="T27"/>
                  <a:gd fmla="*/ 124 w 192" name="T28"/>
                  <a:gd fmla="*/ 178 h 222" name="T29"/>
                  <a:gd fmla="*/ 118 w 192" name="T30"/>
                  <a:gd fmla="*/ 192 h 222" name="T31"/>
                  <a:gd fmla="*/ 116 w 192" name="T32"/>
                  <a:gd fmla="*/ 178 h 222" name="T33"/>
                  <a:gd fmla="*/ 110 w 192" name="T34"/>
                  <a:gd fmla="*/ 193 h 222" name="T35"/>
                  <a:gd fmla="*/ 108 w 192" name="T36"/>
                  <a:gd fmla="*/ 178 h 222" name="T37"/>
                  <a:gd fmla="*/ 102 w 192" name="T38"/>
                  <a:gd fmla="*/ 193 h 222" name="T39"/>
                  <a:gd fmla="*/ 100 w 192" name="T40"/>
                  <a:gd fmla="*/ 178 h 222" name="T41"/>
                  <a:gd fmla="*/ 94 w 192" name="T42"/>
                  <a:gd fmla="*/ 193 h 222" name="T43"/>
                  <a:gd fmla="*/ 92 w 192" name="T44"/>
                  <a:gd fmla="*/ 178 h 222" name="T45"/>
                  <a:gd fmla="*/ 85 w 192" name="T46"/>
                  <a:gd fmla="*/ 192 h 222" name="T47"/>
                  <a:gd fmla="*/ 83 w 192" name="T48"/>
                  <a:gd fmla="*/ 178 h 222" name="T49"/>
                  <a:gd fmla="*/ 77 w 192" name="T50"/>
                  <a:gd fmla="*/ 191 h 222" name="T51"/>
                  <a:gd fmla="*/ 75 w 192" name="T52"/>
                  <a:gd fmla="*/ 178 h 222" name="T53"/>
                  <a:gd fmla="*/ 69 w 192" name="T54"/>
                  <a:gd fmla="*/ 188 h 222" name="T55"/>
                  <a:gd fmla="*/ 60 w 192" name="T56"/>
                  <a:gd fmla="*/ 177 h 222" name="T57"/>
                  <a:gd fmla="*/ 69 w 192" name="T58"/>
                  <a:gd fmla="*/ 165 h 222" name="T59"/>
                  <a:gd fmla="*/ 69 w 192" name="T60"/>
                  <a:gd fmla="*/ 177 h 222" name="T61"/>
                  <a:gd fmla="*/ 75 w 192" name="T62"/>
                  <a:gd fmla="*/ 165 h 222" name="T63"/>
                  <a:gd fmla="*/ 77 w 192" name="T64"/>
                  <a:gd fmla="*/ 177 h 222" name="T65"/>
                  <a:gd fmla="*/ 83 w 192" name="T66"/>
                  <a:gd fmla="*/ 164 h 222" name="T67"/>
                  <a:gd fmla="*/ 85 w 192" name="T68"/>
                  <a:gd fmla="*/ 177 h 222" name="T69"/>
                  <a:gd fmla="*/ 92 w 192" name="T70"/>
                  <a:gd fmla="*/ 164 h 222" name="T71"/>
                  <a:gd fmla="*/ 94 w 192" name="T72"/>
                  <a:gd fmla="*/ 177 h 222" name="T73"/>
                  <a:gd fmla="*/ 100 w 192" name="T74"/>
                  <a:gd fmla="*/ 164 h 222" name="T75"/>
                  <a:gd fmla="*/ 102 w 192" name="T76"/>
                  <a:gd fmla="*/ 177 h 222" name="T77"/>
                  <a:gd fmla="*/ 108 w 192" name="T78"/>
                  <a:gd fmla="*/ 164 h 222" name="T79"/>
                  <a:gd fmla="*/ 110 w 192" name="T80"/>
                  <a:gd fmla="*/ 177 h 222" name="T81"/>
                  <a:gd fmla="*/ 116 w 192" name="T82"/>
                  <a:gd fmla="*/ 164 h 222" name="T83"/>
                  <a:gd fmla="*/ 118 w 192" name="T84"/>
                  <a:gd fmla="*/ 177 h 222" name="T85"/>
                  <a:gd fmla="*/ 124 w 192" name="T86"/>
                  <a:gd fmla="*/ 165 h 222" name="T87"/>
                  <a:gd fmla="*/ 126 w 192" name="T88"/>
                  <a:gd fmla="*/ 177 h 222" name="T89"/>
                  <a:gd fmla="*/ 132 w 192" name="T90"/>
                  <a:gd fmla="*/ 165 h 222" name="T91"/>
                  <a:gd fmla="*/ 146 w 192" name="T92"/>
                  <a:gd fmla="*/ 153 h 222" name="T93"/>
                  <a:gd fmla="*/ 149 w 192" name="T94"/>
                  <a:gd fmla="*/ 151 h 222" name="T95"/>
                  <a:gd fmla="*/ 143 w 192" name="T96"/>
                  <a:gd fmla="*/ 177 h 222" name="T97"/>
                  <a:gd fmla="*/ 111 w 192" name="T98"/>
                  <a:gd fmla="*/ 109 h 222" name="T99"/>
                  <a:gd fmla="*/ 157 w 192" name="T100"/>
                  <a:gd fmla="*/ 99 h 222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221" w="192">
                    <a:moveTo>
                      <a:pt x="187" y="54"/>
                    </a:moveTo>
                    <a:cubicBezTo>
                      <a:pt x="173" y="0"/>
                      <a:pt x="114" y="1"/>
                      <a:pt x="105" y="1"/>
                    </a:cubicBezTo>
                    <a:cubicBezTo>
                      <a:pt x="0" y="5"/>
                      <a:pt x="17" y="79"/>
                      <a:pt x="21" y="88"/>
                    </a:cubicBezTo>
                    <a:cubicBezTo>
                      <a:pt x="25" y="96"/>
                      <a:pt x="28" y="119"/>
                      <a:pt x="28" y="128"/>
                    </a:cubicBezTo>
                    <a:cubicBezTo>
                      <a:pt x="28" y="136"/>
                      <a:pt x="24" y="149"/>
                      <a:pt x="38" y="150"/>
                    </a:cubicBezTo>
                    <a:cubicBezTo>
                      <a:pt x="41" y="151"/>
                      <a:pt x="43" y="151"/>
                      <a:pt x="46" y="151"/>
                    </a:cubicBezTo>
                    <a:cubicBezTo>
                      <a:pt x="46" y="151"/>
                      <a:pt x="47" y="151"/>
                      <a:pt x="47" y="151"/>
                    </a:cubicBezTo>
                    <a:cubicBezTo>
                      <a:pt x="49" y="159"/>
                      <a:pt x="50" y="171"/>
                      <a:pt x="51" y="180"/>
                    </a:cubicBezTo>
                    <a:cubicBezTo>
                      <a:pt x="51" y="189"/>
                      <a:pt x="48" y="204"/>
                      <a:pt x="61" y="207"/>
                    </a:cubicBezTo>
                    <a:cubicBezTo>
                      <a:pt x="74" y="211"/>
                      <a:pt x="90" y="217"/>
                      <a:pt x="92" y="219"/>
                    </a:cubicBezTo>
                    <a:cubicBezTo>
                      <a:pt x="95" y="220"/>
                      <a:pt x="102" y="222"/>
                      <a:pt x="108" y="219"/>
                    </a:cubicBezTo>
                    <a:cubicBezTo>
                      <a:pt x="114" y="215"/>
                      <a:pt x="130" y="211"/>
                      <a:pt x="137" y="211"/>
                    </a:cubicBezTo>
                    <a:cubicBezTo>
                      <a:pt x="144" y="211"/>
                      <a:pt x="152" y="204"/>
                      <a:pt x="152" y="195"/>
                    </a:cubicBezTo>
                    <a:cubicBezTo>
                      <a:pt x="152" y="188"/>
                      <a:pt x="153" y="163"/>
                      <a:pt x="155" y="154"/>
                    </a:cubicBezTo>
                    <a:cubicBezTo>
                      <a:pt x="169" y="158"/>
                      <a:pt x="179" y="145"/>
                      <a:pt x="176" y="137"/>
                    </a:cubicBezTo>
                    <a:cubicBezTo>
                      <a:pt x="173" y="127"/>
                      <a:pt x="175" y="110"/>
                      <a:pt x="182" y="100"/>
                    </a:cubicBezTo>
                    <a:cubicBezTo>
                      <a:pt x="182" y="100"/>
                      <a:pt x="192" y="72"/>
                      <a:pt x="187" y="54"/>
                    </a:cubicBezTo>
                    <a:close/>
                    <a:moveTo>
                      <a:pt x="50" y="118"/>
                    </a:moveTo>
                    <a:cubicBezTo>
                      <a:pt x="47" y="118"/>
                      <a:pt x="42" y="103"/>
                      <a:pt x="47" y="96"/>
                    </a:cubicBezTo>
                    <a:cubicBezTo>
                      <a:pt x="52" y="90"/>
                      <a:pt x="83" y="91"/>
                      <a:pt x="88" y="92"/>
                    </a:cubicBezTo>
                    <a:cubicBezTo>
                      <a:pt x="88" y="92"/>
                      <a:pt x="93" y="93"/>
                      <a:pt x="92" y="100"/>
                    </a:cubicBezTo>
                    <a:cubicBezTo>
                      <a:pt x="90" y="111"/>
                      <a:pt x="89" y="110"/>
                      <a:pt x="82" y="116"/>
                    </a:cubicBezTo>
                    <a:cubicBezTo>
                      <a:pt x="67" y="133"/>
                      <a:pt x="53" y="119"/>
                      <a:pt x="50" y="118"/>
                    </a:cubicBezTo>
                    <a:close/>
                    <a:moveTo>
                      <a:pt x="143" y="177"/>
                    </a:moveTo>
                    <a:cubicBezTo>
                      <a:pt x="142" y="181"/>
                      <a:pt x="142" y="186"/>
                      <a:pt x="132" y="189"/>
                    </a:cubicBezTo>
                    <a:cubicBezTo>
                      <a:pt x="132" y="178"/>
                      <a:pt x="132" y="178"/>
                      <a:pt x="132" y="178"/>
                    </a:cubicBezTo>
                    <a:cubicBezTo>
                      <a:pt x="126" y="178"/>
                      <a:pt x="126" y="178"/>
                      <a:pt x="126" y="178"/>
                    </a:cubicBezTo>
                    <a:cubicBezTo>
                      <a:pt x="126" y="191"/>
                      <a:pt x="126" y="191"/>
                      <a:pt x="126" y="191"/>
                    </a:cubicBezTo>
                    <a:cubicBezTo>
                      <a:pt x="125" y="191"/>
                      <a:pt x="125" y="191"/>
                      <a:pt x="124" y="191"/>
                    </a:cubicBezTo>
                    <a:cubicBezTo>
                      <a:pt x="124" y="178"/>
                      <a:pt x="124" y="178"/>
                      <a:pt x="124" y="178"/>
                    </a:cubicBezTo>
                    <a:cubicBezTo>
                      <a:pt x="118" y="178"/>
                      <a:pt x="118" y="178"/>
                      <a:pt x="118" y="178"/>
                    </a:cubicBezTo>
                    <a:cubicBezTo>
                      <a:pt x="118" y="192"/>
                      <a:pt x="118" y="192"/>
                      <a:pt x="118" y="192"/>
                    </a:cubicBezTo>
                    <a:cubicBezTo>
                      <a:pt x="117" y="192"/>
                      <a:pt x="117" y="192"/>
                      <a:pt x="116" y="192"/>
                    </a:cubicBezTo>
                    <a:cubicBezTo>
                      <a:pt x="116" y="178"/>
                      <a:pt x="116" y="178"/>
                      <a:pt x="116" y="178"/>
                    </a:cubicBezTo>
                    <a:cubicBezTo>
                      <a:pt x="110" y="178"/>
                      <a:pt x="110" y="178"/>
                      <a:pt x="110" y="178"/>
                    </a:cubicBezTo>
                    <a:cubicBezTo>
                      <a:pt x="110" y="193"/>
                      <a:pt x="110" y="193"/>
                      <a:pt x="110" y="193"/>
                    </a:cubicBezTo>
                    <a:cubicBezTo>
                      <a:pt x="109" y="193"/>
                      <a:pt x="109" y="193"/>
                      <a:pt x="108" y="193"/>
                    </a:cubicBezTo>
                    <a:cubicBezTo>
                      <a:pt x="108" y="178"/>
                      <a:pt x="108" y="178"/>
                      <a:pt x="108" y="178"/>
                    </a:cubicBezTo>
                    <a:cubicBezTo>
                      <a:pt x="102" y="178"/>
                      <a:pt x="102" y="178"/>
                      <a:pt x="102" y="178"/>
                    </a:cubicBezTo>
                    <a:cubicBezTo>
                      <a:pt x="102" y="193"/>
                      <a:pt x="102" y="193"/>
                      <a:pt x="102" y="193"/>
                    </a:cubicBezTo>
                    <a:cubicBezTo>
                      <a:pt x="101" y="193"/>
                      <a:pt x="100" y="193"/>
                      <a:pt x="100" y="193"/>
                    </a:cubicBezTo>
                    <a:cubicBezTo>
                      <a:pt x="100" y="178"/>
                      <a:pt x="100" y="178"/>
                      <a:pt x="100" y="178"/>
                    </a:cubicBezTo>
                    <a:cubicBezTo>
                      <a:pt x="94" y="178"/>
                      <a:pt x="94" y="178"/>
                      <a:pt x="94" y="178"/>
                    </a:cubicBezTo>
                    <a:cubicBezTo>
                      <a:pt x="94" y="193"/>
                      <a:pt x="94" y="193"/>
                      <a:pt x="94" y="193"/>
                    </a:cubicBezTo>
                    <a:cubicBezTo>
                      <a:pt x="93" y="193"/>
                      <a:pt x="92" y="193"/>
                      <a:pt x="92" y="193"/>
                    </a:cubicBezTo>
                    <a:cubicBezTo>
                      <a:pt x="92" y="178"/>
                      <a:pt x="92" y="178"/>
                      <a:pt x="92" y="178"/>
                    </a:cubicBezTo>
                    <a:cubicBezTo>
                      <a:pt x="85" y="178"/>
                      <a:pt x="85" y="178"/>
                      <a:pt x="85" y="178"/>
                    </a:cubicBezTo>
                    <a:cubicBezTo>
                      <a:pt x="85" y="192"/>
                      <a:pt x="85" y="192"/>
                      <a:pt x="85" y="192"/>
                    </a:cubicBezTo>
                    <a:cubicBezTo>
                      <a:pt x="85" y="192"/>
                      <a:pt x="84" y="192"/>
                      <a:pt x="83" y="192"/>
                    </a:cubicBezTo>
                    <a:cubicBezTo>
                      <a:pt x="83" y="178"/>
                      <a:pt x="83" y="178"/>
                      <a:pt x="83" y="178"/>
                    </a:cubicBezTo>
                    <a:cubicBezTo>
                      <a:pt x="77" y="178"/>
                      <a:pt x="77" y="178"/>
                      <a:pt x="77" y="178"/>
                    </a:cubicBezTo>
                    <a:cubicBezTo>
                      <a:pt x="77" y="191"/>
                      <a:pt x="77" y="191"/>
                      <a:pt x="77" y="191"/>
                    </a:cubicBezTo>
                    <a:cubicBezTo>
                      <a:pt x="77" y="191"/>
                      <a:pt x="76" y="191"/>
                      <a:pt x="75" y="190"/>
                    </a:cubicBezTo>
                    <a:cubicBezTo>
                      <a:pt x="75" y="178"/>
                      <a:pt x="75" y="178"/>
                      <a:pt x="75" y="178"/>
                    </a:cubicBezTo>
                    <a:cubicBezTo>
                      <a:pt x="69" y="178"/>
                      <a:pt x="69" y="178"/>
                      <a:pt x="69" y="178"/>
                    </a:cubicBezTo>
                    <a:cubicBezTo>
                      <a:pt x="69" y="188"/>
                      <a:pt x="69" y="188"/>
                      <a:pt x="69" y="188"/>
                    </a:cubicBezTo>
                    <a:cubicBezTo>
                      <a:pt x="68" y="187"/>
                      <a:pt x="67" y="186"/>
                      <a:pt x="66" y="185"/>
                    </a:cubicBezTo>
                    <a:cubicBezTo>
                      <a:pt x="63" y="184"/>
                      <a:pt x="62" y="182"/>
                      <a:pt x="60" y="177"/>
                    </a:cubicBezTo>
                    <a:cubicBezTo>
                      <a:pt x="58" y="173"/>
                      <a:pt x="58" y="155"/>
                      <a:pt x="52" y="151"/>
                    </a:cubicBezTo>
                    <a:cubicBezTo>
                      <a:pt x="58" y="152"/>
                      <a:pt x="67" y="154"/>
                      <a:pt x="69" y="165"/>
                    </a:cubicBezTo>
                    <a:cubicBezTo>
                      <a:pt x="69" y="165"/>
                      <a:pt x="69" y="165"/>
                      <a:pt x="69" y="165"/>
                    </a:cubicBezTo>
                    <a:cubicBezTo>
                      <a:pt x="69" y="177"/>
                      <a:pt x="69" y="177"/>
                      <a:pt x="69" y="177"/>
                    </a:cubicBezTo>
                    <a:cubicBezTo>
                      <a:pt x="75" y="177"/>
                      <a:pt x="75" y="177"/>
                      <a:pt x="75" y="177"/>
                    </a:cubicBezTo>
                    <a:cubicBezTo>
                      <a:pt x="75" y="165"/>
                      <a:pt x="75" y="165"/>
                      <a:pt x="75" y="165"/>
                    </a:cubicBezTo>
                    <a:cubicBezTo>
                      <a:pt x="76" y="165"/>
                      <a:pt x="77" y="164"/>
                      <a:pt x="77" y="164"/>
                    </a:cubicBezTo>
                    <a:cubicBezTo>
                      <a:pt x="77" y="177"/>
                      <a:pt x="77" y="177"/>
                      <a:pt x="77" y="177"/>
                    </a:cubicBezTo>
                    <a:cubicBezTo>
                      <a:pt x="83" y="177"/>
                      <a:pt x="83" y="177"/>
                      <a:pt x="83" y="177"/>
                    </a:cubicBezTo>
                    <a:cubicBezTo>
                      <a:pt x="83" y="164"/>
                      <a:pt x="83" y="164"/>
                      <a:pt x="83" y="164"/>
                    </a:cubicBezTo>
                    <a:cubicBezTo>
                      <a:pt x="84" y="164"/>
                      <a:pt x="85" y="164"/>
                      <a:pt x="85" y="164"/>
                    </a:cubicBezTo>
                    <a:cubicBezTo>
                      <a:pt x="85" y="177"/>
                      <a:pt x="85" y="177"/>
                      <a:pt x="85" y="177"/>
                    </a:cubicBezTo>
                    <a:cubicBezTo>
                      <a:pt x="92" y="177"/>
                      <a:pt x="92" y="177"/>
                      <a:pt x="92" y="177"/>
                    </a:cubicBezTo>
                    <a:cubicBezTo>
                      <a:pt x="92" y="164"/>
                      <a:pt x="92" y="164"/>
                      <a:pt x="92" y="164"/>
                    </a:cubicBezTo>
                    <a:cubicBezTo>
                      <a:pt x="92" y="164"/>
                      <a:pt x="93" y="164"/>
                      <a:pt x="94" y="164"/>
                    </a:cubicBezTo>
                    <a:cubicBezTo>
                      <a:pt x="94" y="177"/>
                      <a:pt x="94" y="177"/>
                      <a:pt x="94" y="177"/>
                    </a:cubicBezTo>
                    <a:cubicBezTo>
                      <a:pt x="100" y="177"/>
                      <a:pt x="100" y="177"/>
                      <a:pt x="100" y="177"/>
                    </a:cubicBezTo>
                    <a:cubicBezTo>
                      <a:pt x="100" y="164"/>
                      <a:pt x="100" y="164"/>
                      <a:pt x="100" y="164"/>
                    </a:cubicBezTo>
                    <a:cubicBezTo>
                      <a:pt x="100" y="164"/>
                      <a:pt x="101" y="164"/>
                      <a:pt x="102" y="164"/>
                    </a:cubicBezTo>
                    <a:cubicBezTo>
                      <a:pt x="102" y="177"/>
                      <a:pt x="102" y="177"/>
                      <a:pt x="102" y="177"/>
                    </a:cubicBezTo>
                    <a:cubicBezTo>
                      <a:pt x="108" y="177"/>
                      <a:pt x="108" y="177"/>
                      <a:pt x="108" y="177"/>
                    </a:cubicBezTo>
                    <a:cubicBezTo>
                      <a:pt x="108" y="164"/>
                      <a:pt x="108" y="164"/>
                      <a:pt x="108" y="164"/>
                    </a:cubicBezTo>
                    <a:cubicBezTo>
                      <a:pt x="109" y="164"/>
                      <a:pt x="109" y="164"/>
                      <a:pt x="110" y="164"/>
                    </a:cubicBezTo>
                    <a:cubicBezTo>
                      <a:pt x="110" y="177"/>
                      <a:pt x="110" y="177"/>
                      <a:pt x="110" y="177"/>
                    </a:cubicBezTo>
                    <a:cubicBezTo>
                      <a:pt x="116" y="177"/>
                      <a:pt x="116" y="177"/>
                      <a:pt x="116" y="177"/>
                    </a:cubicBezTo>
                    <a:cubicBezTo>
                      <a:pt x="116" y="164"/>
                      <a:pt x="116" y="164"/>
                      <a:pt x="116" y="164"/>
                    </a:cubicBezTo>
                    <a:cubicBezTo>
                      <a:pt x="117" y="164"/>
                      <a:pt x="117" y="164"/>
                      <a:pt x="118" y="164"/>
                    </a:cubicBezTo>
                    <a:cubicBezTo>
                      <a:pt x="118" y="177"/>
                      <a:pt x="118" y="177"/>
                      <a:pt x="118" y="177"/>
                    </a:cubicBezTo>
                    <a:cubicBezTo>
                      <a:pt x="124" y="177"/>
                      <a:pt x="124" y="177"/>
                      <a:pt x="124" y="177"/>
                    </a:cubicBezTo>
                    <a:cubicBezTo>
                      <a:pt x="124" y="165"/>
                      <a:pt x="124" y="165"/>
                      <a:pt x="124" y="165"/>
                    </a:cubicBezTo>
                    <a:cubicBezTo>
                      <a:pt x="125" y="165"/>
                      <a:pt x="125" y="165"/>
                      <a:pt x="126" y="165"/>
                    </a:cubicBezTo>
                    <a:cubicBezTo>
                      <a:pt x="126" y="177"/>
                      <a:pt x="126" y="177"/>
                      <a:pt x="126" y="177"/>
                    </a:cubicBezTo>
                    <a:cubicBezTo>
                      <a:pt x="132" y="177"/>
                      <a:pt x="132" y="177"/>
                      <a:pt x="132" y="177"/>
                    </a:cubicBezTo>
                    <a:cubicBezTo>
                      <a:pt x="132" y="165"/>
                      <a:pt x="132" y="165"/>
                      <a:pt x="132" y="165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5" y="160"/>
                      <a:pt x="139" y="159"/>
                      <a:pt x="146" y="153"/>
                    </a:cubicBezTo>
                    <a:cubicBezTo>
                      <a:pt x="146" y="153"/>
                      <a:pt x="146" y="153"/>
                      <a:pt x="148" y="151"/>
                    </a:cubicBezTo>
                    <a:cubicBezTo>
                      <a:pt x="148" y="151"/>
                      <a:pt x="149" y="151"/>
                      <a:pt x="149" y="151"/>
                    </a:cubicBezTo>
                    <a:cubicBezTo>
                      <a:pt x="150" y="152"/>
                      <a:pt x="151" y="152"/>
                      <a:pt x="151" y="152"/>
                    </a:cubicBezTo>
                    <a:cubicBezTo>
                      <a:pt x="149" y="154"/>
                      <a:pt x="146" y="159"/>
                      <a:pt x="143" y="177"/>
                    </a:cubicBezTo>
                    <a:close/>
                    <a:moveTo>
                      <a:pt x="144" y="125"/>
                    </a:moveTo>
                    <a:cubicBezTo>
                      <a:pt x="134" y="125"/>
                      <a:pt x="117" y="124"/>
                      <a:pt x="111" y="109"/>
                    </a:cubicBezTo>
                    <a:cubicBezTo>
                      <a:pt x="108" y="98"/>
                      <a:pt x="113" y="94"/>
                      <a:pt x="113" y="94"/>
                    </a:cubicBezTo>
                    <a:cubicBezTo>
                      <a:pt x="119" y="91"/>
                      <a:pt x="147" y="91"/>
                      <a:pt x="157" y="99"/>
                    </a:cubicBezTo>
                    <a:cubicBezTo>
                      <a:pt x="159" y="104"/>
                      <a:pt x="160" y="120"/>
                      <a:pt x="144" y="1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8" name="Freeform 45"/>
            <p:cNvSpPr>
              <a:spLocks noEditPoints="1"/>
            </p:cNvSpPr>
            <p:nvPr/>
          </p:nvSpPr>
          <p:spPr bwMode="auto">
            <a:xfrm>
              <a:off x="6538248" y="4725194"/>
              <a:ext cx="331109" cy="331963"/>
            </a:xfrm>
            <a:custGeom>
              <a:gdLst>
                <a:gd fmla="*/ 328 w 328" name="T0"/>
                <a:gd fmla="*/ 289 h 329" name="T1"/>
                <a:gd fmla="*/ 226 w 328" name="T2"/>
                <a:gd fmla="*/ 187 h 329" name="T3"/>
                <a:gd fmla="*/ 225 w 328" name="T4"/>
                <a:gd fmla="*/ 186 h 329" name="T5"/>
                <a:gd fmla="*/ 241 w 328" name="T6"/>
                <a:gd fmla="*/ 127 h 329" name="T7"/>
                <a:gd fmla="*/ 207 w 328" name="T8"/>
                <a:gd fmla="*/ 45 h 329" name="T9"/>
                <a:gd fmla="*/ 45 w 328" name="T10"/>
                <a:gd fmla="*/ 45 h 329" name="T11"/>
                <a:gd fmla="*/ 45 w 328" name="T12"/>
                <a:gd fmla="*/ 208 h 329" name="T13"/>
                <a:gd fmla="*/ 126 w 328" name="T14"/>
                <a:gd fmla="*/ 242 h 329" name="T15"/>
                <a:gd fmla="*/ 185 w 328" name="T16"/>
                <a:gd fmla="*/ 226 h 329" name="T17"/>
                <a:gd fmla="*/ 185 w 328" name="T18"/>
                <a:gd fmla="*/ 227 h 329" name="T19"/>
                <a:gd fmla="*/ 287 w 328" name="T20"/>
                <a:gd fmla="*/ 329 h 329" name="T21"/>
                <a:gd fmla="*/ 328 w 328" name="T22"/>
                <a:gd fmla="*/ 289 h 329" name="T23"/>
                <a:gd fmla="*/ 126 w 328" name="T24"/>
                <a:gd fmla="*/ 213 h 329" name="T25"/>
                <a:gd fmla="*/ 65 w 328" name="T26"/>
                <a:gd fmla="*/ 188 h 329" name="T27"/>
                <a:gd fmla="*/ 65 w 328" name="T28"/>
                <a:gd fmla="*/ 66 h 329" name="T29"/>
                <a:gd fmla="*/ 187 w 328" name="T30"/>
                <a:gd fmla="*/ 66 h 329" name="T31"/>
                <a:gd fmla="*/ 212 w 328" name="T32"/>
                <a:gd fmla="*/ 127 h 329" name="T33"/>
                <a:gd fmla="*/ 187 w 328" name="T34"/>
                <a:gd fmla="*/ 188 h 329" name="T35"/>
                <a:gd fmla="*/ 126 w 328" name="T36"/>
                <a:gd fmla="*/ 213 h 329" name="T37"/>
                <a:gd fmla="*/ 91 w 328" name="T38"/>
                <a:gd fmla="*/ 151 h 329" name="T39"/>
                <a:gd fmla="*/ 91 w 328" name="T40"/>
                <a:gd fmla="*/ 96 h 329" name="T41"/>
                <a:gd fmla="*/ 91 w 328" name="T42"/>
                <a:gd fmla="*/ 81 h 329" name="T43"/>
                <a:gd fmla="*/ 76 w 328" name="T44"/>
                <a:gd fmla="*/ 81 h 329" name="T45"/>
                <a:gd fmla="*/ 76 w 328" name="T46"/>
                <a:gd fmla="*/ 167 h 329" name="T47"/>
                <a:gd fmla="*/ 91 w 328" name="T48"/>
                <a:gd fmla="*/ 167 h 329" name="T49"/>
                <a:gd fmla="*/ 91 w 328" name="T50"/>
                <a:gd fmla="*/ 151 h 329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329" w="328">
                  <a:moveTo>
                    <a:pt x="328" y="289"/>
                  </a:moveTo>
                  <a:cubicBezTo>
                    <a:pt x="226" y="187"/>
                    <a:pt x="226" y="187"/>
                    <a:pt x="226" y="187"/>
                  </a:cubicBezTo>
                  <a:cubicBezTo>
                    <a:pt x="225" y="186"/>
                    <a:pt x="225" y="186"/>
                    <a:pt x="225" y="186"/>
                  </a:cubicBezTo>
                  <a:cubicBezTo>
                    <a:pt x="235" y="168"/>
                    <a:pt x="241" y="148"/>
                    <a:pt x="241" y="127"/>
                  </a:cubicBezTo>
                  <a:cubicBezTo>
                    <a:pt x="241" y="96"/>
                    <a:pt x="229" y="67"/>
                    <a:pt x="207" y="45"/>
                  </a:cubicBezTo>
                  <a:cubicBezTo>
                    <a:pt x="162" y="0"/>
                    <a:pt x="89" y="0"/>
                    <a:pt x="45" y="45"/>
                  </a:cubicBezTo>
                  <a:cubicBezTo>
                    <a:pt x="0" y="90"/>
                    <a:pt x="0" y="163"/>
                    <a:pt x="45" y="208"/>
                  </a:cubicBezTo>
                  <a:cubicBezTo>
                    <a:pt x="66" y="230"/>
                    <a:pt x="95" y="242"/>
                    <a:pt x="126" y="242"/>
                  </a:cubicBezTo>
                  <a:cubicBezTo>
                    <a:pt x="147" y="242"/>
                    <a:pt x="167" y="236"/>
                    <a:pt x="185" y="226"/>
                  </a:cubicBezTo>
                  <a:cubicBezTo>
                    <a:pt x="185" y="226"/>
                    <a:pt x="185" y="227"/>
                    <a:pt x="185" y="227"/>
                  </a:cubicBezTo>
                  <a:cubicBezTo>
                    <a:pt x="287" y="329"/>
                    <a:pt x="287" y="329"/>
                    <a:pt x="287" y="329"/>
                  </a:cubicBezTo>
                  <a:cubicBezTo>
                    <a:pt x="328" y="289"/>
                    <a:pt x="328" y="289"/>
                    <a:pt x="328" y="289"/>
                  </a:cubicBezTo>
                  <a:close/>
                  <a:moveTo>
                    <a:pt x="126" y="213"/>
                  </a:moveTo>
                  <a:cubicBezTo>
                    <a:pt x="103" y="213"/>
                    <a:pt x="81" y="204"/>
                    <a:pt x="65" y="188"/>
                  </a:cubicBezTo>
                  <a:cubicBezTo>
                    <a:pt x="32" y="154"/>
                    <a:pt x="32" y="100"/>
                    <a:pt x="65" y="66"/>
                  </a:cubicBezTo>
                  <a:cubicBezTo>
                    <a:pt x="99" y="32"/>
                    <a:pt x="153" y="32"/>
                    <a:pt x="187" y="66"/>
                  </a:cubicBezTo>
                  <a:cubicBezTo>
                    <a:pt x="203" y="82"/>
                    <a:pt x="212" y="104"/>
                    <a:pt x="212" y="127"/>
                  </a:cubicBezTo>
                  <a:cubicBezTo>
                    <a:pt x="212" y="150"/>
                    <a:pt x="203" y="172"/>
                    <a:pt x="187" y="188"/>
                  </a:cubicBezTo>
                  <a:cubicBezTo>
                    <a:pt x="170" y="204"/>
                    <a:pt x="149" y="213"/>
                    <a:pt x="126" y="213"/>
                  </a:cubicBezTo>
                  <a:close/>
                  <a:moveTo>
                    <a:pt x="91" y="151"/>
                  </a:moveTo>
                  <a:cubicBezTo>
                    <a:pt x="76" y="136"/>
                    <a:pt x="76" y="111"/>
                    <a:pt x="91" y="96"/>
                  </a:cubicBezTo>
                  <a:cubicBezTo>
                    <a:pt x="95" y="92"/>
                    <a:pt x="95" y="85"/>
                    <a:pt x="91" y="81"/>
                  </a:cubicBezTo>
                  <a:cubicBezTo>
                    <a:pt x="87" y="76"/>
                    <a:pt x="80" y="76"/>
                    <a:pt x="76" y="81"/>
                  </a:cubicBezTo>
                  <a:cubicBezTo>
                    <a:pt x="52" y="104"/>
                    <a:pt x="52" y="143"/>
                    <a:pt x="76" y="167"/>
                  </a:cubicBezTo>
                  <a:cubicBezTo>
                    <a:pt x="80" y="171"/>
                    <a:pt x="87" y="171"/>
                    <a:pt x="91" y="167"/>
                  </a:cubicBezTo>
                  <a:cubicBezTo>
                    <a:pt x="95" y="162"/>
                    <a:pt x="95" y="155"/>
                    <a:pt x="91" y="151"/>
                  </a:cubicBezTo>
                  <a:close/>
                </a:path>
              </a:pathLst>
            </a:custGeom>
            <a:solidFill>
              <a:schemeClr val="accent1"/>
            </a:solidFill>
            <a:ln cap="flat" w="15875">
              <a:noFill/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9157458" y="4605039"/>
            <a:ext cx="1792405" cy="1344639"/>
            <a:chOff x="404813" y="5860526"/>
            <a:chExt cx="1834017" cy="1344639"/>
          </a:xfrm>
        </p:grpSpPr>
        <p:grpSp>
          <p:nvGrpSpPr>
            <p:cNvPr id="43" name="Gruppieren 42"/>
            <p:cNvGrpSpPr/>
            <p:nvPr/>
          </p:nvGrpSpPr>
          <p:grpSpPr>
            <a:xfrm>
              <a:off x="404813" y="5860526"/>
              <a:ext cx="1408020" cy="276999"/>
              <a:chOff x="404813" y="5860526"/>
              <a:chExt cx="1408020" cy="276999"/>
            </a:xfrm>
          </p:grpSpPr>
          <p:sp>
            <p:nvSpPr>
              <p:cNvPr descr="© INSCALE GmbH, 26.05.2010 http://www.presentationload.com/" id="53" name="Rectangle 123"/>
              <p:cNvSpPr>
                <a:spLocks noChangeArrowheads="1"/>
              </p:cNvSpPr>
              <p:nvPr/>
            </p:nvSpPr>
            <p:spPr bwMode="gray">
              <a:xfrm>
                <a:off x="404813" y="5945024"/>
                <a:ext cx="180000" cy="108000"/>
              </a:xfrm>
              <a:prstGeom prst="roundRect">
                <a:avLst/>
              </a:prstGeom>
              <a:solidFill>
                <a:srgbClr val="4D4D4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54" name="Text Box 127"/>
              <p:cNvSpPr txBox="1">
                <a:spLocks noChangeArrowheads="1"/>
              </p:cNvSpPr>
              <p:nvPr/>
            </p:nvSpPr>
            <p:spPr bwMode="gray">
              <a:xfrm>
                <a:off x="584812" y="5861866"/>
                <a:ext cx="1216143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</a:t>
                </a:r>
              </a:p>
            </p:txBody>
          </p:sp>
        </p:grpSp>
        <p:grpSp>
          <p:nvGrpSpPr>
            <p:cNvPr id="44" name="Gruppieren 43"/>
            <p:cNvGrpSpPr/>
            <p:nvPr/>
          </p:nvGrpSpPr>
          <p:grpSpPr>
            <a:xfrm>
              <a:off x="404813" y="6216406"/>
              <a:ext cx="1834017" cy="276999"/>
              <a:chOff x="404813" y="6216406"/>
              <a:chExt cx="1834017" cy="276999"/>
            </a:xfrm>
          </p:grpSpPr>
          <p:sp>
            <p:nvSpPr>
              <p:cNvPr descr="© INSCALE GmbH, 26.05.2010 http://www.presentationload.com/" id="51" name="Rectangle 124"/>
              <p:cNvSpPr>
                <a:spLocks noChangeArrowheads="1"/>
              </p:cNvSpPr>
              <p:nvPr/>
            </p:nvSpPr>
            <p:spPr bwMode="gray">
              <a:xfrm>
                <a:off x="404813" y="6300904"/>
                <a:ext cx="180000" cy="108000"/>
              </a:xfrm>
              <a:prstGeom prst="roundRect">
                <a:avLst/>
              </a:prstGeom>
              <a:solidFill>
                <a:srgbClr val="80808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52" name="Text Box 128"/>
              <p:cNvSpPr txBox="1">
                <a:spLocks noChangeArrowheads="1"/>
              </p:cNvSpPr>
              <p:nvPr/>
            </p:nvSpPr>
            <p:spPr bwMode="gray">
              <a:xfrm>
                <a:off x="584814" y="6217746"/>
                <a:ext cx="1637980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 text</a:t>
                </a:r>
              </a:p>
            </p:txBody>
          </p:sp>
        </p:grpSp>
        <p:grpSp>
          <p:nvGrpSpPr>
            <p:cNvPr id="45" name="Gruppieren 44"/>
            <p:cNvGrpSpPr/>
            <p:nvPr/>
          </p:nvGrpSpPr>
          <p:grpSpPr>
            <a:xfrm>
              <a:off x="404813" y="6572286"/>
              <a:ext cx="1834016" cy="276999"/>
              <a:chOff x="404813" y="6572286"/>
              <a:chExt cx="1834016" cy="276999"/>
            </a:xfrm>
          </p:grpSpPr>
          <p:sp>
            <p:nvSpPr>
              <p:cNvPr descr="© INSCALE GmbH, 26.05.2010 http://www.presentationload.com/" id="49" name="_color1"/>
              <p:cNvSpPr>
                <a:spLocks noChangeArrowheads="1"/>
              </p:cNvSpPr>
              <p:nvPr/>
            </p:nvSpPr>
            <p:spPr bwMode="gray">
              <a:xfrm>
                <a:off x="404813" y="6656784"/>
                <a:ext cx="180000" cy="108000"/>
              </a:xfrm>
              <a:prstGeom prst="roundRect">
                <a:avLst/>
              </a:prstGeom>
              <a:solidFill>
                <a:srgbClr val="0050D2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50" name="Text Box 129"/>
              <p:cNvSpPr txBox="1">
                <a:spLocks noChangeArrowheads="1"/>
              </p:cNvSpPr>
              <p:nvPr/>
            </p:nvSpPr>
            <p:spPr bwMode="gray">
              <a:xfrm>
                <a:off x="584811" y="6573624"/>
                <a:ext cx="1637980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 text</a:t>
                </a:r>
              </a:p>
            </p:txBody>
          </p:sp>
        </p:grpSp>
        <p:grpSp>
          <p:nvGrpSpPr>
            <p:cNvPr id="46" name="Gruppieren 45"/>
            <p:cNvGrpSpPr/>
            <p:nvPr/>
          </p:nvGrpSpPr>
          <p:grpSpPr>
            <a:xfrm>
              <a:off x="404813" y="6928166"/>
              <a:ext cx="1408019" cy="276999"/>
              <a:chOff x="404813" y="6928166"/>
              <a:chExt cx="1408019" cy="276999"/>
            </a:xfrm>
          </p:grpSpPr>
          <p:sp>
            <p:nvSpPr>
              <p:cNvPr descr="© INSCALE GmbH, 26.05.2010 http://www.presentationload.com/" id="47" name="_color1"/>
              <p:cNvSpPr>
                <a:spLocks noChangeArrowheads="1"/>
              </p:cNvSpPr>
              <p:nvPr/>
            </p:nvSpPr>
            <p:spPr bwMode="gray">
              <a:xfrm>
                <a:off x="404813" y="7012664"/>
                <a:ext cx="180000" cy="108000"/>
              </a:xfrm>
              <a:prstGeom prst="roundRect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b="1" lang="de-DE" sz="4400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descr="© INSCALE GmbH, 26.05.2010 http://www.presentationload.com/" id="48" name="Text Box 130"/>
              <p:cNvSpPr txBox="1">
                <a:spLocks noChangeArrowheads="1"/>
              </p:cNvSpPr>
              <p:nvPr/>
            </p:nvSpPr>
            <p:spPr bwMode="gray">
              <a:xfrm>
                <a:off x="584813" y="6929506"/>
                <a:ext cx="1216143" cy="27432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anchor="ctr" anchorCtr="0" bIns="0" lIns="90000" rIns="0" tIns="0" wrap="none">
                <a:spAutoFit/>
              </a:bodyPr>
              <a:lstStyle/>
              <a:p>
                <a:pPr eaLnBrk="0" hangingPunct="0"/>
                <a:r>
                  <a:rPr lang="de-DE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Placeholder</a:t>
                </a:r>
              </a:p>
            </p:txBody>
          </p:sp>
        </p:grpSp>
      </p:grpSp>
      <p:sp>
        <p:nvSpPr>
          <p:cNvPr id="55" name="Text Box 13"/>
          <p:cNvSpPr txBox="1">
            <a:spLocks noChangeArrowheads="1"/>
          </p:cNvSpPr>
          <p:nvPr/>
        </p:nvSpPr>
        <p:spPr bwMode="gray">
          <a:xfrm>
            <a:off x="9157458" y="1526239"/>
            <a:ext cx="2145542" cy="2528400"/>
          </a:xfrm>
          <a:prstGeom prst="rect">
            <a:avLst/>
          </a:prstGeom>
          <a:noFill/>
          <a:ln algn="ctr" w="9525">
            <a:noFill/>
            <a:miter lim="800000"/>
          </a:ln>
        </p:spPr>
        <p:txBody>
          <a:bodyPr bIns="0" lIns="0" rIns="0" tIns="90000" wrap="square">
            <a:spAutoFit/>
          </a:bodyPr>
          <a:lstStyle/>
          <a:p>
            <a:r>
              <a:rPr b="1" lang="en-US" smtClean="0" sz="2000">
                <a:solidFill>
                  <a:srgbClr val="292929"/>
                </a:solidFill>
              </a:rPr>
              <a:t>Monday</a:t>
            </a:r>
            <a:br>
              <a:rPr b="1" lang="en-US" smtClean="0" sz="2000">
                <a:solidFill>
                  <a:srgbClr val="292929"/>
                </a:solidFill>
              </a:rPr>
            </a:br>
            <a:r>
              <a:rPr b="1" lang="en-US" smtClean="0" sz="2000">
                <a:solidFill>
                  <a:srgbClr val="292929"/>
                </a:solidFill>
              </a:rPr>
              <a:t>The text demonstrates how your own text will look when you replace the placeholder with your own text.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10.xml><?xml version="1.0" encoding="utf-8"?>
<a:theme xmlns:r="http://schemas.openxmlformats.org/officeDocument/2006/relationships"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5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6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7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8.xml><?xml version="1.0" encoding="utf-8"?>
<a:theme xmlns:r="http://schemas.openxmlformats.org/officeDocument/2006/relationships" xmlns:a="http://schemas.openxmlformats.org/drawingml/2006/main" name="">
  <a:themeElements>
    <a:clrScheme name="Standard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2A79FF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</a:ln>
      </a:spPr>
      <a:bodyPr/>
      <a:lstStyle>
        <a:defPPr>
          <a:defRPr dirty="0"/>
        </a:defPPr>
      </a:lst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9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576</Paragraphs>
  <Slides>24</Slides>
  <Notes>16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1">
      <vt:lpstr>Arial</vt:lpstr>
      <vt:lpstr>Calibri</vt:lpstr>
      <vt:lpstr>Wingdings</vt:lpstr>
      <vt:lpstr>Symbol</vt:lpstr>
      <vt:lpstr>Calibri Light</vt:lpstr>
      <vt:lpstr>Times New Roman</vt:lpstr>
      <vt:lpstr>Larissa-Design</vt:lpstr>
      <vt:lpstr>PowerPoint Presentation</vt:lpstr>
      <vt:lpstr>PowerPoint Presentation</vt:lpstr>
      <vt:lpstr>Insert the title of your presentation here</vt:lpstr>
      <vt:lpstr>Insert the title of your presentation here</vt:lpstr>
      <vt:lpstr>PowerPoint Presentation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Insert the title of your presentation here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2021-08-22T12:01:12Z</dcterms:created>
  <cp:lastPrinted>2021-08-22T12:01:12Z</cp:lastPrinted>
  <dcterms:modified xsi:type="dcterms:W3CDTF">2021-08-22T05:52:55Z</dcterms:modified>
  <cp:revision>1</cp:revision>
</cp:coreProperties>
</file>