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85" r:id="rId2"/>
    <p:sldMasterId id="2147483708" r:id="rId3"/>
  </p:sldMasterIdLst>
  <p:notesMasterIdLst>
    <p:notesMasterId r:id="rId4"/>
  </p:notesMasterIdLst>
  <p:sldIdLst>
    <p:sldId id="258" r:id="rId5"/>
    <p:sldId id="259" r:id="rId6"/>
    <p:sldId id="277" r:id="rId7"/>
    <p:sldId id="260" r:id="rId8"/>
    <p:sldId id="261" r:id="rId9"/>
    <p:sldId id="262" r:id="rId10"/>
    <p:sldId id="263" r:id="rId11"/>
    <p:sldId id="270" r:id="rId12"/>
    <p:sldId id="271" r:id="rId13"/>
    <p:sldId id="272" r:id="rId14"/>
    <p:sldId id="273" r:id="rId15"/>
    <p:sldId id="274" r:id="rId16"/>
    <p:sldId id="276" r:id="rId17"/>
    <p:sldId id="275" r:id="rId18"/>
    <p:sldId id="279" r:id="rId19"/>
    <p:sldId id="281" r:id="rId20"/>
    <p:sldId id="266" r:id="rId21"/>
    <p:sldId id="267" r:id="rId22"/>
    <p:sldId id="268" r:id="rId23"/>
  </p:sldIdLst>
  <p:sldSz cx="12192000" cy="6858000"/>
  <p:notesSz cx="6858000" cy="9144000"/>
  <p:custDataLst>
    <p:tags r:id="rId2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6.xml" Type="http://schemas.openxmlformats.org/officeDocument/2006/relationships/slide"/><Relationship Id="rId11" Target="slides/slide7.xml" Type="http://schemas.openxmlformats.org/officeDocument/2006/relationships/slide"/><Relationship Id="rId12" Target="slides/slide8.xml" Type="http://schemas.openxmlformats.org/officeDocument/2006/relationships/slide"/><Relationship Id="rId13" Target="slides/slide9.xml" Type="http://schemas.openxmlformats.org/officeDocument/2006/relationships/slide"/><Relationship Id="rId14" Target="slides/slide10.xml" Type="http://schemas.openxmlformats.org/officeDocument/2006/relationships/slide"/><Relationship Id="rId15" Target="slides/slide11.xml" Type="http://schemas.openxmlformats.org/officeDocument/2006/relationships/slide"/><Relationship Id="rId16" Target="slides/slide12.xml" Type="http://schemas.openxmlformats.org/officeDocument/2006/relationships/slide"/><Relationship Id="rId17" Target="slides/slide13.xml" Type="http://schemas.openxmlformats.org/officeDocument/2006/relationships/slide"/><Relationship Id="rId18" Target="slides/slide14.xml" Type="http://schemas.openxmlformats.org/officeDocument/2006/relationships/slide"/><Relationship Id="rId19" Target="slides/slide15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6.xml" Type="http://schemas.openxmlformats.org/officeDocument/2006/relationships/slide"/><Relationship Id="rId21" Target="slides/slide17.xml" Type="http://schemas.openxmlformats.org/officeDocument/2006/relationships/slide"/><Relationship Id="rId22" Target="slides/slide18.xml" Type="http://schemas.openxmlformats.org/officeDocument/2006/relationships/slide"/><Relationship Id="rId23" Target="slides/slide19.xml" Type="http://schemas.openxmlformats.org/officeDocument/2006/relationships/slide"/><Relationship Id="rId24" Target="tags/tag1.xml" Type="http://schemas.openxmlformats.org/officeDocument/2006/relationships/tags"/><Relationship Id="rId25" Target="presProps.xml" Type="http://schemas.openxmlformats.org/officeDocument/2006/relationships/presProps"/><Relationship Id="rId26" Target="viewProps.xml" Type="http://schemas.openxmlformats.org/officeDocument/2006/relationships/viewProps"/><Relationship Id="rId27" Target="theme/theme1.xml" Type="http://schemas.openxmlformats.org/officeDocument/2006/relationships/theme"/><Relationship Id="rId28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notesMasters/notesMaster1.xml" Type="http://schemas.openxmlformats.org/officeDocument/2006/relationships/notesMaster"/><Relationship Id="rId5" Target="slides/slide1.xml" Type="http://schemas.openxmlformats.org/officeDocument/2006/relationships/slide"/><Relationship Id="rId6" Target="slides/slide2.xml" Type="http://schemas.openxmlformats.org/officeDocument/2006/relationships/slide"/><Relationship Id="rId7" Target="slides/slide3.xml" Type="http://schemas.openxmlformats.org/officeDocument/2006/relationships/slide"/><Relationship Id="rId8" Target="slides/slide4.xml" Type="http://schemas.openxmlformats.org/officeDocument/2006/relationships/slide"/><Relationship Id="rId9" Target="slides/slide5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4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099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1CDF8F67-9390-43EB-BB9E-0B3E31309005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15364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101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03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D754C250-CE78-40C6-BF8F-CEF18631CF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52898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054DB-BF26-47F3-84C2-82A987F77867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D8A5D-BDE3-4FF2-9B57-3894A4701E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41541995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66FA-ABD1-4AA6-8AB0-B8898EFE406B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07911-DE89-4E11-A3E0-53000A8A5E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75154789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53663-3234-4A49-84F7-62A33B7C3F41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C3923-AF79-49DE-9278-7E4F2FAB6D9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71744945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  <p:extLst>
      <p:ext uri="{BB962C8B-B14F-4D97-AF65-F5344CB8AC3E}">
        <p14:creationId val="233529253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422724463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1493539244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83677262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740341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val="272020497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4110935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66763895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63838-70EB-4FDE-BE5E-AF31A2A50C14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199B1-A192-4DDF-9497-7077F39E74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3982470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val="3811925682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81986071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val="293099644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BD579CB-71FF-4174-9DD8-9E38DBB95F74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F46D4A5-8CFF-4205-B954-3304E417C3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8456483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F4EDEAB-590E-4EA2-B4AF-41A159394D3F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2796013-7439-4CAC-9A41-4C5283F7ED0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85508074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5F4310-6D85-474C-9CE8-D3E8F06EA618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06D5F85-4A3F-4094-814A-DA81C50F80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56158204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4FFF3B-1222-44A7-93EA-D32CA601126A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E94A53A-4ECA-4818-9A9A-4016A624244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38795383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5D66F0A-FE4C-4151-9B8E-BAFF77335E67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C5C5E83-1740-44ED-BB51-86DFE0F7EB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75798775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0A51D2-2EE6-436C-B986-277F47334230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5BA674-38D0-42BC-920B-EBAF098AA9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30784682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6272BC-0A9F-4CAE-8748-A15513729CF2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5242F13-C720-42FC-BECD-F321633CBCF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32296748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36133-505A-49A3-BBB2-AECCB2D027DA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6A631-47A4-4D31-9EE7-82FB371CEE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8306123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57495D-8B8E-497F-AD68-DB3DA4C29661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890798-10B5-4A48-B2B0-6E061C392C1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24004803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39E3BBD-1961-4F69-888B-D428B94A05A5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15E86C-FA39-46E0-B4F1-23A28C09CA3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01908255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B82A963-DF38-44EF-97DE-C75591F9D22A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D4B308-956C-4671-9BE4-7C26686B3D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29669566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D92B1B-6EFE-43A6-9B20-FC7CC200B53B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6D1A1ED-888E-459D-BAC1-F4FFEB49A6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20030102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27AD-DAC4-4726-8009-12045F87B596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8DE80-E5AF-4728-A9AD-869D2A578B4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631874493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7BC0E-0324-47A2-8716-FBB179875A17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2BCB7-0583-456A-9CF4-413575CFCA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937074735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79378-552C-4BD1-A34B-FEBB1105F1E8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FA572-512D-42D6-952E-AB023F1EB2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9091570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3CBCA-0311-42CC-927B-2478BB14ACBB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51423-A8E8-4FF4-BE7D-E52838590A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6906027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702E4-5B4B-44D2-B4E9-AB93309DA927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578CF-B660-4C4D-BA3F-1A871DE622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535647467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8791D-1A4A-4DC4-916D-31E3E7710418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F2577-69A6-4440-9579-E98975134F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706872228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10" Target="../slideLayouts/slideLayout32.xml" Type="http://schemas.openxmlformats.org/officeDocument/2006/relationships/slideLayout"/><Relationship Id="rId11" Target="../slideLayouts/slideLayout33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24.xml" Type="http://schemas.openxmlformats.org/officeDocument/2006/relationships/slideLayout"/><Relationship Id="rId3" Target="../slideLayouts/slideLayout25.xml" Type="http://schemas.openxmlformats.org/officeDocument/2006/relationships/slideLayout"/><Relationship Id="rId4" Target="../slideLayouts/slideLayout26.xml" Type="http://schemas.openxmlformats.org/officeDocument/2006/relationships/slideLayout"/><Relationship Id="rId5" Target="../slideLayouts/slideLayout27.xml" Type="http://schemas.openxmlformats.org/officeDocument/2006/relationships/slideLayout"/><Relationship Id="rId6" Target="../slideLayouts/slideLayout28.xml" Type="http://schemas.openxmlformats.org/officeDocument/2006/relationships/slideLayout"/><Relationship Id="rId7" Target="../slideLayouts/slideLayout29.xml" Type="http://schemas.openxmlformats.org/officeDocument/2006/relationships/slideLayout"/><Relationship Id="rId8" Target="../slideLayouts/slideLayout30.xml" Type="http://schemas.openxmlformats.org/officeDocument/2006/relationships/slideLayout"/><Relationship Id="rId9" Target="../slideLayouts/slideLayout3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BF360E-E2A5-4CC9-8BF7-C835EF8C3BEA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AE70F18-97DF-45EE-9429-D3459EF29E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3C69E3E-3DDC-417E-A007-97DD6844B2AF}" type="datetimeFigureOut">
              <a:rPr lang="zh-CN" altLang="en-US"/>
              <a:pPr>
                <a:defRPr/>
              </a:pPr>
              <a:t>2018/6/2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650AD22D-FF14-4246-945E-C1E9F3F45F8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ransition/>
  <p:timing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png" Type="http://schemas.openxmlformats.org/officeDocument/2006/relationships/image"/><Relationship Id="rId4" Target="../media/image1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16.jpeg" Type="http://schemas.openxmlformats.org/officeDocument/2006/relationships/image"/><Relationship Id="rId4" Target="../media/image17.jpeg" Type="http://schemas.openxmlformats.org/officeDocument/2006/relationships/image"/><Relationship Id="rId5" Target="../media/image18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png" Type="http://schemas.openxmlformats.org/officeDocument/2006/relationships/image"/><Relationship Id="rId4" Target="../media/image21.png" Type="http://schemas.openxmlformats.org/officeDocument/2006/relationships/image"/><Relationship Id="rId5" Target="../media/image2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png" Type="http://schemas.openxmlformats.org/officeDocument/2006/relationships/image"/><Relationship Id="rId4" Target="../media/image2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6386" name="组合 1"/>
          <p:cNvGrpSpPr/>
          <p:nvPr/>
        </p:nvGrpSpPr>
        <p:grpSpPr>
          <a:xfrm>
            <a:off x="241300" y="0"/>
            <a:ext cx="11950700" cy="6858000"/>
            <a:chExt cx="11950700" cy="6858000"/>
          </a:xfrm>
        </p:grpSpPr>
        <p:pic>
          <p:nvPicPr>
            <p:cNvPr id="16392" name="图片 3"/>
            <p:cNvPicPr>
              <a:picLocks noChangeArrowheads="1"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val="0"/>
                </a:ext>
              </a:extLst>
            </a:blip>
            <a:srcRect r="1981"/>
            <a:stretch>
              <a:fillRect/>
            </a:stretch>
          </p:blipFill>
          <p:spPr bwMode="auto">
            <a:xfrm>
              <a:off x="0" y="0"/>
              <a:ext cx="119507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3" name="椭圆 13"/>
            <p:cNvSpPr>
              <a:spLocks noChangeArrowheads="1"/>
            </p:cNvSpPr>
            <p:nvPr/>
          </p:nvSpPr>
          <p:spPr bwMode="auto">
            <a:xfrm rot="3427999">
              <a:off x="4897888" y="-139662"/>
              <a:ext cx="1211327" cy="1600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800">
                <a:solidFill>
                  <a:srgbClr val="FFFFFF"/>
                </a:solidFill>
              </a:endParaRPr>
            </a:p>
          </p:txBody>
        </p:sp>
      </p:grpSp>
      <p:sp>
        <p:nvSpPr>
          <p:cNvPr id="16387" name="文本框 4"/>
          <p:cNvSpPr txBox="1">
            <a:spLocks noChangeArrowheads="1"/>
          </p:cNvSpPr>
          <p:nvPr/>
        </p:nvSpPr>
        <p:spPr bwMode="auto">
          <a:xfrm>
            <a:off x="376238" y="669925"/>
            <a:ext cx="54879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5400">
                <a:solidFill>
                  <a:srgbClr val="00A5E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POWERPOINT</a:t>
            </a:r>
          </a:p>
        </p:txBody>
      </p:sp>
      <p:sp>
        <p:nvSpPr>
          <p:cNvPr id="16388" name="椭圆 7"/>
          <p:cNvSpPr>
            <a:spLocks noChangeArrowheads="1"/>
          </p:cNvSpPr>
          <p:nvPr/>
        </p:nvSpPr>
        <p:spPr bwMode="auto">
          <a:xfrm rot="2184271">
            <a:off x="2744788" y="3152775"/>
            <a:ext cx="1211262" cy="134937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16389" name="文本框 10"/>
          <p:cNvSpPr txBox="1">
            <a:spLocks noChangeArrowheads="1"/>
          </p:cNvSpPr>
          <p:nvPr/>
        </p:nvSpPr>
        <p:spPr bwMode="auto">
          <a:xfrm>
            <a:off x="377825" y="1377950"/>
            <a:ext cx="45497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5400">
                <a:solidFill>
                  <a:srgbClr val="00A5E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TEMPLATE</a:t>
            </a:r>
          </a:p>
        </p:txBody>
      </p:sp>
      <p:sp>
        <p:nvSpPr>
          <p:cNvPr id="16390" name="文本框 11"/>
          <p:cNvSpPr txBox="1">
            <a:spLocks noChangeArrowheads="1"/>
          </p:cNvSpPr>
          <p:nvPr/>
        </p:nvSpPr>
        <p:spPr bwMode="auto">
          <a:xfrm>
            <a:off x="427038" y="2300288"/>
            <a:ext cx="216058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00A5E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汇报人：XXX</a:t>
            </a:r>
          </a:p>
        </p:txBody>
      </p:sp>
      <p:sp>
        <p:nvSpPr>
          <p:cNvPr id="16391" name="文本框 12"/>
          <p:cNvSpPr txBox="1">
            <a:spLocks noChangeArrowheads="1"/>
          </p:cNvSpPr>
          <p:nvPr/>
        </p:nvSpPr>
        <p:spPr bwMode="auto">
          <a:xfrm>
            <a:off x="427038" y="2727325"/>
            <a:ext cx="2211387" cy="39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rgbClr val="00A5E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日期：XXX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5603" name="Freeform 70"/>
          <p:cNvSpPr/>
          <p:nvPr/>
        </p:nvSpPr>
        <p:spPr bwMode="auto">
          <a:xfrm rot="5400000">
            <a:off x="2270918" y="2672557"/>
            <a:ext cx="639763" cy="1828800"/>
          </a:xfrm>
          <a:custGeom>
            <a:gdLst>
              <a:gd fmla="*/ 2147483646 w 465" name="T0"/>
              <a:gd fmla="*/ 2147483646 h 644" name="T1"/>
              <a:gd fmla="*/ 0 w 465" name="T2"/>
              <a:gd fmla="*/ 0 h 644" name="T3"/>
              <a:gd fmla="*/ 0 w 465" name="T4"/>
              <a:gd fmla="*/ 2147483646 h 644" name="T5"/>
              <a:gd fmla="*/ 2147483646 w 465" name="T6"/>
              <a:gd fmla="*/ 2147483646 h 644" name="T7"/>
              <a:gd fmla="*/ 2147483646 w 465" name="T8"/>
              <a:gd fmla="*/ 2147483646 h 64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65" name="T15"/>
              <a:gd fmla="*/ 0 h 644" name="T16"/>
              <a:gd fmla="*/ 465 w 465" name="T17"/>
              <a:gd fmla="*/ 644 h 64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44" w="465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604" name="Freeform 73"/>
          <p:cNvSpPr/>
          <p:nvPr/>
        </p:nvSpPr>
        <p:spPr bwMode="auto">
          <a:xfrm rot="5400000">
            <a:off x="3813175" y="2516188"/>
            <a:ext cx="1025525" cy="1755775"/>
          </a:xfrm>
          <a:custGeom>
            <a:gdLst>
              <a:gd fmla="*/ 2147483646 w 746" name="T0"/>
              <a:gd fmla="*/ 2147483646 h 618" name="T1"/>
              <a:gd fmla="*/ 0 w 746" name="T2"/>
              <a:gd fmla="*/ 0 h 618" name="T3"/>
              <a:gd fmla="*/ 0 w 746" name="T4"/>
              <a:gd fmla="*/ 2147483646 h 618" name="T5"/>
              <a:gd fmla="*/ 2147483646 w 746" name="T6"/>
              <a:gd fmla="*/ 2147483646 h 618" name="T7"/>
              <a:gd fmla="*/ 2147483646 w 746" name="T8"/>
              <a:gd fmla="*/ 2147483646 h 61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746" name="T15"/>
              <a:gd fmla="*/ 0 h 618" name="T16"/>
              <a:gd fmla="*/ 746 w 746" name="T17"/>
              <a:gd fmla="*/ 618 h 618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18" w="746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605" name="Freeform 76"/>
          <p:cNvSpPr/>
          <p:nvPr/>
        </p:nvSpPr>
        <p:spPr bwMode="auto">
          <a:xfrm rot="5400000">
            <a:off x="9200356" y="2672557"/>
            <a:ext cx="639763" cy="1828800"/>
          </a:xfrm>
          <a:custGeom>
            <a:gdLst>
              <a:gd fmla="*/ 2147483646 w 465" name="T0"/>
              <a:gd fmla="*/ 2147483646 h 644" name="T1"/>
              <a:gd fmla="*/ 0 w 465" name="T2"/>
              <a:gd fmla="*/ 2147483646 h 644" name="T3"/>
              <a:gd fmla="*/ 0 w 465" name="T4"/>
              <a:gd fmla="*/ 2147483646 h 644" name="T5"/>
              <a:gd fmla="*/ 2147483646 w 465" name="T6"/>
              <a:gd fmla="*/ 0 h 644" name="T7"/>
              <a:gd fmla="*/ 2147483646 w 465" name="T8"/>
              <a:gd fmla="*/ 2147483646 h 64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465" name="T15"/>
              <a:gd fmla="*/ 0 h 644" name="T16"/>
              <a:gd fmla="*/ 465 w 465" name="T17"/>
              <a:gd fmla="*/ 644 h 64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44" w="465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606" name="Freeform 79"/>
          <p:cNvSpPr/>
          <p:nvPr/>
        </p:nvSpPr>
        <p:spPr bwMode="auto">
          <a:xfrm rot="5400000">
            <a:off x="7273925" y="2517776"/>
            <a:ext cx="1025525" cy="1752600"/>
          </a:xfrm>
          <a:custGeom>
            <a:gdLst>
              <a:gd fmla="*/ 2147483646 w 746" name="T0"/>
              <a:gd fmla="*/ 2147483646 h 617" name="T1"/>
              <a:gd fmla="*/ 0 w 746" name="T2"/>
              <a:gd fmla="*/ 2147483646 h 617" name="T3"/>
              <a:gd fmla="*/ 0 w 746" name="T4"/>
              <a:gd fmla="*/ 2147483646 h 617" name="T5"/>
              <a:gd fmla="*/ 2147483646 w 746" name="T6"/>
              <a:gd fmla="*/ 0 h 617" name="T7"/>
              <a:gd fmla="*/ 2147483646 w 746" name="T8"/>
              <a:gd fmla="*/ 2147483646 h 61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746" name="T15"/>
              <a:gd fmla="*/ 0 h 617" name="T16"/>
              <a:gd fmla="*/ 746 w 746" name="T17"/>
              <a:gd fmla="*/ 617 h 61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17" w="746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607" name="Freeform 81"/>
          <p:cNvSpPr/>
          <p:nvPr/>
        </p:nvSpPr>
        <p:spPr bwMode="auto">
          <a:xfrm rot="5400000">
            <a:off x="5351463" y="2290762"/>
            <a:ext cx="1411288" cy="1820863"/>
          </a:xfrm>
          <a:custGeom>
            <a:gdLst>
              <a:gd fmla="*/ 2147483646 w 1027" name="T0"/>
              <a:gd fmla="*/ 2147483646 h 641" name="T1"/>
              <a:gd fmla="*/ 0 w 1027" name="T2"/>
              <a:gd fmla="*/ 2147483646 h 641" name="T3"/>
              <a:gd fmla="*/ 0 w 1027" name="T4"/>
              <a:gd fmla="*/ 2147483646 h 641" name="T5"/>
              <a:gd fmla="*/ 2147483646 w 1027" name="T6"/>
              <a:gd fmla="*/ 0 h 641" name="T7"/>
              <a:gd fmla="*/ 2147483646 w 1027" name="T8"/>
              <a:gd fmla="*/ 2147483646 h 641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27" name="T15"/>
              <a:gd fmla="*/ 0 h 641" name="T16"/>
              <a:gd fmla="*/ 1027 w 1027" name="T17"/>
              <a:gd fmla="*/ 641 h 641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41" w="1027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608" name="Oval 36"/>
          <p:cNvSpPr>
            <a:spLocks noChangeArrowheads="1"/>
          </p:cNvSpPr>
          <p:nvPr/>
        </p:nvSpPr>
        <p:spPr bwMode="auto">
          <a:xfrm>
            <a:off x="2200275" y="3763963"/>
            <a:ext cx="285750" cy="285750"/>
          </a:xfrm>
          <a:prstGeom prst="ellipse">
            <a:avLst/>
          </a:prstGeom>
          <a:solidFill>
            <a:srgbClr val="7F7F7F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1</a:t>
            </a:r>
          </a:p>
        </p:txBody>
      </p:sp>
      <p:sp>
        <p:nvSpPr>
          <p:cNvPr id="25609" name="Oval 38"/>
          <p:cNvSpPr>
            <a:spLocks noChangeArrowheads="1"/>
          </p:cNvSpPr>
          <p:nvPr/>
        </p:nvSpPr>
        <p:spPr bwMode="auto">
          <a:xfrm>
            <a:off x="4038600" y="3763963"/>
            <a:ext cx="284163" cy="285750"/>
          </a:xfrm>
          <a:prstGeom prst="ellipse">
            <a:avLst/>
          </a:prstGeom>
          <a:solidFill>
            <a:srgbClr val="00A5E0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</a:t>
            </a:r>
          </a:p>
        </p:txBody>
      </p:sp>
      <p:sp>
        <p:nvSpPr>
          <p:cNvPr id="25610" name="Oval 40"/>
          <p:cNvSpPr>
            <a:spLocks noChangeArrowheads="1"/>
          </p:cNvSpPr>
          <p:nvPr/>
        </p:nvSpPr>
        <p:spPr bwMode="auto">
          <a:xfrm>
            <a:off x="5911850" y="3763963"/>
            <a:ext cx="284163" cy="285750"/>
          </a:xfrm>
          <a:prstGeom prst="ellipse">
            <a:avLst/>
          </a:prstGeom>
          <a:solidFill>
            <a:srgbClr val="0075BB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3</a:t>
            </a:r>
          </a:p>
        </p:txBody>
      </p:sp>
      <p:sp>
        <p:nvSpPr>
          <p:cNvPr id="25611" name="Oval 42"/>
          <p:cNvSpPr>
            <a:spLocks noChangeArrowheads="1"/>
          </p:cNvSpPr>
          <p:nvPr/>
        </p:nvSpPr>
        <p:spPr bwMode="auto">
          <a:xfrm>
            <a:off x="7754938" y="3763963"/>
            <a:ext cx="284162" cy="285750"/>
          </a:xfrm>
          <a:prstGeom prst="ellipse">
            <a:avLst/>
          </a:prstGeom>
          <a:solidFill>
            <a:srgbClr val="00A5E0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4</a:t>
            </a:r>
          </a:p>
        </p:txBody>
      </p:sp>
      <p:sp>
        <p:nvSpPr>
          <p:cNvPr id="25612" name="Oval 44"/>
          <p:cNvSpPr>
            <a:spLocks noChangeArrowheads="1"/>
          </p:cNvSpPr>
          <p:nvPr/>
        </p:nvSpPr>
        <p:spPr bwMode="auto">
          <a:xfrm>
            <a:off x="9598025" y="3763963"/>
            <a:ext cx="284163" cy="285750"/>
          </a:xfrm>
          <a:prstGeom prst="ellipse">
            <a:avLst/>
          </a:prstGeom>
          <a:solidFill>
            <a:srgbClr val="7F7F7F"/>
          </a:solidFill>
          <a:ln w="28575">
            <a:solidFill>
              <a:schemeClr val="bg1"/>
            </a:solidFill>
            <a:round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5</a:t>
            </a:r>
          </a:p>
        </p:txBody>
      </p:sp>
      <p:pic>
        <p:nvPicPr>
          <p:cNvPr id="25613" name="Group 3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803900" y="2000250"/>
            <a:ext cx="5000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Group 7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462463" y="2305050"/>
            <a:ext cx="444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Group 8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2828925" y="2687638"/>
            <a:ext cx="35242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Group 8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265988" y="2298700"/>
            <a:ext cx="457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7" name="Freeform 2890"/>
          <p:cNvSpPr>
            <a:spLocks noEditPoints="1"/>
          </p:cNvSpPr>
          <p:nvPr/>
        </p:nvSpPr>
        <p:spPr bwMode="auto">
          <a:xfrm>
            <a:off x="9134475" y="2844800"/>
            <a:ext cx="352425" cy="288925"/>
          </a:xfrm>
          <a:custGeom>
            <a:gdLst>
              <a:gd fmla="*/ 2147483646 w 719" name="T0"/>
              <a:gd fmla="*/ 2147483646 h 586" name="T1"/>
              <a:gd fmla="*/ 2147483646 w 719" name="T2"/>
              <a:gd fmla="*/ 2147483646 h 586" name="T3"/>
              <a:gd fmla="*/ 2147483646 w 719" name="T4"/>
              <a:gd fmla="*/ 2147483646 h 586" name="T5"/>
              <a:gd fmla="*/ 2147483646 w 719" name="T6"/>
              <a:gd fmla="*/ 2147483646 h 586" name="T7"/>
              <a:gd fmla="*/ 2147483646 w 719" name="T8"/>
              <a:gd fmla="*/ 2147483646 h 586" name="T9"/>
              <a:gd fmla="*/ 2147483646 w 719" name="T10"/>
              <a:gd fmla="*/ 2147483646 h 586" name="T11"/>
              <a:gd fmla="*/ 2147483646 w 719" name="T12"/>
              <a:gd fmla="*/ 2147483646 h 586" name="T13"/>
              <a:gd fmla="*/ 2147483646 w 719" name="T14"/>
              <a:gd fmla="*/ 2147483646 h 586" name="T15"/>
              <a:gd fmla="*/ 2147483646 w 719" name="T16"/>
              <a:gd fmla="*/ 2147483646 h 586" name="T17"/>
              <a:gd fmla="*/ 2147483646 w 719" name="T18"/>
              <a:gd fmla="*/ 2147483646 h 586" name="T19"/>
              <a:gd fmla="*/ 2147483646 w 719" name="T20"/>
              <a:gd fmla="*/ 2147483646 h 586" name="T21"/>
              <a:gd fmla="*/ 2147483646 w 719" name="T22"/>
              <a:gd fmla="*/ 2147483646 h 586" name="T23"/>
              <a:gd fmla="*/ 2147483646 w 719" name="T24"/>
              <a:gd fmla="*/ 2147483646 h 586" name="T25"/>
              <a:gd fmla="*/ 2147483646 w 719" name="T26"/>
              <a:gd fmla="*/ 2147483646 h 586" name="T27"/>
              <a:gd fmla="*/ 2147483646 w 719" name="T28"/>
              <a:gd fmla="*/ 2147483646 h 586" name="T29"/>
              <a:gd fmla="*/ 2147483646 w 719" name="T30"/>
              <a:gd fmla="*/ 2147483646 h 586" name="T31"/>
              <a:gd fmla="*/ 2147483646 w 719" name="T32"/>
              <a:gd fmla="*/ 2147483646 h 586" name="T33"/>
              <a:gd fmla="*/ 2147483646 w 719" name="T34"/>
              <a:gd fmla="*/ 2147483646 h 586" name="T35"/>
              <a:gd fmla="*/ 2147483646 w 719" name="T36"/>
              <a:gd fmla="*/ 2147483646 h 586" name="T37"/>
              <a:gd fmla="*/ 2147483646 w 719" name="T38"/>
              <a:gd fmla="*/ 2147483646 h 586" name="T39"/>
              <a:gd fmla="*/ 2147483646 w 719" name="T40"/>
              <a:gd fmla="*/ 2147483646 h 586" name="T41"/>
              <a:gd fmla="*/ 2147483646 w 719" name="T42"/>
              <a:gd fmla="*/ 2147483646 h 586" name="T43"/>
              <a:gd fmla="*/ 2147483646 w 719" name="T44"/>
              <a:gd fmla="*/ 2147483646 h 586" name="T45"/>
              <a:gd fmla="*/ 2147483646 w 719" name="T46"/>
              <a:gd fmla="*/ 2147483646 h 586" name="T47"/>
              <a:gd fmla="*/ 2147483646 w 719" name="T48"/>
              <a:gd fmla="*/ 2147483646 h 586" name="T49"/>
              <a:gd fmla="*/ 2147483646 w 719" name="T50"/>
              <a:gd fmla="*/ 2147483646 h 586" name="T51"/>
              <a:gd fmla="*/ 2147483646 w 719" name="T52"/>
              <a:gd fmla="*/ 2147483646 h 586" name="T53"/>
              <a:gd fmla="*/ 2147483646 w 719" name="T54"/>
              <a:gd fmla="*/ 2147483646 h 586" name="T55"/>
              <a:gd fmla="*/ 2147483646 w 719" name="T56"/>
              <a:gd fmla="*/ 2147483646 h 586" name="T57"/>
              <a:gd fmla="*/ 2147483646 w 719" name="T58"/>
              <a:gd fmla="*/ 2147483646 h 586" name="T59"/>
              <a:gd fmla="*/ 2147483646 w 719" name="T60"/>
              <a:gd fmla="*/ 2147483646 h 586" name="T61"/>
              <a:gd fmla="*/ 2147483646 w 719" name="T62"/>
              <a:gd fmla="*/ 2147483646 h 586" name="T63"/>
              <a:gd fmla="*/ 2147483646 w 719" name="T64"/>
              <a:gd fmla="*/ 2147483646 h 586" name="T65"/>
              <a:gd fmla="*/ 2147483646 w 719" name="T66"/>
              <a:gd fmla="*/ 2147483646 h 586" name="T67"/>
              <a:gd fmla="*/ 2147483646 w 719" name="T68"/>
              <a:gd fmla="*/ 0 h 586" name="T69"/>
              <a:gd fmla="*/ 2147483646 w 719" name="T70"/>
              <a:gd fmla="*/ 2147483646 h 586" name="T71"/>
              <a:gd fmla="*/ 2147483646 w 719" name="T72"/>
              <a:gd fmla="*/ 2147483646 h 586" name="T73"/>
              <a:gd fmla="*/ 2147483646 w 719" name="T74"/>
              <a:gd fmla="*/ 2147483646 h 586" name="T75"/>
              <a:gd fmla="*/ 2147483646 w 719" name="T76"/>
              <a:gd fmla="*/ 2147483646 h 586" name="T77"/>
              <a:gd fmla="*/ 2147483646 w 719" name="T78"/>
              <a:gd fmla="*/ 2147483646 h 586" name="T79"/>
              <a:gd fmla="*/ 2147483646 w 719" name="T80"/>
              <a:gd fmla="*/ 2147483646 h 586" name="T81"/>
              <a:gd fmla="*/ 2147483646 w 719" name="T82"/>
              <a:gd fmla="*/ 2147483646 h 586" name="T83"/>
              <a:gd fmla="*/ 2147483646 w 719" name="T84"/>
              <a:gd fmla="*/ 2147483646 h 586" name="T85"/>
              <a:gd fmla="*/ 2147483646 w 719" name="T86"/>
              <a:gd fmla="*/ 2147483646 h 586" name="T87"/>
              <a:gd fmla="*/ 2147483646 w 719" name="T88"/>
              <a:gd fmla="*/ 2147483646 h 586" name="T89"/>
              <a:gd fmla="*/ 2147483646 w 719" name="T90"/>
              <a:gd fmla="*/ 2147483646 h 586" name="T91"/>
              <a:gd fmla="*/ 2147483646 w 719" name="T92"/>
              <a:gd fmla="*/ 2147483646 h 586" name="T93"/>
              <a:gd fmla="*/ 2147483646 w 719" name="T94"/>
              <a:gd fmla="*/ 2147483646 h 586" name="T95"/>
              <a:gd fmla="*/ 2147483646 w 719" name="T96"/>
              <a:gd fmla="*/ 2147483646 h 586" name="T97"/>
              <a:gd fmla="*/ 2147483646 w 719" name="T98"/>
              <a:gd fmla="*/ 0 h 58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w 719" name="T150"/>
              <a:gd fmla="*/ 0 h 586" name="T151"/>
              <a:gd fmla="*/ 719 w 719" name="T152"/>
              <a:gd fmla="*/ 586 h 586" name="T153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T153" l="T150" r="T152" t="T151"/>
            <a:pathLst>
              <a:path h="586" w="719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5618" name="Freeform 2890"/>
          <p:cNvSpPr>
            <a:spLocks noEditPoints="1"/>
          </p:cNvSpPr>
          <p:nvPr/>
        </p:nvSpPr>
        <p:spPr bwMode="auto">
          <a:xfrm flipH="1">
            <a:off x="8751888" y="2768600"/>
            <a:ext cx="350837" cy="287338"/>
          </a:xfrm>
          <a:custGeom>
            <a:gdLst>
              <a:gd fmla="*/ 2147483646 w 719" name="T0"/>
              <a:gd fmla="*/ 2147483646 h 586" name="T1"/>
              <a:gd fmla="*/ 2147483646 w 719" name="T2"/>
              <a:gd fmla="*/ 2147483646 h 586" name="T3"/>
              <a:gd fmla="*/ 2147483646 w 719" name="T4"/>
              <a:gd fmla="*/ 2147483646 h 586" name="T5"/>
              <a:gd fmla="*/ 2147483646 w 719" name="T6"/>
              <a:gd fmla="*/ 2147483646 h 586" name="T7"/>
              <a:gd fmla="*/ 2147483646 w 719" name="T8"/>
              <a:gd fmla="*/ 2147483646 h 586" name="T9"/>
              <a:gd fmla="*/ 2147483646 w 719" name="T10"/>
              <a:gd fmla="*/ 2147483646 h 586" name="T11"/>
              <a:gd fmla="*/ 2147483646 w 719" name="T12"/>
              <a:gd fmla="*/ 2147483646 h 586" name="T13"/>
              <a:gd fmla="*/ 2147483646 w 719" name="T14"/>
              <a:gd fmla="*/ 2147483646 h 586" name="T15"/>
              <a:gd fmla="*/ 2147483646 w 719" name="T16"/>
              <a:gd fmla="*/ 2147483646 h 586" name="T17"/>
              <a:gd fmla="*/ 2147483646 w 719" name="T18"/>
              <a:gd fmla="*/ 2147483646 h 586" name="T19"/>
              <a:gd fmla="*/ 2147483646 w 719" name="T20"/>
              <a:gd fmla="*/ 2147483646 h 586" name="T21"/>
              <a:gd fmla="*/ 2147483646 w 719" name="T22"/>
              <a:gd fmla="*/ 2147483646 h 586" name="T23"/>
              <a:gd fmla="*/ 2147483646 w 719" name="T24"/>
              <a:gd fmla="*/ 2147483646 h 586" name="T25"/>
              <a:gd fmla="*/ 2147483646 w 719" name="T26"/>
              <a:gd fmla="*/ 2147483646 h 586" name="T27"/>
              <a:gd fmla="*/ 2147483646 w 719" name="T28"/>
              <a:gd fmla="*/ 2147483646 h 586" name="T29"/>
              <a:gd fmla="*/ 2147483646 w 719" name="T30"/>
              <a:gd fmla="*/ 2147483646 h 586" name="T31"/>
              <a:gd fmla="*/ 2147483646 w 719" name="T32"/>
              <a:gd fmla="*/ 2147483646 h 586" name="T33"/>
              <a:gd fmla="*/ 2147483646 w 719" name="T34"/>
              <a:gd fmla="*/ 2147483646 h 586" name="T35"/>
              <a:gd fmla="*/ 2147483646 w 719" name="T36"/>
              <a:gd fmla="*/ 2147483646 h 586" name="T37"/>
              <a:gd fmla="*/ 2147483646 w 719" name="T38"/>
              <a:gd fmla="*/ 2147483646 h 586" name="T39"/>
              <a:gd fmla="*/ 2147483646 w 719" name="T40"/>
              <a:gd fmla="*/ 2147483646 h 586" name="T41"/>
              <a:gd fmla="*/ 2147483646 w 719" name="T42"/>
              <a:gd fmla="*/ 2147483646 h 586" name="T43"/>
              <a:gd fmla="*/ 2147483646 w 719" name="T44"/>
              <a:gd fmla="*/ 2147483646 h 586" name="T45"/>
              <a:gd fmla="*/ 2147483646 w 719" name="T46"/>
              <a:gd fmla="*/ 2147483646 h 586" name="T47"/>
              <a:gd fmla="*/ 2147483646 w 719" name="T48"/>
              <a:gd fmla="*/ 2147483646 h 586" name="T49"/>
              <a:gd fmla="*/ 2147483646 w 719" name="T50"/>
              <a:gd fmla="*/ 2147483646 h 586" name="T51"/>
              <a:gd fmla="*/ 2147483646 w 719" name="T52"/>
              <a:gd fmla="*/ 2147483646 h 586" name="T53"/>
              <a:gd fmla="*/ 2147483646 w 719" name="T54"/>
              <a:gd fmla="*/ 2147483646 h 586" name="T55"/>
              <a:gd fmla="*/ 2147483646 w 719" name="T56"/>
              <a:gd fmla="*/ 2147483646 h 586" name="T57"/>
              <a:gd fmla="*/ 2147483646 w 719" name="T58"/>
              <a:gd fmla="*/ 2147483646 h 586" name="T59"/>
              <a:gd fmla="*/ 2147483646 w 719" name="T60"/>
              <a:gd fmla="*/ 2147483646 h 586" name="T61"/>
              <a:gd fmla="*/ 2147483646 w 719" name="T62"/>
              <a:gd fmla="*/ 2147483646 h 586" name="T63"/>
              <a:gd fmla="*/ 2147483646 w 719" name="T64"/>
              <a:gd fmla="*/ 2147483646 h 586" name="T65"/>
              <a:gd fmla="*/ 2147483646 w 719" name="T66"/>
              <a:gd fmla="*/ 2147483646 h 586" name="T67"/>
              <a:gd fmla="*/ 2147483646 w 719" name="T68"/>
              <a:gd fmla="*/ 0 h 586" name="T69"/>
              <a:gd fmla="*/ 2147483646 w 719" name="T70"/>
              <a:gd fmla="*/ 2147483646 h 586" name="T71"/>
              <a:gd fmla="*/ 2147483646 w 719" name="T72"/>
              <a:gd fmla="*/ 2147483646 h 586" name="T73"/>
              <a:gd fmla="*/ 2147483646 w 719" name="T74"/>
              <a:gd fmla="*/ 2147483646 h 586" name="T75"/>
              <a:gd fmla="*/ 2147483646 w 719" name="T76"/>
              <a:gd fmla="*/ 2147483646 h 586" name="T77"/>
              <a:gd fmla="*/ 2147483646 w 719" name="T78"/>
              <a:gd fmla="*/ 2147483646 h 586" name="T79"/>
              <a:gd fmla="*/ 2147483646 w 719" name="T80"/>
              <a:gd fmla="*/ 2147483646 h 586" name="T81"/>
              <a:gd fmla="*/ 2147483646 w 719" name="T82"/>
              <a:gd fmla="*/ 2147483646 h 586" name="T83"/>
              <a:gd fmla="*/ 2147483646 w 719" name="T84"/>
              <a:gd fmla="*/ 2147483646 h 586" name="T85"/>
              <a:gd fmla="*/ 2147483646 w 719" name="T86"/>
              <a:gd fmla="*/ 2147483646 h 586" name="T87"/>
              <a:gd fmla="*/ 2147483646 w 719" name="T88"/>
              <a:gd fmla="*/ 2147483646 h 586" name="T89"/>
              <a:gd fmla="*/ 2147483646 w 719" name="T90"/>
              <a:gd fmla="*/ 2147483646 h 586" name="T91"/>
              <a:gd fmla="*/ 2147483646 w 719" name="T92"/>
              <a:gd fmla="*/ 2147483646 h 586" name="T93"/>
              <a:gd fmla="*/ 2147483646 w 719" name="T94"/>
              <a:gd fmla="*/ 2147483646 h 586" name="T95"/>
              <a:gd fmla="*/ 2147483646 w 719" name="T96"/>
              <a:gd fmla="*/ 2147483646 h 586" name="T97"/>
              <a:gd fmla="*/ 2147483646 w 719" name="T98"/>
              <a:gd fmla="*/ 0 h 58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w 719" name="T150"/>
              <a:gd fmla="*/ 0 h 586" name="T151"/>
              <a:gd fmla="*/ 719 w 719" name="T152"/>
              <a:gd fmla="*/ 586 h 586" name="T153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T153" l="T150" r="T152" t="T151"/>
            <a:pathLst>
              <a:path h="586" w="719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grpSp>
        <p:nvGrpSpPr>
          <p:cNvPr id="25619" name="组合 48"/>
          <p:cNvGrpSpPr/>
          <p:nvPr/>
        </p:nvGrpSpPr>
        <p:grpSpPr>
          <a:xfrm>
            <a:off x="1135063" y="4205288"/>
            <a:ext cx="2338387" cy="903287"/>
            <a:chExt cx="2338080" cy="903403"/>
          </a:xfrm>
        </p:grpSpPr>
        <p:sp>
          <p:nvSpPr>
            <p:cNvPr id="25632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121602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121602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121602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121602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关键词</a:t>
              </a:r>
            </a:p>
          </p:txBody>
        </p:sp>
        <p:sp>
          <p:nvSpPr>
            <p:cNvPr id="25633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4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121602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121602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121602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121602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单击此处可编辑内容，根据您的需要自由拉伸文本框大小</a:t>
              </a:r>
            </a:p>
          </p:txBody>
        </p:sp>
      </p:grpSp>
      <p:grpSp>
        <p:nvGrpSpPr>
          <p:cNvPr id="25620" name="组合 51"/>
          <p:cNvGrpSpPr/>
          <p:nvPr/>
        </p:nvGrpSpPr>
        <p:grpSpPr>
          <a:xfrm>
            <a:off x="3011488" y="4205288"/>
            <a:ext cx="2338387" cy="903287"/>
            <a:chExt cx="2338080" cy="903403"/>
          </a:xfrm>
        </p:grpSpPr>
        <p:sp>
          <p:nvSpPr>
            <p:cNvPr id="25630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121602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121602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121602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121602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关键词</a:t>
              </a:r>
            </a:p>
          </p:txBody>
        </p:sp>
        <p:sp>
          <p:nvSpPr>
            <p:cNvPr id="25631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4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121602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121602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121602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121602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单击此处可编辑内容，根据您的需要自由拉伸文本框大小</a:t>
              </a:r>
            </a:p>
          </p:txBody>
        </p:sp>
      </p:grpSp>
      <p:grpSp>
        <p:nvGrpSpPr>
          <p:cNvPr id="25621" name="组合 54"/>
          <p:cNvGrpSpPr/>
          <p:nvPr/>
        </p:nvGrpSpPr>
        <p:grpSpPr>
          <a:xfrm>
            <a:off x="4887913" y="4205288"/>
            <a:ext cx="2338387" cy="903287"/>
            <a:chExt cx="2338080" cy="903403"/>
          </a:xfrm>
        </p:grpSpPr>
        <p:sp>
          <p:nvSpPr>
            <p:cNvPr id="25628" name="TextBox 13"/>
            <p:cNvSpPr txBox="1">
              <a:spLocks noChangeArrowheads="1"/>
            </p:cNvSpPr>
            <p:nvPr/>
          </p:nvSpPr>
          <p:spPr bwMode="auto">
            <a:xfrm>
              <a:off x="1" y="0"/>
              <a:ext cx="2338080" cy="24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121602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121602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121602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121602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关键词</a:t>
              </a:r>
            </a:p>
          </p:txBody>
        </p:sp>
        <p:sp>
          <p:nvSpPr>
            <p:cNvPr id="25629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4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121602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121602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121602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121602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单击此处可编辑内容，根据您的需要自由拉伸文本框大小</a:t>
              </a:r>
            </a:p>
          </p:txBody>
        </p:sp>
      </p:grpSp>
      <p:grpSp>
        <p:nvGrpSpPr>
          <p:cNvPr id="25622" name="组合 57"/>
          <p:cNvGrpSpPr/>
          <p:nvPr/>
        </p:nvGrpSpPr>
        <p:grpSpPr>
          <a:xfrm>
            <a:off x="6727825" y="4205288"/>
            <a:ext cx="2338388" cy="903287"/>
            <a:chExt cx="2338080" cy="903403"/>
          </a:xfrm>
        </p:grpSpPr>
        <p:sp>
          <p:nvSpPr>
            <p:cNvPr id="25626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121602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121602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121602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121602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关键词</a:t>
              </a:r>
            </a:p>
          </p:txBody>
        </p:sp>
        <p:sp>
          <p:nvSpPr>
            <p:cNvPr id="25627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4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121602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121602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121602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121602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单击此处可编辑内容，根据您的需要自由拉伸文本框大小</a:t>
              </a:r>
            </a:p>
          </p:txBody>
        </p:sp>
      </p:grpSp>
      <p:grpSp>
        <p:nvGrpSpPr>
          <p:cNvPr id="25623" name="组合 60"/>
          <p:cNvGrpSpPr/>
          <p:nvPr/>
        </p:nvGrpSpPr>
        <p:grpSpPr>
          <a:xfrm>
            <a:off x="8570913" y="4205288"/>
            <a:ext cx="2338387" cy="903287"/>
            <a:chExt cx="2338080" cy="903403"/>
          </a:xfrm>
        </p:grpSpPr>
        <p:sp>
          <p:nvSpPr>
            <p:cNvPr id="25624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3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121602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121602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121602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121602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b="1" lang="zh-CN" sz="16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关键词</a:t>
              </a:r>
            </a:p>
          </p:txBody>
        </p:sp>
        <p:sp>
          <p:nvSpPr>
            <p:cNvPr id="25625" name="TextBox 13"/>
            <p:cNvSpPr txBox="1">
              <a:spLocks noChangeArrowheads="1"/>
            </p:cNvSpPr>
            <p:nvPr/>
          </p:nvSpPr>
          <p:spPr bwMode="auto">
            <a:xfrm>
              <a:off x="550182" y="349405"/>
              <a:ext cx="1384263" cy="548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1216025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1216025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1216025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1216025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1216025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1216025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1216025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1216025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20000"/>
                </a:spcBef>
                <a:buFont charset="0" panose="020b0604020202020204" pitchFamily="34" typeface="Arial"/>
                <a:buNone/>
              </a:pPr>
              <a:r>
                <a:rPr altLang="en-US" lang="zh-CN" sz="1200">
                  <a:solidFill>
                    <a:srgbClr val="445469"/>
                  </a:solidFill>
                  <a:latin charset="0" panose="020b0604020202020204" pitchFamily="34" typeface="Arial"/>
                  <a:ea charset="-122" panose="020b0503020204020204" pitchFamily="34" typeface="微软雅黑"/>
                  <a:sym charset="0" panose="020b0604020202020204" pitchFamily="34" typeface="Arial"/>
                </a:rPr>
                <a:t>单击此处可编辑内容，根据您的需要自由拉伸文本框大小</a:t>
              </a:r>
            </a:p>
          </p:txBody>
        </p:sp>
      </p:grp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descr="PIC3.jpg" id="26627" name="Picture 1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9445" l="52357" r="29980" t="34328"/>
          <a:stretch>
            <a:fillRect/>
          </a:stretch>
        </p:blipFill>
        <p:spPr bwMode="auto">
          <a:xfrm>
            <a:off x="8766175" y="3814763"/>
            <a:ext cx="261302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ic11.jpg" id="26628" name="Picture 1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11636" l="29077" r="16542" t="12791"/>
          <a:stretch>
            <a:fillRect/>
          </a:stretch>
        </p:blipFill>
        <p:spPr bwMode="auto">
          <a:xfrm>
            <a:off x="6092825" y="1338263"/>
            <a:ext cx="2595563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ic9.jpg" id="26629" name="Picture 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21581" l="32031" r="31120" t="1749"/>
          <a:stretch>
            <a:fillRect/>
          </a:stretch>
        </p:blipFill>
        <p:spPr bwMode="auto">
          <a:xfrm>
            <a:off x="3402013" y="3814763"/>
            <a:ext cx="261937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descr="pic7.jpg" id="26630" name="Picture 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6214" l="52968" r="9602" t="8496"/>
          <a:stretch>
            <a:fillRect/>
          </a:stretch>
        </p:blipFill>
        <p:spPr bwMode="auto">
          <a:xfrm>
            <a:off x="725488" y="1338263"/>
            <a:ext cx="2605087" cy="240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711200" y="3814763"/>
            <a:ext cx="2619375" cy="2401887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182880" rIns="182880"/>
          <a:lstStyle>
            <a:lvl1pPr defTabSz="144938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44938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44938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44938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44938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44938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44938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44938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44938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200">
              <a:solidFill>
                <a:schemeClr val="bg1"/>
              </a:solidFill>
              <a:latin typeface="Clear Sans"/>
              <a:ea typeface="Open Sans"/>
              <a:cs charset="0" typeface="Open Sans"/>
            </a:endParaRPr>
          </a:p>
        </p:txBody>
      </p:sp>
      <p:sp>
        <p:nvSpPr>
          <p:cNvPr id="26632" name="Rectangle 6"/>
          <p:cNvSpPr>
            <a:spLocks noChangeArrowheads="1"/>
          </p:cNvSpPr>
          <p:nvPr/>
        </p:nvSpPr>
        <p:spPr bwMode="auto">
          <a:xfrm>
            <a:off x="6096000" y="3814763"/>
            <a:ext cx="2592388" cy="2401887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182880" rIns="182880"/>
          <a:lstStyle>
            <a:lvl1pPr defTabSz="144938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44938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44938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44938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44938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44938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44938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44938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44938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200">
              <a:solidFill>
                <a:schemeClr val="bg1"/>
              </a:solidFill>
              <a:latin typeface="Clear Sans"/>
              <a:ea typeface="Open Sans"/>
              <a:cs charset="0" typeface="Open Sans"/>
            </a:endParaRPr>
          </a:p>
        </p:txBody>
      </p:sp>
      <p:sp>
        <p:nvSpPr>
          <p:cNvPr id="26633" name="Rectangle 7"/>
          <p:cNvSpPr>
            <a:spLocks noChangeArrowheads="1"/>
          </p:cNvSpPr>
          <p:nvPr/>
        </p:nvSpPr>
        <p:spPr bwMode="auto">
          <a:xfrm>
            <a:off x="3402013" y="1339850"/>
            <a:ext cx="2619375" cy="2403475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182880" rIns="182880"/>
          <a:lstStyle>
            <a:lvl1pPr defTabSz="144938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44938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44938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44938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44938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44938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44938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44938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44938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200">
              <a:solidFill>
                <a:schemeClr val="bg1"/>
              </a:solidFill>
              <a:latin typeface="Clear Sans"/>
              <a:ea typeface="Open Sans"/>
              <a:cs charset="0" typeface="Open Sans"/>
            </a:endParaRPr>
          </a:p>
        </p:txBody>
      </p:sp>
      <p:sp>
        <p:nvSpPr>
          <p:cNvPr id="26634" name="Rectangle 8"/>
          <p:cNvSpPr>
            <a:spLocks noChangeArrowheads="1"/>
          </p:cNvSpPr>
          <p:nvPr/>
        </p:nvSpPr>
        <p:spPr bwMode="auto">
          <a:xfrm>
            <a:off x="8759825" y="1339850"/>
            <a:ext cx="2619375" cy="2403475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lIns="182880" rIns="182880"/>
          <a:lstStyle>
            <a:lvl1pPr defTabSz="144938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44938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44938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44938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44938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44938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44938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44938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44938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2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200">
              <a:solidFill>
                <a:schemeClr val="bg1"/>
              </a:solidFill>
              <a:latin typeface="Clear Sans"/>
              <a:ea typeface="Open Sans"/>
              <a:cs charset="0" typeface="Open Sans"/>
            </a:endParaRPr>
          </a:p>
        </p:txBody>
      </p:sp>
      <p:sp>
        <p:nvSpPr>
          <p:cNvPr id="26635" name="TextBox 13"/>
          <p:cNvSpPr txBox="1">
            <a:spLocks noChangeArrowheads="1"/>
          </p:cNvSpPr>
          <p:nvPr/>
        </p:nvSpPr>
        <p:spPr bwMode="auto">
          <a:xfrm>
            <a:off x="866775" y="459263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6636" name="TextBox 13"/>
          <p:cNvSpPr txBox="1">
            <a:spLocks noChangeArrowheads="1"/>
          </p:cNvSpPr>
          <p:nvPr/>
        </p:nvSpPr>
        <p:spPr bwMode="auto">
          <a:xfrm>
            <a:off x="1025525" y="4908550"/>
            <a:ext cx="20208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6637" name="TextBox 13"/>
          <p:cNvSpPr txBox="1">
            <a:spLocks noChangeArrowheads="1"/>
          </p:cNvSpPr>
          <p:nvPr/>
        </p:nvSpPr>
        <p:spPr bwMode="auto">
          <a:xfrm>
            <a:off x="6219825" y="4592638"/>
            <a:ext cx="23383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6638" name="TextBox 13"/>
          <p:cNvSpPr txBox="1">
            <a:spLocks noChangeArrowheads="1"/>
          </p:cNvSpPr>
          <p:nvPr/>
        </p:nvSpPr>
        <p:spPr bwMode="auto">
          <a:xfrm>
            <a:off x="6378575" y="4908550"/>
            <a:ext cx="2020888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6639" name="TextBox 13"/>
          <p:cNvSpPr txBox="1">
            <a:spLocks noChangeArrowheads="1"/>
          </p:cNvSpPr>
          <p:nvPr/>
        </p:nvSpPr>
        <p:spPr bwMode="auto">
          <a:xfrm>
            <a:off x="3524250" y="2173288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6640" name="TextBox 13"/>
          <p:cNvSpPr txBox="1">
            <a:spLocks noChangeArrowheads="1"/>
          </p:cNvSpPr>
          <p:nvPr/>
        </p:nvSpPr>
        <p:spPr bwMode="auto">
          <a:xfrm>
            <a:off x="3683000" y="2489200"/>
            <a:ext cx="201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6641" name="TextBox 13"/>
          <p:cNvSpPr txBox="1">
            <a:spLocks noChangeArrowheads="1"/>
          </p:cNvSpPr>
          <p:nvPr/>
        </p:nvSpPr>
        <p:spPr bwMode="auto">
          <a:xfrm>
            <a:off x="8924925" y="2173288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6642" name="TextBox 13"/>
          <p:cNvSpPr txBox="1">
            <a:spLocks noChangeArrowheads="1"/>
          </p:cNvSpPr>
          <p:nvPr/>
        </p:nvSpPr>
        <p:spPr bwMode="auto">
          <a:xfrm>
            <a:off x="9083675" y="2489200"/>
            <a:ext cx="2019300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id="27651" name="Group 4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573213" y="1858963"/>
            <a:ext cx="153035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Freeform 88"/>
          <p:cNvSpPr/>
          <p:nvPr/>
        </p:nvSpPr>
        <p:spPr bwMode="auto">
          <a:xfrm>
            <a:off x="2470150" y="3305175"/>
            <a:ext cx="1076325" cy="1454150"/>
          </a:xfrm>
          <a:custGeom>
            <a:gdLst>
              <a:gd fmla="*/ 2147483646 w 594" name="T0"/>
              <a:gd fmla="*/ 2147483646 h 804" name="T1"/>
              <a:gd fmla="*/ 2147483646 w 594" name="T2"/>
              <a:gd fmla="*/ 2147483646 h 804" name="T3"/>
              <a:gd fmla="*/ 2147483646 w 594" name="T4"/>
              <a:gd fmla="*/ 2147483646 h 804" name="T5"/>
              <a:gd fmla="*/ 2147483646 w 594" name="T6"/>
              <a:gd fmla="*/ 0 h 804" name="T7"/>
              <a:gd fmla="*/ 2147483646 w 594" name="T8"/>
              <a:gd fmla="*/ 2147483646 h 80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94" name="T15"/>
              <a:gd fmla="*/ 0 h 804" name="T16"/>
              <a:gd fmla="*/ 594 w 594" name="T17"/>
              <a:gd fmla="*/ 804 h 80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804" w="59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53" name="Text Box 10"/>
          <p:cNvSpPr txBox="1">
            <a:spLocks noChangeArrowheads="1"/>
          </p:cNvSpPr>
          <p:nvPr/>
        </p:nvSpPr>
        <p:spPr bwMode="auto">
          <a:xfrm>
            <a:off x="2632075" y="4149725"/>
            <a:ext cx="74295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08743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08743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08743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08743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08743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08743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08743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08743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90%</a:t>
            </a:r>
          </a:p>
        </p:txBody>
      </p:sp>
      <p:cxnSp>
        <p:nvCxnSpPr>
          <p:cNvPr id="27654" name="Straight Connector 93"/>
          <p:cNvCxnSpPr>
            <a:cxnSpLocks noChangeShapeType="1"/>
          </p:cNvCxnSpPr>
          <p:nvPr/>
        </p:nvCxnSpPr>
        <p:spPr bwMode="auto">
          <a:xfrm flipH="1">
            <a:off x="3783013" y="1773238"/>
            <a:ext cx="0" cy="419417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27655" name="Group 9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059238" y="1858963"/>
            <a:ext cx="153035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Freeform 136"/>
          <p:cNvSpPr/>
          <p:nvPr/>
        </p:nvSpPr>
        <p:spPr bwMode="auto">
          <a:xfrm>
            <a:off x="5030788" y="3305175"/>
            <a:ext cx="892175" cy="1208088"/>
          </a:xfrm>
          <a:custGeom>
            <a:gdLst>
              <a:gd fmla="*/ 2147483646 w 594" name="T0"/>
              <a:gd fmla="*/ 2147483646 h 804" name="T1"/>
              <a:gd fmla="*/ 2147483646 w 594" name="T2"/>
              <a:gd fmla="*/ 2147483646 h 804" name="T3"/>
              <a:gd fmla="*/ 2147483646 w 594" name="T4"/>
              <a:gd fmla="*/ 2147483646 h 804" name="T5"/>
              <a:gd fmla="*/ 2147483646 w 594" name="T6"/>
              <a:gd fmla="*/ 0 h 804" name="T7"/>
              <a:gd fmla="*/ 2147483646 w 594" name="T8"/>
              <a:gd fmla="*/ 2147483646 h 80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94" name="T15"/>
              <a:gd fmla="*/ 0 h 804" name="T16"/>
              <a:gd fmla="*/ 594 w 594" name="T17"/>
              <a:gd fmla="*/ 804 h 80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804" w="59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5105400" y="3968750"/>
            <a:ext cx="742950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08743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08743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08743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08743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08743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08743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08743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08743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60%</a:t>
            </a:r>
          </a:p>
        </p:txBody>
      </p:sp>
      <p:cxnSp>
        <p:nvCxnSpPr>
          <p:cNvPr id="27658" name="Straight Connector 141"/>
          <p:cNvCxnSpPr>
            <a:cxnSpLocks noChangeShapeType="1"/>
          </p:cNvCxnSpPr>
          <p:nvPr/>
        </p:nvCxnSpPr>
        <p:spPr bwMode="auto">
          <a:xfrm flipH="1">
            <a:off x="6180138" y="1773238"/>
            <a:ext cx="0" cy="419417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27659" name="Group 14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56363" y="1858963"/>
            <a:ext cx="1528762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Freeform 144"/>
          <p:cNvSpPr/>
          <p:nvPr/>
        </p:nvSpPr>
        <p:spPr bwMode="auto">
          <a:xfrm>
            <a:off x="7627938" y="3294063"/>
            <a:ext cx="622300" cy="839787"/>
          </a:xfrm>
          <a:custGeom>
            <a:gdLst>
              <a:gd fmla="*/ 2147483646 w 594" name="T0"/>
              <a:gd fmla="*/ 2147483646 h 804" name="T1"/>
              <a:gd fmla="*/ 2147483646 w 594" name="T2"/>
              <a:gd fmla="*/ 2147483646 h 804" name="T3"/>
              <a:gd fmla="*/ 2147483646 w 594" name="T4"/>
              <a:gd fmla="*/ 2147483646 h 804" name="T5"/>
              <a:gd fmla="*/ 2147483646 w 594" name="T6"/>
              <a:gd fmla="*/ 0 h 804" name="T7"/>
              <a:gd fmla="*/ 2147483646 w 594" name="T8"/>
              <a:gd fmla="*/ 2147483646 h 80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94" name="T15"/>
              <a:gd fmla="*/ 0 h 804" name="T16"/>
              <a:gd fmla="*/ 594 w 594" name="T17"/>
              <a:gd fmla="*/ 804 h 80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804" w="59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61" name="Text Box 10"/>
          <p:cNvSpPr txBox="1">
            <a:spLocks noChangeArrowheads="1"/>
          </p:cNvSpPr>
          <p:nvPr/>
        </p:nvSpPr>
        <p:spPr bwMode="auto">
          <a:xfrm>
            <a:off x="7567613" y="3721100"/>
            <a:ext cx="742950" cy="25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08743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08743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08743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08743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08743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08743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08743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08743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4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20%</a:t>
            </a:r>
          </a:p>
        </p:txBody>
      </p:sp>
      <p:cxnSp>
        <p:nvCxnSpPr>
          <p:cNvPr id="27662" name="Straight Connector 188"/>
          <p:cNvCxnSpPr>
            <a:cxnSpLocks noChangeShapeType="1"/>
          </p:cNvCxnSpPr>
          <p:nvPr/>
        </p:nvCxnSpPr>
        <p:spPr bwMode="auto">
          <a:xfrm flipH="1">
            <a:off x="8577263" y="1773238"/>
            <a:ext cx="0" cy="4194175"/>
          </a:xfrm>
          <a:prstGeom prst="line">
            <a:avLst/>
          </a:prstGeom>
          <a:noFill/>
          <a:ln w="635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pic>
        <p:nvPicPr>
          <p:cNvPr id="27663" name="Group 19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759825" y="1858963"/>
            <a:ext cx="1536700" cy="136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4" name="Freeform 191"/>
          <p:cNvSpPr/>
          <p:nvPr/>
        </p:nvSpPr>
        <p:spPr bwMode="auto">
          <a:xfrm>
            <a:off x="9791700" y="3305175"/>
            <a:ext cx="801688" cy="1084263"/>
          </a:xfrm>
          <a:custGeom>
            <a:gdLst>
              <a:gd fmla="*/ 2147483646 w 594" name="T0"/>
              <a:gd fmla="*/ 2147483646 h 804" name="T1"/>
              <a:gd fmla="*/ 2147483646 w 594" name="T2"/>
              <a:gd fmla="*/ 2147483646 h 804" name="T3"/>
              <a:gd fmla="*/ 2147483646 w 594" name="T4"/>
              <a:gd fmla="*/ 2147483646 h 804" name="T5"/>
              <a:gd fmla="*/ 2147483646 w 594" name="T6"/>
              <a:gd fmla="*/ 0 h 804" name="T7"/>
              <a:gd fmla="*/ 2147483646 w 594" name="T8"/>
              <a:gd fmla="*/ 2147483646 h 80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94" name="T15"/>
              <a:gd fmla="*/ 0 h 804" name="T16"/>
              <a:gd fmla="*/ 594 w 594" name="T17"/>
              <a:gd fmla="*/ 804 h 80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804" w="594">
                <a:moveTo>
                  <a:pt x="8" y="547"/>
                </a:moveTo>
                <a:cubicBezTo>
                  <a:pt x="0" y="674"/>
                  <a:pt x="111" y="785"/>
                  <a:pt x="273" y="794"/>
                </a:cubicBezTo>
                <a:cubicBezTo>
                  <a:pt x="435" y="804"/>
                  <a:pt x="574" y="690"/>
                  <a:pt x="582" y="563"/>
                </a:cubicBezTo>
                <a:cubicBezTo>
                  <a:pt x="594" y="362"/>
                  <a:pt x="270" y="187"/>
                  <a:pt x="282" y="0"/>
                </a:cubicBezTo>
                <a:cubicBezTo>
                  <a:pt x="267" y="248"/>
                  <a:pt x="15" y="420"/>
                  <a:pt x="8" y="547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7665" name="Text Box 10"/>
          <p:cNvSpPr txBox="1">
            <a:spLocks noChangeArrowheads="1"/>
          </p:cNvSpPr>
          <p:nvPr/>
        </p:nvSpPr>
        <p:spPr bwMode="auto">
          <a:xfrm>
            <a:off x="9832975" y="3876675"/>
            <a:ext cx="741363" cy="32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22860" lIns="45720" rIns="45720" tIns="22860">
            <a:spAutoFit/>
          </a:bodyPr>
          <a:lstStyle>
            <a:lvl1pPr defTabSz="1087438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087438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087438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087438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087438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087438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087438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087438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087438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FFFFFF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50%</a:t>
            </a:r>
          </a:p>
        </p:txBody>
      </p:sp>
      <p:sp>
        <p:nvSpPr>
          <p:cNvPr id="27666" name="TextBox 13"/>
          <p:cNvSpPr txBox="1">
            <a:spLocks noChangeArrowheads="1"/>
          </p:cNvSpPr>
          <p:nvPr/>
        </p:nvSpPr>
        <p:spPr bwMode="auto">
          <a:xfrm>
            <a:off x="1411288" y="4991100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7667" name="TextBox 13"/>
          <p:cNvSpPr txBox="1">
            <a:spLocks noChangeArrowheads="1"/>
          </p:cNvSpPr>
          <p:nvPr/>
        </p:nvSpPr>
        <p:spPr bwMode="auto">
          <a:xfrm>
            <a:off x="1797050" y="5302250"/>
            <a:ext cx="165893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7668" name="TextBox 13"/>
          <p:cNvSpPr txBox="1">
            <a:spLocks noChangeArrowheads="1"/>
          </p:cNvSpPr>
          <p:nvPr/>
        </p:nvSpPr>
        <p:spPr bwMode="auto">
          <a:xfrm>
            <a:off x="3913188" y="4991100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7669" name="TextBox 13"/>
          <p:cNvSpPr txBox="1">
            <a:spLocks noChangeArrowheads="1"/>
          </p:cNvSpPr>
          <p:nvPr/>
        </p:nvSpPr>
        <p:spPr bwMode="auto">
          <a:xfrm>
            <a:off x="4298950" y="5302250"/>
            <a:ext cx="165893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7670" name="TextBox 13"/>
          <p:cNvSpPr txBox="1">
            <a:spLocks noChangeArrowheads="1"/>
          </p:cNvSpPr>
          <p:nvPr/>
        </p:nvSpPr>
        <p:spPr bwMode="auto">
          <a:xfrm>
            <a:off x="6281738" y="4991100"/>
            <a:ext cx="23383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7671" name="TextBox 13"/>
          <p:cNvSpPr txBox="1">
            <a:spLocks noChangeArrowheads="1"/>
          </p:cNvSpPr>
          <p:nvPr/>
        </p:nvSpPr>
        <p:spPr bwMode="auto">
          <a:xfrm>
            <a:off x="6667500" y="5302250"/>
            <a:ext cx="1658938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27672" name="TextBox 13"/>
          <p:cNvSpPr txBox="1">
            <a:spLocks noChangeArrowheads="1"/>
          </p:cNvSpPr>
          <p:nvPr/>
        </p:nvSpPr>
        <p:spPr bwMode="auto">
          <a:xfrm>
            <a:off x="8569325" y="4991100"/>
            <a:ext cx="23368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7673" name="TextBox 13"/>
          <p:cNvSpPr txBox="1">
            <a:spLocks noChangeArrowheads="1"/>
          </p:cNvSpPr>
          <p:nvPr/>
        </p:nvSpPr>
        <p:spPr bwMode="auto">
          <a:xfrm>
            <a:off x="8955088" y="5302250"/>
            <a:ext cx="165735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Rectangle 68"/>
          <p:cNvSpPr>
            <a:spLocks noChangeArrowheads="1"/>
          </p:cNvSpPr>
          <p:nvPr/>
        </p:nvSpPr>
        <p:spPr bwMode="auto">
          <a:xfrm>
            <a:off x="0" y="0"/>
            <a:ext cx="12192000" cy="4337050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28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28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28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28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pic>
        <p:nvPicPr>
          <p:cNvPr id="28675" name="Picture 3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00113" y="993775"/>
            <a:ext cx="2909887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87450" y="1925638"/>
            <a:ext cx="2335213" cy="344011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28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28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28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28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0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8677" name="Rounded Rectangle 17"/>
          <p:cNvSpPr>
            <a:spLocks noChangeArrowheads="1"/>
          </p:cNvSpPr>
          <p:nvPr/>
        </p:nvSpPr>
        <p:spPr bwMode="auto">
          <a:xfrm>
            <a:off x="7373938" y="2343150"/>
            <a:ext cx="722312" cy="720725"/>
          </a:xfrm>
          <a:prstGeom prst="roundRect">
            <a:avLst>
              <a:gd fmla="val 16667" name="adj"/>
            </a:avLst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28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28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28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28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8678" name="Freeform 82"/>
          <p:cNvSpPr>
            <a:spLocks noEditPoints="1"/>
          </p:cNvSpPr>
          <p:nvPr/>
        </p:nvSpPr>
        <p:spPr bwMode="auto">
          <a:xfrm flipH="1">
            <a:off x="7529513" y="2524125"/>
            <a:ext cx="439737" cy="385763"/>
          </a:xfrm>
          <a:custGeom>
            <a:gdLst>
              <a:gd fmla="*/ 2147483646 w 111" name="T0"/>
              <a:gd fmla="*/ 2147483646 h 97" name="T1"/>
              <a:gd fmla="*/ 2147483646 w 111" name="T2"/>
              <a:gd fmla="*/ 2147483646 h 97" name="T3"/>
              <a:gd fmla="*/ 2147483646 w 111" name="T4"/>
              <a:gd fmla="*/ 2147483646 h 97" name="T5"/>
              <a:gd fmla="*/ 2147483646 w 111" name="T6"/>
              <a:gd fmla="*/ 2147483646 h 97" name="T7"/>
              <a:gd fmla="*/ 2147483646 w 111" name="T8"/>
              <a:gd fmla="*/ 2147483646 h 97" name="T9"/>
              <a:gd fmla="*/ 2147483646 w 111" name="T10"/>
              <a:gd fmla="*/ 2147483646 h 97" name="T11"/>
              <a:gd fmla="*/ 2147483646 w 111" name="T12"/>
              <a:gd fmla="*/ 2147483646 h 97" name="T13"/>
              <a:gd fmla="*/ 2147483646 w 111" name="T14"/>
              <a:gd fmla="*/ 2147483646 h 97" name="T15"/>
              <a:gd fmla="*/ 2147483646 w 111" name="T16"/>
              <a:gd fmla="*/ 2147483646 h 97" name="T17"/>
              <a:gd fmla="*/ 2147483646 w 111" name="T18"/>
              <a:gd fmla="*/ 2147483646 h 97" name="T19"/>
              <a:gd fmla="*/ 2147483646 w 111" name="T20"/>
              <a:gd fmla="*/ 2147483646 h 97" name="T21"/>
              <a:gd fmla="*/ 2147483646 w 111" name="T22"/>
              <a:gd fmla="*/ 2147483646 h 97" name="T23"/>
              <a:gd fmla="*/ 2147483646 w 111" name="T24"/>
              <a:gd fmla="*/ 2147483646 h 97" name="T25"/>
              <a:gd fmla="*/ 2147483646 w 111" name="T26"/>
              <a:gd fmla="*/ 2147483646 h 97" name="T27"/>
              <a:gd fmla="*/ 2147483646 w 111" name="T28"/>
              <a:gd fmla="*/ 2147483646 h 97" name="T29"/>
              <a:gd fmla="*/ 2147483646 w 111" name="T30"/>
              <a:gd fmla="*/ 2147483646 h 97" name="T31"/>
              <a:gd fmla="*/ 2147483646 w 111" name="T32"/>
              <a:gd fmla="*/ 2147483646 h 97" name="T33"/>
              <a:gd fmla="*/ 2147483646 w 111" name="T34"/>
              <a:gd fmla="*/ 2147483646 h 97" name="T35"/>
              <a:gd fmla="*/ 2147483646 w 111" name="T36"/>
              <a:gd fmla="*/ 2147483646 h 97" name="T37"/>
              <a:gd fmla="*/ 2147483646 w 111" name="T38"/>
              <a:gd fmla="*/ 2147483646 h 97" name="T39"/>
              <a:gd fmla="*/ 2147483646 w 111" name="T40"/>
              <a:gd fmla="*/ 2147483646 h 97" name="T41"/>
              <a:gd fmla="*/ 2147483646 w 111" name="T42"/>
              <a:gd fmla="*/ 2147483646 h 97" name="T43"/>
              <a:gd fmla="*/ 2147483646 w 111" name="T44"/>
              <a:gd fmla="*/ 2147483646 h 97" name="T45"/>
              <a:gd fmla="*/ 2147483646 w 111" name="T46"/>
              <a:gd fmla="*/ 2147483646 h 97" name="T47"/>
              <a:gd fmla="*/ 2147483646 w 111" name="T48"/>
              <a:gd fmla="*/ 2147483646 h 97" name="T49"/>
              <a:gd fmla="*/ 2147483646 w 111" name="T50"/>
              <a:gd fmla="*/ 2147483646 h 97" name="T51"/>
              <a:gd fmla="*/ 2147483646 w 111" name="T52"/>
              <a:gd fmla="*/ 2147483646 h 97" name="T53"/>
              <a:gd fmla="*/ 2147483646 w 111" name="T54"/>
              <a:gd fmla="*/ 2147483646 h 97" name="T55"/>
              <a:gd fmla="*/ 2147483646 w 111" name="T56"/>
              <a:gd fmla="*/ 2147483646 h 97" name="T57"/>
              <a:gd fmla="*/ 2147483646 w 111" name="T58"/>
              <a:gd fmla="*/ 2147483646 h 97" name="T59"/>
              <a:gd fmla="*/ 2147483646 w 111" name="T60"/>
              <a:gd fmla="*/ 2147483646 h 97" name="T61"/>
              <a:gd fmla="*/ 2147483646 w 111" name="T62"/>
              <a:gd fmla="*/ 2147483646 h 97" name="T63"/>
              <a:gd fmla="*/ 2147483646 w 111" name="T64"/>
              <a:gd fmla="*/ 2147483646 h 97" name="T65"/>
              <a:gd fmla="*/ 2147483646 w 111" name="T66"/>
              <a:gd fmla="*/ 2147483646 h 97" name="T67"/>
              <a:gd fmla="*/ 2147483646 w 111" name="T68"/>
              <a:gd fmla="*/ 2147483646 h 97" name="T69"/>
              <a:gd fmla="*/ 2147483646 w 111" name="T70"/>
              <a:gd fmla="*/ 2147483646 h 97" name="T71"/>
              <a:gd fmla="*/ 2147483646 w 111" name="T72"/>
              <a:gd fmla="*/ 2147483646 h 97" name="T73"/>
              <a:gd fmla="*/ 2147483646 w 111" name="T74"/>
              <a:gd fmla="*/ 2147483646 h 97" name="T75"/>
              <a:gd fmla="*/ 2147483646 w 111" name="T76"/>
              <a:gd fmla="*/ 2147483646 h 97" name="T77"/>
              <a:gd fmla="*/ 2147483646 w 111" name="T78"/>
              <a:gd fmla="*/ 2147483646 h 97" name="T79"/>
              <a:gd fmla="*/ 2147483646 w 111" name="T80"/>
              <a:gd fmla="*/ 2147483646 h 97" name="T81"/>
              <a:gd fmla="*/ 2147483646 w 111" name="T82"/>
              <a:gd fmla="*/ 2147483646 h 97" name="T83"/>
              <a:gd fmla="*/ 2147483646 w 111" name="T84"/>
              <a:gd fmla="*/ 2147483646 h 97" name="T85"/>
              <a:gd fmla="*/ 2147483646 w 111" name="T86"/>
              <a:gd fmla="*/ 2147483646 h 97" name="T87"/>
              <a:gd fmla="*/ 2147483646 w 111" name="T88"/>
              <a:gd fmla="*/ 2147483646 h 97" name="T89"/>
              <a:gd fmla="*/ 2147483646 w 111" name="T90"/>
              <a:gd fmla="*/ 2147483646 h 97" name="T91"/>
              <a:gd fmla="*/ 2147483646 w 111" name="T92"/>
              <a:gd fmla="*/ 2147483646 h 97" name="T93"/>
              <a:gd fmla="*/ 2147483646 w 111" name="T94"/>
              <a:gd fmla="*/ 2147483646 h 97" name="T95"/>
              <a:gd fmla="*/ 2147483646 w 111" name="T96"/>
              <a:gd fmla="*/ 2147483646 h 97" name="T97"/>
              <a:gd fmla="*/ 2147483646 w 111" name="T98"/>
              <a:gd fmla="*/ 2147483646 h 97" name="T99"/>
              <a:gd fmla="*/ 2147483646 w 111" name="T100"/>
              <a:gd fmla="*/ 2147483646 h 97" name="T101"/>
              <a:gd fmla="*/ 2147483646 w 111" name="T102"/>
              <a:gd fmla="*/ 2147483646 h 97" name="T103"/>
              <a:gd fmla="*/ 2147483646 w 111" name="T104"/>
              <a:gd fmla="*/ 2147483646 h 97" name="T105"/>
              <a:gd fmla="*/ 2147483646 w 111" name="T106"/>
              <a:gd fmla="*/ 2147483646 h 97" name="T107"/>
              <a:gd fmla="*/ 2147483646 w 111" name="T108"/>
              <a:gd fmla="*/ 2147483646 h 97" name="T109"/>
              <a:gd fmla="*/ 2147483646 w 111" name="T110"/>
              <a:gd fmla="*/ 2147483646 h 97" name="T111"/>
              <a:gd fmla="*/ 2147483646 w 111" name="T112"/>
              <a:gd fmla="*/ 2147483646 h 97" name="T113"/>
              <a:gd fmla="*/ 2147483646 w 111" name="T114"/>
              <a:gd fmla="*/ 2147483646 h 97" name="T115"/>
              <a:gd fmla="*/ 2147483646 w 111" name="T116"/>
              <a:gd fmla="*/ 2147483646 h 97" name="T117"/>
              <a:gd fmla="*/ 2147483646 w 111" name="T118"/>
              <a:gd fmla="*/ 2147483646 h 97" name="T119"/>
              <a:gd fmla="*/ 2147483646 w 111" name="T120"/>
              <a:gd fmla="*/ 2147483646 h 97" name="T121"/>
              <a:gd fmla="*/ 2147483646 w 111" name="T122"/>
              <a:gd fmla="*/ 2147483646 h 97" name="T123"/>
              <a:gd fmla="*/ 2147483646 w 111" name="T124"/>
              <a:gd fmla="*/ 2147483646 h 97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111" name="T189"/>
              <a:gd fmla="*/ 0 h 97" name="T190"/>
              <a:gd fmla="*/ 111 w 111" name="T191"/>
              <a:gd fmla="*/ 97 h 97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97" w="110">
                <a:moveTo>
                  <a:pt x="110" y="13"/>
                </a:moveTo>
                <a:cubicBezTo>
                  <a:pt x="101" y="3"/>
                  <a:pt x="101" y="3"/>
                  <a:pt x="101" y="3"/>
                </a:cubicBezTo>
                <a:cubicBezTo>
                  <a:pt x="99" y="1"/>
                  <a:pt x="97" y="1"/>
                  <a:pt x="96" y="3"/>
                </a:cubicBezTo>
                <a:cubicBezTo>
                  <a:pt x="95" y="4"/>
                  <a:pt x="95" y="4"/>
                  <a:pt x="95" y="5"/>
                </a:cubicBezTo>
                <a:cubicBezTo>
                  <a:pt x="94" y="5"/>
                  <a:pt x="93" y="6"/>
                  <a:pt x="92" y="6"/>
                </a:cubicBezTo>
                <a:cubicBezTo>
                  <a:pt x="92" y="6"/>
                  <a:pt x="92" y="6"/>
                  <a:pt x="92" y="6"/>
                </a:cubicBezTo>
                <a:cubicBezTo>
                  <a:pt x="67" y="32"/>
                  <a:pt x="67" y="32"/>
                  <a:pt x="67" y="32"/>
                </a:cubicBezTo>
                <a:cubicBezTo>
                  <a:pt x="67" y="33"/>
                  <a:pt x="67" y="36"/>
                  <a:pt x="66" y="37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41"/>
                  <a:pt x="68" y="41"/>
                  <a:pt x="68" y="41"/>
                </a:cubicBezTo>
                <a:cubicBezTo>
                  <a:pt x="69" y="41"/>
                  <a:pt x="69" y="41"/>
                  <a:pt x="69" y="41"/>
                </a:cubicBezTo>
                <a:cubicBezTo>
                  <a:pt x="63" y="46"/>
                  <a:pt x="63" y="46"/>
                  <a:pt x="63" y="46"/>
                </a:cubicBezTo>
                <a:cubicBezTo>
                  <a:pt x="45" y="28"/>
                  <a:pt x="45" y="28"/>
                  <a:pt x="45" y="28"/>
                </a:cubicBezTo>
                <a:cubicBezTo>
                  <a:pt x="47" y="21"/>
                  <a:pt x="45" y="13"/>
                  <a:pt x="39" y="7"/>
                </a:cubicBezTo>
                <a:cubicBezTo>
                  <a:pt x="34" y="1"/>
                  <a:pt x="25" y="0"/>
                  <a:pt x="18" y="1"/>
                </a:cubicBezTo>
                <a:cubicBezTo>
                  <a:pt x="30" y="14"/>
                  <a:pt x="30" y="14"/>
                  <a:pt x="30" y="14"/>
                </a:cubicBezTo>
                <a:cubicBezTo>
                  <a:pt x="27" y="26"/>
                  <a:pt x="27" y="26"/>
                  <a:pt x="27" y="26"/>
                </a:cubicBezTo>
                <a:cubicBezTo>
                  <a:pt x="15" y="29"/>
                  <a:pt x="15" y="29"/>
                  <a:pt x="15" y="29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3"/>
                  <a:pt x="3" y="32"/>
                  <a:pt x="9" y="37"/>
                </a:cubicBezTo>
                <a:cubicBezTo>
                  <a:pt x="14" y="43"/>
                  <a:pt x="23" y="46"/>
                  <a:pt x="31" y="43"/>
                </a:cubicBezTo>
                <a:cubicBezTo>
                  <a:pt x="31" y="43"/>
                  <a:pt x="31" y="43"/>
                  <a:pt x="31" y="43"/>
                </a:cubicBezTo>
                <a:cubicBezTo>
                  <a:pt x="48" y="60"/>
                  <a:pt x="48" y="60"/>
                  <a:pt x="48" y="60"/>
                </a:cubicBezTo>
                <a:cubicBezTo>
                  <a:pt x="32" y="78"/>
                  <a:pt x="32" y="78"/>
                  <a:pt x="32" y="78"/>
                </a:cubicBezTo>
                <a:cubicBezTo>
                  <a:pt x="31" y="77"/>
                  <a:pt x="31" y="77"/>
                  <a:pt x="31" y="77"/>
                </a:cubicBezTo>
                <a:cubicBezTo>
                  <a:pt x="26" y="80"/>
                  <a:pt x="26" y="80"/>
                  <a:pt x="26" y="80"/>
                </a:cubicBezTo>
                <a:cubicBezTo>
                  <a:pt x="18" y="93"/>
                  <a:pt x="18" y="93"/>
                  <a:pt x="18" y="93"/>
                </a:cubicBezTo>
                <a:cubicBezTo>
                  <a:pt x="20" y="95"/>
                  <a:pt x="20" y="95"/>
                  <a:pt x="20" y="95"/>
                </a:cubicBezTo>
                <a:cubicBezTo>
                  <a:pt x="33" y="87"/>
                  <a:pt x="33" y="87"/>
                  <a:pt x="33" y="87"/>
                </a:cubicBezTo>
                <a:cubicBezTo>
                  <a:pt x="37" y="83"/>
                  <a:pt x="37" y="83"/>
                  <a:pt x="37" y="83"/>
                </a:cubicBezTo>
                <a:cubicBezTo>
                  <a:pt x="35" y="82"/>
                  <a:pt x="35" y="82"/>
                  <a:pt x="35" y="82"/>
                </a:cubicBezTo>
                <a:cubicBezTo>
                  <a:pt x="53" y="64"/>
                  <a:pt x="53" y="64"/>
                  <a:pt x="53" y="64"/>
                </a:cubicBezTo>
                <a:cubicBezTo>
                  <a:pt x="82" y="93"/>
                  <a:pt x="82" y="93"/>
                  <a:pt x="82" y="93"/>
                </a:cubicBezTo>
                <a:cubicBezTo>
                  <a:pt x="84" y="96"/>
                  <a:pt x="86" y="97"/>
                  <a:pt x="89" y="97"/>
                </a:cubicBezTo>
                <a:cubicBezTo>
                  <a:pt x="91" y="97"/>
                  <a:pt x="94" y="96"/>
                  <a:pt x="96" y="93"/>
                </a:cubicBezTo>
                <a:cubicBezTo>
                  <a:pt x="101" y="89"/>
                  <a:pt x="101" y="83"/>
                  <a:pt x="96" y="79"/>
                </a:cubicBezTo>
                <a:cubicBezTo>
                  <a:pt x="67" y="50"/>
                  <a:pt x="67" y="50"/>
                  <a:pt x="67" y="50"/>
                </a:cubicBezTo>
                <a:cubicBezTo>
                  <a:pt x="72" y="45"/>
                  <a:pt x="72" y="45"/>
                  <a:pt x="72" y="45"/>
                </a:cubicBezTo>
                <a:cubicBezTo>
                  <a:pt x="75" y="47"/>
                  <a:pt x="75" y="47"/>
                  <a:pt x="75" y="47"/>
                </a:cubicBezTo>
                <a:cubicBezTo>
                  <a:pt x="77" y="46"/>
                  <a:pt x="79" y="46"/>
                  <a:pt x="82" y="46"/>
                </a:cubicBezTo>
                <a:cubicBezTo>
                  <a:pt x="106" y="21"/>
                  <a:pt x="106" y="21"/>
                  <a:pt x="106" y="21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6" y="20"/>
                  <a:pt x="106" y="20"/>
                  <a:pt x="106" y="20"/>
                </a:cubicBezTo>
                <a:cubicBezTo>
                  <a:pt x="107" y="19"/>
                  <a:pt x="107" y="19"/>
                  <a:pt x="107" y="18"/>
                </a:cubicBezTo>
                <a:cubicBezTo>
                  <a:pt x="109" y="18"/>
                  <a:pt x="110" y="18"/>
                  <a:pt x="110" y="18"/>
                </a:cubicBezTo>
                <a:cubicBezTo>
                  <a:pt x="111" y="16"/>
                  <a:pt x="111" y="14"/>
                  <a:pt x="110" y="13"/>
                </a:cubicBezTo>
                <a:close/>
                <a:moveTo>
                  <a:pt x="90" y="84"/>
                </a:moveTo>
                <a:cubicBezTo>
                  <a:pt x="92" y="84"/>
                  <a:pt x="94" y="86"/>
                  <a:pt x="94" y="87"/>
                </a:cubicBezTo>
                <a:cubicBezTo>
                  <a:pt x="94" y="90"/>
                  <a:pt x="92" y="92"/>
                  <a:pt x="90" y="92"/>
                </a:cubicBezTo>
                <a:cubicBezTo>
                  <a:pt x="87" y="92"/>
                  <a:pt x="86" y="90"/>
                  <a:pt x="86" y="87"/>
                </a:cubicBezTo>
                <a:cubicBezTo>
                  <a:pt x="86" y="86"/>
                  <a:pt x="87" y="84"/>
                  <a:pt x="90" y="84"/>
                </a:cubicBezTo>
                <a:close/>
                <a:moveTo>
                  <a:pt x="76" y="32"/>
                </a:moveTo>
                <a:cubicBezTo>
                  <a:pt x="74" y="31"/>
                  <a:pt x="74" y="31"/>
                  <a:pt x="74" y="31"/>
                </a:cubicBezTo>
                <a:cubicBezTo>
                  <a:pt x="93" y="13"/>
                  <a:pt x="93" y="13"/>
                  <a:pt x="93" y="13"/>
                </a:cubicBezTo>
                <a:cubicBezTo>
                  <a:pt x="95" y="14"/>
                  <a:pt x="95" y="14"/>
                  <a:pt x="95" y="14"/>
                </a:cubicBezTo>
                <a:cubicBezTo>
                  <a:pt x="76" y="32"/>
                  <a:pt x="76" y="32"/>
                  <a:pt x="76" y="32"/>
                </a:cubicBezTo>
                <a:cubicBezTo>
                  <a:pt x="76" y="32"/>
                  <a:pt x="76" y="32"/>
                  <a:pt x="76" y="32"/>
                </a:cubicBezTo>
                <a:close/>
                <a:moveTo>
                  <a:pt x="82" y="39"/>
                </a:moveTo>
                <a:cubicBezTo>
                  <a:pt x="80" y="37"/>
                  <a:pt x="80" y="37"/>
                  <a:pt x="80" y="37"/>
                </a:cubicBezTo>
                <a:cubicBezTo>
                  <a:pt x="99" y="18"/>
                  <a:pt x="99" y="18"/>
                  <a:pt x="99" y="18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82" y="39"/>
                  <a:pt x="82" y="39"/>
                  <a:pt x="82" y="39"/>
                </a:cubicBezTo>
                <a:cubicBezTo>
                  <a:pt x="82" y="39"/>
                  <a:pt x="82" y="39"/>
                  <a:pt x="82" y="3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8679" name="Rounded Rectangle 14"/>
          <p:cNvSpPr>
            <a:spLocks noChangeArrowheads="1"/>
          </p:cNvSpPr>
          <p:nvPr/>
        </p:nvSpPr>
        <p:spPr bwMode="auto">
          <a:xfrm>
            <a:off x="9853613" y="2343150"/>
            <a:ext cx="720725" cy="720725"/>
          </a:xfrm>
          <a:prstGeom prst="roundRect">
            <a:avLst>
              <a:gd fmla="val 16667" name="adj"/>
            </a:avLst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28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28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28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28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8680" name="Freeform 62"/>
          <p:cNvSpPr>
            <a:spLocks noEditPoints="1"/>
          </p:cNvSpPr>
          <p:nvPr/>
        </p:nvSpPr>
        <p:spPr bwMode="auto">
          <a:xfrm>
            <a:off x="10082213" y="2489200"/>
            <a:ext cx="254000" cy="447675"/>
          </a:xfrm>
          <a:custGeom>
            <a:gdLst>
              <a:gd fmla="*/ 2147483646 w 73" name="T0"/>
              <a:gd fmla="*/ 2147483646 h 129" name="T1"/>
              <a:gd fmla="*/ 2147483646 w 73" name="T2"/>
              <a:gd fmla="*/ 2147483646 h 129" name="T3"/>
              <a:gd fmla="*/ 2147483646 w 73" name="T4"/>
              <a:gd fmla="*/ 2147483646 h 129" name="T5"/>
              <a:gd fmla="*/ 2147483646 w 73" name="T6"/>
              <a:gd fmla="*/ 2147483646 h 129" name="T7"/>
              <a:gd fmla="*/ 2147483646 w 73" name="T8"/>
              <a:gd fmla="*/ 2147483646 h 129" name="T9"/>
              <a:gd fmla="*/ 2147483646 w 73" name="T10"/>
              <a:gd fmla="*/ 2147483646 h 129" name="T11"/>
              <a:gd fmla="*/ 2147483646 w 73" name="T12"/>
              <a:gd fmla="*/ 2147483646 h 129" name="T13"/>
              <a:gd fmla="*/ 2147483646 w 73" name="T14"/>
              <a:gd fmla="*/ 0 h 129" name="T15"/>
              <a:gd fmla="*/ 2147483646 w 73" name="T16"/>
              <a:gd fmla="*/ 0 h 129" name="T17"/>
              <a:gd fmla="*/ 0 w 73" name="T18"/>
              <a:gd fmla="*/ 2147483646 h 129" name="T19"/>
              <a:gd fmla="*/ 0 w 73" name="T20"/>
              <a:gd fmla="*/ 2147483646 h 129" name="T21"/>
              <a:gd fmla="*/ 2147483646 w 73" name="T22"/>
              <a:gd fmla="*/ 2147483646 h 129" name="T23"/>
              <a:gd fmla="*/ 2147483646 w 73" name="T24"/>
              <a:gd fmla="*/ 2147483646 h 129" name="T25"/>
              <a:gd fmla="*/ 2147483646 w 73" name="T26"/>
              <a:gd fmla="*/ 2147483646 h 129" name="T27"/>
              <a:gd fmla="*/ 2147483646 w 73" name="T28"/>
              <a:gd fmla="*/ 2147483646 h 129" name="T29"/>
              <a:gd fmla="*/ 2147483646 w 73" name="T30"/>
              <a:gd fmla="*/ 2147483646 h 129" name="T31"/>
              <a:gd fmla="*/ 2147483646 w 73" name="T32"/>
              <a:gd fmla="*/ 2147483646 h 129" name="T33"/>
              <a:gd fmla="*/ 2147483646 w 73" name="T34"/>
              <a:gd fmla="*/ 2147483646 h 129" name="T35"/>
              <a:gd fmla="*/ 2147483646 w 73" name="T36"/>
              <a:gd fmla="*/ 2147483646 h 129" name="T37"/>
              <a:gd fmla="*/ 2147483646 w 73" name="T38"/>
              <a:gd fmla="*/ 2147483646 h 129" name="T39"/>
              <a:gd fmla="*/ 2147483646 w 73" name="T40"/>
              <a:gd fmla="*/ 2147483646 h 129" name="T41"/>
              <a:gd fmla="*/ 2147483646 w 73" name="T42"/>
              <a:gd fmla="*/ 2147483646 h 129" name="T43"/>
              <a:gd fmla="*/ 2147483646 w 73" name="T44"/>
              <a:gd fmla="*/ 2147483646 h 129" name="T45"/>
              <a:gd fmla="*/ 2147483646 w 73" name="T46"/>
              <a:gd fmla="*/ 2147483646 h 129" name="T47"/>
              <a:gd fmla="*/ 2147483646 w 73" name="T48"/>
              <a:gd fmla="*/ 2147483646 h 129" name="T49"/>
              <a:gd fmla="*/ 2147483646 w 73" name="T50"/>
              <a:gd fmla="*/ 2147483646 h 129" name="T51"/>
              <a:gd fmla="*/ 2147483646 w 73" name="T52"/>
              <a:gd fmla="*/ 2147483646 h 129" name="T53"/>
              <a:gd fmla="*/ 2147483646 w 73" name="T54"/>
              <a:gd fmla="*/ 2147483646 h 129" name="T55"/>
              <a:gd fmla="*/ 2147483646 w 73" name="T56"/>
              <a:gd fmla="*/ 2147483646 h 129" name="T57"/>
              <a:gd fmla="*/ 2147483646 w 73" name="T58"/>
              <a:gd fmla="*/ 2147483646 h 129" name="T59"/>
              <a:gd fmla="*/ 2147483646 w 73" name="T60"/>
              <a:gd fmla="*/ 2147483646 h 129" name="T61"/>
              <a:gd fmla="*/ 2147483646 w 73" name="T62"/>
              <a:gd fmla="*/ 2147483646 h 129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73" name="T96"/>
              <a:gd fmla="*/ 0 h 129" name="T97"/>
              <a:gd fmla="*/ 73 w 73" name="T98"/>
              <a:gd fmla="*/ 129 h 129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129" w="73">
                <a:moveTo>
                  <a:pt x="66" y="105"/>
                </a:moveTo>
                <a:cubicBezTo>
                  <a:pt x="7" y="105"/>
                  <a:pt x="7" y="105"/>
                  <a:pt x="7" y="105"/>
                </a:cubicBezTo>
                <a:cubicBezTo>
                  <a:pt x="7" y="16"/>
                  <a:pt x="7" y="16"/>
                  <a:pt x="7" y="16"/>
                </a:cubicBezTo>
                <a:cubicBezTo>
                  <a:pt x="66" y="16"/>
                  <a:pt x="66" y="16"/>
                  <a:pt x="66" y="16"/>
                </a:cubicBezTo>
                <a:cubicBezTo>
                  <a:pt x="66" y="35"/>
                  <a:pt x="66" y="35"/>
                  <a:pt x="66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10"/>
                  <a:pt x="73" y="10"/>
                  <a:pt x="73" y="10"/>
                </a:cubicBezTo>
                <a:cubicBezTo>
                  <a:pt x="73" y="5"/>
                  <a:pt x="68" y="0"/>
                  <a:pt x="63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5"/>
                  <a:pt x="0" y="1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5"/>
                  <a:pt x="4" y="129"/>
                  <a:pt x="9" y="129"/>
                </a:cubicBezTo>
                <a:cubicBezTo>
                  <a:pt x="63" y="129"/>
                  <a:pt x="63" y="129"/>
                  <a:pt x="63" y="129"/>
                </a:cubicBezTo>
                <a:cubicBezTo>
                  <a:pt x="68" y="129"/>
                  <a:pt x="73" y="125"/>
                  <a:pt x="73" y="120"/>
                </a:cubicBezTo>
                <a:cubicBezTo>
                  <a:pt x="73" y="79"/>
                  <a:pt x="73" y="79"/>
                  <a:pt x="73" y="79"/>
                </a:cubicBezTo>
                <a:cubicBezTo>
                  <a:pt x="66" y="79"/>
                  <a:pt x="66" y="79"/>
                  <a:pt x="66" y="79"/>
                </a:cubicBezTo>
                <a:lnTo>
                  <a:pt x="66" y="105"/>
                </a:lnTo>
                <a:close/>
                <a:moveTo>
                  <a:pt x="57" y="6"/>
                </a:moveTo>
                <a:cubicBezTo>
                  <a:pt x="58" y="6"/>
                  <a:pt x="60" y="7"/>
                  <a:pt x="60" y="9"/>
                </a:cubicBezTo>
                <a:cubicBezTo>
                  <a:pt x="60" y="10"/>
                  <a:pt x="58" y="11"/>
                  <a:pt x="57" y="11"/>
                </a:cubicBezTo>
                <a:cubicBezTo>
                  <a:pt x="56" y="11"/>
                  <a:pt x="55" y="10"/>
                  <a:pt x="55" y="9"/>
                </a:cubicBezTo>
                <a:cubicBezTo>
                  <a:pt x="55" y="7"/>
                  <a:pt x="56" y="6"/>
                  <a:pt x="57" y="6"/>
                </a:cubicBezTo>
                <a:close/>
                <a:moveTo>
                  <a:pt x="24" y="7"/>
                </a:moveTo>
                <a:cubicBezTo>
                  <a:pt x="49" y="7"/>
                  <a:pt x="49" y="7"/>
                  <a:pt x="49" y="7"/>
                </a:cubicBezTo>
                <a:cubicBezTo>
                  <a:pt x="49" y="10"/>
                  <a:pt x="49" y="10"/>
                  <a:pt x="49" y="10"/>
                </a:cubicBezTo>
                <a:cubicBezTo>
                  <a:pt x="24" y="10"/>
                  <a:pt x="24" y="10"/>
                  <a:pt x="24" y="10"/>
                </a:cubicBezTo>
                <a:lnTo>
                  <a:pt x="24" y="7"/>
                </a:lnTo>
                <a:close/>
                <a:moveTo>
                  <a:pt x="48" y="119"/>
                </a:moveTo>
                <a:cubicBezTo>
                  <a:pt x="25" y="119"/>
                  <a:pt x="25" y="119"/>
                  <a:pt x="25" y="119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48" y="112"/>
                  <a:pt x="48" y="112"/>
                  <a:pt x="48" y="112"/>
                </a:cubicBezTo>
                <a:lnTo>
                  <a:pt x="48" y="1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8681" name="Freeform 63"/>
          <p:cNvSpPr/>
          <p:nvPr/>
        </p:nvSpPr>
        <p:spPr bwMode="auto">
          <a:xfrm>
            <a:off x="10190163" y="2620963"/>
            <a:ext cx="188912" cy="179387"/>
          </a:xfrm>
          <a:custGeom>
            <a:gdLst>
              <a:gd fmla="*/ 0 w 65" name="T0"/>
              <a:gd fmla="*/ 2147483646 h 62" name="T1"/>
              <a:gd fmla="*/ 2147483646 w 65" name="T2"/>
              <a:gd fmla="*/ 2147483646 h 62" name="T3"/>
              <a:gd fmla="*/ 0 w 65" name="T4"/>
              <a:gd fmla="*/ 2147483646 h 62" name="T5"/>
              <a:gd fmla="*/ 2147483646 w 65" name="T6"/>
              <a:gd fmla="*/ 2147483646 h 62" name="T7"/>
              <a:gd fmla="*/ 2147483646 w 65" name="T8"/>
              <a:gd fmla="*/ 2147483646 h 62" name="T9"/>
              <a:gd fmla="*/ 2147483646 w 65" name="T10"/>
              <a:gd fmla="*/ 0 h 62" name="T11"/>
              <a:gd fmla="*/ 0 w 65" name="T12"/>
              <a:gd fmla="*/ 0 h 62" name="T13"/>
              <a:gd fmla="*/ 0 w 65" name="T14"/>
              <a:gd fmla="*/ 2147483646 h 62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60000 65536" name="T21"/>
              <a:gd fmla="*/ 0 60000 65536" name="T22"/>
              <a:gd fmla="*/ 0 60000 65536" name="T23"/>
              <a:gd fmla="*/ 0 w 65" name="T24"/>
              <a:gd fmla="*/ 0 h 62" name="T25"/>
              <a:gd fmla="*/ 65 w 65" name="T26"/>
              <a:gd fmla="*/ 62 h 62" name="T27"/>
            </a:gdLst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b="T27" l="T24" r="T26" t="T25"/>
            <a:pathLst>
              <a:path h="62" w="65">
                <a:moveTo>
                  <a:pt x="0" y="44"/>
                </a:moveTo>
                <a:lnTo>
                  <a:pt x="8" y="44"/>
                </a:lnTo>
                <a:lnTo>
                  <a:pt x="0" y="62"/>
                </a:lnTo>
                <a:lnTo>
                  <a:pt x="22" y="44"/>
                </a:lnTo>
                <a:lnTo>
                  <a:pt x="65" y="44"/>
                </a:lnTo>
                <a:lnTo>
                  <a:pt x="65" y="0"/>
                </a:lnTo>
                <a:lnTo>
                  <a:pt x="0" y="0"/>
                </a:lnTo>
                <a:lnTo>
                  <a:pt x="0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8682" name="Rounded Rectangle 9"/>
          <p:cNvSpPr>
            <a:spLocks noChangeArrowheads="1"/>
          </p:cNvSpPr>
          <p:nvPr/>
        </p:nvSpPr>
        <p:spPr bwMode="auto">
          <a:xfrm>
            <a:off x="4895850" y="2343150"/>
            <a:ext cx="720725" cy="720725"/>
          </a:xfrm>
          <a:prstGeom prst="roundRect">
            <a:avLst>
              <a:gd fmla="val 16667" name="adj"/>
            </a:avLst>
          </a:prstGeom>
          <a:noFill/>
          <a:ln w="38100">
            <a:solidFill>
              <a:schemeClr val="bg1"/>
            </a:solidFill>
            <a:round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9128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9128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9128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9128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9128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9128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9128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9128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8683" name="Freeform 101"/>
          <p:cNvSpPr>
            <a:spLocks noEditPoints="1"/>
          </p:cNvSpPr>
          <p:nvPr/>
        </p:nvSpPr>
        <p:spPr bwMode="auto">
          <a:xfrm>
            <a:off x="5035550" y="2513013"/>
            <a:ext cx="425450" cy="392112"/>
          </a:xfrm>
          <a:custGeom>
            <a:gdLst>
              <a:gd fmla="*/ 2147483646 w 68" name="T0"/>
              <a:gd fmla="*/ 2147483646 h 63" name="T1"/>
              <a:gd fmla="*/ 2147483646 w 68" name="T2"/>
              <a:gd fmla="*/ 2147483646 h 63" name="T3"/>
              <a:gd fmla="*/ 2147483646 w 68" name="T4"/>
              <a:gd fmla="*/ 2147483646 h 63" name="T5"/>
              <a:gd fmla="*/ 2147483646 w 68" name="T6"/>
              <a:gd fmla="*/ 2147483646 h 63" name="T7"/>
              <a:gd fmla="*/ 2147483646 w 68" name="T8"/>
              <a:gd fmla="*/ 2147483646 h 63" name="T9"/>
              <a:gd fmla="*/ 2147483646 w 68" name="T10"/>
              <a:gd fmla="*/ 2147483646 h 63" name="T11"/>
              <a:gd fmla="*/ 2147483646 w 68" name="T12"/>
              <a:gd fmla="*/ 2147483646 h 63" name="T13"/>
              <a:gd fmla="*/ 2147483646 w 68" name="T14"/>
              <a:gd fmla="*/ 2147483646 h 63" name="T15"/>
              <a:gd fmla="*/ 0 w 68" name="T16"/>
              <a:gd fmla="*/ 2147483646 h 63" name="T17"/>
              <a:gd fmla="*/ 2147483646 w 68" name="T18"/>
              <a:gd fmla="*/ 2147483646 h 63" name="T19"/>
              <a:gd fmla="*/ 2147483646 w 68" name="T20"/>
              <a:gd fmla="*/ 2147483646 h 63" name="T21"/>
              <a:gd fmla="*/ 2147483646 w 68" name="T22"/>
              <a:gd fmla="*/ 2147483646 h 63" name="T23"/>
              <a:gd fmla="*/ 2147483646 w 68" name="T24"/>
              <a:gd fmla="*/ 2147483646 h 63" name="T25"/>
              <a:gd fmla="*/ 2147483646 w 68" name="T26"/>
              <a:gd fmla="*/ 2147483646 h 63" name="T27"/>
              <a:gd fmla="*/ 2147483646 w 68" name="T28"/>
              <a:gd fmla="*/ 2147483646 h 63" name="T29"/>
              <a:gd fmla="*/ 2147483646 w 68" name="T30"/>
              <a:gd fmla="*/ 2147483646 h 63" name="T31"/>
              <a:gd fmla="*/ 2147483646 w 68" name="T32"/>
              <a:gd fmla="*/ 2147483646 h 63" name="T33"/>
              <a:gd fmla="*/ 2147483646 w 68" name="T34"/>
              <a:gd fmla="*/ 2147483646 h 63" name="T35"/>
              <a:gd fmla="*/ 2147483646 w 68" name="T36"/>
              <a:gd fmla="*/ 2147483646 h 63" name="T37"/>
              <a:gd fmla="*/ 2147483646 w 68" name="T38"/>
              <a:gd fmla="*/ 2147483646 h 63" name="T39"/>
              <a:gd fmla="*/ 2147483646 w 68" name="T40"/>
              <a:gd fmla="*/ 2147483646 h 63" name="T41"/>
              <a:gd fmla="*/ 2147483646 w 68" name="T42"/>
              <a:gd fmla="*/ 2147483646 h 63" name="T43"/>
              <a:gd fmla="*/ 2147483646 w 68" name="T44"/>
              <a:gd fmla="*/ 2147483646 h 63" name="T45"/>
              <a:gd fmla="*/ 2147483646 w 68" name="T46"/>
              <a:gd fmla="*/ 2147483646 h 63" name="T47"/>
              <a:gd fmla="*/ 2147483646 w 68" name="T48"/>
              <a:gd fmla="*/ 2147483646 h 63" name="T49"/>
              <a:gd fmla="*/ 2147483646 w 68" name="T50"/>
              <a:gd fmla="*/ 2147483646 h 63" name="T51"/>
              <a:gd fmla="*/ 2147483646 w 68" name="T52"/>
              <a:gd fmla="*/ 2147483646 h 63" name="T53"/>
              <a:gd fmla="*/ 2147483646 w 68" name="T54"/>
              <a:gd fmla="*/ 0 h 63" name="T55"/>
              <a:gd fmla="*/ 2147483646 w 68" name="T56"/>
              <a:gd fmla="*/ 2147483646 h 63" name="T57"/>
              <a:gd fmla="*/ 2147483646 w 68" name="T58"/>
              <a:gd fmla="*/ 2147483646 h 63" name="T59"/>
              <a:gd fmla="*/ 2147483646 w 68" name="T60"/>
              <a:gd fmla="*/ 2147483646 h 63" name="T61"/>
              <a:gd fmla="*/ 2147483646 w 68" name="T62"/>
              <a:gd fmla="*/ 2147483646 h 63" name="T63"/>
              <a:gd fmla="*/ 2147483646 w 68" name="T64"/>
              <a:gd fmla="*/ 2147483646 h 63" name="T65"/>
              <a:gd fmla="*/ 2147483646 w 68" name="T66"/>
              <a:gd fmla="*/ 2147483646 h 63" name="T67"/>
              <a:gd fmla="*/ 2147483646 w 68" name="T68"/>
              <a:gd fmla="*/ 2147483646 h 63" name="T69"/>
              <a:gd fmla="*/ 2147483646 w 68" name="T70"/>
              <a:gd fmla="*/ 2147483646 h 63" name="T71"/>
              <a:gd fmla="*/ 2147483646 w 68" name="T72"/>
              <a:gd fmla="*/ 2147483646 h 63" name="T73"/>
              <a:gd fmla="*/ 2147483646 w 68" name="T74"/>
              <a:gd fmla="*/ 2147483646 h 63" name="T75"/>
              <a:gd fmla="*/ 2147483646 w 68" name="T76"/>
              <a:gd fmla="*/ 2147483646 h 63" name="T77"/>
              <a:gd fmla="*/ 2147483646 w 68" name="T78"/>
              <a:gd fmla="*/ 2147483646 h 63" name="T79"/>
              <a:gd fmla="*/ 2147483646 w 68" name="T80"/>
              <a:gd fmla="*/ 2147483646 h 63" name="T81"/>
              <a:gd fmla="*/ 2147483646 w 68" name="T82"/>
              <a:gd fmla="*/ 2147483646 h 63" name="T83"/>
              <a:gd fmla="*/ 2147483646 w 68" name="T84"/>
              <a:gd fmla="*/ 2147483646 h 63" name="T85"/>
              <a:gd fmla="*/ 2147483646 w 68" name="T86"/>
              <a:gd fmla="*/ 2147483646 h 63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w 68" name="T132"/>
              <a:gd fmla="*/ 0 h 63" name="T133"/>
              <a:gd fmla="*/ 68 w 68" name="T134"/>
              <a:gd fmla="*/ 63 h 63" name="T135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T135" l="T132" r="T134" t="T133"/>
            <a:pathLst>
              <a:path h="62" w="68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28684" name="图片 13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192213" y="1936750"/>
            <a:ext cx="23415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AutoShape 33"/>
          <p:cNvSpPr>
            <a:spLocks noChangeArrowheads="1"/>
          </p:cNvSpPr>
          <p:nvPr/>
        </p:nvSpPr>
        <p:spPr bwMode="auto">
          <a:xfrm>
            <a:off x="4665663" y="774700"/>
            <a:ext cx="5908675" cy="1492250"/>
          </a:xfrm>
          <a:custGeom>
            <a:gdLst>
              <a:gd fmla="*/ 2147483646 w 21600" name="T0"/>
              <a:gd fmla="*/ 2147483646 h 21600" name="T1"/>
              <a:gd fmla="*/ 2147483646 w 21600" name="T2"/>
              <a:gd fmla="*/ 2147483646 h 21600" name="T3"/>
              <a:gd fmla="*/ 2147483646 w 21600" name="T4"/>
              <a:gd fmla="*/ 2147483646 h 21600" name="T5"/>
              <a:gd fmla="*/ 2147483646 w 21600" name="T6"/>
              <a:gd fmla="*/ 2147483646 h 21600" name="T7"/>
              <a:gd fmla="*/ 0 60000 65536" name="T8"/>
              <a:gd fmla="*/ 0 60000 65536" name="T9"/>
              <a:gd fmla="*/ 0 60000 65536" name="T10"/>
              <a:gd fmla="*/ 0 60000 65536" name="T11"/>
              <a:gd fmla="*/ 0 w 21600" name="T12"/>
              <a:gd fmla="*/ 0 h 21600" name="T13"/>
              <a:gd fmla="*/ 21600 w 21600" name="T14"/>
              <a:gd fmla="*/ 21600 h 21600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21600" w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25400" lIns="25400" rIns="25400" tIns="25400"/>
          <a:lstStyle>
            <a:lvl1pPr defTabSz="41275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412750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412750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412750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412750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412750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412750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412750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412750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最好的PPT理念         最专的PPT设计</a:t>
            </a:r>
          </a:p>
        </p:txBody>
      </p:sp>
      <p:sp>
        <p:nvSpPr>
          <p:cNvPr id="28686" name="TextBox 13"/>
          <p:cNvSpPr txBox="1">
            <a:spLocks noChangeArrowheads="1"/>
          </p:cNvSpPr>
          <p:nvPr/>
        </p:nvSpPr>
        <p:spPr bwMode="auto">
          <a:xfrm>
            <a:off x="4519612" y="3348038"/>
            <a:ext cx="13731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8687" name="TextBox 13"/>
          <p:cNvSpPr txBox="1">
            <a:spLocks noChangeArrowheads="1"/>
          </p:cNvSpPr>
          <p:nvPr/>
        </p:nvSpPr>
        <p:spPr bwMode="auto">
          <a:xfrm>
            <a:off x="4524375" y="3622675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8688" name="TextBox 13"/>
          <p:cNvSpPr txBox="1">
            <a:spLocks noChangeArrowheads="1"/>
          </p:cNvSpPr>
          <p:nvPr/>
        </p:nvSpPr>
        <p:spPr bwMode="auto">
          <a:xfrm>
            <a:off x="6983413" y="3348038"/>
            <a:ext cx="1373187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6986588" y="3622675"/>
            <a:ext cx="233521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8690" name="TextBox 13"/>
          <p:cNvSpPr txBox="1">
            <a:spLocks noChangeArrowheads="1"/>
          </p:cNvSpPr>
          <p:nvPr/>
        </p:nvSpPr>
        <p:spPr bwMode="auto">
          <a:xfrm>
            <a:off x="9445625" y="3348038"/>
            <a:ext cx="1373188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28691" name="TextBox 13"/>
          <p:cNvSpPr txBox="1">
            <a:spLocks noChangeArrowheads="1"/>
          </p:cNvSpPr>
          <p:nvPr/>
        </p:nvSpPr>
        <p:spPr bwMode="auto">
          <a:xfrm>
            <a:off x="9450388" y="3622675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8692" name="矩形 21"/>
          <p:cNvSpPr>
            <a:spLocks noChangeArrowheads="1"/>
          </p:cNvSpPr>
          <p:nvPr/>
        </p:nvSpPr>
        <p:spPr bwMode="auto">
          <a:xfrm>
            <a:off x="4519612" y="4775200"/>
            <a:ext cx="6299200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9699" name="Freeform 17"/>
          <p:cNvSpPr/>
          <p:nvPr/>
        </p:nvSpPr>
        <p:spPr bwMode="auto">
          <a:xfrm>
            <a:off x="7686675" y="2320925"/>
            <a:ext cx="6281738" cy="5151438"/>
          </a:xfrm>
          <a:custGeom>
            <a:gdLst>
              <a:gd fmla="*/ 2147483646 w 1847" name="T0"/>
              <a:gd fmla="*/ 2147483646 h 1514" name="T1"/>
              <a:gd fmla="*/ 2147483646 w 1847" name="T2"/>
              <a:gd fmla="*/ 2147483646 h 1514" name="T3"/>
              <a:gd fmla="*/ 2147483646 w 1847" name="T4"/>
              <a:gd fmla="*/ 2147483646 h 1514" name="T5"/>
              <a:gd fmla="*/ 2147483646 w 1847" name="T6"/>
              <a:gd fmla="*/ 0 h 1514" name="T7"/>
              <a:gd fmla="*/ 2147483646 w 1847" name="T8"/>
              <a:gd fmla="*/ 2147483646 h 15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847" name="T15"/>
              <a:gd fmla="*/ 0 h 1514" name="T16"/>
              <a:gd fmla="*/ 1847 w 1847" name="T17"/>
              <a:gd fmla="*/ 1514 h 151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514" w="1847">
                <a:moveTo>
                  <a:pt x="1735" y="757"/>
                </a:moveTo>
                <a:cubicBezTo>
                  <a:pt x="1623" y="1175"/>
                  <a:pt x="1169" y="1514"/>
                  <a:pt x="721" y="1514"/>
                </a:cubicBezTo>
                <a:cubicBezTo>
                  <a:pt x="273" y="1514"/>
                  <a:pt x="0" y="1175"/>
                  <a:pt x="112" y="757"/>
                </a:cubicBezTo>
                <a:cubicBezTo>
                  <a:pt x="224" y="339"/>
                  <a:pt x="679" y="0"/>
                  <a:pt x="1127" y="0"/>
                </a:cubicBezTo>
                <a:cubicBezTo>
                  <a:pt x="1575" y="0"/>
                  <a:pt x="1847" y="339"/>
                  <a:pt x="1735" y="757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0" name="Freeform 18"/>
          <p:cNvSpPr/>
          <p:nvPr/>
        </p:nvSpPr>
        <p:spPr bwMode="auto">
          <a:xfrm>
            <a:off x="7621588" y="2241550"/>
            <a:ext cx="6281737" cy="5149850"/>
          </a:xfrm>
          <a:custGeom>
            <a:gdLst>
              <a:gd fmla="*/ 2147483646 w 1847" name="T0"/>
              <a:gd fmla="*/ 2147483646 h 1514" name="T1"/>
              <a:gd fmla="*/ 2147483646 w 1847" name="T2"/>
              <a:gd fmla="*/ 2147483646 h 1514" name="T3"/>
              <a:gd fmla="*/ 2147483646 w 1847" name="T4"/>
              <a:gd fmla="*/ 2147483646 h 1514" name="T5"/>
              <a:gd fmla="*/ 2147483646 w 1847" name="T6"/>
              <a:gd fmla="*/ 0 h 1514" name="T7"/>
              <a:gd fmla="*/ 2147483646 w 1847" name="T8"/>
              <a:gd fmla="*/ 2147483646 h 15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847" name="T15"/>
              <a:gd fmla="*/ 0 h 1514" name="T16"/>
              <a:gd fmla="*/ 1847 w 1847" name="T17"/>
              <a:gd fmla="*/ 1514 h 151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514" w="1847">
                <a:moveTo>
                  <a:pt x="1735" y="757"/>
                </a:moveTo>
                <a:cubicBezTo>
                  <a:pt x="1623" y="1175"/>
                  <a:pt x="1169" y="1514"/>
                  <a:pt x="721" y="1514"/>
                </a:cubicBezTo>
                <a:cubicBezTo>
                  <a:pt x="273" y="1514"/>
                  <a:pt x="0" y="1175"/>
                  <a:pt x="112" y="757"/>
                </a:cubicBezTo>
                <a:cubicBezTo>
                  <a:pt x="224" y="339"/>
                  <a:pt x="678" y="0"/>
                  <a:pt x="1126" y="0"/>
                </a:cubicBezTo>
                <a:cubicBezTo>
                  <a:pt x="1574" y="0"/>
                  <a:pt x="1847" y="339"/>
                  <a:pt x="1735" y="757"/>
                </a:cubicBezTo>
                <a:close/>
              </a:path>
            </a:pathLst>
          </a:custGeom>
          <a:solidFill>
            <a:srgbClr val="5F5F5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1" name="Freeform 19"/>
          <p:cNvSpPr/>
          <p:nvPr/>
        </p:nvSpPr>
        <p:spPr bwMode="auto">
          <a:xfrm>
            <a:off x="7539038" y="2138363"/>
            <a:ext cx="6283325" cy="5151437"/>
          </a:xfrm>
          <a:custGeom>
            <a:gdLst>
              <a:gd fmla="*/ 2147483646 w 1847" name="T0"/>
              <a:gd fmla="*/ 2147483646 h 1514" name="T1"/>
              <a:gd fmla="*/ 2147483646 w 1847" name="T2"/>
              <a:gd fmla="*/ 2147483646 h 1514" name="T3"/>
              <a:gd fmla="*/ 2147483646 w 1847" name="T4"/>
              <a:gd fmla="*/ 2147483646 h 1514" name="T5"/>
              <a:gd fmla="*/ 2147483646 w 1847" name="T6"/>
              <a:gd fmla="*/ 0 h 1514" name="T7"/>
              <a:gd fmla="*/ 2147483646 w 1847" name="T8"/>
              <a:gd fmla="*/ 2147483646 h 1514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847" name="T15"/>
              <a:gd fmla="*/ 0 h 1514" name="T16"/>
              <a:gd fmla="*/ 1847 w 1847" name="T17"/>
              <a:gd fmla="*/ 1514 h 1514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514" w="1847">
                <a:moveTo>
                  <a:pt x="1735" y="757"/>
                </a:moveTo>
                <a:cubicBezTo>
                  <a:pt x="1623" y="1175"/>
                  <a:pt x="1169" y="1514"/>
                  <a:pt x="721" y="1514"/>
                </a:cubicBezTo>
                <a:cubicBezTo>
                  <a:pt x="273" y="1514"/>
                  <a:pt x="0" y="1175"/>
                  <a:pt x="112" y="757"/>
                </a:cubicBezTo>
                <a:cubicBezTo>
                  <a:pt x="224" y="339"/>
                  <a:pt x="678" y="0"/>
                  <a:pt x="1126" y="0"/>
                </a:cubicBezTo>
                <a:cubicBezTo>
                  <a:pt x="1574" y="0"/>
                  <a:pt x="1847" y="339"/>
                  <a:pt x="1735" y="757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2" name="Freeform 20"/>
          <p:cNvSpPr/>
          <p:nvPr/>
        </p:nvSpPr>
        <p:spPr bwMode="auto">
          <a:xfrm>
            <a:off x="8134350" y="2627313"/>
            <a:ext cx="5092700" cy="4175125"/>
          </a:xfrm>
          <a:custGeom>
            <a:gdLst>
              <a:gd fmla="*/ 2147483646 w 1497" name="T0"/>
              <a:gd fmla="*/ 2147483646 h 1227" name="T1"/>
              <a:gd fmla="*/ 2147483646 w 1497" name="T2"/>
              <a:gd fmla="*/ 2147483646 h 1227" name="T3"/>
              <a:gd fmla="*/ 2147483646 w 1497" name="T4"/>
              <a:gd fmla="*/ 2147483646 h 1227" name="T5"/>
              <a:gd fmla="*/ 2147483646 w 1497" name="T6"/>
              <a:gd fmla="*/ 0 h 1227" name="T7"/>
              <a:gd fmla="*/ 2147483646 w 1497" name="T8"/>
              <a:gd fmla="*/ 2147483646 h 1227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497" name="T15"/>
              <a:gd fmla="*/ 0 h 1227" name="T16"/>
              <a:gd fmla="*/ 1497 w 1497" name="T17"/>
              <a:gd fmla="*/ 1227 h 1227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227" w="1497">
                <a:moveTo>
                  <a:pt x="1406" y="613"/>
                </a:moveTo>
                <a:cubicBezTo>
                  <a:pt x="1315" y="952"/>
                  <a:pt x="947" y="1227"/>
                  <a:pt x="584" y="1227"/>
                </a:cubicBezTo>
                <a:cubicBezTo>
                  <a:pt x="221" y="1227"/>
                  <a:pt x="0" y="952"/>
                  <a:pt x="91" y="613"/>
                </a:cubicBezTo>
                <a:cubicBezTo>
                  <a:pt x="182" y="274"/>
                  <a:pt x="550" y="0"/>
                  <a:pt x="913" y="0"/>
                </a:cubicBezTo>
                <a:cubicBezTo>
                  <a:pt x="1276" y="0"/>
                  <a:pt x="1497" y="274"/>
                  <a:pt x="1406" y="613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3" name="Freeform 21"/>
          <p:cNvSpPr/>
          <p:nvPr/>
        </p:nvSpPr>
        <p:spPr bwMode="auto">
          <a:xfrm>
            <a:off x="8467725" y="2900363"/>
            <a:ext cx="4425950" cy="3625850"/>
          </a:xfrm>
          <a:custGeom>
            <a:gdLst>
              <a:gd fmla="*/ 2147483646 w 1301" name="T0"/>
              <a:gd fmla="*/ 2147483646 h 1066" name="T1"/>
              <a:gd fmla="*/ 2147483646 w 1301" name="T2"/>
              <a:gd fmla="*/ 2147483646 h 1066" name="T3"/>
              <a:gd fmla="*/ 2147483646 w 1301" name="T4"/>
              <a:gd fmla="*/ 2147483646 h 1066" name="T5"/>
              <a:gd fmla="*/ 2147483646 w 1301" name="T6"/>
              <a:gd fmla="*/ 0 h 1066" name="T7"/>
              <a:gd fmla="*/ 2147483646 w 1301" name="T8"/>
              <a:gd fmla="*/ 2147483646 h 106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301" name="T15"/>
              <a:gd fmla="*/ 0 h 1066" name="T16"/>
              <a:gd fmla="*/ 1301 w 1301" name="T17"/>
              <a:gd fmla="*/ 1066 h 106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1066" w="1301">
                <a:moveTo>
                  <a:pt x="1222" y="533"/>
                </a:moveTo>
                <a:cubicBezTo>
                  <a:pt x="1143" y="828"/>
                  <a:pt x="823" y="1066"/>
                  <a:pt x="508" y="1066"/>
                </a:cubicBezTo>
                <a:cubicBezTo>
                  <a:pt x="192" y="1066"/>
                  <a:pt x="0" y="828"/>
                  <a:pt x="79" y="533"/>
                </a:cubicBezTo>
                <a:cubicBezTo>
                  <a:pt x="158" y="239"/>
                  <a:pt x="478" y="0"/>
                  <a:pt x="793" y="0"/>
                </a:cubicBezTo>
                <a:cubicBezTo>
                  <a:pt x="1109" y="0"/>
                  <a:pt x="1301" y="239"/>
                  <a:pt x="1222" y="533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4" name="Freeform 22"/>
          <p:cNvSpPr/>
          <p:nvPr/>
        </p:nvSpPr>
        <p:spPr bwMode="auto">
          <a:xfrm>
            <a:off x="8926513" y="3271838"/>
            <a:ext cx="3506787" cy="2884487"/>
          </a:xfrm>
          <a:custGeom>
            <a:gdLst>
              <a:gd fmla="*/ 2147483646 w 1031" name="T0"/>
              <a:gd fmla="*/ 2147483646 h 848" name="T1"/>
              <a:gd fmla="*/ 2147483646 w 1031" name="T2"/>
              <a:gd fmla="*/ 2147483646 h 848" name="T3"/>
              <a:gd fmla="*/ 2147483646 w 1031" name="T4"/>
              <a:gd fmla="*/ 2147483646 h 848" name="T5"/>
              <a:gd fmla="*/ 2147483646 w 1031" name="T6"/>
              <a:gd fmla="*/ 0 h 848" name="T7"/>
              <a:gd fmla="*/ 2147483646 w 1031" name="T8"/>
              <a:gd fmla="*/ 2147483646 h 848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1031" name="T15"/>
              <a:gd fmla="*/ 0 h 848" name="T16"/>
              <a:gd fmla="*/ 1031 w 1031" name="T17"/>
              <a:gd fmla="*/ 848 h 848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846" w="1031">
                <a:moveTo>
                  <a:pt x="968" y="424"/>
                </a:moveTo>
                <a:cubicBezTo>
                  <a:pt x="905" y="658"/>
                  <a:pt x="652" y="848"/>
                  <a:pt x="402" y="848"/>
                </a:cubicBezTo>
                <a:cubicBezTo>
                  <a:pt x="152" y="848"/>
                  <a:pt x="0" y="658"/>
                  <a:pt x="63" y="424"/>
                </a:cubicBezTo>
                <a:cubicBezTo>
                  <a:pt x="126" y="190"/>
                  <a:pt x="379" y="0"/>
                  <a:pt x="629" y="0"/>
                </a:cubicBezTo>
                <a:cubicBezTo>
                  <a:pt x="879" y="0"/>
                  <a:pt x="1031" y="190"/>
                  <a:pt x="968" y="424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5" name="Freeform 23"/>
          <p:cNvSpPr/>
          <p:nvPr/>
        </p:nvSpPr>
        <p:spPr bwMode="auto">
          <a:xfrm>
            <a:off x="9304338" y="3575050"/>
            <a:ext cx="2752725" cy="2279650"/>
          </a:xfrm>
          <a:custGeom>
            <a:gdLst>
              <a:gd fmla="*/ 2147483646 w 809" name="T0"/>
              <a:gd fmla="*/ 2147483646 h 670" name="T1"/>
              <a:gd fmla="*/ 2147483646 w 809" name="T2"/>
              <a:gd fmla="*/ 2147483646 h 670" name="T3"/>
              <a:gd fmla="*/ 2147483646 w 809" name="T4"/>
              <a:gd fmla="*/ 2147483646 h 670" name="T5"/>
              <a:gd fmla="*/ 2147483646 w 809" name="T6"/>
              <a:gd fmla="*/ 0 h 670" name="T7"/>
              <a:gd fmla="*/ 2147483646 w 809" name="T8"/>
              <a:gd fmla="*/ 2147483646 h 670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809" name="T15"/>
              <a:gd fmla="*/ 0 h 670" name="T16"/>
              <a:gd fmla="*/ 809 w 809" name="T17"/>
              <a:gd fmla="*/ 670 h 670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670" w="809">
                <a:moveTo>
                  <a:pt x="759" y="335"/>
                </a:moveTo>
                <a:cubicBezTo>
                  <a:pt x="710" y="520"/>
                  <a:pt x="511" y="670"/>
                  <a:pt x="315" y="670"/>
                </a:cubicBezTo>
                <a:cubicBezTo>
                  <a:pt x="119" y="670"/>
                  <a:pt x="0" y="520"/>
                  <a:pt x="50" y="335"/>
                </a:cubicBezTo>
                <a:cubicBezTo>
                  <a:pt x="99" y="150"/>
                  <a:pt x="298" y="0"/>
                  <a:pt x="494" y="0"/>
                </a:cubicBezTo>
                <a:cubicBezTo>
                  <a:pt x="690" y="0"/>
                  <a:pt x="809" y="150"/>
                  <a:pt x="759" y="335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6" name="Freeform 24"/>
          <p:cNvSpPr/>
          <p:nvPr/>
        </p:nvSpPr>
        <p:spPr bwMode="auto">
          <a:xfrm>
            <a:off x="9675813" y="3870325"/>
            <a:ext cx="2009775" cy="1687513"/>
          </a:xfrm>
          <a:custGeom>
            <a:gdLst>
              <a:gd fmla="*/ 2147483646 w 591" name="T0"/>
              <a:gd fmla="*/ 2147483646 h 496" name="T1"/>
              <a:gd fmla="*/ 2147483646 w 591" name="T2"/>
              <a:gd fmla="*/ 2147483646 h 496" name="T3"/>
              <a:gd fmla="*/ 2147483646 w 591" name="T4"/>
              <a:gd fmla="*/ 2147483646 h 496" name="T5"/>
              <a:gd fmla="*/ 2147483646 w 591" name="T6"/>
              <a:gd fmla="*/ 0 h 496" name="T7"/>
              <a:gd fmla="*/ 2147483646 w 591" name="T8"/>
              <a:gd fmla="*/ 2147483646 h 496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591" name="T15"/>
              <a:gd fmla="*/ 0 h 496" name="T16"/>
              <a:gd fmla="*/ 591 w 591" name="T17"/>
              <a:gd fmla="*/ 496 h 496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496" w="591">
                <a:moveTo>
                  <a:pt x="555" y="248"/>
                </a:moveTo>
                <a:cubicBezTo>
                  <a:pt x="518" y="385"/>
                  <a:pt x="372" y="496"/>
                  <a:pt x="229" y="496"/>
                </a:cubicBezTo>
                <a:cubicBezTo>
                  <a:pt x="86" y="496"/>
                  <a:pt x="0" y="385"/>
                  <a:pt x="36" y="248"/>
                </a:cubicBezTo>
                <a:cubicBezTo>
                  <a:pt x="73" y="111"/>
                  <a:pt x="219" y="0"/>
                  <a:pt x="362" y="0"/>
                </a:cubicBezTo>
                <a:cubicBezTo>
                  <a:pt x="505" y="0"/>
                  <a:pt x="591" y="111"/>
                  <a:pt x="555" y="24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7" name="Freeform 25"/>
          <p:cNvSpPr/>
          <p:nvPr/>
        </p:nvSpPr>
        <p:spPr bwMode="auto">
          <a:xfrm>
            <a:off x="10198100" y="4319588"/>
            <a:ext cx="968375" cy="792162"/>
          </a:xfrm>
          <a:custGeom>
            <a:gdLst>
              <a:gd fmla="*/ 2147483646 w 284" name="T0"/>
              <a:gd fmla="*/ 2147483646 h 233" name="T1"/>
              <a:gd fmla="*/ 2147483646 w 284" name="T2"/>
              <a:gd fmla="*/ 2147483646 h 233" name="T3"/>
              <a:gd fmla="*/ 2147483646 w 284" name="T4"/>
              <a:gd fmla="*/ 2147483646 h 233" name="T5"/>
              <a:gd fmla="*/ 2147483646 w 284" name="T6"/>
              <a:gd fmla="*/ 0 h 233" name="T7"/>
              <a:gd fmla="*/ 2147483646 w 284" name="T8"/>
              <a:gd fmla="*/ 2147483646 h 233" name="T9"/>
              <a:gd fmla="*/ 0 60000 65536" name="T10"/>
              <a:gd fmla="*/ 0 60000 65536" name="T11"/>
              <a:gd fmla="*/ 0 60000 65536" name="T12"/>
              <a:gd fmla="*/ 0 60000 65536" name="T13"/>
              <a:gd fmla="*/ 0 60000 65536" name="T14"/>
              <a:gd fmla="*/ 0 w 284" name="T15"/>
              <a:gd fmla="*/ 0 h 233" name="T16"/>
              <a:gd fmla="*/ 284 w 284" name="T17"/>
              <a:gd fmla="*/ 233 h 233" name="T18"/>
            </a:gdLst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b="T18" l="T15" r="T17" t="T16"/>
            <a:pathLst>
              <a:path h="233" w="284">
                <a:moveTo>
                  <a:pt x="266" y="116"/>
                </a:moveTo>
                <a:cubicBezTo>
                  <a:pt x="249" y="180"/>
                  <a:pt x="179" y="233"/>
                  <a:pt x="110" y="233"/>
                </a:cubicBezTo>
                <a:cubicBezTo>
                  <a:pt x="41" y="233"/>
                  <a:pt x="0" y="180"/>
                  <a:pt x="17" y="116"/>
                </a:cubicBezTo>
                <a:cubicBezTo>
                  <a:pt x="34" y="52"/>
                  <a:pt x="104" y="0"/>
                  <a:pt x="173" y="0"/>
                </a:cubicBezTo>
                <a:cubicBezTo>
                  <a:pt x="242" y="0"/>
                  <a:pt x="284" y="52"/>
                  <a:pt x="266" y="116"/>
                </a:cubicBezTo>
                <a:close/>
              </a:path>
            </a:pathLst>
          </a:custGeom>
          <a:solidFill>
            <a:srgbClr val="3F3F3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8" name="Freeform 21"/>
          <p:cNvSpPr/>
          <p:nvPr/>
        </p:nvSpPr>
        <p:spPr bwMode="auto">
          <a:xfrm>
            <a:off x="11096625" y="3232150"/>
            <a:ext cx="204788" cy="212725"/>
          </a:xfrm>
          <a:custGeom>
            <a:gdLst>
              <a:gd fmla="*/ 2147483646 w 83" name="T0"/>
              <a:gd fmla="*/ 2147483646 h 86" name="T1"/>
              <a:gd fmla="*/ 2147483646 w 83" name="T2"/>
              <a:gd fmla="*/ 2147483646 h 86" name="T3"/>
              <a:gd fmla="*/ 2147483646 w 83" name="T4"/>
              <a:gd fmla="*/ 2147483646 h 86" name="T5"/>
              <a:gd fmla="*/ 2147483646 w 83" name="T6"/>
              <a:gd fmla="*/ 0 h 86" name="T7"/>
              <a:gd fmla="*/ 2147483646 w 83" name="T8"/>
              <a:gd fmla="*/ 2147483646 h 86" name="T9"/>
              <a:gd fmla="*/ 0 w 83" name="T10"/>
              <a:gd fmla="*/ 2147483646 h 86" name="T11"/>
              <a:gd fmla="*/ 2147483646 w 83" name="T12"/>
              <a:gd fmla="*/ 2147483646 h 86" name="T13"/>
              <a:gd fmla="*/ 2147483646 w 83" name="T14"/>
              <a:gd fmla="*/ 2147483646 h 86" name="T15"/>
              <a:gd fmla="*/ 2147483646 w 83" name="T16"/>
              <a:gd fmla="*/ 2147483646 h 86" name="T17"/>
              <a:gd fmla="*/ 2147483646 w 83" name="T18"/>
              <a:gd fmla="*/ 2147483646 h 86" name="T19"/>
              <a:gd fmla="*/ 2147483646 w 83" name="T20"/>
              <a:gd fmla="*/ 2147483646 h 86" name="T21"/>
              <a:gd fmla="*/ 2147483646 w 83" name="T22"/>
              <a:gd fmla="*/ 2147483646 h 8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83" name="T36"/>
              <a:gd fmla="*/ 0 h 86" name="T37"/>
              <a:gd fmla="*/ 83 w 83" name="T38"/>
              <a:gd fmla="*/ 86 h 86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86" w="83">
                <a:moveTo>
                  <a:pt x="68" y="68"/>
                </a:moveTo>
                <a:cubicBezTo>
                  <a:pt x="59" y="57"/>
                  <a:pt x="46" y="44"/>
                  <a:pt x="34" y="30"/>
                </a:cubicBezTo>
                <a:cubicBezTo>
                  <a:pt x="28" y="23"/>
                  <a:pt x="22" y="16"/>
                  <a:pt x="16" y="10"/>
                </a:cubicBezTo>
                <a:cubicBezTo>
                  <a:pt x="13" y="6"/>
                  <a:pt x="9" y="3"/>
                  <a:pt x="6" y="0"/>
                </a:cubicBezTo>
                <a:cubicBezTo>
                  <a:pt x="5" y="2"/>
                  <a:pt x="4" y="4"/>
                  <a:pt x="3" y="5"/>
                </a:cubicBezTo>
                <a:cubicBezTo>
                  <a:pt x="2" y="7"/>
                  <a:pt x="1" y="9"/>
                  <a:pt x="0" y="11"/>
                </a:cubicBezTo>
                <a:cubicBezTo>
                  <a:pt x="3" y="14"/>
                  <a:pt x="6" y="18"/>
                  <a:pt x="9" y="21"/>
                </a:cubicBezTo>
                <a:cubicBezTo>
                  <a:pt x="15" y="27"/>
                  <a:pt x="22" y="33"/>
                  <a:pt x="29" y="39"/>
                </a:cubicBezTo>
                <a:cubicBezTo>
                  <a:pt x="42" y="51"/>
                  <a:pt x="56" y="63"/>
                  <a:pt x="66" y="72"/>
                </a:cubicBezTo>
                <a:cubicBezTo>
                  <a:pt x="76" y="81"/>
                  <a:pt x="83" y="86"/>
                  <a:pt x="83" y="86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77" y="78"/>
                  <a:pt x="68" y="68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09" name="Freeform 22"/>
          <p:cNvSpPr/>
          <p:nvPr/>
        </p:nvSpPr>
        <p:spPr bwMode="auto">
          <a:xfrm>
            <a:off x="10628313" y="2727325"/>
            <a:ext cx="514350" cy="593725"/>
          </a:xfrm>
          <a:custGeom>
            <a:gdLst>
              <a:gd fmla="*/ 2147483646 w 208" name="T0"/>
              <a:gd fmla="*/ 2147483646 h 240" name="T1"/>
              <a:gd fmla="*/ 2147483646 w 208" name="T2"/>
              <a:gd fmla="*/ 0 h 240" name="T3"/>
              <a:gd fmla="*/ 2147483646 w 208" name="T4"/>
              <a:gd fmla="*/ 0 h 240" name="T5"/>
              <a:gd fmla="*/ 2147483646 w 208" name="T6"/>
              <a:gd fmla="*/ 2147483646 h 240" name="T7"/>
              <a:gd fmla="*/ 0 w 208" name="T8"/>
              <a:gd fmla="*/ 2147483646 h 240" name="T9"/>
              <a:gd fmla="*/ 2147483646 w 208" name="T10"/>
              <a:gd fmla="*/ 2147483646 h 240" name="T11"/>
              <a:gd fmla="*/ 2147483646 w 208" name="T12"/>
              <a:gd fmla="*/ 2147483646 h 240" name="T13"/>
              <a:gd fmla="*/ 2147483646 w 208" name="T14"/>
              <a:gd fmla="*/ 2147483646 h 240" name="T15"/>
              <a:gd fmla="*/ 2147483646 w 208" name="T16"/>
              <a:gd fmla="*/ 2147483646 h 240" name="T17"/>
              <a:gd fmla="*/ 2147483646 w 208" name="T18"/>
              <a:gd fmla="*/ 2147483646 h 24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8" name="T30"/>
              <a:gd fmla="*/ 0 h 240" name="T31"/>
              <a:gd fmla="*/ 208 w 208" name="T32"/>
              <a:gd fmla="*/ 240 h 24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40" w="208">
                <a:moveTo>
                  <a:pt x="204" y="156"/>
                </a:move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6"/>
                  <a:pt x="48" y="30"/>
                  <a:pt x="35" y="53"/>
                </a:cubicBezTo>
                <a:cubicBezTo>
                  <a:pt x="22" y="75"/>
                  <a:pt x="7" y="89"/>
                  <a:pt x="0" y="84"/>
                </a:cubicBezTo>
                <a:cubicBezTo>
                  <a:pt x="156" y="240"/>
                  <a:pt x="156" y="240"/>
                  <a:pt x="156" y="240"/>
                </a:cubicBezTo>
                <a:cubicBezTo>
                  <a:pt x="156" y="240"/>
                  <a:pt x="173" y="237"/>
                  <a:pt x="189" y="215"/>
                </a:cubicBezTo>
                <a:cubicBezTo>
                  <a:pt x="190" y="213"/>
                  <a:pt x="191" y="211"/>
                  <a:pt x="192" y="209"/>
                </a:cubicBezTo>
                <a:cubicBezTo>
                  <a:pt x="193" y="208"/>
                  <a:pt x="194" y="206"/>
                  <a:pt x="195" y="204"/>
                </a:cubicBezTo>
                <a:cubicBezTo>
                  <a:pt x="208" y="179"/>
                  <a:pt x="204" y="156"/>
                  <a:pt x="204" y="156"/>
                </a:cubicBezTo>
                <a:close/>
              </a:path>
            </a:pathLst>
          </a:custGeom>
          <a:solidFill>
            <a:srgbClr val="C5C5C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0" name="Freeform 23"/>
          <p:cNvSpPr/>
          <p:nvPr/>
        </p:nvSpPr>
        <p:spPr bwMode="auto">
          <a:xfrm>
            <a:off x="10618788" y="2717800"/>
            <a:ext cx="142875" cy="230188"/>
          </a:xfrm>
          <a:custGeom>
            <a:gdLst>
              <a:gd fmla="*/ 2147483646 w 58" name="T0"/>
              <a:gd fmla="*/ 2147483646 h 93" name="T1"/>
              <a:gd fmla="*/ 2147483646 w 58" name="T2"/>
              <a:gd fmla="*/ 2147483646 h 93" name="T3"/>
              <a:gd fmla="*/ 2147483646 w 58" name="T4"/>
              <a:gd fmla="*/ 2147483646 h 93" name="T5"/>
              <a:gd fmla="*/ 2147483646 w 58" name="T6"/>
              <a:gd fmla="*/ 2147483646 h 93" name="T7"/>
              <a:gd fmla="*/ 2147483646 w 58" name="T8"/>
              <a:gd fmla="*/ 2147483646 h 93" name="T9"/>
              <a:gd fmla="*/ 2147483646 w 58" name="T10"/>
              <a:gd fmla="*/ 2147483646 h 93" name="T11"/>
              <a:gd fmla="*/ 2147483646 w 58" name="T12"/>
              <a:gd fmla="*/ 2147483646 h 93" name="T13"/>
              <a:gd fmla="*/ 2147483646 w 58" name="T14"/>
              <a:gd fmla="*/ 2147483646 h 93" name="T15"/>
              <a:gd fmla="*/ 2147483646 w 58" name="T16"/>
              <a:gd fmla="*/ 2147483646 h 93" name="T17"/>
              <a:gd fmla="*/ 2147483646 w 58" name="T18"/>
              <a:gd fmla="*/ 2147483646 h 93" name="T19"/>
              <a:gd fmla="*/ 2147483646 w 58" name="T20"/>
              <a:gd fmla="*/ 2147483646 h 93" name="T21"/>
              <a:gd fmla="*/ 2147483646 w 58" name="T22"/>
              <a:gd fmla="*/ 2147483646 h 93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58" name="T36"/>
              <a:gd fmla="*/ 0 h 93" name="T37"/>
              <a:gd fmla="*/ 58 w 58" name="T38"/>
              <a:gd fmla="*/ 93 h 93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93" w="57">
                <a:moveTo>
                  <a:pt x="52" y="4"/>
                </a:moveTo>
                <a:cubicBezTo>
                  <a:pt x="48" y="0"/>
                  <a:pt x="40" y="4"/>
                  <a:pt x="32" y="13"/>
                </a:cubicBezTo>
                <a:cubicBezTo>
                  <a:pt x="37" y="18"/>
                  <a:pt x="39" y="21"/>
                  <a:pt x="39" y="21"/>
                </a:cubicBezTo>
                <a:cubicBezTo>
                  <a:pt x="39" y="21"/>
                  <a:pt x="40" y="23"/>
                  <a:pt x="39" y="26"/>
                </a:cubicBezTo>
                <a:cubicBezTo>
                  <a:pt x="39" y="31"/>
                  <a:pt x="38" y="40"/>
                  <a:pt x="32" y="51"/>
                </a:cubicBezTo>
                <a:cubicBezTo>
                  <a:pt x="25" y="61"/>
                  <a:pt x="20" y="65"/>
                  <a:pt x="16" y="66"/>
                </a:cubicBezTo>
                <a:cubicBezTo>
                  <a:pt x="14" y="67"/>
                  <a:pt x="13" y="67"/>
                  <a:pt x="13" y="67"/>
                </a:cubicBezTo>
                <a:cubicBezTo>
                  <a:pt x="13" y="67"/>
                  <a:pt x="10" y="64"/>
                  <a:pt x="5" y="59"/>
                </a:cubicBezTo>
                <a:cubicBezTo>
                  <a:pt x="1" y="72"/>
                  <a:pt x="0" y="83"/>
                  <a:pt x="4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11" y="93"/>
                  <a:pt x="26" y="79"/>
                  <a:pt x="39" y="57"/>
                </a:cubicBezTo>
                <a:cubicBezTo>
                  <a:pt x="52" y="34"/>
                  <a:pt x="58" y="10"/>
                  <a:pt x="52" y="4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1" name="Freeform 24"/>
          <p:cNvSpPr/>
          <p:nvPr/>
        </p:nvSpPr>
        <p:spPr bwMode="auto">
          <a:xfrm>
            <a:off x="9280525" y="1825625"/>
            <a:ext cx="495300" cy="425450"/>
          </a:xfrm>
          <a:custGeom>
            <a:gdLst>
              <a:gd fmla="*/ 2147483646 w 200" name="T0"/>
              <a:gd fmla="*/ 2147483646 h 172" name="T1"/>
              <a:gd fmla="*/ 2147483646 w 200" name="T2"/>
              <a:gd fmla="*/ 2147483646 h 172" name="T3"/>
              <a:gd fmla="*/ 2147483646 w 200" name="T4"/>
              <a:gd fmla="*/ 2147483646 h 172" name="T5"/>
              <a:gd fmla="*/ 2147483646 w 200" name="T6"/>
              <a:gd fmla="*/ 2147483646 h 172" name="T7"/>
              <a:gd fmla="*/ 2147483646 w 200" name="T8"/>
              <a:gd fmla="*/ 2147483646 h 172" name="T9"/>
              <a:gd fmla="*/ 2147483646 w 200" name="T10"/>
              <a:gd fmla="*/ 2147483646 h 172" name="T11"/>
              <a:gd fmla="*/ 2147483646 w 200" name="T12"/>
              <a:gd fmla="*/ 2147483646 h 17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00" name="T21"/>
              <a:gd fmla="*/ 0 h 172" name="T22"/>
              <a:gd fmla="*/ 200 w 200" name="T23"/>
              <a:gd fmla="*/ 172 h 172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72" w="200">
                <a:moveTo>
                  <a:pt x="82" y="64"/>
                </a:moveTo>
                <a:cubicBezTo>
                  <a:pt x="105" y="25"/>
                  <a:pt x="156" y="22"/>
                  <a:pt x="200" y="38"/>
                </a:cubicBezTo>
                <a:cubicBezTo>
                  <a:pt x="200" y="37"/>
                  <a:pt x="199" y="36"/>
                  <a:pt x="200" y="36"/>
                </a:cubicBezTo>
                <a:cubicBezTo>
                  <a:pt x="159" y="13"/>
                  <a:pt x="108" y="0"/>
                  <a:pt x="73" y="14"/>
                </a:cubicBezTo>
                <a:cubicBezTo>
                  <a:pt x="5" y="41"/>
                  <a:pt x="0" y="80"/>
                  <a:pt x="8" y="126"/>
                </a:cubicBezTo>
                <a:cubicBezTo>
                  <a:pt x="13" y="151"/>
                  <a:pt x="34" y="167"/>
                  <a:pt x="63" y="172"/>
                </a:cubicBezTo>
                <a:cubicBezTo>
                  <a:pt x="57" y="136"/>
                  <a:pt x="63" y="96"/>
                  <a:pt x="82" y="64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2" name="Freeform 25"/>
          <p:cNvSpPr/>
          <p:nvPr/>
        </p:nvSpPr>
        <p:spPr bwMode="auto">
          <a:xfrm>
            <a:off x="9647238" y="1435100"/>
            <a:ext cx="182562" cy="479425"/>
          </a:xfrm>
          <a:custGeom>
            <a:gdLst>
              <a:gd fmla="*/ 2147483646 w 74" name="T0"/>
              <a:gd fmla="*/ 2147483646 h 194" name="T1"/>
              <a:gd fmla="*/ 2147483646 w 74" name="T2"/>
              <a:gd fmla="*/ 0 h 194" name="T3"/>
              <a:gd fmla="*/ 2147483646 w 74" name="T4"/>
              <a:gd fmla="*/ 2147483646 h 194" name="T5"/>
              <a:gd fmla="*/ 2147483646 w 74" name="T6"/>
              <a:gd fmla="*/ 2147483646 h 194" name="T7"/>
              <a:gd fmla="*/ 2147483646 w 74" name="T8"/>
              <a:gd fmla="*/ 2147483646 h 194" name="T9"/>
              <a:gd fmla="*/ 2147483646 w 74" name="T10"/>
              <a:gd fmla="*/ 2147483646 h 194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74" name="T18"/>
              <a:gd fmla="*/ 0 h 194" name="T19"/>
              <a:gd fmla="*/ 74 w 74" name="T20"/>
              <a:gd fmla="*/ 194 h 194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94" w="74">
                <a:moveTo>
                  <a:pt x="40" y="38"/>
                </a:moveTo>
                <a:cubicBezTo>
                  <a:pt x="50" y="21"/>
                  <a:pt x="62" y="9"/>
                  <a:pt x="74" y="0"/>
                </a:cubicBezTo>
                <a:cubicBezTo>
                  <a:pt x="32" y="10"/>
                  <a:pt x="0" y="31"/>
                  <a:pt x="1" y="100"/>
                </a:cubicBezTo>
                <a:cubicBezTo>
                  <a:pt x="1" y="132"/>
                  <a:pt x="23" y="166"/>
                  <a:pt x="52" y="194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29" y="143"/>
                  <a:pt x="18" y="77"/>
                  <a:pt x="40" y="38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3" name="Freeform 26"/>
          <p:cNvSpPr/>
          <p:nvPr/>
        </p:nvSpPr>
        <p:spPr bwMode="auto">
          <a:xfrm>
            <a:off x="9421813" y="1879600"/>
            <a:ext cx="527050" cy="641350"/>
          </a:xfrm>
          <a:custGeom>
            <a:gdLst>
              <a:gd fmla="*/ 2147483646 w 213" name="T0"/>
              <a:gd fmla="*/ 2147483646 h 259" name="T1"/>
              <a:gd fmla="*/ 2147483646 w 213" name="T2"/>
              <a:gd fmla="*/ 2147483646 h 259" name="T3"/>
              <a:gd fmla="*/ 2147483646 w 213" name="T4"/>
              <a:gd fmla="*/ 2147483646 h 259" name="T5"/>
              <a:gd fmla="*/ 2147483646 w 213" name="T6"/>
              <a:gd fmla="*/ 2147483646 h 259" name="T7"/>
              <a:gd fmla="*/ 2147483646 w 213" name="T8"/>
              <a:gd fmla="*/ 2147483646 h 259" name="T9"/>
              <a:gd fmla="*/ 2147483646 w 213" name="T10"/>
              <a:gd fmla="*/ 2147483646 h 259" name="T11"/>
              <a:gd fmla="*/ 2147483646 w 213" name="T12"/>
              <a:gd fmla="*/ 2147483646 h 259" name="T13"/>
              <a:gd fmla="*/ 2147483646 w 213" name="T14"/>
              <a:gd fmla="*/ 2147483646 h 259" name="T15"/>
              <a:gd fmla="*/ 2147483646 w 213" name="T16"/>
              <a:gd fmla="*/ 2147483646 h 259" name="T17"/>
              <a:gd fmla="*/ 2147483646 w 213" name="T18"/>
              <a:gd fmla="*/ 2147483646 h 259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13" name="T30"/>
              <a:gd fmla="*/ 0 h 259" name="T31"/>
              <a:gd fmla="*/ 213 w 213" name="T32"/>
              <a:gd fmla="*/ 259 h 259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59" w="213">
                <a:moveTo>
                  <a:pt x="199" y="83"/>
                </a:moveTo>
                <a:cubicBezTo>
                  <a:pt x="173" y="54"/>
                  <a:pt x="145" y="23"/>
                  <a:pt x="143" y="16"/>
                </a:cubicBezTo>
                <a:cubicBezTo>
                  <a:pt x="99" y="0"/>
                  <a:pt x="48" y="3"/>
                  <a:pt x="25" y="42"/>
                </a:cubicBezTo>
                <a:cubicBezTo>
                  <a:pt x="6" y="74"/>
                  <a:pt x="0" y="114"/>
                  <a:pt x="6" y="150"/>
                </a:cubicBezTo>
                <a:cubicBezTo>
                  <a:pt x="11" y="176"/>
                  <a:pt x="22" y="201"/>
                  <a:pt x="39" y="218"/>
                </a:cubicBezTo>
                <a:cubicBezTo>
                  <a:pt x="80" y="259"/>
                  <a:pt x="140" y="246"/>
                  <a:pt x="172" y="190"/>
                </a:cubicBezTo>
                <a:cubicBezTo>
                  <a:pt x="191" y="158"/>
                  <a:pt x="207" y="130"/>
                  <a:pt x="211" y="104"/>
                </a:cubicBezTo>
                <a:cubicBezTo>
                  <a:pt x="212" y="102"/>
                  <a:pt x="213" y="101"/>
                  <a:pt x="213" y="99"/>
                </a:cubicBezTo>
                <a:cubicBezTo>
                  <a:pt x="213" y="99"/>
                  <a:pt x="213" y="98"/>
                  <a:pt x="212" y="98"/>
                </a:cubicBezTo>
                <a:cubicBezTo>
                  <a:pt x="207" y="92"/>
                  <a:pt x="203" y="87"/>
                  <a:pt x="199" y="83"/>
                </a:cubicBezTo>
                <a:close/>
              </a:path>
            </a:pathLst>
          </a:custGeom>
          <a:solidFill>
            <a:srgbClr val="F49A7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4" name="Freeform 27"/>
          <p:cNvSpPr/>
          <p:nvPr/>
        </p:nvSpPr>
        <p:spPr bwMode="auto">
          <a:xfrm>
            <a:off x="9691688" y="1381125"/>
            <a:ext cx="501650" cy="700088"/>
          </a:xfrm>
          <a:custGeom>
            <a:gdLst>
              <a:gd fmla="*/ 2147483646 w 203" name="T0"/>
              <a:gd fmla="*/ 2147483646 h 283" name="T1"/>
              <a:gd fmla="*/ 2147483646 w 203" name="T2"/>
              <a:gd fmla="*/ 2147483646 h 283" name="T3"/>
              <a:gd fmla="*/ 2147483646 w 203" name="T4"/>
              <a:gd fmla="*/ 2147483646 h 283" name="T5"/>
              <a:gd fmla="*/ 2147483646 w 203" name="T6"/>
              <a:gd fmla="*/ 2147483646 h 283" name="T7"/>
              <a:gd fmla="*/ 2147483646 w 203" name="T8"/>
              <a:gd fmla="*/ 2147483646 h 283" name="T9"/>
              <a:gd fmla="*/ 2147483646 w 203" name="T10"/>
              <a:gd fmla="*/ 2147483646 h 283" name="T11"/>
              <a:gd fmla="*/ 2147483646 w 203" name="T12"/>
              <a:gd fmla="*/ 2147483646 h 283" name="T13"/>
              <a:gd fmla="*/ 2147483646 w 203" name="T14"/>
              <a:gd fmla="*/ 2147483646 h 283" name="T15"/>
              <a:gd fmla="*/ 2147483646 w 203" name="T16"/>
              <a:gd fmla="*/ 2147483646 h 283" name="T17"/>
              <a:gd fmla="*/ 2147483646 w 203" name="T18"/>
              <a:gd fmla="*/ 2147483646 h 283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3" name="T30"/>
              <a:gd fmla="*/ 0 h 283" name="T31"/>
              <a:gd fmla="*/ 203 w 203" name="T32"/>
              <a:gd fmla="*/ 283 h 283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83" w="203">
                <a:moveTo>
                  <a:pt x="22" y="60"/>
                </a:moveTo>
                <a:cubicBezTo>
                  <a:pt x="0" y="99"/>
                  <a:pt x="11" y="165"/>
                  <a:pt x="34" y="216"/>
                </a:cubicBezTo>
                <a:cubicBezTo>
                  <a:pt x="37" y="216"/>
                  <a:pt x="55" y="231"/>
                  <a:pt x="72" y="246"/>
                </a:cubicBezTo>
                <a:cubicBezTo>
                  <a:pt x="79" y="252"/>
                  <a:pt x="87" y="259"/>
                  <a:pt x="95" y="267"/>
                </a:cubicBezTo>
                <a:cubicBezTo>
                  <a:pt x="97" y="268"/>
                  <a:pt x="98" y="269"/>
                  <a:pt x="99" y="270"/>
                </a:cubicBezTo>
                <a:cubicBezTo>
                  <a:pt x="103" y="274"/>
                  <a:pt x="108" y="278"/>
                  <a:pt x="113" y="283"/>
                </a:cubicBezTo>
                <a:cubicBezTo>
                  <a:pt x="133" y="272"/>
                  <a:pt x="150" y="241"/>
                  <a:pt x="170" y="207"/>
                </a:cubicBezTo>
                <a:cubicBezTo>
                  <a:pt x="203" y="151"/>
                  <a:pt x="196" y="72"/>
                  <a:pt x="155" y="31"/>
                </a:cubicBezTo>
                <a:cubicBezTo>
                  <a:pt x="126" y="2"/>
                  <a:pt x="88" y="0"/>
                  <a:pt x="56" y="22"/>
                </a:cubicBezTo>
                <a:cubicBezTo>
                  <a:pt x="44" y="31"/>
                  <a:pt x="32" y="43"/>
                  <a:pt x="22" y="60"/>
                </a:cubicBezTo>
                <a:close/>
              </a:path>
            </a:pathLst>
          </a:custGeom>
          <a:solidFill>
            <a:srgbClr val="F49A7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5" name="Freeform 28"/>
          <p:cNvSpPr/>
          <p:nvPr/>
        </p:nvSpPr>
        <p:spPr bwMode="auto">
          <a:xfrm>
            <a:off x="9772650" y="1914525"/>
            <a:ext cx="944563" cy="969963"/>
          </a:xfrm>
          <a:custGeom>
            <a:gdLst>
              <a:gd fmla="*/ 2147483646 w 382" name="T0"/>
              <a:gd fmla="*/ 2147483646 h 392" name="T1"/>
              <a:gd fmla="*/ 2147483646 w 382" name="T2"/>
              <a:gd fmla="*/ 2147483646 h 392" name="T3"/>
              <a:gd fmla="*/ 2147483646 w 382" name="T4"/>
              <a:gd fmla="*/ 2147483646 h 392" name="T5"/>
              <a:gd fmla="*/ 2147483646 w 382" name="T6"/>
              <a:gd fmla="*/ 2147483646 h 392" name="T7"/>
              <a:gd fmla="*/ 2147483646 w 382" name="T8"/>
              <a:gd fmla="*/ 2147483646 h 392" name="T9"/>
              <a:gd fmla="*/ 2147483646 w 382" name="T10"/>
              <a:gd fmla="*/ 2147483646 h 392" name="T11"/>
              <a:gd fmla="*/ 2147483646 w 382" name="T12"/>
              <a:gd fmla="*/ 0 h 392" name="T13"/>
              <a:gd fmla="*/ 2147483646 w 382" name="T14"/>
              <a:gd fmla="*/ 0 h 392" name="T15"/>
              <a:gd fmla="*/ 2147483646 w 382" name="T16"/>
              <a:gd fmla="*/ 0 h 392" name="T17"/>
              <a:gd fmla="*/ 2147483646 w 382" name="T18"/>
              <a:gd fmla="*/ 0 h 392" name="T19"/>
              <a:gd fmla="*/ 2147483646 w 382" name="T20"/>
              <a:gd fmla="*/ 2147483646 h 392" name="T21"/>
              <a:gd fmla="*/ 2147483646 w 382" name="T22"/>
              <a:gd fmla="*/ 2147483646 h 392" name="T23"/>
              <a:gd fmla="*/ 2147483646 w 382" name="T24"/>
              <a:gd fmla="*/ 2147483646 h 392" name="T25"/>
              <a:gd fmla="*/ 2147483646 w 382" name="T26"/>
              <a:gd fmla="*/ 2147483646 h 392" name="T27"/>
              <a:gd fmla="*/ 2147483646 w 382" name="T28"/>
              <a:gd fmla="*/ 2147483646 h 392" name="T29"/>
              <a:gd fmla="*/ 2147483646 w 382" name="T30"/>
              <a:gd fmla="*/ 2147483646 h 392" name="T31"/>
              <a:gd fmla="*/ 2147483646 w 382" name="T32"/>
              <a:gd fmla="*/ 2147483646 h 392" name="T33"/>
              <a:gd fmla="*/ 2147483646 w 382" name="T34"/>
              <a:gd fmla="*/ 2147483646 h 392" name="T35"/>
              <a:gd fmla="*/ 2147483646 w 382" name="T36"/>
              <a:gd fmla="*/ 2147483646 h 392" name="T37"/>
              <a:gd fmla="*/ 2147483646 w 382" name="T38"/>
              <a:gd fmla="*/ 2147483646 h 392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w 382" name="T60"/>
              <a:gd fmla="*/ 0 h 392" name="T61"/>
              <a:gd fmla="*/ 382 w 382" name="T62"/>
              <a:gd fmla="*/ 392 h 392" name="T63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T63" l="T60" r="T62" t="T61"/>
            <a:pathLst>
              <a:path h="392" w="382">
                <a:moveTo>
                  <a:pt x="381" y="346"/>
                </a:moveTo>
                <a:cubicBezTo>
                  <a:pt x="381" y="346"/>
                  <a:pt x="379" y="343"/>
                  <a:pt x="374" y="338"/>
                </a:cubicBezTo>
                <a:cubicBezTo>
                  <a:pt x="337" y="304"/>
                  <a:pt x="177" y="154"/>
                  <a:pt x="80" y="67"/>
                </a:cubicBezTo>
                <a:cubicBezTo>
                  <a:pt x="75" y="62"/>
                  <a:pt x="70" y="58"/>
                  <a:pt x="66" y="54"/>
                </a:cubicBezTo>
                <a:cubicBezTo>
                  <a:pt x="65" y="53"/>
                  <a:pt x="64" y="52"/>
                  <a:pt x="62" y="51"/>
                </a:cubicBezTo>
                <a:cubicBezTo>
                  <a:pt x="54" y="43"/>
                  <a:pt x="46" y="36"/>
                  <a:pt x="39" y="30"/>
                </a:cubicBezTo>
                <a:cubicBezTo>
                  <a:pt x="22" y="15"/>
                  <a:pt x="4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2"/>
                </a:cubicBezTo>
                <a:cubicBezTo>
                  <a:pt x="3" y="9"/>
                  <a:pt x="31" y="40"/>
                  <a:pt x="57" y="69"/>
                </a:cubicBezTo>
                <a:cubicBezTo>
                  <a:pt x="61" y="73"/>
                  <a:pt x="65" y="78"/>
                  <a:pt x="70" y="84"/>
                </a:cubicBezTo>
                <a:cubicBezTo>
                  <a:pt x="71" y="84"/>
                  <a:pt x="71" y="85"/>
                  <a:pt x="71" y="85"/>
                </a:cubicBezTo>
                <a:cubicBezTo>
                  <a:pt x="162" y="186"/>
                  <a:pt x="312" y="347"/>
                  <a:pt x="347" y="384"/>
                </a:cubicBezTo>
                <a:cubicBezTo>
                  <a:pt x="352" y="389"/>
                  <a:pt x="355" y="392"/>
                  <a:pt x="355" y="392"/>
                </a:cubicBezTo>
                <a:cubicBezTo>
                  <a:pt x="355" y="392"/>
                  <a:pt x="356" y="392"/>
                  <a:pt x="358" y="391"/>
                </a:cubicBezTo>
                <a:cubicBezTo>
                  <a:pt x="362" y="390"/>
                  <a:pt x="367" y="386"/>
                  <a:pt x="374" y="376"/>
                </a:cubicBezTo>
                <a:cubicBezTo>
                  <a:pt x="380" y="365"/>
                  <a:pt x="381" y="356"/>
                  <a:pt x="381" y="351"/>
                </a:cubicBezTo>
                <a:cubicBezTo>
                  <a:pt x="382" y="348"/>
                  <a:pt x="381" y="346"/>
                  <a:pt x="381" y="346"/>
                </a:cubicBezTo>
                <a:close/>
              </a:path>
            </a:pathLst>
          </a:custGeom>
          <a:solidFill>
            <a:srgbClr val="EC5724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6" name="Freeform 21"/>
          <p:cNvSpPr/>
          <p:nvPr/>
        </p:nvSpPr>
        <p:spPr bwMode="auto">
          <a:xfrm>
            <a:off x="10328275" y="4457700"/>
            <a:ext cx="242888" cy="252413"/>
          </a:xfrm>
          <a:custGeom>
            <a:gdLst>
              <a:gd fmla="*/ 2147483646 w 83" name="T0"/>
              <a:gd fmla="*/ 2147483646 h 86" name="T1"/>
              <a:gd fmla="*/ 2147483646 w 83" name="T2"/>
              <a:gd fmla="*/ 2147483646 h 86" name="T3"/>
              <a:gd fmla="*/ 2147483646 w 83" name="T4"/>
              <a:gd fmla="*/ 2147483646 h 86" name="T5"/>
              <a:gd fmla="*/ 2147483646 w 83" name="T6"/>
              <a:gd fmla="*/ 0 h 86" name="T7"/>
              <a:gd fmla="*/ 2147483646 w 83" name="T8"/>
              <a:gd fmla="*/ 2147483646 h 86" name="T9"/>
              <a:gd fmla="*/ 0 w 83" name="T10"/>
              <a:gd fmla="*/ 2147483646 h 86" name="T11"/>
              <a:gd fmla="*/ 2147483646 w 83" name="T12"/>
              <a:gd fmla="*/ 2147483646 h 86" name="T13"/>
              <a:gd fmla="*/ 2147483646 w 83" name="T14"/>
              <a:gd fmla="*/ 2147483646 h 86" name="T15"/>
              <a:gd fmla="*/ 2147483646 w 83" name="T16"/>
              <a:gd fmla="*/ 2147483646 h 86" name="T17"/>
              <a:gd fmla="*/ 2147483646 w 83" name="T18"/>
              <a:gd fmla="*/ 2147483646 h 86" name="T19"/>
              <a:gd fmla="*/ 2147483646 w 83" name="T20"/>
              <a:gd fmla="*/ 2147483646 h 86" name="T21"/>
              <a:gd fmla="*/ 2147483646 w 83" name="T22"/>
              <a:gd fmla="*/ 2147483646 h 8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83" name="T36"/>
              <a:gd fmla="*/ 0 h 86" name="T37"/>
              <a:gd fmla="*/ 83 w 83" name="T38"/>
              <a:gd fmla="*/ 86 h 86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86" w="83">
                <a:moveTo>
                  <a:pt x="68" y="68"/>
                </a:moveTo>
                <a:cubicBezTo>
                  <a:pt x="59" y="57"/>
                  <a:pt x="46" y="44"/>
                  <a:pt x="34" y="30"/>
                </a:cubicBezTo>
                <a:cubicBezTo>
                  <a:pt x="28" y="23"/>
                  <a:pt x="22" y="16"/>
                  <a:pt x="16" y="10"/>
                </a:cubicBezTo>
                <a:cubicBezTo>
                  <a:pt x="13" y="6"/>
                  <a:pt x="9" y="3"/>
                  <a:pt x="6" y="0"/>
                </a:cubicBezTo>
                <a:cubicBezTo>
                  <a:pt x="5" y="2"/>
                  <a:pt x="4" y="4"/>
                  <a:pt x="3" y="5"/>
                </a:cubicBezTo>
                <a:cubicBezTo>
                  <a:pt x="2" y="7"/>
                  <a:pt x="1" y="9"/>
                  <a:pt x="0" y="11"/>
                </a:cubicBezTo>
                <a:cubicBezTo>
                  <a:pt x="3" y="14"/>
                  <a:pt x="6" y="18"/>
                  <a:pt x="9" y="21"/>
                </a:cubicBezTo>
                <a:cubicBezTo>
                  <a:pt x="15" y="27"/>
                  <a:pt x="22" y="33"/>
                  <a:pt x="29" y="39"/>
                </a:cubicBezTo>
                <a:cubicBezTo>
                  <a:pt x="42" y="51"/>
                  <a:pt x="56" y="63"/>
                  <a:pt x="66" y="72"/>
                </a:cubicBezTo>
                <a:cubicBezTo>
                  <a:pt x="76" y="81"/>
                  <a:pt x="83" y="86"/>
                  <a:pt x="83" y="86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77" y="78"/>
                  <a:pt x="68" y="68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7" name="Freeform 22"/>
          <p:cNvSpPr/>
          <p:nvPr/>
        </p:nvSpPr>
        <p:spPr bwMode="auto">
          <a:xfrm>
            <a:off x="9775825" y="3860800"/>
            <a:ext cx="608013" cy="701675"/>
          </a:xfrm>
          <a:custGeom>
            <a:gdLst>
              <a:gd fmla="*/ 2147483646 w 208" name="T0"/>
              <a:gd fmla="*/ 2147483646 h 240" name="T1"/>
              <a:gd fmla="*/ 2147483646 w 208" name="T2"/>
              <a:gd fmla="*/ 0 h 240" name="T3"/>
              <a:gd fmla="*/ 2147483646 w 208" name="T4"/>
              <a:gd fmla="*/ 0 h 240" name="T5"/>
              <a:gd fmla="*/ 2147483646 w 208" name="T6"/>
              <a:gd fmla="*/ 2147483646 h 240" name="T7"/>
              <a:gd fmla="*/ 0 w 208" name="T8"/>
              <a:gd fmla="*/ 2147483646 h 240" name="T9"/>
              <a:gd fmla="*/ 2147483646 w 208" name="T10"/>
              <a:gd fmla="*/ 2147483646 h 240" name="T11"/>
              <a:gd fmla="*/ 2147483646 w 208" name="T12"/>
              <a:gd fmla="*/ 2147483646 h 240" name="T13"/>
              <a:gd fmla="*/ 2147483646 w 208" name="T14"/>
              <a:gd fmla="*/ 2147483646 h 240" name="T15"/>
              <a:gd fmla="*/ 2147483646 w 208" name="T16"/>
              <a:gd fmla="*/ 2147483646 h 240" name="T17"/>
              <a:gd fmla="*/ 2147483646 w 208" name="T18"/>
              <a:gd fmla="*/ 2147483646 h 24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8" name="T30"/>
              <a:gd fmla="*/ 0 h 240" name="T31"/>
              <a:gd fmla="*/ 208 w 208" name="T32"/>
              <a:gd fmla="*/ 240 h 24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40" w="208">
                <a:moveTo>
                  <a:pt x="204" y="156"/>
                </a:move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6"/>
                  <a:pt x="48" y="30"/>
                  <a:pt x="35" y="53"/>
                </a:cubicBezTo>
                <a:cubicBezTo>
                  <a:pt x="22" y="75"/>
                  <a:pt x="7" y="89"/>
                  <a:pt x="0" y="84"/>
                </a:cubicBezTo>
                <a:cubicBezTo>
                  <a:pt x="156" y="240"/>
                  <a:pt x="156" y="240"/>
                  <a:pt x="156" y="240"/>
                </a:cubicBezTo>
                <a:cubicBezTo>
                  <a:pt x="156" y="240"/>
                  <a:pt x="173" y="237"/>
                  <a:pt x="189" y="215"/>
                </a:cubicBezTo>
                <a:cubicBezTo>
                  <a:pt x="190" y="213"/>
                  <a:pt x="191" y="211"/>
                  <a:pt x="192" y="209"/>
                </a:cubicBezTo>
                <a:cubicBezTo>
                  <a:pt x="193" y="208"/>
                  <a:pt x="194" y="206"/>
                  <a:pt x="195" y="204"/>
                </a:cubicBezTo>
                <a:cubicBezTo>
                  <a:pt x="208" y="179"/>
                  <a:pt x="204" y="156"/>
                  <a:pt x="204" y="156"/>
                </a:cubicBezTo>
                <a:close/>
              </a:path>
            </a:pathLst>
          </a:custGeom>
          <a:solidFill>
            <a:srgbClr val="C5C5C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8" name="Freeform 23"/>
          <p:cNvSpPr/>
          <p:nvPr/>
        </p:nvSpPr>
        <p:spPr bwMode="auto">
          <a:xfrm>
            <a:off x="9763125" y="3849688"/>
            <a:ext cx="169863" cy="271462"/>
          </a:xfrm>
          <a:custGeom>
            <a:gdLst>
              <a:gd fmla="*/ 2147483646 w 58" name="T0"/>
              <a:gd fmla="*/ 2147483646 h 93" name="T1"/>
              <a:gd fmla="*/ 2147483646 w 58" name="T2"/>
              <a:gd fmla="*/ 2147483646 h 93" name="T3"/>
              <a:gd fmla="*/ 2147483646 w 58" name="T4"/>
              <a:gd fmla="*/ 2147483646 h 93" name="T5"/>
              <a:gd fmla="*/ 2147483646 w 58" name="T6"/>
              <a:gd fmla="*/ 2147483646 h 93" name="T7"/>
              <a:gd fmla="*/ 2147483646 w 58" name="T8"/>
              <a:gd fmla="*/ 2147483646 h 93" name="T9"/>
              <a:gd fmla="*/ 2147483646 w 58" name="T10"/>
              <a:gd fmla="*/ 2147483646 h 93" name="T11"/>
              <a:gd fmla="*/ 2147483646 w 58" name="T12"/>
              <a:gd fmla="*/ 2147483646 h 93" name="T13"/>
              <a:gd fmla="*/ 2147483646 w 58" name="T14"/>
              <a:gd fmla="*/ 2147483646 h 93" name="T15"/>
              <a:gd fmla="*/ 2147483646 w 58" name="T16"/>
              <a:gd fmla="*/ 2147483646 h 93" name="T17"/>
              <a:gd fmla="*/ 2147483646 w 58" name="T18"/>
              <a:gd fmla="*/ 2147483646 h 93" name="T19"/>
              <a:gd fmla="*/ 2147483646 w 58" name="T20"/>
              <a:gd fmla="*/ 2147483646 h 93" name="T21"/>
              <a:gd fmla="*/ 2147483646 w 58" name="T22"/>
              <a:gd fmla="*/ 2147483646 h 93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58" name="T36"/>
              <a:gd fmla="*/ 0 h 93" name="T37"/>
              <a:gd fmla="*/ 58 w 58" name="T38"/>
              <a:gd fmla="*/ 93 h 93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93" w="57">
                <a:moveTo>
                  <a:pt x="52" y="4"/>
                </a:moveTo>
                <a:cubicBezTo>
                  <a:pt x="48" y="0"/>
                  <a:pt x="40" y="4"/>
                  <a:pt x="32" y="13"/>
                </a:cubicBezTo>
                <a:cubicBezTo>
                  <a:pt x="37" y="18"/>
                  <a:pt x="39" y="21"/>
                  <a:pt x="39" y="21"/>
                </a:cubicBezTo>
                <a:cubicBezTo>
                  <a:pt x="39" y="21"/>
                  <a:pt x="40" y="23"/>
                  <a:pt x="39" y="26"/>
                </a:cubicBezTo>
                <a:cubicBezTo>
                  <a:pt x="39" y="31"/>
                  <a:pt x="38" y="40"/>
                  <a:pt x="32" y="51"/>
                </a:cubicBezTo>
                <a:cubicBezTo>
                  <a:pt x="25" y="61"/>
                  <a:pt x="20" y="65"/>
                  <a:pt x="16" y="66"/>
                </a:cubicBezTo>
                <a:cubicBezTo>
                  <a:pt x="14" y="67"/>
                  <a:pt x="13" y="67"/>
                  <a:pt x="13" y="67"/>
                </a:cubicBezTo>
                <a:cubicBezTo>
                  <a:pt x="13" y="67"/>
                  <a:pt x="10" y="64"/>
                  <a:pt x="5" y="59"/>
                </a:cubicBezTo>
                <a:cubicBezTo>
                  <a:pt x="1" y="72"/>
                  <a:pt x="0" y="83"/>
                  <a:pt x="4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11" y="93"/>
                  <a:pt x="26" y="79"/>
                  <a:pt x="39" y="57"/>
                </a:cubicBezTo>
                <a:cubicBezTo>
                  <a:pt x="52" y="34"/>
                  <a:pt x="58" y="10"/>
                  <a:pt x="52" y="4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19" name="Freeform 24"/>
          <p:cNvSpPr/>
          <p:nvPr/>
        </p:nvSpPr>
        <p:spPr bwMode="auto">
          <a:xfrm>
            <a:off x="8178800" y="2792413"/>
            <a:ext cx="585788" cy="503237"/>
          </a:xfrm>
          <a:custGeom>
            <a:gdLst>
              <a:gd fmla="*/ 2147483646 w 200" name="T0"/>
              <a:gd fmla="*/ 2147483646 h 172" name="T1"/>
              <a:gd fmla="*/ 2147483646 w 200" name="T2"/>
              <a:gd fmla="*/ 2147483646 h 172" name="T3"/>
              <a:gd fmla="*/ 2147483646 w 200" name="T4"/>
              <a:gd fmla="*/ 2147483646 h 172" name="T5"/>
              <a:gd fmla="*/ 2147483646 w 200" name="T6"/>
              <a:gd fmla="*/ 2147483646 h 172" name="T7"/>
              <a:gd fmla="*/ 2147483646 w 200" name="T8"/>
              <a:gd fmla="*/ 2147483646 h 172" name="T9"/>
              <a:gd fmla="*/ 2147483646 w 200" name="T10"/>
              <a:gd fmla="*/ 2147483646 h 172" name="T11"/>
              <a:gd fmla="*/ 2147483646 w 200" name="T12"/>
              <a:gd fmla="*/ 2147483646 h 17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00" name="T21"/>
              <a:gd fmla="*/ 0 h 172" name="T22"/>
              <a:gd fmla="*/ 200 w 200" name="T23"/>
              <a:gd fmla="*/ 172 h 172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72" w="200">
                <a:moveTo>
                  <a:pt x="82" y="64"/>
                </a:moveTo>
                <a:cubicBezTo>
                  <a:pt x="105" y="25"/>
                  <a:pt x="156" y="22"/>
                  <a:pt x="200" y="38"/>
                </a:cubicBezTo>
                <a:cubicBezTo>
                  <a:pt x="200" y="37"/>
                  <a:pt x="199" y="36"/>
                  <a:pt x="200" y="36"/>
                </a:cubicBezTo>
                <a:cubicBezTo>
                  <a:pt x="159" y="13"/>
                  <a:pt x="108" y="0"/>
                  <a:pt x="73" y="14"/>
                </a:cubicBezTo>
                <a:cubicBezTo>
                  <a:pt x="5" y="41"/>
                  <a:pt x="0" y="80"/>
                  <a:pt x="8" y="126"/>
                </a:cubicBezTo>
                <a:cubicBezTo>
                  <a:pt x="13" y="151"/>
                  <a:pt x="34" y="167"/>
                  <a:pt x="63" y="172"/>
                </a:cubicBezTo>
                <a:cubicBezTo>
                  <a:pt x="57" y="136"/>
                  <a:pt x="63" y="96"/>
                  <a:pt x="82" y="64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20" name="Freeform 25"/>
          <p:cNvSpPr/>
          <p:nvPr/>
        </p:nvSpPr>
        <p:spPr bwMode="auto">
          <a:xfrm>
            <a:off x="8612188" y="2328863"/>
            <a:ext cx="217487" cy="568325"/>
          </a:xfrm>
          <a:custGeom>
            <a:gdLst>
              <a:gd fmla="*/ 2147483646 w 74" name="T0"/>
              <a:gd fmla="*/ 2147483646 h 194" name="T1"/>
              <a:gd fmla="*/ 2147483646 w 74" name="T2"/>
              <a:gd fmla="*/ 0 h 194" name="T3"/>
              <a:gd fmla="*/ 2147483646 w 74" name="T4"/>
              <a:gd fmla="*/ 2147483646 h 194" name="T5"/>
              <a:gd fmla="*/ 2147483646 w 74" name="T6"/>
              <a:gd fmla="*/ 2147483646 h 194" name="T7"/>
              <a:gd fmla="*/ 2147483646 w 74" name="T8"/>
              <a:gd fmla="*/ 2147483646 h 194" name="T9"/>
              <a:gd fmla="*/ 2147483646 w 74" name="T10"/>
              <a:gd fmla="*/ 2147483646 h 194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74" name="T18"/>
              <a:gd fmla="*/ 0 h 194" name="T19"/>
              <a:gd fmla="*/ 74 w 74" name="T20"/>
              <a:gd fmla="*/ 194 h 194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94" w="74">
                <a:moveTo>
                  <a:pt x="40" y="38"/>
                </a:moveTo>
                <a:cubicBezTo>
                  <a:pt x="50" y="21"/>
                  <a:pt x="62" y="9"/>
                  <a:pt x="74" y="0"/>
                </a:cubicBezTo>
                <a:cubicBezTo>
                  <a:pt x="32" y="10"/>
                  <a:pt x="0" y="31"/>
                  <a:pt x="1" y="100"/>
                </a:cubicBezTo>
                <a:cubicBezTo>
                  <a:pt x="1" y="132"/>
                  <a:pt x="23" y="166"/>
                  <a:pt x="52" y="194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29" y="143"/>
                  <a:pt x="18" y="77"/>
                  <a:pt x="40" y="38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21" name="Freeform 26"/>
          <p:cNvSpPr/>
          <p:nvPr/>
        </p:nvSpPr>
        <p:spPr bwMode="auto">
          <a:xfrm>
            <a:off x="8345488" y="2857500"/>
            <a:ext cx="623887" cy="757238"/>
          </a:xfrm>
          <a:custGeom>
            <a:gdLst>
              <a:gd fmla="*/ 2147483646 w 213" name="T0"/>
              <a:gd fmla="*/ 2147483646 h 259" name="T1"/>
              <a:gd fmla="*/ 2147483646 w 213" name="T2"/>
              <a:gd fmla="*/ 2147483646 h 259" name="T3"/>
              <a:gd fmla="*/ 2147483646 w 213" name="T4"/>
              <a:gd fmla="*/ 2147483646 h 259" name="T5"/>
              <a:gd fmla="*/ 2147483646 w 213" name="T6"/>
              <a:gd fmla="*/ 2147483646 h 259" name="T7"/>
              <a:gd fmla="*/ 2147483646 w 213" name="T8"/>
              <a:gd fmla="*/ 2147483646 h 259" name="T9"/>
              <a:gd fmla="*/ 2147483646 w 213" name="T10"/>
              <a:gd fmla="*/ 2147483646 h 259" name="T11"/>
              <a:gd fmla="*/ 2147483646 w 213" name="T12"/>
              <a:gd fmla="*/ 2147483646 h 259" name="T13"/>
              <a:gd fmla="*/ 2147483646 w 213" name="T14"/>
              <a:gd fmla="*/ 2147483646 h 259" name="T15"/>
              <a:gd fmla="*/ 2147483646 w 213" name="T16"/>
              <a:gd fmla="*/ 2147483646 h 259" name="T17"/>
              <a:gd fmla="*/ 2147483646 w 213" name="T18"/>
              <a:gd fmla="*/ 2147483646 h 259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13" name="T30"/>
              <a:gd fmla="*/ 0 h 259" name="T31"/>
              <a:gd fmla="*/ 213 w 213" name="T32"/>
              <a:gd fmla="*/ 259 h 259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59" w="213">
                <a:moveTo>
                  <a:pt x="199" y="83"/>
                </a:moveTo>
                <a:cubicBezTo>
                  <a:pt x="173" y="54"/>
                  <a:pt x="145" y="23"/>
                  <a:pt x="143" y="16"/>
                </a:cubicBezTo>
                <a:cubicBezTo>
                  <a:pt x="99" y="0"/>
                  <a:pt x="48" y="3"/>
                  <a:pt x="25" y="42"/>
                </a:cubicBezTo>
                <a:cubicBezTo>
                  <a:pt x="6" y="74"/>
                  <a:pt x="0" y="114"/>
                  <a:pt x="6" y="150"/>
                </a:cubicBezTo>
                <a:cubicBezTo>
                  <a:pt x="11" y="176"/>
                  <a:pt x="22" y="201"/>
                  <a:pt x="39" y="218"/>
                </a:cubicBezTo>
                <a:cubicBezTo>
                  <a:pt x="80" y="259"/>
                  <a:pt x="140" y="246"/>
                  <a:pt x="172" y="190"/>
                </a:cubicBezTo>
                <a:cubicBezTo>
                  <a:pt x="191" y="158"/>
                  <a:pt x="207" y="130"/>
                  <a:pt x="211" y="104"/>
                </a:cubicBezTo>
                <a:cubicBezTo>
                  <a:pt x="212" y="102"/>
                  <a:pt x="213" y="101"/>
                  <a:pt x="213" y="99"/>
                </a:cubicBezTo>
                <a:cubicBezTo>
                  <a:pt x="213" y="99"/>
                  <a:pt x="213" y="98"/>
                  <a:pt x="212" y="98"/>
                </a:cubicBezTo>
                <a:cubicBezTo>
                  <a:pt x="207" y="92"/>
                  <a:pt x="203" y="87"/>
                  <a:pt x="199" y="83"/>
                </a:cubicBezTo>
                <a:close/>
              </a:path>
            </a:pathLst>
          </a:custGeom>
          <a:solidFill>
            <a:srgbClr val="83CBE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22" name="Freeform 27"/>
          <p:cNvSpPr/>
          <p:nvPr/>
        </p:nvSpPr>
        <p:spPr bwMode="auto">
          <a:xfrm>
            <a:off x="8664575" y="2265363"/>
            <a:ext cx="593725" cy="828675"/>
          </a:xfrm>
          <a:custGeom>
            <a:gdLst>
              <a:gd fmla="*/ 2147483646 w 203" name="T0"/>
              <a:gd fmla="*/ 2147483646 h 283" name="T1"/>
              <a:gd fmla="*/ 2147483646 w 203" name="T2"/>
              <a:gd fmla="*/ 2147483646 h 283" name="T3"/>
              <a:gd fmla="*/ 2147483646 w 203" name="T4"/>
              <a:gd fmla="*/ 2147483646 h 283" name="T5"/>
              <a:gd fmla="*/ 2147483646 w 203" name="T6"/>
              <a:gd fmla="*/ 2147483646 h 283" name="T7"/>
              <a:gd fmla="*/ 2147483646 w 203" name="T8"/>
              <a:gd fmla="*/ 2147483646 h 283" name="T9"/>
              <a:gd fmla="*/ 2147483646 w 203" name="T10"/>
              <a:gd fmla="*/ 2147483646 h 283" name="T11"/>
              <a:gd fmla="*/ 2147483646 w 203" name="T12"/>
              <a:gd fmla="*/ 2147483646 h 283" name="T13"/>
              <a:gd fmla="*/ 2147483646 w 203" name="T14"/>
              <a:gd fmla="*/ 2147483646 h 283" name="T15"/>
              <a:gd fmla="*/ 2147483646 w 203" name="T16"/>
              <a:gd fmla="*/ 2147483646 h 283" name="T17"/>
              <a:gd fmla="*/ 2147483646 w 203" name="T18"/>
              <a:gd fmla="*/ 2147483646 h 283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3" name="T30"/>
              <a:gd fmla="*/ 0 h 283" name="T31"/>
              <a:gd fmla="*/ 203 w 203" name="T32"/>
              <a:gd fmla="*/ 283 h 283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83" w="203">
                <a:moveTo>
                  <a:pt x="22" y="60"/>
                </a:moveTo>
                <a:cubicBezTo>
                  <a:pt x="0" y="99"/>
                  <a:pt x="11" y="165"/>
                  <a:pt x="34" y="216"/>
                </a:cubicBezTo>
                <a:cubicBezTo>
                  <a:pt x="37" y="216"/>
                  <a:pt x="55" y="231"/>
                  <a:pt x="72" y="246"/>
                </a:cubicBezTo>
                <a:cubicBezTo>
                  <a:pt x="79" y="252"/>
                  <a:pt x="87" y="259"/>
                  <a:pt x="95" y="267"/>
                </a:cubicBezTo>
                <a:cubicBezTo>
                  <a:pt x="97" y="268"/>
                  <a:pt x="98" y="269"/>
                  <a:pt x="99" y="270"/>
                </a:cubicBezTo>
                <a:cubicBezTo>
                  <a:pt x="103" y="274"/>
                  <a:pt x="108" y="278"/>
                  <a:pt x="113" y="283"/>
                </a:cubicBezTo>
                <a:cubicBezTo>
                  <a:pt x="133" y="272"/>
                  <a:pt x="150" y="241"/>
                  <a:pt x="170" y="207"/>
                </a:cubicBezTo>
                <a:cubicBezTo>
                  <a:pt x="203" y="151"/>
                  <a:pt x="196" y="72"/>
                  <a:pt x="155" y="31"/>
                </a:cubicBezTo>
                <a:cubicBezTo>
                  <a:pt x="126" y="2"/>
                  <a:pt x="88" y="0"/>
                  <a:pt x="56" y="22"/>
                </a:cubicBezTo>
                <a:cubicBezTo>
                  <a:pt x="44" y="31"/>
                  <a:pt x="32" y="43"/>
                  <a:pt x="22" y="60"/>
                </a:cubicBezTo>
                <a:close/>
              </a:path>
            </a:pathLst>
          </a:custGeom>
          <a:solidFill>
            <a:srgbClr val="83CBE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23" name="Freeform 28"/>
          <p:cNvSpPr/>
          <p:nvPr/>
        </p:nvSpPr>
        <p:spPr bwMode="auto">
          <a:xfrm>
            <a:off x="8761413" y="2897188"/>
            <a:ext cx="1119187" cy="1149350"/>
          </a:xfrm>
          <a:custGeom>
            <a:gdLst>
              <a:gd fmla="*/ 2147483646 w 382" name="T0"/>
              <a:gd fmla="*/ 2147483646 h 392" name="T1"/>
              <a:gd fmla="*/ 2147483646 w 382" name="T2"/>
              <a:gd fmla="*/ 2147483646 h 392" name="T3"/>
              <a:gd fmla="*/ 2147483646 w 382" name="T4"/>
              <a:gd fmla="*/ 2147483646 h 392" name="T5"/>
              <a:gd fmla="*/ 2147483646 w 382" name="T6"/>
              <a:gd fmla="*/ 2147483646 h 392" name="T7"/>
              <a:gd fmla="*/ 2147483646 w 382" name="T8"/>
              <a:gd fmla="*/ 2147483646 h 392" name="T9"/>
              <a:gd fmla="*/ 2147483646 w 382" name="T10"/>
              <a:gd fmla="*/ 2147483646 h 392" name="T11"/>
              <a:gd fmla="*/ 2147483646 w 382" name="T12"/>
              <a:gd fmla="*/ 0 h 392" name="T13"/>
              <a:gd fmla="*/ 2147483646 w 382" name="T14"/>
              <a:gd fmla="*/ 0 h 392" name="T15"/>
              <a:gd fmla="*/ 2147483646 w 382" name="T16"/>
              <a:gd fmla="*/ 0 h 392" name="T17"/>
              <a:gd fmla="*/ 2147483646 w 382" name="T18"/>
              <a:gd fmla="*/ 0 h 392" name="T19"/>
              <a:gd fmla="*/ 2147483646 w 382" name="T20"/>
              <a:gd fmla="*/ 2147483646 h 392" name="T21"/>
              <a:gd fmla="*/ 2147483646 w 382" name="T22"/>
              <a:gd fmla="*/ 2147483646 h 392" name="T23"/>
              <a:gd fmla="*/ 2147483646 w 382" name="T24"/>
              <a:gd fmla="*/ 2147483646 h 392" name="T25"/>
              <a:gd fmla="*/ 2147483646 w 382" name="T26"/>
              <a:gd fmla="*/ 2147483646 h 392" name="T27"/>
              <a:gd fmla="*/ 2147483646 w 382" name="T28"/>
              <a:gd fmla="*/ 2147483646 h 392" name="T29"/>
              <a:gd fmla="*/ 2147483646 w 382" name="T30"/>
              <a:gd fmla="*/ 2147483646 h 392" name="T31"/>
              <a:gd fmla="*/ 2147483646 w 382" name="T32"/>
              <a:gd fmla="*/ 2147483646 h 392" name="T33"/>
              <a:gd fmla="*/ 2147483646 w 382" name="T34"/>
              <a:gd fmla="*/ 2147483646 h 392" name="T35"/>
              <a:gd fmla="*/ 2147483646 w 382" name="T36"/>
              <a:gd fmla="*/ 2147483646 h 392" name="T37"/>
              <a:gd fmla="*/ 2147483646 w 382" name="T38"/>
              <a:gd fmla="*/ 2147483646 h 392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w 382" name="T60"/>
              <a:gd fmla="*/ 0 h 392" name="T61"/>
              <a:gd fmla="*/ 382 w 382" name="T62"/>
              <a:gd fmla="*/ 392 h 392" name="T63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T63" l="T60" r="T62" t="T61"/>
            <a:pathLst>
              <a:path h="392" w="382">
                <a:moveTo>
                  <a:pt x="381" y="346"/>
                </a:moveTo>
                <a:cubicBezTo>
                  <a:pt x="381" y="346"/>
                  <a:pt x="379" y="343"/>
                  <a:pt x="374" y="338"/>
                </a:cubicBezTo>
                <a:cubicBezTo>
                  <a:pt x="337" y="304"/>
                  <a:pt x="177" y="154"/>
                  <a:pt x="80" y="67"/>
                </a:cubicBezTo>
                <a:cubicBezTo>
                  <a:pt x="75" y="62"/>
                  <a:pt x="70" y="58"/>
                  <a:pt x="66" y="54"/>
                </a:cubicBezTo>
                <a:cubicBezTo>
                  <a:pt x="65" y="53"/>
                  <a:pt x="64" y="52"/>
                  <a:pt x="62" y="51"/>
                </a:cubicBezTo>
                <a:cubicBezTo>
                  <a:pt x="54" y="43"/>
                  <a:pt x="46" y="36"/>
                  <a:pt x="39" y="30"/>
                </a:cubicBezTo>
                <a:cubicBezTo>
                  <a:pt x="22" y="15"/>
                  <a:pt x="4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2"/>
                </a:cubicBezTo>
                <a:cubicBezTo>
                  <a:pt x="3" y="9"/>
                  <a:pt x="31" y="40"/>
                  <a:pt x="57" y="69"/>
                </a:cubicBezTo>
                <a:cubicBezTo>
                  <a:pt x="61" y="73"/>
                  <a:pt x="65" y="78"/>
                  <a:pt x="70" y="84"/>
                </a:cubicBezTo>
                <a:cubicBezTo>
                  <a:pt x="71" y="84"/>
                  <a:pt x="71" y="85"/>
                  <a:pt x="71" y="85"/>
                </a:cubicBezTo>
                <a:cubicBezTo>
                  <a:pt x="162" y="186"/>
                  <a:pt x="312" y="347"/>
                  <a:pt x="347" y="384"/>
                </a:cubicBezTo>
                <a:cubicBezTo>
                  <a:pt x="352" y="389"/>
                  <a:pt x="355" y="392"/>
                  <a:pt x="355" y="392"/>
                </a:cubicBezTo>
                <a:cubicBezTo>
                  <a:pt x="355" y="392"/>
                  <a:pt x="356" y="392"/>
                  <a:pt x="358" y="391"/>
                </a:cubicBezTo>
                <a:cubicBezTo>
                  <a:pt x="362" y="390"/>
                  <a:pt x="367" y="386"/>
                  <a:pt x="374" y="376"/>
                </a:cubicBezTo>
                <a:cubicBezTo>
                  <a:pt x="380" y="365"/>
                  <a:pt x="381" y="356"/>
                  <a:pt x="381" y="351"/>
                </a:cubicBezTo>
                <a:cubicBezTo>
                  <a:pt x="382" y="348"/>
                  <a:pt x="381" y="346"/>
                  <a:pt x="381" y="346"/>
                </a:cubicBezTo>
                <a:close/>
              </a:path>
            </a:pathLst>
          </a:custGeom>
          <a:solidFill>
            <a:srgbClr val="31A8D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24" name="Freeform 21"/>
          <p:cNvSpPr/>
          <p:nvPr/>
        </p:nvSpPr>
        <p:spPr bwMode="auto">
          <a:xfrm>
            <a:off x="11807825" y="4932363"/>
            <a:ext cx="300038" cy="311150"/>
          </a:xfrm>
          <a:custGeom>
            <a:gdLst>
              <a:gd fmla="*/ 2147483646 w 83" name="T0"/>
              <a:gd fmla="*/ 2147483646 h 86" name="T1"/>
              <a:gd fmla="*/ 2147483646 w 83" name="T2"/>
              <a:gd fmla="*/ 2147483646 h 86" name="T3"/>
              <a:gd fmla="*/ 2147483646 w 83" name="T4"/>
              <a:gd fmla="*/ 2147483646 h 86" name="T5"/>
              <a:gd fmla="*/ 2147483646 w 83" name="T6"/>
              <a:gd fmla="*/ 0 h 86" name="T7"/>
              <a:gd fmla="*/ 2147483646 w 83" name="T8"/>
              <a:gd fmla="*/ 2147483646 h 86" name="T9"/>
              <a:gd fmla="*/ 0 w 83" name="T10"/>
              <a:gd fmla="*/ 2147483646 h 86" name="T11"/>
              <a:gd fmla="*/ 2147483646 w 83" name="T12"/>
              <a:gd fmla="*/ 2147483646 h 86" name="T13"/>
              <a:gd fmla="*/ 2147483646 w 83" name="T14"/>
              <a:gd fmla="*/ 2147483646 h 86" name="T15"/>
              <a:gd fmla="*/ 2147483646 w 83" name="T16"/>
              <a:gd fmla="*/ 2147483646 h 86" name="T17"/>
              <a:gd fmla="*/ 2147483646 w 83" name="T18"/>
              <a:gd fmla="*/ 2147483646 h 86" name="T19"/>
              <a:gd fmla="*/ 2147483646 w 83" name="T20"/>
              <a:gd fmla="*/ 2147483646 h 86" name="T21"/>
              <a:gd fmla="*/ 2147483646 w 83" name="T22"/>
              <a:gd fmla="*/ 2147483646 h 8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83" name="T36"/>
              <a:gd fmla="*/ 0 h 86" name="T37"/>
              <a:gd fmla="*/ 83 w 83" name="T38"/>
              <a:gd fmla="*/ 86 h 86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86" w="83">
                <a:moveTo>
                  <a:pt x="68" y="68"/>
                </a:moveTo>
                <a:cubicBezTo>
                  <a:pt x="59" y="57"/>
                  <a:pt x="46" y="44"/>
                  <a:pt x="34" y="30"/>
                </a:cubicBezTo>
                <a:cubicBezTo>
                  <a:pt x="28" y="23"/>
                  <a:pt x="22" y="16"/>
                  <a:pt x="16" y="10"/>
                </a:cubicBezTo>
                <a:cubicBezTo>
                  <a:pt x="13" y="6"/>
                  <a:pt x="9" y="3"/>
                  <a:pt x="6" y="0"/>
                </a:cubicBezTo>
                <a:cubicBezTo>
                  <a:pt x="5" y="2"/>
                  <a:pt x="4" y="4"/>
                  <a:pt x="3" y="5"/>
                </a:cubicBezTo>
                <a:cubicBezTo>
                  <a:pt x="2" y="7"/>
                  <a:pt x="1" y="9"/>
                  <a:pt x="0" y="11"/>
                </a:cubicBezTo>
                <a:cubicBezTo>
                  <a:pt x="3" y="14"/>
                  <a:pt x="6" y="18"/>
                  <a:pt x="9" y="21"/>
                </a:cubicBezTo>
                <a:cubicBezTo>
                  <a:pt x="15" y="27"/>
                  <a:pt x="22" y="33"/>
                  <a:pt x="29" y="39"/>
                </a:cubicBezTo>
                <a:cubicBezTo>
                  <a:pt x="42" y="51"/>
                  <a:pt x="56" y="63"/>
                  <a:pt x="66" y="72"/>
                </a:cubicBezTo>
                <a:cubicBezTo>
                  <a:pt x="76" y="81"/>
                  <a:pt x="83" y="86"/>
                  <a:pt x="83" y="86"/>
                </a:cubicBezTo>
                <a:cubicBezTo>
                  <a:pt x="83" y="85"/>
                  <a:pt x="83" y="85"/>
                  <a:pt x="83" y="85"/>
                </a:cubicBezTo>
                <a:cubicBezTo>
                  <a:pt x="83" y="85"/>
                  <a:pt x="77" y="78"/>
                  <a:pt x="68" y="68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25" name="Freeform 22"/>
          <p:cNvSpPr/>
          <p:nvPr/>
        </p:nvSpPr>
        <p:spPr bwMode="auto">
          <a:xfrm>
            <a:off x="11123613" y="4194175"/>
            <a:ext cx="752475" cy="866775"/>
          </a:xfrm>
          <a:custGeom>
            <a:gdLst>
              <a:gd fmla="*/ 2147483646 w 208" name="T0"/>
              <a:gd fmla="*/ 2147483646 h 240" name="T1"/>
              <a:gd fmla="*/ 2147483646 w 208" name="T2"/>
              <a:gd fmla="*/ 0 h 240" name="T3"/>
              <a:gd fmla="*/ 2147483646 w 208" name="T4"/>
              <a:gd fmla="*/ 0 h 240" name="T5"/>
              <a:gd fmla="*/ 2147483646 w 208" name="T6"/>
              <a:gd fmla="*/ 2147483646 h 240" name="T7"/>
              <a:gd fmla="*/ 0 w 208" name="T8"/>
              <a:gd fmla="*/ 2147483646 h 240" name="T9"/>
              <a:gd fmla="*/ 2147483646 w 208" name="T10"/>
              <a:gd fmla="*/ 2147483646 h 240" name="T11"/>
              <a:gd fmla="*/ 2147483646 w 208" name="T12"/>
              <a:gd fmla="*/ 2147483646 h 240" name="T13"/>
              <a:gd fmla="*/ 2147483646 w 208" name="T14"/>
              <a:gd fmla="*/ 2147483646 h 240" name="T15"/>
              <a:gd fmla="*/ 2147483646 w 208" name="T16"/>
              <a:gd fmla="*/ 2147483646 h 240" name="T17"/>
              <a:gd fmla="*/ 2147483646 w 208" name="T18"/>
              <a:gd fmla="*/ 2147483646 h 240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8" name="T30"/>
              <a:gd fmla="*/ 0 h 240" name="T31"/>
              <a:gd fmla="*/ 208 w 208" name="T32"/>
              <a:gd fmla="*/ 240 h 240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40" w="208">
                <a:moveTo>
                  <a:pt x="204" y="156"/>
                </a:move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54" y="6"/>
                  <a:pt x="48" y="30"/>
                  <a:pt x="35" y="53"/>
                </a:cubicBezTo>
                <a:cubicBezTo>
                  <a:pt x="22" y="75"/>
                  <a:pt x="7" y="89"/>
                  <a:pt x="0" y="84"/>
                </a:cubicBezTo>
                <a:cubicBezTo>
                  <a:pt x="156" y="240"/>
                  <a:pt x="156" y="240"/>
                  <a:pt x="156" y="240"/>
                </a:cubicBezTo>
                <a:cubicBezTo>
                  <a:pt x="156" y="240"/>
                  <a:pt x="173" y="237"/>
                  <a:pt x="189" y="215"/>
                </a:cubicBezTo>
                <a:cubicBezTo>
                  <a:pt x="190" y="213"/>
                  <a:pt x="191" y="211"/>
                  <a:pt x="192" y="209"/>
                </a:cubicBezTo>
                <a:cubicBezTo>
                  <a:pt x="193" y="208"/>
                  <a:pt x="194" y="206"/>
                  <a:pt x="195" y="204"/>
                </a:cubicBezTo>
                <a:cubicBezTo>
                  <a:pt x="208" y="179"/>
                  <a:pt x="204" y="156"/>
                  <a:pt x="204" y="156"/>
                </a:cubicBezTo>
                <a:close/>
              </a:path>
            </a:pathLst>
          </a:custGeom>
          <a:solidFill>
            <a:srgbClr val="C5C5C5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26" name="Freeform 23"/>
          <p:cNvSpPr/>
          <p:nvPr/>
        </p:nvSpPr>
        <p:spPr bwMode="auto">
          <a:xfrm>
            <a:off x="11109325" y="4179888"/>
            <a:ext cx="209550" cy="334962"/>
          </a:xfrm>
          <a:custGeom>
            <a:gdLst>
              <a:gd fmla="*/ 2147483646 w 58" name="T0"/>
              <a:gd fmla="*/ 2147483646 h 93" name="T1"/>
              <a:gd fmla="*/ 2147483646 w 58" name="T2"/>
              <a:gd fmla="*/ 2147483646 h 93" name="T3"/>
              <a:gd fmla="*/ 2147483646 w 58" name="T4"/>
              <a:gd fmla="*/ 2147483646 h 93" name="T5"/>
              <a:gd fmla="*/ 2147483646 w 58" name="T6"/>
              <a:gd fmla="*/ 2147483646 h 93" name="T7"/>
              <a:gd fmla="*/ 2147483646 w 58" name="T8"/>
              <a:gd fmla="*/ 2147483646 h 93" name="T9"/>
              <a:gd fmla="*/ 2147483646 w 58" name="T10"/>
              <a:gd fmla="*/ 2147483646 h 93" name="T11"/>
              <a:gd fmla="*/ 2147483646 w 58" name="T12"/>
              <a:gd fmla="*/ 2147483646 h 93" name="T13"/>
              <a:gd fmla="*/ 2147483646 w 58" name="T14"/>
              <a:gd fmla="*/ 2147483646 h 93" name="T15"/>
              <a:gd fmla="*/ 2147483646 w 58" name="T16"/>
              <a:gd fmla="*/ 2147483646 h 93" name="T17"/>
              <a:gd fmla="*/ 2147483646 w 58" name="T18"/>
              <a:gd fmla="*/ 2147483646 h 93" name="T19"/>
              <a:gd fmla="*/ 2147483646 w 58" name="T20"/>
              <a:gd fmla="*/ 2147483646 h 93" name="T21"/>
              <a:gd fmla="*/ 2147483646 w 58" name="T22"/>
              <a:gd fmla="*/ 2147483646 h 93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60000 65536" name="T30"/>
              <a:gd fmla="*/ 0 60000 65536" name="T31"/>
              <a:gd fmla="*/ 0 60000 65536" name="T32"/>
              <a:gd fmla="*/ 0 60000 65536" name="T33"/>
              <a:gd fmla="*/ 0 60000 65536" name="T34"/>
              <a:gd fmla="*/ 0 60000 65536" name="T35"/>
              <a:gd fmla="*/ 0 w 58" name="T36"/>
              <a:gd fmla="*/ 0 h 93" name="T37"/>
              <a:gd fmla="*/ 58 w 58" name="T38"/>
              <a:gd fmla="*/ 93 h 93" name="T39"/>
            </a:gdLst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b="T39" l="T36" r="T38" t="T37"/>
            <a:pathLst>
              <a:path h="93" w="57">
                <a:moveTo>
                  <a:pt x="52" y="4"/>
                </a:moveTo>
                <a:cubicBezTo>
                  <a:pt x="48" y="0"/>
                  <a:pt x="40" y="4"/>
                  <a:pt x="32" y="13"/>
                </a:cubicBezTo>
                <a:cubicBezTo>
                  <a:pt x="37" y="18"/>
                  <a:pt x="39" y="21"/>
                  <a:pt x="39" y="21"/>
                </a:cubicBezTo>
                <a:cubicBezTo>
                  <a:pt x="39" y="21"/>
                  <a:pt x="40" y="23"/>
                  <a:pt x="39" y="26"/>
                </a:cubicBezTo>
                <a:cubicBezTo>
                  <a:pt x="39" y="31"/>
                  <a:pt x="38" y="40"/>
                  <a:pt x="32" y="51"/>
                </a:cubicBezTo>
                <a:cubicBezTo>
                  <a:pt x="25" y="61"/>
                  <a:pt x="20" y="65"/>
                  <a:pt x="16" y="66"/>
                </a:cubicBezTo>
                <a:cubicBezTo>
                  <a:pt x="14" y="67"/>
                  <a:pt x="13" y="67"/>
                  <a:pt x="13" y="67"/>
                </a:cubicBezTo>
                <a:cubicBezTo>
                  <a:pt x="13" y="67"/>
                  <a:pt x="10" y="64"/>
                  <a:pt x="5" y="59"/>
                </a:cubicBezTo>
                <a:cubicBezTo>
                  <a:pt x="1" y="72"/>
                  <a:pt x="0" y="83"/>
                  <a:pt x="4" y="87"/>
                </a:cubicBezTo>
                <a:cubicBezTo>
                  <a:pt x="4" y="88"/>
                  <a:pt x="4" y="88"/>
                  <a:pt x="4" y="88"/>
                </a:cubicBezTo>
                <a:cubicBezTo>
                  <a:pt x="11" y="93"/>
                  <a:pt x="26" y="79"/>
                  <a:pt x="39" y="57"/>
                </a:cubicBezTo>
                <a:cubicBezTo>
                  <a:pt x="52" y="34"/>
                  <a:pt x="58" y="10"/>
                  <a:pt x="52" y="4"/>
                </a:cubicBezTo>
                <a:close/>
              </a:path>
            </a:pathLst>
          </a:custGeom>
          <a:solidFill>
            <a:srgbClr val="B1B1B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27" name="Freeform 24"/>
          <p:cNvSpPr/>
          <p:nvPr/>
        </p:nvSpPr>
        <p:spPr bwMode="auto">
          <a:xfrm>
            <a:off x="9151938" y="2873375"/>
            <a:ext cx="723900" cy="622300"/>
          </a:xfrm>
          <a:custGeom>
            <a:gdLst>
              <a:gd fmla="*/ 2147483646 w 200" name="T0"/>
              <a:gd fmla="*/ 2147483646 h 172" name="T1"/>
              <a:gd fmla="*/ 2147483646 w 200" name="T2"/>
              <a:gd fmla="*/ 2147483646 h 172" name="T3"/>
              <a:gd fmla="*/ 2147483646 w 200" name="T4"/>
              <a:gd fmla="*/ 2147483646 h 172" name="T5"/>
              <a:gd fmla="*/ 2147483646 w 200" name="T6"/>
              <a:gd fmla="*/ 2147483646 h 172" name="T7"/>
              <a:gd fmla="*/ 2147483646 w 200" name="T8"/>
              <a:gd fmla="*/ 2147483646 h 172" name="T9"/>
              <a:gd fmla="*/ 2147483646 w 200" name="T10"/>
              <a:gd fmla="*/ 2147483646 h 172" name="T11"/>
              <a:gd fmla="*/ 2147483646 w 200" name="T12"/>
              <a:gd fmla="*/ 2147483646 h 172" name="T13"/>
              <a:gd fmla="*/ 0 60000 65536" name="T14"/>
              <a:gd fmla="*/ 0 60000 65536" name="T15"/>
              <a:gd fmla="*/ 0 60000 65536" name="T16"/>
              <a:gd fmla="*/ 0 60000 65536" name="T17"/>
              <a:gd fmla="*/ 0 60000 65536" name="T18"/>
              <a:gd fmla="*/ 0 60000 65536" name="T19"/>
              <a:gd fmla="*/ 0 60000 65536" name="T20"/>
              <a:gd fmla="*/ 0 w 200" name="T21"/>
              <a:gd fmla="*/ 0 h 172" name="T22"/>
              <a:gd fmla="*/ 200 w 200" name="T23"/>
              <a:gd fmla="*/ 172 h 172" name="T24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b="T24" l="T21" r="T23" t="T22"/>
            <a:pathLst>
              <a:path h="172" w="200">
                <a:moveTo>
                  <a:pt x="82" y="64"/>
                </a:moveTo>
                <a:cubicBezTo>
                  <a:pt x="105" y="25"/>
                  <a:pt x="156" y="22"/>
                  <a:pt x="200" y="38"/>
                </a:cubicBezTo>
                <a:cubicBezTo>
                  <a:pt x="200" y="37"/>
                  <a:pt x="199" y="36"/>
                  <a:pt x="200" y="36"/>
                </a:cubicBezTo>
                <a:cubicBezTo>
                  <a:pt x="159" y="13"/>
                  <a:pt x="108" y="0"/>
                  <a:pt x="73" y="14"/>
                </a:cubicBezTo>
                <a:cubicBezTo>
                  <a:pt x="5" y="41"/>
                  <a:pt x="0" y="80"/>
                  <a:pt x="8" y="126"/>
                </a:cubicBezTo>
                <a:cubicBezTo>
                  <a:pt x="13" y="151"/>
                  <a:pt x="34" y="167"/>
                  <a:pt x="63" y="172"/>
                </a:cubicBezTo>
                <a:cubicBezTo>
                  <a:pt x="57" y="136"/>
                  <a:pt x="63" y="96"/>
                  <a:pt x="82" y="64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28" name="Freeform 25"/>
          <p:cNvSpPr/>
          <p:nvPr/>
        </p:nvSpPr>
        <p:spPr bwMode="auto">
          <a:xfrm>
            <a:off x="9686925" y="2301875"/>
            <a:ext cx="268288" cy="701675"/>
          </a:xfrm>
          <a:custGeom>
            <a:gdLst>
              <a:gd fmla="*/ 2147483646 w 74" name="T0"/>
              <a:gd fmla="*/ 2147483646 h 194" name="T1"/>
              <a:gd fmla="*/ 2147483646 w 74" name="T2"/>
              <a:gd fmla="*/ 0 h 194" name="T3"/>
              <a:gd fmla="*/ 2147483646 w 74" name="T4"/>
              <a:gd fmla="*/ 2147483646 h 194" name="T5"/>
              <a:gd fmla="*/ 2147483646 w 74" name="T6"/>
              <a:gd fmla="*/ 2147483646 h 194" name="T7"/>
              <a:gd fmla="*/ 2147483646 w 74" name="T8"/>
              <a:gd fmla="*/ 2147483646 h 194" name="T9"/>
              <a:gd fmla="*/ 2147483646 w 74" name="T10"/>
              <a:gd fmla="*/ 2147483646 h 194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74" name="T18"/>
              <a:gd fmla="*/ 0 h 194" name="T19"/>
              <a:gd fmla="*/ 74 w 74" name="T20"/>
              <a:gd fmla="*/ 194 h 194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194" w="74">
                <a:moveTo>
                  <a:pt x="40" y="38"/>
                </a:moveTo>
                <a:cubicBezTo>
                  <a:pt x="50" y="21"/>
                  <a:pt x="62" y="9"/>
                  <a:pt x="74" y="0"/>
                </a:cubicBezTo>
                <a:cubicBezTo>
                  <a:pt x="32" y="10"/>
                  <a:pt x="0" y="31"/>
                  <a:pt x="1" y="100"/>
                </a:cubicBezTo>
                <a:cubicBezTo>
                  <a:pt x="1" y="132"/>
                  <a:pt x="23" y="166"/>
                  <a:pt x="52" y="194"/>
                </a:cubicBezTo>
                <a:cubicBezTo>
                  <a:pt x="52" y="194"/>
                  <a:pt x="52" y="194"/>
                  <a:pt x="52" y="194"/>
                </a:cubicBezTo>
                <a:cubicBezTo>
                  <a:pt x="29" y="143"/>
                  <a:pt x="18" y="77"/>
                  <a:pt x="40" y="38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29" name="Freeform 26"/>
          <p:cNvSpPr/>
          <p:nvPr/>
        </p:nvSpPr>
        <p:spPr bwMode="auto">
          <a:xfrm>
            <a:off x="9358313" y="2933700"/>
            <a:ext cx="771525" cy="936625"/>
          </a:xfrm>
          <a:custGeom>
            <a:gdLst>
              <a:gd fmla="*/ 2147483646 w 213" name="T0"/>
              <a:gd fmla="*/ 2147483646 h 259" name="T1"/>
              <a:gd fmla="*/ 2147483646 w 213" name="T2"/>
              <a:gd fmla="*/ 2147483646 h 259" name="T3"/>
              <a:gd fmla="*/ 2147483646 w 213" name="T4"/>
              <a:gd fmla="*/ 2147483646 h 259" name="T5"/>
              <a:gd fmla="*/ 2147483646 w 213" name="T6"/>
              <a:gd fmla="*/ 2147483646 h 259" name="T7"/>
              <a:gd fmla="*/ 2147483646 w 213" name="T8"/>
              <a:gd fmla="*/ 2147483646 h 259" name="T9"/>
              <a:gd fmla="*/ 2147483646 w 213" name="T10"/>
              <a:gd fmla="*/ 2147483646 h 259" name="T11"/>
              <a:gd fmla="*/ 2147483646 w 213" name="T12"/>
              <a:gd fmla="*/ 2147483646 h 259" name="T13"/>
              <a:gd fmla="*/ 2147483646 w 213" name="T14"/>
              <a:gd fmla="*/ 2147483646 h 259" name="T15"/>
              <a:gd fmla="*/ 2147483646 w 213" name="T16"/>
              <a:gd fmla="*/ 2147483646 h 259" name="T17"/>
              <a:gd fmla="*/ 2147483646 w 213" name="T18"/>
              <a:gd fmla="*/ 2147483646 h 259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13" name="T30"/>
              <a:gd fmla="*/ 0 h 259" name="T31"/>
              <a:gd fmla="*/ 213 w 213" name="T32"/>
              <a:gd fmla="*/ 259 h 259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59" w="213">
                <a:moveTo>
                  <a:pt x="199" y="83"/>
                </a:moveTo>
                <a:cubicBezTo>
                  <a:pt x="173" y="54"/>
                  <a:pt x="145" y="23"/>
                  <a:pt x="143" y="16"/>
                </a:cubicBezTo>
                <a:cubicBezTo>
                  <a:pt x="99" y="0"/>
                  <a:pt x="48" y="3"/>
                  <a:pt x="25" y="42"/>
                </a:cubicBezTo>
                <a:cubicBezTo>
                  <a:pt x="6" y="74"/>
                  <a:pt x="0" y="114"/>
                  <a:pt x="6" y="150"/>
                </a:cubicBezTo>
                <a:cubicBezTo>
                  <a:pt x="11" y="176"/>
                  <a:pt x="22" y="201"/>
                  <a:pt x="39" y="218"/>
                </a:cubicBezTo>
                <a:cubicBezTo>
                  <a:pt x="80" y="259"/>
                  <a:pt x="140" y="246"/>
                  <a:pt x="172" y="190"/>
                </a:cubicBezTo>
                <a:cubicBezTo>
                  <a:pt x="191" y="158"/>
                  <a:pt x="207" y="130"/>
                  <a:pt x="211" y="104"/>
                </a:cubicBezTo>
                <a:cubicBezTo>
                  <a:pt x="212" y="102"/>
                  <a:pt x="213" y="101"/>
                  <a:pt x="213" y="99"/>
                </a:cubicBezTo>
                <a:cubicBezTo>
                  <a:pt x="213" y="99"/>
                  <a:pt x="213" y="98"/>
                  <a:pt x="212" y="98"/>
                </a:cubicBezTo>
                <a:cubicBezTo>
                  <a:pt x="207" y="92"/>
                  <a:pt x="203" y="87"/>
                  <a:pt x="199" y="83"/>
                </a:cubicBezTo>
                <a:close/>
              </a:path>
            </a:pathLst>
          </a:custGeom>
          <a:solidFill>
            <a:srgbClr val="B2D7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30" name="Freeform 27"/>
          <p:cNvSpPr/>
          <p:nvPr/>
        </p:nvSpPr>
        <p:spPr bwMode="auto">
          <a:xfrm>
            <a:off x="9742488" y="2232025"/>
            <a:ext cx="735012" cy="1023938"/>
          </a:xfrm>
          <a:custGeom>
            <a:gdLst>
              <a:gd fmla="*/ 2147483646 w 203" name="T0"/>
              <a:gd fmla="*/ 2147483646 h 283" name="T1"/>
              <a:gd fmla="*/ 2147483646 w 203" name="T2"/>
              <a:gd fmla="*/ 2147483646 h 283" name="T3"/>
              <a:gd fmla="*/ 2147483646 w 203" name="T4"/>
              <a:gd fmla="*/ 2147483646 h 283" name="T5"/>
              <a:gd fmla="*/ 2147483646 w 203" name="T6"/>
              <a:gd fmla="*/ 2147483646 h 283" name="T7"/>
              <a:gd fmla="*/ 2147483646 w 203" name="T8"/>
              <a:gd fmla="*/ 2147483646 h 283" name="T9"/>
              <a:gd fmla="*/ 2147483646 w 203" name="T10"/>
              <a:gd fmla="*/ 2147483646 h 283" name="T11"/>
              <a:gd fmla="*/ 2147483646 w 203" name="T12"/>
              <a:gd fmla="*/ 2147483646 h 283" name="T13"/>
              <a:gd fmla="*/ 2147483646 w 203" name="T14"/>
              <a:gd fmla="*/ 2147483646 h 283" name="T15"/>
              <a:gd fmla="*/ 2147483646 w 203" name="T16"/>
              <a:gd fmla="*/ 2147483646 h 283" name="T17"/>
              <a:gd fmla="*/ 2147483646 w 203" name="T18"/>
              <a:gd fmla="*/ 2147483646 h 283" name="T19"/>
              <a:gd fmla="*/ 0 60000 65536" name="T20"/>
              <a:gd fmla="*/ 0 60000 65536" name="T21"/>
              <a:gd fmla="*/ 0 60000 65536" name="T22"/>
              <a:gd fmla="*/ 0 60000 65536" name="T23"/>
              <a:gd fmla="*/ 0 60000 65536" name="T24"/>
              <a:gd fmla="*/ 0 60000 65536" name="T25"/>
              <a:gd fmla="*/ 0 60000 65536" name="T26"/>
              <a:gd fmla="*/ 0 60000 65536" name="T27"/>
              <a:gd fmla="*/ 0 60000 65536" name="T28"/>
              <a:gd fmla="*/ 0 60000 65536" name="T29"/>
              <a:gd fmla="*/ 0 w 203" name="T30"/>
              <a:gd fmla="*/ 0 h 283" name="T31"/>
              <a:gd fmla="*/ 203 w 203" name="T32"/>
              <a:gd fmla="*/ 283 h 283" name="T33"/>
            </a:gdLst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b="T33" l="T30" r="T32" t="T31"/>
            <a:pathLst>
              <a:path h="283" w="203">
                <a:moveTo>
                  <a:pt x="22" y="60"/>
                </a:moveTo>
                <a:cubicBezTo>
                  <a:pt x="0" y="99"/>
                  <a:pt x="11" y="165"/>
                  <a:pt x="34" y="216"/>
                </a:cubicBezTo>
                <a:cubicBezTo>
                  <a:pt x="37" y="216"/>
                  <a:pt x="55" y="231"/>
                  <a:pt x="72" y="246"/>
                </a:cubicBezTo>
                <a:cubicBezTo>
                  <a:pt x="79" y="252"/>
                  <a:pt x="87" y="259"/>
                  <a:pt x="95" y="267"/>
                </a:cubicBezTo>
                <a:cubicBezTo>
                  <a:pt x="97" y="268"/>
                  <a:pt x="98" y="269"/>
                  <a:pt x="99" y="270"/>
                </a:cubicBezTo>
                <a:cubicBezTo>
                  <a:pt x="103" y="274"/>
                  <a:pt x="108" y="278"/>
                  <a:pt x="113" y="283"/>
                </a:cubicBezTo>
                <a:cubicBezTo>
                  <a:pt x="133" y="272"/>
                  <a:pt x="150" y="241"/>
                  <a:pt x="170" y="207"/>
                </a:cubicBezTo>
                <a:cubicBezTo>
                  <a:pt x="203" y="151"/>
                  <a:pt x="196" y="72"/>
                  <a:pt x="155" y="31"/>
                </a:cubicBezTo>
                <a:cubicBezTo>
                  <a:pt x="126" y="2"/>
                  <a:pt x="88" y="0"/>
                  <a:pt x="56" y="22"/>
                </a:cubicBezTo>
                <a:cubicBezTo>
                  <a:pt x="44" y="31"/>
                  <a:pt x="32" y="43"/>
                  <a:pt x="22" y="60"/>
                </a:cubicBezTo>
                <a:close/>
              </a:path>
            </a:pathLst>
          </a:custGeom>
          <a:solidFill>
            <a:srgbClr val="B2D78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31" name="Freeform 28"/>
          <p:cNvSpPr/>
          <p:nvPr/>
        </p:nvSpPr>
        <p:spPr bwMode="auto">
          <a:xfrm>
            <a:off x="9872663" y="3003550"/>
            <a:ext cx="1381125" cy="1419225"/>
          </a:xfrm>
          <a:custGeom>
            <a:gdLst>
              <a:gd fmla="*/ 2147483646 w 382" name="T0"/>
              <a:gd fmla="*/ 2147483646 h 392" name="T1"/>
              <a:gd fmla="*/ 2147483646 w 382" name="T2"/>
              <a:gd fmla="*/ 2147483646 h 392" name="T3"/>
              <a:gd fmla="*/ 2147483646 w 382" name="T4"/>
              <a:gd fmla="*/ 2147483646 h 392" name="T5"/>
              <a:gd fmla="*/ 2147483646 w 382" name="T6"/>
              <a:gd fmla="*/ 2147483646 h 392" name="T7"/>
              <a:gd fmla="*/ 2147483646 w 382" name="T8"/>
              <a:gd fmla="*/ 2147483646 h 392" name="T9"/>
              <a:gd fmla="*/ 2147483646 w 382" name="T10"/>
              <a:gd fmla="*/ 2147483646 h 392" name="T11"/>
              <a:gd fmla="*/ 2147483646 w 382" name="T12"/>
              <a:gd fmla="*/ 0 h 392" name="T13"/>
              <a:gd fmla="*/ 2147483646 w 382" name="T14"/>
              <a:gd fmla="*/ 0 h 392" name="T15"/>
              <a:gd fmla="*/ 2147483646 w 382" name="T16"/>
              <a:gd fmla="*/ 0 h 392" name="T17"/>
              <a:gd fmla="*/ 2147483646 w 382" name="T18"/>
              <a:gd fmla="*/ 0 h 392" name="T19"/>
              <a:gd fmla="*/ 2147483646 w 382" name="T20"/>
              <a:gd fmla="*/ 2147483646 h 392" name="T21"/>
              <a:gd fmla="*/ 2147483646 w 382" name="T22"/>
              <a:gd fmla="*/ 2147483646 h 392" name="T23"/>
              <a:gd fmla="*/ 2147483646 w 382" name="T24"/>
              <a:gd fmla="*/ 2147483646 h 392" name="T25"/>
              <a:gd fmla="*/ 2147483646 w 382" name="T26"/>
              <a:gd fmla="*/ 2147483646 h 392" name="T27"/>
              <a:gd fmla="*/ 2147483646 w 382" name="T28"/>
              <a:gd fmla="*/ 2147483646 h 392" name="T29"/>
              <a:gd fmla="*/ 2147483646 w 382" name="T30"/>
              <a:gd fmla="*/ 2147483646 h 392" name="T31"/>
              <a:gd fmla="*/ 2147483646 w 382" name="T32"/>
              <a:gd fmla="*/ 2147483646 h 392" name="T33"/>
              <a:gd fmla="*/ 2147483646 w 382" name="T34"/>
              <a:gd fmla="*/ 2147483646 h 392" name="T35"/>
              <a:gd fmla="*/ 2147483646 w 382" name="T36"/>
              <a:gd fmla="*/ 2147483646 h 392" name="T37"/>
              <a:gd fmla="*/ 2147483646 w 382" name="T38"/>
              <a:gd fmla="*/ 2147483646 h 392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w 382" name="T60"/>
              <a:gd fmla="*/ 0 h 392" name="T61"/>
              <a:gd fmla="*/ 382 w 382" name="T62"/>
              <a:gd fmla="*/ 392 h 392" name="T63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T63" l="T60" r="T62" t="T61"/>
            <a:pathLst>
              <a:path h="392" w="382">
                <a:moveTo>
                  <a:pt x="381" y="346"/>
                </a:moveTo>
                <a:cubicBezTo>
                  <a:pt x="381" y="346"/>
                  <a:pt x="379" y="343"/>
                  <a:pt x="374" y="338"/>
                </a:cubicBezTo>
                <a:cubicBezTo>
                  <a:pt x="337" y="304"/>
                  <a:pt x="177" y="154"/>
                  <a:pt x="80" y="67"/>
                </a:cubicBezTo>
                <a:cubicBezTo>
                  <a:pt x="75" y="62"/>
                  <a:pt x="70" y="58"/>
                  <a:pt x="66" y="54"/>
                </a:cubicBezTo>
                <a:cubicBezTo>
                  <a:pt x="65" y="53"/>
                  <a:pt x="64" y="52"/>
                  <a:pt x="62" y="51"/>
                </a:cubicBezTo>
                <a:cubicBezTo>
                  <a:pt x="54" y="43"/>
                  <a:pt x="46" y="36"/>
                  <a:pt x="39" y="30"/>
                </a:cubicBezTo>
                <a:cubicBezTo>
                  <a:pt x="22" y="15"/>
                  <a:pt x="4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1" y="1"/>
                  <a:pt x="1" y="2"/>
                </a:cubicBezTo>
                <a:cubicBezTo>
                  <a:pt x="3" y="9"/>
                  <a:pt x="31" y="40"/>
                  <a:pt x="57" y="69"/>
                </a:cubicBezTo>
                <a:cubicBezTo>
                  <a:pt x="61" y="73"/>
                  <a:pt x="65" y="78"/>
                  <a:pt x="70" y="84"/>
                </a:cubicBezTo>
                <a:cubicBezTo>
                  <a:pt x="71" y="84"/>
                  <a:pt x="71" y="85"/>
                  <a:pt x="71" y="85"/>
                </a:cubicBezTo>
                <a:cubicBezTo>
                  <a:pt x="162" y="186"/>
                  <a:pt x="312" y="347"/>
                  <a:pt x="347" y="384"/>
                </a:cubicBezTo>
                <a:cubicBezTo>
                  <a:pt x="352" y="389"/>
                  <a:pt x="355" y="392"/>
                  <a:pt x="355" y="392"/>
                </a:cubicBezTo>
                <a:cubicBezTo>
                  <a:pt x="355" y="392"/>
                  <a:pt x="356" y="392"/>
                  <a:pt x="358" y="391"/>
                </a:cubicBezTo>
                <a:cubicBezTo>
                  <a:pt x="362" y="390"/>
                  <a:pt x="367" y="386"/>
                  <a:pt x="374" y="376"/>
                </a:cubicBezTo>
                <a:cubicBezTo>
                  <a:pt x="380" y="365"/>
                  <a:pt x="381" y="356"/>
                  <a:pt x="381" y="351"/>
                </a:cubicBezTo>
                <a:cubicBezTo>
                  <a:pt x="382" y="348"/>
                  <a:pt x="381" y="346"/>
                  <a:pt x="381" y="346"/>
                </a:cubicBezTo>
                <a:close/>
              </a:path>
            </a:pathLst>
          </a:custGeom>
          <a:solidFill>
            <a:srgbClr val="7FBC4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29732" name="矩形 36"/>
          <p:cNvSpPr>
            <a:spLocks noChangeArrowheads="1"/>
          </p:cNvSpPr>
          <p:nvPr/>
        </p:nvSpPr>
        <p:spPr bwMode="auto">
          <a:xfrm>
            <a:off x="1746250" y="2879725"/>
            <a:ext cx="4545013" cy="2589213"/>
          </a:xfrm>
          <a:prstGeom prst="rect">
            <a:avLst/>
          </a:prstGeom>
          <a:solidFill>
            <a:srgbClr val="FFFFFF"/>
          </a:solidFill>
          <a:ln w="25400">
            <a:solidFill>
              <a:srgbClr val="969696"/>
            </a:solidFill>
            <a:miter lim="800000"/>
          </a:ln>
        </p:spPr>
        <p:txBody>
          <a:bodyPr anchor="ctr"/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31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9733" name="矩形 37"/>
          <p:cNvSpPr>
            <a:spLocks noChangeArrowheads="1"/>
          </p:cNvSpPr>
          <p:nvPr/>
        </p:nvSpPr>
        <p:spPr bwMode="auto">
          <a:xfrm>
            <a:off x="2454275" y="2638425"/>
            <a:ext cx="3063875" cy="481013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9734" name="文本框 38"/>
          <p:cNvSpPr txBox="1">
            <a:spLocks noChangeArrowheads="1"/>
          </p:cNvSpPr>
          <p:nvPr/>
        </p:nvSpPr>
        <p:spPr bwMode="auto">
          <a:xfrm>
            <a:off x="3328988" y="2728913"/>
            <a:ext cx="2189162" cy="33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9735" name="矩形 39"/>
          <p:cNvSpPr>
            <a:spLocks noChangeArrowheads="1"/>
          </p:cNvSpPr>
          <p:nvPr/>
        </p:nvSpPr>
        <p:spPr bwMode="auto">
          <a:xfrm>
            <a:off x="2332038" y="3575050"/>
            <a:ext cx="3373437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0" y="0"/>
            <a:ext cx="4986338" cy="6858000"/>
          </a:xfrm>
          <a:prstGeom prst="rect">
            <a:avLst/>
          </a:prstGeom>
          <a:blipFill dpi="0" rotWithShape="1">
            <a:blip r:embed="rId2"/>
            <a:stretch>
              <a:fillRect/>
            </a:stretch>
          </a:blip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/>
          </a:p>
        </p:txBody>
      </p:sp>
      <p:sp>
        <p:nvSpPr>
          <p:cNvPr id="30723" name="Oval 16"/>
          <p:cNvSpPr>
            <a:spLocks noChangeArrowheads="1"/>
          </p:cNvSpPr>
          <p:nvPr/>
        </p:nvSpPr>
        <p:spPr bwMode="auto">
          <a:xfrm>
            <a:off x="6289675" y="3967163"/>
            <a:ext cx="652463" cy="649287"/>
          </a:xfrm>
          <a:prstGeom prst="ellipse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/>
          </a:p>
        </p:txBody>
      </p:sp>
      <p:sp>
        <p:nvSpPr>
          <p:cNvPr id="30724" name="AutoShape 59"/>
          <p:cNvSpPr/>
          <p:nvPr/>
        </p:nvSpPr>
        <p:spPr bwMode="auto">
          <a:xfrm>
            <a:off x="6434138" y="4111625"/>
            <a:ext cx="312737" cy="311150"/>
          </a:xfrm>
          <a:custGeom>
            <a:gdLst>
              <a:gd fmla="*/ 753922851 w 21543" name="T0"/>
              <a:gd fmla="*/ 860577157 h 21600" name="T1"/>
              <a:gd fmla="*/ 498558697 w 21543" name="T2"/>
              <a:gd fmla="*/ 761283330 h 21600" name="T3"/>
              <a:gd fmla="*/ 479906141 w 21543" name="T4"/>
              <a:gd fmla="*/ 757839965 h 21600" name="T5"/>
              <a:gd fmla="*/ 873124759 w 21543" name="T6"/>
              <a:gd fmla="*/ 165216415 h 21600" name="T7"/>
              <a:gd fmla="*/ 753922851 w 21543" name="T8"/>
              <a:gd fmla="*/ 860577157 h 21600" name="T9"/>
              <a:gd fmla="*/ 304615680 w 21543" name="T10"/>
              <a:gd fmla="*/ 699449859 h 21600" name="T11"/>
              <a:gd fmla="*/ 304395242 w 21543" name="T12"/>
              <a:gd fmla="*/ 699192756 h 21600" name="T13"/>
              <a:gd fmla="*/ 870726324 w 21543" name="T14"/>
              <a:gd fmla="*/ 109887247 h 21600" name="T15"/>
              <a:gd fmla="*/ 387931994 w 21543" name="T16"/>
              <a:gd fmla="*/ 841201631 h 21600" name="T17"/>
              <a:gd fmla="*/ 304615680 w 21543" name="T18"/>
              <a:gd fmla="*/ 699449859 h 21600" name="T19"/>
              <a:gd fmla="*/ 93751724 w 21543" name="T20"/>
              <a:gd fmla="*/ 603859623 h 21600" name="T21"/>
              <a:gd fmla="*/ 786611293 w 21543" name="T22"/>
              <a:gd fmla="*/ 154796261 h 21600" name="T23"/>
              <a:gd fmla="*/ 282854917 w 21543" name="T24"/>
              <a:gd fmla="*/ 679039917 h 21600" name="T25"/>
              <a:gd fmla="*/ 274903923 w 21543" name="T26"/>
              <a:gd fmla="*/ 674305035 h 21600" name="T27"/>
              <a:gd fmla="*/ 93751724 w 21543" name="T28"/>
              <a:gd fmla="*/ 603859623 h 21600" name="T29"/>
              <a:gd fmla="*/ 943026247 w 21543" name="T30"/>
              <a:gd fmla="*/ 4651059 h 21600" name="T31"/>
              <a:gd fmla="*/ 926772314 w 21543" name="T32"/>
              <a:gd fmla="*/ 0 h 21600" name="T33"/>
              <a:gd fmla="*/ 910206282 w 21543" name="T34"/>
              <a:gd fmla="*/ 4866242 h 21600" name="T35"/>
              <a:gd fmla="*/ 13280384 w 21543" name="T36"/>
              <a:gd fmla="*/ 586163874 h 21600" name="T37"/>
              <a:gd fmla="*/ 134659 w 21543" name="T38"/>
              <a:gd fmla="*/ 613332297 h 21600" name="T39"/>
              <a:gd fmla="*/ 18741080 w 21543" name="T40"/>
              <a:gd fmla="*/ 637317381 h 21600" name="T41"/>
              <a:gd fmla="*/ 252653825 w 21543" name="T42"/>
              <a:gd fmla="*/ 728301185 h 21600" name="T43"/>
              <a:gd fmla="*/ 362662429 w 21543" name="T44"/>
              <a:gd fmla="*/ 915392323 h 21600" name="T45"/>
              <a:gd fmla="*/ 388286888 w 21543" name="T46"/>
              <a:gd fmla="*/ 930033170 h 21600" name="T47"/>
              <a:gd fmla="*/ 388641767 w 21543" name="T48"/>
              <a:gd fmla="*/ 930033170 h 21600" name="T49"/>
              <a:gd fmla="*/ 414266444 w 21543" name="T50"/>
              <a:gd fmla="*/ 915909437 h 21600" name="T51"/>
              <a:gd fmla="*/ 476354341 w 21543" name="T52"/>
              <a:gd fmla="*/ 815279681 h 21600" name="T53"/>
              <a:gd fmla="*/ 766227295 w 21543" name="T54"/>
              <a:gd fmla="*/ 927964742 h 21600" name="T55"/>
              <a:gd fmla="*/ 777283549 w 21543" name="T56"/>
              <a:gd fmla="*/ 930033170 h 21600" name="T57"/>
              <a:gd fmla="*/ 791940481 w 21543" name="T58"/>
              <a:gd fmla="*/ 926284763 h 21600" name="T59"/>
              <a:gd fmla="*/ 806817851 w 21543" name="T60"/>
              <a:gd fmla="*/ 905746371 h 21600" name="T61"/>
              <a:gd fmla="*/ 956306631 w 21543" name="T62"/>
              <a:gd fmla="*/ 33801391 h 21600" name="T63"/>
              <a:gd fmla="*/ 943026247 w 21543" name="T64"/>
              <a:gd fmla="*/ 4651059 h 21600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w 21543" name="T99"/>
              <a:gd fmla="*/ 0 h 21600" name="T100"/>
              <a:gd fmla="*/ 21543 w 21543" name="T101"/>
              <a:gd fmla="*/ 21600 h 21600" name="T102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T102" l="T99" r="T101" t="T100"/>
            <a:pathLst>
              <a:path h="21600" w="21543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9050" lIns="19050" rIns="19050" tIns="19050"/>
          <a:lstStyle/>
          <a:p>
            <a:endParaRPr altLang="en-US" lang="zh-CN"/>
          </a:p>
        </p:txBody>
      </p:sp>
      <p:sp>
        <p:nvSpPr>
          <p:cNvPr id="30725" name="Oval 19"/>
          <p:cNvSpPr>
            <a:spLocks noChangeArrowheads="1"/>
          </p:cNvSpPr>
          <p:nvPr/>
        </p:nvSpPr>
        <p:spPr bwMode="auto">
          <a:xfrm>
            <a:off x="6289675" y="5283200"/>
            <a:ext cx="652463" cy="650875"/>
          </a:xfrm>
          <a:prstGeom prst="ellipse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/>
          </a:p>
        </p:txBody>
      </p:sp>
      <p:pic>
        <p:nvPicPr>
          <p:cNvPr id="30726" name="Group 2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6497638" y="5430838"/>
            <a:ext cx="2381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Oval 24"/>
          <p:cNvSpPr>
            <a:spLocks noChangeArrowheads="1"/>
          </p:cNvSpPr>
          <p:nvPr/>
        </p:nvSpPr>
        <p:spPr bwMode="auto">
          <a:xfrm>
            <a:off x="6289675" y="2633663"/>
            <a:ext cx="652463" cy="649287"/>
          </a:xfrm>
          <a:prstGeom prst="ellipse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1800"/>
          </a:p>
        </p:txBody>
      </p:sp>
      <p:sp>
        <p:nvSpPr>
          <p:cNvPr id="30728" name="Freeform 6"/>
          <p:cNvSpPr>
            <a:spLocks noEditPoints="1"/>
          </p:cNvSpPr>
          <p:nvPr/>
        </p:nvSpPr>
        <p:spPr bwMode="auto">
          <a:xfrm>
            <a:off x="6453188" y="2795588"/>
            <a:ext cx="325437" cy="333375"/>
          </a:xfrm>
          <a:custGeom>
            <a:gdLst>
              <a:gd fmla="*/ 2147483646 w 360" name="T0"/>
              <a:gd fmla="*/ 2147483646 h 368" name="T1"/>
              <a:gd fmla="*/ 2147483646 w 360" name="T2"/>
              <a:gd fmla="*/ 2147483646 h 368" name="T3"/>
              <a:gd fmla="*/ 2147483646 w 360" name="T4"/>
              <a:gd fmla="*/ 2147483646 h 368" name="T5"/>
              <a:gd fmla="*/ 2147483646 w 360" name="T6"/>
              <a:gd fmla="*/ 2147483646 h 368" name="T7"/>
              <a:gd fmla="*/ 2147483646 w 360" name="T8"/>
              <a:gd fmla="*/ 2147483646 h 368" name="T9"/>
              <a:gd fmla="*/ 2147483646 w 360" name="T10"/>
              <a:gd fmla="*/ 0 h 368" name="T11"/>
              <a:gd fmla="*/ 2147483646 w 360" name="T12"/>
              <a:gd fmla="*/ 2147483646 h 368" name="T13"/>
              <a:gd fmla="*/ 2147483646 w 360" name="T14"/>
              <a:gd fmla="*/ 2147483646 h 368" name="T15"/>
              <a:gd fmla="*/ 0 w 360" name="T16"/>
              <a:gd fmla="*/ 2147483646 h 368" name="T17"/>
              <a:gd fmla="*/ 2147483646 w 360" name="T18"/>
              <a:gd fmla="*/ 2147483646 h 368" name="T19"/>
              <a:gd fmla="*/ 2147483646 w 360" name="T20"/>
              <a:gd fmla="*/ 2147483646 h 368" name="T21"/>
              <a:gd fmla="*/ 2147483646 w 360" name="T22"/>
              <a:gd fmla="*/ 2147483646 h 368" name="T23"/>
              <a:gd fmla="*/ 2147483646 w 360" name="T24"/>
              <a:gd fmla="*/ 2147483646 h 368" name="T25"/>
              <a:gd fmla="*/ 2147483646 w 360" name="T26"/>
              <a:gd fmla="*/ 2147483646 h 368" name="T27"/>
              <a:gd fmla="*/ 2147483646 w 360" name="T28"/>
              <a:gd fmla="*/ 2147483646 h 368" name="T29"/>
              <a:gd fmla="*/ 2147483646 w 360" name="T30"/>
              <a:gd fmla="*/ 2147483646 h 368" name="T31"/>
              <a:gd fmla="*/ 2147483646 w 360" name="T32"/>
              <a:gd fmla="*/ 2147483646 h 368" name="T33"/>
              <a:gd fmla="*/ 2147483646 w 360" name="T34"/>
              <a:gd fmla="*/ 2147483646 h 368" name="T35"/>
              <a:gd fmla="*/ 2147483646 w 360" name="T36"/>
              <a:gd fmla="*/ 2147483646 h 368" name="T37"/>
              <a:gd fmla="*/ 2147483646 w 360" name="T38"/>
              <a:gd fmla="*/ 2147483646 h 368" name="T39"/>
              <a:gd fmla="*/ 2147483646 w 360" name="T40"/>
              <a:gd fmla="*/ 2147483646 h 368" name="T41"/>
              <a:gd fmla="*/ 2147483646 w 360" name="T42"/>
              <a:gd fmla="*/ 2147483646 h 368" name="T43"/>
              <a:gd fmla="*/ 2147483646 w 360" name="T44"/>
              <a:gd fmla="*/ 2147483646 h 368" name="T45"/>
              <a:gd fmla="*/ 2147483646 w 360" name="T46"/>
              <a:gd fmla="*/ 2147483646 h 368" name="T47"/>
              <a:gd fmla="*/ 2147483646 w 360" name="T48"/>
              <a:gd fmla="*/ 2147483646 h 368" name="T49"/>
              <a:gd fmla="*/ 2147483646 w 360" name="T50"/>
              <a:gd fmla="*/ 2147483646 h 368" name="T51"/>
              <a:gd fmla="*/ 2147483646 w 360" name="T52"/>
              <a:gd fmla="*/ 2147483646 h 368" name="T53"/>
              <a:gd fmla="*/ 2147483646 w 360" name="T54"/>
              <a:gd fmla="*/ 2147483646 h 368" name="T55"/>
              <a:gd fmla="*/ 2147483646 w 360" name="T56"/>
              <a:gd fmla="*/ 2147483646 h 368" name="T57"/>
              <a:gd fmla="*/ 2147483646 w 360" name="T58"/>
              <a:gd fmla="*/ 2147483646 h 368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w 360" name="T90"/>
              <a:gd fmla="*/ 0 h 368" name="T91"/>
              <a:gd fmla="*/ 360 w 360" name="T92"/>
              <a:gd fmla="*/ 368 h 368" name="T93"/>
            </a:gdLst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b="T93" l="T90" r="T92" t="T91"/>
            <a:pathLst>
              <a:path h="368" w="360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pic>
        <p:nvPicPr>
          <p:cNvPr id="30729" name="图片 1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5074"/>
          <a:stretch>
            <a:fillRect/>
          </a:stretch>
        </p:blipFill>
        <p:spPr bwMode="auto">
          <a:xfrm>
            <a:off x="-12700" y="0"/>
            <a:ext cx="5389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Box 13"/>
          <p:cNvSpPr txBox="1">
            <a:spLocks noChangeArrowheads="1"/>
          </p:cNvSpPr>
          <p:nvPr/>
        </p:nvSpPr>
        <p:spPr bwMode="auto">
          <a:xfrm>
            <a:off x="7102475" y="2735263"/>
            <a:ext cx="12287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0731" name="TextBox 13"/>
          <p:cNvSpPr txBox="1">
            <a:spLocks noChangeArrowheads="1"/>
          </p:cNvSpPr>
          <p:nvPr/>
        </p:nvSpPr>
        <p:spPr bwMode="auto">
          <a:xfrm>
            <a:off x="7105650" y="3035300"/>
            <a:ext cx="42179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7102475" y="4029075"/>
            <a:ext cx="12287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0733" name="TextBox 13"/>
          <p:cNvSpPr txBox="1">
            <a:spLocks noChangeArrowheads="1"/>
          </p:cNvSpPr>
          <p:nvPr/>
        </p:nvSpPr>
        <p:spPr bwMode="auto">
          <a:xfrm>
            <a:off x="7105650" y="4330700"/>
            <a:ext cx="42179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0734" name="TextBox 13"/>
          <p:cNvSpPr txBox="1">
            <a:spLocks noChangeArrowheads="1"/>
          </p:cNvSpPr>
          <p:nvPr/>
        </p:nvSpPr>
        <p:spPr bwMode="auto">
          <a:xfrm>
            <a:off x="7102475" y="5353050"/>
            <a:ext cx="12287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0735" name="TextBox 13"/>
          <p:cNvSpPr txBox="1">
            <a:spLocks noChangeArrowheads="1"/>
          </p:cNvSpPr>
          <p:nvPr/>
        </p:nvSpPr>
        <p:spPr bwMode="auto">
          <a:xfrm>
            <a:off x="7105650" y="5654675"/>
            <a:ext cx="42179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矩形 1"/>
          <p:cNvSpPr>
            <a:spLocks noChangeArrowheads="1"/>
          </p:cNvSpPr>
          <p:nvPr/>
        </p:nvSpPr>
        <p:spPr bwMode="auto">
          <a:xfrm>
            <a:off x="3175" y="-14288"/>
            <a:ext cx="12192000" cy="6858001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47" name="Freeform 13"/>
          <p:cNvSpPr/>
          <p:nvPr/>
        </p:nvSpPr>
        <p:spPr bwMode="auto">
          <a:xfrm>
            <a:off x="10164763" y="5380038"/>
            <a:ext cx="2027237" cy="1482725"/>
          </a:xfrm>
          <a:custGeom>
            <a:gdLst>
              <a:gd fmla="*/ 2147483646 w 1276" name="T0"/>
              <a:gd fmla="*/ 2147483646 h 933" name="T1"/>
              <a:gd fmla="*/ 2147483646 w 1276" name="T2"/>
              <a:gd fmla="*/ 2147483646 h 933" name="T3"/>
              <a:gd fmla="*/ 2147483646 w 1276" name="T4"/>
              <a:gd fmla="*/ 2147483646 h 933" name="T5"/>
              <a:gd fmla="*/ 2147483646 w 1276" name="T6"/>
              <a:gd fmla="*/ 2147483646 h 933" name="T7"/>
              <a:gd fmla="*/ 2147483646 w 1276" name="T8"/>
              <a:gd fmla="*/ 2147483646 h 933" name="T9"/>
              <a:gd fmla="*/ 2147483646 w 1276" name="T10"/>
              <a:gd fmla="*/ 2147483646 h 933" name="T11"/>
              <a:gd fmla="*/ 2147483646 w 1276" name="T12"/>
              <a:gd fmla="*/ 2147483646 h 933" name="T13"/>
              <a:gd fmla="*/ 2147483646 w 1276" name="T14"/>
              <a:gd fmla="*/ 2147483646 h 933" name="T15"/>
              <a:gd fmla="*/ 2147483646 w 1276" name="T16"/>
              <a:gd fmla="*/ 2147483646 h 933" name="T17"/>
              <a:gd fmla="*/ 2147483646 w 1276" name="T18"/>
              <a:gd fmla="*/ 0 h 933" name="T19"/>
              <a:gd fmla="*/ 2147483646 w 1276" name="T20"/>
              <a:gd fmla="*/ 2147483646 h 933" name="T21"/>
              <a:gd fmla="*/ 2147483646 w 1276" name="T22"/>
              <a:gd fmla="*/ 2147483646 h 933" name="T23"/>
              <a:gd fmla="*/ 2147483646 w 1276" name="T24"/>
              <a:gd fmla="*/ 2147483646 h 933" name="T25"/>
              <a:gd fmla="*/ 2147483646 w 1276" name="T26"/>
              <a:gd fmla="*/ 2147483646 h 933" name="T27"/>
              <a:gd fmla="*/ 2147483646 w 1276" name="T28"/>
              <a:gd fmla="*/ 2147483646 h 933" name="T29"/>
              <a:gd fmla="*/ 2147483646 w 1276" name="T30"/>
              <a:gd fmla="*/ 2147483646 h 933" name="T31"/>
              <a:gd fmla="*/ 2147483646 w 1276" name="T32"/>
              <a:gd fmla="*/ 2147483646 h 933" name="T33"/>
              <a:gd fmla="*/ 2147483646 w 1276" name="T34"/>
              <a:gd fmla="*/ 2147483646 h 933" name="T35"/>
              <a:gd fmla="*/ 2147483646 w 1276" name="T36"/>
              <a:gd fmla="*/ 2147483646 h 933" name="T37"/>
              <a:gd fmla="*/ 2147483646 w 1276" name="T38"/>
              <a:gd fmla="*/ 2147483646 h 933" name="T39"/>
              <a:gd fmla="*/ 2147483646 w 1276" name="T40"/>
              <a:gd fmla="*/ 2147483646 h 933" name="T41"/>
              <a:gd fmla="*/ 2147483646 w 1276" name="T42"/>
              <a:gd fmla="*/ 2147483646 h 933" name="T43"/>
              <a:gd fmla="*/ 2147483646 w 1276" name="T44"/>
              <a:gd fmla="*/ 2147483646 h 933" name="T45"/>
              <a:gd fmla="*/ 2147483646 w 1276" name="T46"/>
              <a:gd fmla="*/ 2147483646 h 933" name="T47"/>
              <a:gd fmla="*/ 2147483646 w 1276" name="T48"/>
              <a:gd fmla="*/ 2147483646 h 933" name="T49"/>
              <a:gd fmla="*/ 2147483646 w 1276" name="T50"/>
              <a:gd fmla="*/ 2147483646 h 933" name="T51"/>
              <a:gd fmla="*/ 2147483646 w 1276" name="T52"/>
              <a:gd fmla="*/ 2147483646 h 933" name="T53"/>
              <a:gd fmla="*/ 2147483646 w 1276" name="T54"/>
              <a:gd fmla="*/ 2147483646 h 933" name="T55"/>
              <a:gd fmla="*/ 2147483646 w 1276" name="T56"/>
              <a:gd fmla="*/ 2147483646 h 933" name="T57"/>
              <a:gd fmla="*/ 2147483646 w 1276" name="T58"/>
              <a:gd fmla="*/ 2147483646 h 933" name="T59"/>
              <a:gd fmla="*/ 2147483646 w 1276" name="T60"/>
              <a:gd fmla="*/ 2147483646 h 933" name="T61"/>
              <a:gd fmla="*/ 2147483646 w 1276" name="T62"/>
              <a:gd fmla="*/ 2147483646 h 933" name="T63"/>
              <a:gd fmla="*/ 2147483646 w 1276" name="T64"/>
              <a:gd fmla="*/ 2147483646 h 933" name="T65"/>
              <a:gd fmla="*/ 2147483646 w 1276" name="T66"/>
              <a:gd fmla="*/ 2147483646 h 933" name="T67"/>
              <a:gd fmla="*/ 2147483646 w 1276" name="T68"/>
              <a:gd fmla="*/ 2147483646 h 933" name="T69"/>
              <a:gd fmla="*/ 2147483646 w 1276" name="T70"/>
              <a:gd fmla="*/ 2147483646 h 933" name="T71"/>
              <a:gd fmla="*/ 2147483646 w 1276" name="T72"/>
              <a:gd fmla="*/ 2147483646 h 933" name="T73"/>
              <a:gd fmla="*/ 2147483646 w 1276" name="T74"/>
              <a:gd fmla="*/ 2147483646 h 933" name="T75"/>
              <a:gd fmla="*/ 2147483646 w 1276" name="T76"/>
              <a:gd fmla="*/ 2147483646 h 933" name="T77"/>
              <a:gd fmla="*/ 2147483646 w 1276" name="T78"/>
              <a:gd fmla="*/ 2147483646 h 933" name="T79"/>
              <a:gd fmla="*/ 2147483646 w 1276" name="T80"/>
              <a:gd fmla="*/ 2147483646 h 933" name="T81"/>
              <a:gd fmla="*/ 2147483646 w 1276" name="T82"/>
              <a:gd fmla="*/ 2147483646 h 933" name="T83"/>
              <a:gd fmla="*/ 2147483646 w 1276" name="T84"/>
              <a:gd fmla="*/ 2147483646 h 933" name="T85"/>
              <a:gd fmla="*/ 2147483646 w 1276" name="T86"/>
              <a:gd fmla="*/ 2147483646 h 933" name="T87"/>
              <a:gd fmla="*/ 2147483646 w 1276" name="T88"/>
              <a:gd fmla="*/ 2147483646 h 933" name="T89"/>
              <a:gd fmla="*/ 2147483646 w 1276" name="T90"/>
              <a:gd fmla="*/ 2147483646 h 933" name="T91"/>
              <a:gd fmla="*/ 2147483646 w 1276" name="T92"/>
              <a:gd fmla="*/ 2147483646 h 933" name="T93"/>
              <a:gd fmla="*/ 2147483646 w 1276" name="T94"/>
              <a:gd fmla="*/ 2147483646 h 933" name="T95"/>
              <a:gd fmla="*/ 2147483646 w 1276" name="T96"/>
              <a:gd fmla="*/ 2147483646 h 933" name="T97"/>
              <a:gd fmla="*/ 2147483646 w 1276" name="T98"/>
              <a:gd fmla="*/ 2147483646 h 933" name="T99"/>
              <a:gd fmla="*/ 2147483646 w 1276" name="T100"/>
              <a:gd fmla="*/ 2147483646 h 933" name="T101"/>
              <a:gd fmla="*/ 2147483646 w 1276" name="T102"/>
              <a:gd fmla="*/ 2147483646 h 933" name="T103"/>
              <a:gd fmla="*/ 2147483646 w 1276" name="T104"/>
              <a:gd fmla="*/ 2147483646 h 933" name="T105"/>
              <a:gd fmla="*/ 2147483646 w 1276" name="T106"/>
              <a:gd fmla="*/ 2147483646 h 933" name="T107"/>
              <a:gd fmla="*/ 2147483646 w 1276" name="T108"/>
              <a:gd fmla="*/ 2147483646 h 933" name="T109"/>
              <a:gd fmla="*/ 2147483646 w 1276" name="T110"/>
              <a:gd fmla="*/ 2147483646 h 933" name="T111"/>
              <a:gd fmla="*/ 0 w 1276" name="T112"/>
              <a:gd fmla="*/ 2147483646 h 933" name="T113"/>
              <a:gd fmla="*/ 2147483646 w 1276" name="T114"/>
              <a:gd fmla="*/ 2147483646 h 933" name="T115"/>
              <a:gd fmla="*/ 2147483646 w 1276" name="T116"/>
              <a:gd fmla="*/ 2147483646 h 933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w 1276" name="T177"/>
              <a:gd fmla="*/ 0 h 933" name="T178"/>
              <a:gd fmla="*/ 1276 w 1276" name="T179"/>
              <a:gd fmla="*/ 933 h 933" name="T180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b="T180" l="T177" r="T179" t="T178"/>
            <a:pathLst>
              <a:path h="933" w="1276">
                <a:moveTo>
                  <a:pt x="1233" y="746"/>
                </a:moveTo>
                <a:lnTo>
                  <a:pt x="1230" y="748"/>
                </a:lnTo>
                <a:lnTo>
                  <a:pt x="1228" y="748"/>
                </a:lnTo>
                <a:lnTo>
                  <a:pt x="1221" y="748"/>
                </a:lnTo>
                <a:lnTo>
                  <a:pt x="1216" y="748"/>
                </a:lnTo>
                <a:lnTo>
                  <a:pt x="1206" y="748"/>
                </a:lnTo>
                <a:lnTo>
                  <a:pt x="1206" y="741"/>
                </a:lnTo>
                <a:lnTo>
                  <a:pt x="1211" y="216"/>
                </a:lnTo>
                <a:lnTo>
                  <a:pt x="1213" y="216"/>
                </a:lnTo>
                <a:lnTo>
                  <a:pt x="1218" y="216"/>
                </a:lnTo>
                <a:lnTo>
                  <a:pt x="1221" y="214"/>
                </a:lnTo>
                <a:lnTo>
                  <a:pt x="1221" y="185"/>
                </a:lnTo>
                <a:lnTo>
                  <a:pt x="1218" y="185"/>
                </a:lnTo>
                <a:lnTo>
                  <a:pt x="1213" y="182"/>
                </a:lnTo>
                <a:lnTo>
                  <a:pt x="1206" y="182"/>
                </a:lnTo>
                <a:lnTo>
                  <a:pt x="1197" y="180"/>
                </a:lnTo>
                <a:lnTo>
                  <a:pt x="1192" y="180"/>
                </a:lnTo>
                <a:lnTo>
                  <a:pt x="1192" y="93"/>
                </a:lnTo>
                <a:lnTo>
                  <a:pt x="1182" y="0"/>
                </a:lnTo>
                <a:lnTo>
                  <a:pt x="1175" y="90"/>
                </a:lnTo>
                <a:lnTo>
                  <a:pt x="1172" y="180"/>
                </a:lnTo>
                <a:lnTo>
                  <a:pt x="1165" y="180"/>
                </a:lnTo>
                <a:lnTo>
                  <a:pt x="1158" y="180"/>
                </a:lnTo>
                <a:lnTo>
                  <a:pt x="1151" y="180"/>
                </a:lnTo>
                <a:lnTo>
                  <a:pt x="1143" y="182"/>
                </a:lnTo>
                <a:lnTo>
                  <a:pt x="1141" y="182"/>
                </a:lnTo>
                <a:lnTo>
                  <a:pt x="1141" y="212"/>
                </a:lnTo>
                <a:lnTo>
                  <a:pt x="1143" y="214"/>
                </a:lnTo>
                <a:lnTo>
                  <a:pt x="1148" y="214"/>
                </a:lnTo>
                <a:lnTo>
                  <a:pt x="1151" y="214"/>
                </a:lnTo>
                <a:lnTo>
                  <a:pt x="1146" y="714"/>
                </a:lnTo>
                <a:lnTo>
                  <a:pt x="1071" y="659"/>
                </a:lnTo>
                <a:lnTo>
                  <a:pt x="661" y="651"/>
                </a:lnTo>
                <a:lnTo>
                  <a:pt x="659" y="496"/>
                </a:lnTo>
                <a:lnTo>
                  <a:pt x="666" y="496"/>
                </a:lnTo>
                <a:lnTo>
                  <a:pt x="666" y="491"/>
                </a:lnTo>
                <a:lnTo>
                  <a:pt x="611" y="491"/>
                </a:lnTo>
                <a:lnTo>
                  <a:pt x="611" y="430"/>
                </a:lnTo>
                <a:lnTo>
                  <a:pt x="620" y="428"/>
                </a:lnTo>
                <a:lnTo>
                  <a:pt x="620" y="425"/>
                </a:lnTo>
                <a:lnTo>
                  <a:pt x="603" y="423"/>
                </a:lnTo>
                <a:lnTo>
                  <a:pt x="606" y="420"/>
                </a:lnTo>
                <a:lnTo>
                  <a:pt x="608" y="413"/>
                </a:lnTo>
                <a:lnTo>
                  <a:pt x="608" y="406"/>
                </a:lnTo>
                <a:lnTo>
                  <a:pt x="608" y="399"/>
                </a:lnTo>
                <a:lnTo>
                  <a:pt x="606" y="389"/>
                </a:lnTo>
                <a:lnTo>
                  <a:pt x="601" y="384"/>
                </a:lnTo>
                <a:lnTo>
                  <a:pt x="594" y="379"/>
                </a:lnTo>
                <a:lnTo>
                  <a:pt x="586" y="377"/>
                </a:lnTo>
                <a:lnTo>
                  <a:pt x="577" y="374"/>
                </a:lnTo>
                <a:lnTo>
                  <a:pt x="569" y="377"/>
                </a:lnTo>
                <a:lnTo>
                  <a:pt x="562" y="379"/>
                </a:lnTo>
                <a:lnTo>
                  <a:pt x="557" y="384"/>
                </a:lnTo>
                <a:lnTo>
                  <a:pt x="552" y="391"/>
                </a:lnTo>
                <a:lnTo>
                  <a:pt x="548" y="399"/>
                </a:lnTo>
                <a:lnTo>
                  <a:pt x="548" y="406"/>
                </a:lnTo>
                <a:lnTo>
                  <a:pt x="548" y="413"/>
                </a:lnTo>
                <a:lnTo>
                  <a:pt x="552" y="420"/>
                </a:lnTo>
                <a:lnTo>
                  <a:pt x="552" y="423"/>
                </a:lnTo>
                <a:lnTo>
                  <a:pt x="538" y="425"/>
                </a:lnTo>
                <a:lnTo>
                  <a:pt x="538" y="430"/>
                </a:lnTo>
                <a:lnTo>
                  <a:pt x="548" y="430"/>
                </a:lnTo>
                <a:lnTo>
                  <a:pt x="550" y="491"/>
                </a:lnTo>
                <a:lnTo>
                  <a:pt x="519" y="491"/>
                </a:lnTo>
                <a:lnTo>
                  <a:pt x="509" y="491"/>
                </a:lnTo>
                <a:lnTo>
                  <a:pt x="412" y="491"/>
                </a:lnTo>
                <a:lnTo>
                  <a:pt x="402" y="491"/>
                </a:lnTo>
                <a:lnTo>
                  <a:pt x="359" y="491"/>
                </a:lnTo>
                <a:lnTo>
                  <a:pt x="359" y="464"/>
                </a:lnTo>
                <a:lnTo>
                  <a:pt x="366" y="464"/>
                </a:lnTo>
                <a:lnTo>
                  <a:pt x="366" y="459"/>
                </a:lnTo>
                <a:lnTo>
                  <a:pt x="206" y="459"/>
                </a:lnTo>
                <a:lnTo>
                  <a:pt x="204" y="447"/>
                </a:lnTo>
                <a:lnTo>
                  <a:pt x="201" y="430"/>
                </a:lnTo>
                <a:lnTo>
                  <a:pt x="194" y="416"/>
                </a:lnTo>
                <a:lnTo>
                  <a:pt x="187" y="403"/>
                </a:lnTo>
                <a:lnTo>
                  <a:pt x="177" y="391"/>
                </a:lnTo>
                <a:lnTo>
                  <a:pt x="167" y="379"/>
                </a:lnTo>
                <a:lnTo>
                  <a:pt x="155" y="369"/>
                </a:lnTo>
                <a:lnTo>
                  <a:pt x="141" y="362"/>
                </a:lnTo>
                <a:lnTo>
                  <a:pt x="141" y="360"/>
                </a:lnTo>
                <a:lnTo>
                  <a:pt x="126" y="355"/>
                </a:lnTo>
                <a:lnTo>
                  <a:pt x="114" y="350"/>
                </a:lnTo>
                <a:lnTo>
                  <a:pt x="114" y="348"/>
                </a:lnTo>
                <a:lnTo>
                  <a:pt x="112" y="348"/>
                </a:lnTo>
                <a:lnTo>
                  <a:pt x="97" y="345"/>
                </a:lnTo>
                <a:lnTo>
                  <a:pt x="95" y="345"/>
                </a:lnTo>
                <a:lnTo>
                  <a:pt x="92" y="345"/>
                </a:lnTo>
                <a:lnTo>
                  <a:pt x="90" y="345"/>
                </a:lnTo>
                <a:lnTo>
                  <a:pt x="88" y="345"/>
                </a:lnTo>
                <a:lnTo>
                  <a:pt x="90" y="263"/>
                </a:lnTo>
                <a:lnTo>
                  <a:pt x="78" y="263"/>
                </a:lnTo>
                <a:lnTo>
                  <a:pt x="75" y="345"/>
                </a:lnTo>
                <a:lnTo>
                  <a:pt x="73" y="345"/>
                </a:lnTo>
                <a:lnTo>
                  <a:pt x="71" y="345"/>
                </a:lnTo>
                <a:lnTo>
                  <a:pt x="68" y="345"/>
                </a:lnTo>
                <a:lnTo>
                  <a:pt x="54" y="348"/>
                </a:lnTo>
                <a:lnTo>
                  <a:pt x="51" y="348"/>
                </a:lnTo>
                <a:lnTo>
                  <a:pt x="51" y="350"/>
                </a:lnTo>
                <a:lnTo>
                  <a:pt x="37" y="355"/>
                </a:lnTo>
                <a:lnTo>
                  <a:pt x="22" y="360"/>
                </a:lnTo>
                <a:lnTo>
                  <a:pt x="8" y="369"/>
                </a:lnTo>
                <a:lnTo>
                  <a:pt x="0" y="374"/>
                </a:lnTo>
                <a:lnTo>
                  <a:pt x="0" y="933"/>
                </a:lnTo>
                <a:lnTo>
                  <a:pt x="1276" y="933"/>
                </a:lnTo>
                <a:lnTo>
                  <a:pt x="1276" y="739"/>
                </a:lnTo>
                <a:lnTo>
                  <a:pt x="1233" y="739"/>
                </a:lnTo>
                <a:lnTo>
                  <a:pt x="1233" y="7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48" name="Freeform 14"/>
          <p:cNvSpPr>
            <a:spLocks noEditPoints="1"/>
          </p:cNvSpPr>
          <p:nvPr/>
        </p:nvSpPr>
        <p:spPr bwMode="auto">
          <a:xfrm>
            <a:off x="8129588" y="4357688"/>
            <a:ext cx="2035175" cy="2505075"/>
          </a:xfrm>
          <a:custGeom>
            <a:gdLst>
              <a:gd fmla="*/ 2147483646 w 1281" name="T0"/>
              <a:gd fmla="*/ 2147483646 h 1576" name="T1"/>
              <a:gd fmla="*/ 2147483646 w 1281" name="T2"/>
              <a:gd fmla="*/ 2147483646 h 1576" name="T3"/>
              <a:gd fmla="*/ 2147483646 w 1281" name="T4"/>
              <a:gd fmla="*/ 2147483646 h 1576" name="T5"/>
              <a:gd fmla="*/ 2147483646 w 1281" name="T6"/>
              <a:gd fmla="*/ 2147483646 h 1576" name="T7"/>
              <a:gd fmla="*/ 2147483646 w 1281" name="T8"/>
              <a:gd fmla="*/ 2147483646 h 1576" name="T9"/>
              <a:gd fmla="*/ 2147483646 w 1281" name="T10"/>
              <a:gd fmla="*/ 2147483646 h 1576" name="T11"/>
              <a:gd fmla="*/ 2147483646 w 1281" name="T12"/>
              <a:gd fmla="*/ 2147483646 h 1576" name="T13"/>
              <a:gd fmla="*/ 2147483646 w 1281" name="T14"/>
              <a:gd fmla="*/ 2147483646 h 1576" name="T15"/>
              <a:gd fmla="*/ 2147483646 w 1281" name="T16"/>
              <a:gd fmla="*/ 2147483646 h 1576" name="T17"/>
              <a:gd fmla="*/ 2147483646 w 1281" name="T18"/>
              <a:gd fmla="*/ 2147483646 h 1576" name="T19"/>
              <a:gd fmla="*/ 2147483646 w 1281" name="T20"/>
              <a:gd fmla="*/ 2147483646 h 1576" name="T21"/>
              <a:gd fmla="*/ 2147483646 w 1281" name="T22"/>
              <a:gd fmla="*/ 2147483646 h 1576" name="T23"/>
              <a:gd fmla="*/ 2147483646 w 1281" name="T24"/>
              <a:gd fmla="*/ 2147483646 h 1576" name="T25"/>
              <a:gd fmla="*/ 2147483646 w 1281" name="T26"/>
              <a:gd fmla="*/ 2147483646 h 1576" name="T27"/>
              <a:gd fmla="*/ 2147483646 w 1281" name="T28"/>
              <a:gd fmla="*/ 2147483646 h 1576" name="T29"/>
              <a:gd fmla="*/ 2147483646 w 1281" name="T30"/>
              <a:gd fmla="*/ 2147483646 h 1576" name="T31"/>
              <a:gd fmla="*/ 2147483646 w 1281" name="T32"/>
              <a:gd fmla="*/ 2147483646 h 1576" name="T33"/>
              <a:gd fmla="*/ 2147483646 w 1281" name="T34"/>
              <a:gd fmla="*/ 2147483646 h 1576" name="T35"/>
              <a:gd fmla="*/ 2147483646 w 1281" name="T36"/>
              <a:gd fmla="*/ 2147483646 h 1576" name="T37"/>
              <a:gd fmla="*/ 2147483646 w 1281" name="T38"/>
              <a:gd fmla="*/ 0 h 1576" name="T39"/>
              <a:gd fmla="*/ 2147483646 w 1281" name="T40"/>
              <a:gd fmla="*/ 2147483646 h 1576" name="T41"/>
              <a:gd fmla="*/ 2147483646 w 1281" name="T42"/>
              <a:gd fmla="*/ 2147483646 h 1576" name="T43"/>
              <a:gd fmla="*/ 2147483646 w 1281" name="T44"/>
              <a:gd fmla="*/ 2147483646 h 1576" name="T45"/>
              <a:gd fmla="*/ 2147483646 w 1281" name="T46"/>
              <a:gd fmla="*/ 2147483646 h 1576" name="T47"/>
              <a:gd fmla="*/ 2147483646 w 1281" name="T48"/>
              <a:gd fmla="*/ 2147483646 h 1576" name="T49"/>
              <a:gd fmla="*/ 2147483646 w 1281" name="T50"/>
              <a:gd fmla="*/ 2147483646 h 1576" name="T51"/>
              <a:gd fmla="*/ 2147483646 w 1281" name="T52"/>
              <a:gd fmla="*/ 2147483646 h 1576" name="T53"/>
              <a:gd fmla="*/ 2147483646 w 1281" name="T54"/>
              <a:gd fmla="*/ 2147483646 h 1576" name="T55"/>
              <a:gd fmla="*/ 2147483646 w 1281" name="T56"/>
              <a:gd fmla="*/ 2147483646 h 1576" name="T57"/>
              <a:gd fmla="*/ 2147483646 w 1281" name="T58"/>
              <a:gd fmla="*/ 2147483646 h 1576" name="T59"/>
              <a:gd fmla="*/ 2147483646 w 1281" name="T60"/>
              <a:gd fmla="*/ 2147483646 h 1576" name="T61"/>
              <a:gd fmla="*/ 2147483646 w 1281" name="T62"/>
              <a:gd fmla="*/ 2147483646 h 1576" name="T63"/>
              <a:gd fmla="*/ 2147483646 w 1281" name="T64"/>
              <a:gd fmla="*/ 2147483646 h 1576" name="T65"/>
              <a:gd fmla="*/ 2147483646 w 1281" name="T66"/>
              <a:gd fmla="*/ 2147483646 h 1576" name="T67"/>
              <a:gd fmla="*/ 2147483646 w 1281" name="T68"/>
              <a:gd fmla="*/ 2147483646 h 1576" name="T69"/>
              <a:gd fmla="*/ 2147483646 w 1281" name="T70"/>
              <a:gd fmla="*/ 2147483646 h 1576" name="T71"/>
              <a:gd fmla="*/ 2147483646 w 1281" name="T72"/>
              <a:gd fmla="*/ 2147483646 h 1576" name="T73"/>
              <a:gd fmla="*/ 2147483646 w 1281" name="T74"/>
              <a:gd fmla="*/ 2147483646 h 1576" name="T75"/>
              <a:gd fmla="*/ 2147483646 w 1281" name="T76"/>
              <a:gd fmla="*/ 2147483646 h 1576" name="T77"/>
              <a:gd fmla="*/ 2147483646 w 1281" name="T78"/>
              <a:gd fmla="*/ 2147483646 h 1576" name="T79"/>
              <a:gd fmla="*/ 2147483646 w 1281" name="T80"/>
              <a:gd fmla="*/ 2147483646 h 1576" name="T81"/>
              <a:gd fmla="*/ 2147483646 w 1281" name="T82"/>
              <a:gd fmla="*/ 2147483646 h 1576" name="T83"/>
              <a:gd fmla="*/ 2147483646 w 1281" name="T84"/>
              <a:gd fmla="*/ 2147483646 h 1576" name="T85"/>
              <a:gd fmla="*/ 2147483646 w 1281" name="T86"/>
              <a:gd fmla="*/ 2147483646 h 1576" name="T87"/>
              <a:gd fmla="*/ 2147483646 w 1281" name="T88"/>
              <a:gd fmla="*/ 2147483646 h 1576" name="T89"/>
              <a:gd fmla="*/ 2147483646 w 1281" name="T90"/>
              <a:gd fmla="*/ 2147483646 h 1576" name="T91"/>
              <a:gd fmla="*/ 2147483646 w 1281" name="T92"/>
              <a:gd fmla="*/ 2147483646 h 1576" name="T93"/>
              <a:gd fmla="*/ 2147483646 w 1281" name="T94"/>
              <a:gd fmla="*/ 2147483646 h 1576" name="T95"/>
              <a:gd fmla="*/ 2147483646 w 1281" name="T96"/>
              <a:gd fmla="*/ 2147483646 h 1576" name="T97"/>
              <a:gd fmla="*/ 2147483646 w 1281" name="T98"/>
              <a:gd fmla="*/ 2147483646 h 1576" name="T99"/>
              <a:gd fmla="*/ 2147483646 w 1281" name="T100"/>
              <a:gd fmla="*/ 2147483646 h 1576" name="T101"/>
              <a:gd fmla="*/ 2147483646 w 1281" name="T102"/>
              <a:gd fmla="*/ 2147483646 h 1576" name="T103"/>
              <a:gd fmla="*/ 2147483646 w 1281" name="T104"/>
              <a:gd fmla="*/ 2147483646 h 1576" name="T105"/>
              <a:gd fmla="*/ 2147483646 w 1281" name="T106"/>
              <a:gd fmla="*/ 2147483646 h 1576" name="T107"/>
              <a:gd fmla="*/ 2147483646 w 1281" name="T108"/>
              <a:gd fmla="*/ 2147483646 h 1576" name="T109"/>
              <a:gd fmla="*/ 2147483646 w 1281" name="T110"/>
              <a:gd fmla="*/ 2147483646 h 1576" name="T111"/>
              <a:gd fmla="*/ 2147483646 w 1281" name="T112"/>
              <a:gd fmla="*/ 2147483646 h 1576" name="T113"/>
              <a:gd fmla="*/ 2147483646 w 1281" name="T114"/>
              <a:gd fmla="*/ 2147483646 h 1576" name="T115"/>
              <a:gd fmla="*/ 2147483646 w 1281" name="T116"/>
              <a:gd fmla="*/ 2147483646 h 1576" name="T117"/>
              <a:gd fmla="*/ 2147483646 w 1281" name="T118"/>
              <a:gd fmla="*/ 2147483646 h 157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1281" name="T180"/>
              <a:gd fmla="*/ 0 h 1576" name="T181"/>
              <a:gd fmla="*/ 1281 w 1281" name="T182"/>
              <a:gd fmla="*/ 1576 h 1576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1576" w="1281">
                <a:moveTo>
                  <a:pt x="1281" y="1017"/>
                </a:moveTo>
                <a:lnTo>
                  <a:pt x="1277" y="1022"/>
                </a:lnTo>
                <a:lnTo>
                  <a:pt x="1264" y="1032"/>
                </a:lnTo>
                <a:lnTo>
                  <a:pt x="1255" y="1044"/>
                </a:lnTo>
                <a:lnTo>
                  <a:pt x="1247" y="1059"/>
                </a:lnTo>
                <a:lnTo>
                  <a:pt x="1240" y="1073"/>
                </a:lnTo>
                <a:lnTo>
                  <a:pt x="1235" y="1090"/>
                </a:lnTo>
                <a:lnTo>
                  <a:pt x="1235" y="1102"/>
                </a:lnTo>
                <a:lnTo>
                  <a:pt x="1063" y="1102"/>
                </a:lnTo>
                <a:lnTo>
                  <a:pt x="1063" y="1107"/>
                </a:lnTo>
                <a:lnTo>
                  <a:pt x="1071" y="1107"/>
                </a:lnTo>
                <a:lnTo>
                  <a:pt x="1071" y="1134"/>
                </a:lnTo>
                <a:lnTo>
                  <a:pt x="1051" y="1134"/>
                </a:lnTo>
                <a:lnTo>
                  <a:pt x="1051" y="634"/>
                </a:lnTo>
                <a:lnTo>
                  <a:pt x="1010" y="634"/>
                </a:lnTo>
                <a:lnTo>
                  <a:pt x="1010" y="602"/>
                </a:lnTo>
                <a:lnTo>
                  <a:pt x="925" y="602"/>
                </a:lnTo>
                <a:lnTo>
                  <a:pt x="925" y="634"/>
                </a:lnTo>
                <a:lnTo>
                  <a:pt x="879" y="634"/>
                </a:lnTo>
                <a:lnTo>
                  <a:pt x="879" y="801"/>
                </a:lnTo>
                <a:lnTo>
                  <a:pt x="848" y="801"/>
                </a:lnTo>
                <a:lnTo>
                  <a:pt x="848" y="825"/>
                </a:lnTo>
                <a:lnTo>
                  <a:pt x="831" y="825"/>
                </a:lnTo>
                <a:lnTo>
                  <a:pt x="831" y="495"/>
                </a:lnTo>
                <a:lnTo>
                  <a:pt x="831" y="306"/>
                </a:lnTo>
                <a:lnTo>
                  <a:pt x="872" y="306"/>
                </a:lnTo>
                <a:lnTo>
                  <a:pt x="882" y="306"/>
                </a:lnTo>
                <a:lnTo>
                  <a:pt x="882" y="296"/>
                </a:lnTo>
                <a:lnTo>
                  <a:pt x="884" y="296"/>
                </a:lnTo>
                <a:lnTo>
                  <a:pt x="887" y="289"/>
                </a:lnTo>
                <a:lnTo>
                  <a:pt x="887" y="281"/>
                </a:lnTo>
                <a:lnTo>
                  <a:pt x="882" y="281"/>
                </a:lnTo>
                <a:lnTo>
                  <a:pt x="882" y="264"/>
                </a:lnTo>
                <a:lnTo>
                  <a:pt x="884" y="264"/>
                </a:lnTo>
                <a:lnTo>
                  <a:pt x="884" y="262"/>
                </a:lnTo>
                <a:lnTo>
                  <a:pt x="884" y="247"/>
                </a:lnTo>
                <a:lnTo>
                  <a:pt x="884" y="245"/>
                </a:lnTo>
                <a:lnTo>
                  <a:pt x="884" y="143"/>
                </a:lnTo>
                <a:lnTo>
                  <a:pt x="882" y="143"/>
                </a:lnTo>
                <a:lnTo>
                  <a:pt x="882" y="89"/>
                </a:lnTo>
                <a:lnTo>
                  <a:pt x="879" y="89"/>
                </a:lnTo>
                <a:lnTo>
                  <a:pt x="879" y="111"/>
                </a:lnTo>
                <a:lnTo>
                  <a:pt x="877" y="111"/>
                </a:lnTo>
                <a:lnTo>
                  <a:pt x="877" y="143"/>
                </a:lnTo>
                <a:lnTo>
                  <a:pt x="877" y="145"/>
                </a:lnTo>
                <a:lnTo>
                  <a:pt x="877" y="150"/>
                </a:lnTo>
                <a:lnTo>
                  <a:pt x="795" y="150"/>
                </a:lnTo>
                <a:lnTo>
                  <a:pt x="795" y="114"/>
                </a:lnTo>
                <a:lnTo>
                  <a:pt x="795" y="111"/>
                </a:lnTo>
                <a:lnTo>
                  <a:pt x="792" y="111"/>
                </a:lnTo>
                <a:lnTo>
                  <a:pt x="792" y="89"/>
                </a:lnTo>
                <a:lnTo>
                  <a:pt x="790" y="89"/>
                </a:lnTo>
                <a:lnTo>
                  <a:pt x="790" y="145"/>
                </a:lnTo>
                <a:lnTo>
                  <a:pt x="787" y="145"/>
                </a:lnTo>
                <a:lnTo>
                  <a:pt x="787" y="150"/>
                </a:lnTo>
                <a:lnTo>
                  <a:pt x="710" y="150"/>
                </a:lnTo>
                <a:lnTo>
                  <a:pt x="710" y="114"/>
                </a:lnTo>
                <a:lnTo>
                  <a:pt x="705" y="114"/>
                </a:lnTo>
                <a:lnTo>
                  <a:pt x="705" y="145"/>
                </a:lnTo>
                <a:lnTo>
                  <a:pt x="705" y="89"/>
                </a:lnTo>
                <a:lnTo>
                  <a:pt x="703" y="89"/>
                </a:lnTo>
                <a:lnTo>
                  <a:pt x="700" y="89"/>
                </a:lnTo>
                <a:lnTo>
                  <a:pt x="700" y="145"/>
                </a:lnTo>
                <a:lnTo>
                  <a:pt x="698" y="145"/>
                </a:lnTo>
                <a:lnTo>
                  <a:pt x="698" y="150"/>
                </a:lnTo>
                <a:lnTo>
                  <a:pt x="623" y="153"/>
                </a:lnTo>
                <a:lnTo>
                  <a:pt x="623" y="114"/>
                </a:lnTo>
                <a:lnTo>
                  <a:pt x="618" y="114"/>
                </a:lnTo>
                <a:lnTo>
                  <a:pt x="618" y="153"/>
                </a:lnTo>
                <a:lnTo>
                  <a:pt x="615" y="153"/>
                </a:lnTo>
                <a:lnTo>
                  <a:pt x="615" y="148"/>
                </a:lnTo>
                <a:lnTo>
                  <a:pt x="615" y="145"/>
                </a:lnTo>
                <a:lnTo>
                  <a:pt x="615" y="92"/>
                </a:lnTo>
                <a:lnTo>
                  <a:pt x="615" y="89"/>
                </a:lnTo>
                <a:lnTo>
                  <a:pt x="611" y="89"/>
                </a:lnTo>
                <a:lnTo>
                  <a:pt x="611" y="145"/>
                </a:lnTo>
                <a:lnTo>
                  <a:pt x="608" y="145"/>
                </a:lnTo>
                <a:lnTo>
                  <a:pt x="608" y="153"/>
                </a:lnTo>
                <a:lnTo>
                  <a:pt x="536" y="153"/>
                </a:lnTo>
                <a:lnTo>
                  <a:pt x="536" y="114"/>
                </a:lnTo>
                <a:lnTo>
                  <a:pt x="533" y="114"/>
                </a:lnTo>
                <a:lnTo>
                  <a:pt x="533" y="153"/>
                </a:lnTo>
                <a:lnTo>
                  <a:pt x="528" y="153"/>
                </a:lnTo>
                <a:lnTo>
                  <a:pt x="528" y="148"/>
                </a:lnTo>
                <a:lnTo>
                  <a:pt x="526" y="145"/>
                </a:lnTo>
                <a:lnTo>
                  <a:pt x="526" y="2"/>
                </a:lnTo>
                <a:lnTo>
                  <a:pt x="526" y="0"/>
                </a:lnTo>
                <a:lnTo>
                  <a:pt x="521" y="0"/>
                </a:lnTo>
                <a:lnTo>
                  <a:pt x="521" y="92"/>
                </a:lnTo>
                <a:lnTo>
                  <a:pt x="521" y="145"/>
                </a:lnTo>
                <a:lnTo>
                  <a:pt x="521" y="187"/>
                </a:lnTo>
                <a:lnTo>
                  <a:pt x="511" y="189"/>
                </a:lnTo>
                <a:lnTo>
                  <a:pt x="509" y="189"/>
                </a:lnTo>
                <a:lnTo>
                  <a:pt x="499" y="189"/>
                </a:lnTo>
                <a:lnTo>
                  <a:pt x="490" y="189"/>
                </a:lnTo>
                <a:lnTo>
                  <a:pt x="487" y="189"/>
                </a:lnTo>
                <a:lnTo>
                  <a:pt x="477" y="189"/>
                </a:lnTo>
                <a:lnTo>
                  <a:pt x="468" y="191"/>
                </a:lnTo>
                <a:lnTo>
                  <a:pt x="465" y="191"/>
                </a:lnTo>
                <a:lnTo>
                  <a:pt x="456" y="191"/>
                </a:lnTo>
                <a:lnTo>
                  <a:pt x="448" y="191"/>
                </a:lnTo>
                <a:lnTo>
                  <a:pt x="446" y="191"/>
                </a:lnTo>
                <a:lnTo>
                  <a:pt x="439" y="194"/>
                </a:lnTo>
                <a:lnTo>
                  <a:pt x="429" y="194"/>
                </a:lnTo>
                <a:lnTo>
                  <a:pt x="419" y="196"/>
                </a:lnTo>
                <a:lnTo>
                  <a:pt x="412" y="196"/>
                </a:lnTo>
                <a:lnTo>
                  <a:pt x="405" y="199"/>
                </a:lnTo>
                <a:lnTo>
                  <a:pt x="398" y="199"/>
                </a:lnTo>
                <a:lnTo>
                  <a:pt x="395" y="199"/>
                </a:lnTo>
                <a:lnTo>
                  <a:pt x="390" y="201"/>
                </a:lnTo>
                <a:lnTo>
                  <a:pt x="383" y="201"/>
                </a:lnTo>
                <a:lnTo>
                  <a:pt x="376" y="204"/>
                </a:lnTo>
                <a:lnTo>
                  <a:pt x="366" y="206"/>
                </a:lnTo>
                <a:lnTo>
                  <a:pt x="356" y="208"/>
                </a:lnTo>
                <a:lnTo>
                  <a:pt x="354" y="208"/>
                </a:lnTo>
                <a:lnTo>
                  <a:pt x="349" y="211"/>
                </a:lnTo>
                <a:lnTo>
                  <a:pt x="347" y="213"/>
                </a:lnTo>
                <a:lnTo>
                  <a:pt x="344" y="213"/>
                </a:lnTo>
                <a:lnTo>
                  <a:pt x="342" y="216"/>
                </a:lnTo>
                <a:lnTo>
                  <a:pt x="339" y="218"/>
                </a:lnTo>
                <a:lnTo>
                  <a:pt x="342" y="216"/>
                </a:lnTo>
                <a:lnTo>
                  <a:pt x="339" y="218"/>
                </a:lnTo>
                <a:lnTo>
                  <a:pt x="337" y="221"/>
                </a:lnTo>
                <a:lnTo>
                  <a:pt x="337" y="223"/>
                </a:lnTo>
                <a:lnTo>
                  <a:pt x="337" y="225"/>
                </a:lnTo>
                <a:lnTo>
                  <a:pt x="339" y="228"/>
                </a:lnTo>
                <a:lnTo>
                  <a:pt x="337" y="225"/>
                </a:lnTo>
                <a:lnTo>
                  <a:pt x="337" y="223"/>
                </a:lnTo>
                <a:lnTo>
                  <a:pt x="337" y="225"/>
                </a:lnTo>
                <a:lnTo>
                  <a:pt x="337" y="228"/>
                </a:lnTo>
                <a:lnTo>
                  <a:pt x="337" y="230"/>
                </a:lnTo>
                <a:lnTo>
                  <a:pt x="339" y="230"/>
                </a:lnTo>
                <a:lnTo>
                  <a:pt x="339" y="233"/>
                </a:lnTo>
                <a:lnTo>
                  <a:pt x="342" y="233"/>
                </a:lnTo>
                <a:lnTo>
                  <a:pt x="342" y="235"/>
                </a:lnTo>
                <a:lnTo>
                  <a:pt x="344" y="238"/>
                </a:lnTo>
                <a:lnTo>
                  <a:pt x="347" y="238"/>
                </a:lnTo>
                <a:lnTo>
                  <a:pt x="349" y="238"/>
                </a:lnTo>
                <a:lnTo>
                  <a:pt x="352" y="240"/>
                </a:lnTo>
                <a:lnTo>
                  <a:pt x="356" y="242"/>
                </a:lnTo>
                <a:lnTo>
                  <a:pt x="359" y="242"/>
                </a:lnTo>
                <a:lnTo>
                  <a:pt x="364" y="245"/>
                </a:lnTo>
                <a:lnTo>
                  <a:pt x="368" y="245"/>
                </a:lnTo>
                <a:lnTo>
                  <a:pt x="373" y="247"/>
                </a:lnTo>
                <a:lnTo>
                  <a:pt x="378" y="247"/>
                </a:lnTo>
                <a:lnTo>
                  <a:pt x="381" y="247"/>
                </a:lnTo>
                <a:lnTo>
                  <a:pt x="385" y="250"/>
                </a:lnTo>
                <a:lnTo>
                  <a:pt x="390" y="250"/>
                </a:lnTo>
                <a:lnTo>
                  <a:pt x="393" y="250"/>
                </a:lnTo>
                <a:lnTo>
                  <a:pt x="398" y="252"/>
                </a:lnTo>
                <a:lnTo>
                  <a:pt x="400" y="252"/>
                </a:lnTo>
                <a:lnTo>
                  <a:pt x="460" y="262"/>
                </a:lnTo>
                <a:lnTo>
                  <a:pt x="460" y="301"/>
                </a:lnTo>
                <a:lnTo>
                  <a:pt x="436" y="303"/>
                </a:lnTo>
                <a:lnTo>
                  <a:pt x="417" y="308"/>
                </a:lnTo>
                <a:lnTo>
                  <a:pt x="402" y="310"/>
                </a:lnTo>
                <a:lnTo>
                  <a:pt x="398" y="315"/>
                </a:lnTo>
                <a:lnTo>
                  <a:pt x="398" y="337"/>
                </a:lnTo>
                <a:lnTo>
                  <a:pt x="402" y="342"/>
                </a:lnTo>
                <a:lnTo>
                  <a:pt x="402" y="371"/>
                </a:lnTo>
                <a:lnTo>
                  <a:pt x="398" y="374"/>
                </a:lnTo>
                <a:lnTo>
                  <a:pt x="398" y="376"/>
                </a:lnTo>
                <a:lnTo>
                  <a:pt x="402" y="381"/>
                </a:lnTo>
                <a:lnTo>
                  <a:pt x="402" y="400"/>
                </a:lnTo>
                <a:lnTo>
                  <a:pt x="398" y="403"/>
                </a:lnTo>
                <a:lnTo>
                  <a:pt x="398" y="412"/>
                </a:lnTo>
                <a:lnTo>
                  <a:pt x="402" y="417"/>
                </a:lnTo>
                <a:lnTo>
                  <a:pt x="400" y="1260"/>
                </a:lnTo>
                <a:lnTo>
                  <a:pt x="378" y="1260"/>
                </a:lnTo>
                <a:lnTo>
                  <a:pt x="376" y="415"/>
                </a:lnTo>
                <a:lnTo>
                  <a:pt x="315" y="415"/>
                </a:lnTo>
                <a:lnTo>
                  <a:pt x="315" y="383"/>
                </a:lnTo>
                <a:lnTo>
                  <a:pt x="90" y="383"/>
                </a:lnTo>
                <a:lnTo>
                  <a:pt x="75" y="415"/>
                </a:lnTo>
                <a:lnTo>
                  <a:pt x="42" y="415"/>
                </a:lnTo>
                <a:lnTo>
                  <a:pt x="17" y="473"/>
                </a:lnTo>
                <a:lnTo>
                  <a:pt x="17" y="1224"/>
                </a:lnTo>
                <a:lnTo>
                  <a:pt x="10" y="1224"/>
                </a:lnTo>
                <a:lnTo>
                  <a:pt x="10" y="1221"/>
                </a:lnTo>
                <a:lnTo>
                  <a:pt x="5" y="1219"/>
                </a:lnTo>
                <a:lnTo>
                  <a:pt x="0" y="1219"/>
                </a:lnTo>
                <a:lnTo>
                  <a:pt x="0" y="1576"/>
                </a:lnTo>
                <a:lnTo>
                  <a:pt x="1281" y="1576"/>
                </a:lnTo>
                <a:lnTo>
                  <a:pt x="1281" y="1017"/>
                </a:lnTo>
                <a:close/>
                <a:moveTo>
                  <a:pt x="342" y="225"/>
                </a:moveTo>
                <a:lnTo>
                  <a:pt x="344" y="225"/>
                </a:lnTo>
                <a:lnTo>
                  <a:pt x="352" y="228"/>
                </a:lnTo>
                <a:lnTo>
                  <a:pt x="344" y="225"/>
                </a:lnTo>
                <a:lnTo>
                  <a:pt x="342" y="225"/>
                </a:lnTo>
                <a:lnTo>
                  <a:pt x="342" y="223"/>
                </a:lnTo>
                <a:lnTo>
                  <a:pt x="342" y="225"/>
                </a:lnTo>
                <a:close/>
                <a:moveTo>
                  <a:pt x="342" y="228"/>
                </a:moveTo>
                <a:lnTo>
                  <a:pt x="342" y="228"/>
                </a:lnTo>
                <a:lnTo>
                  <a:pt x="339" y="228"/>
                </a:lnTo>
                <a:lnTo>
                  <a:pt x="342" y="228"/>
                </a:lnTo>
                <a:lnTo>
                  <a:pt x="361" y="233"/>
                </a:lnTo>
                <a:lnTo>
                  <a:pt x="342" y="228"/>
                </a:lnTo>
                <a:close/>
                <a:moveTo>
                  <a:pt x="410" y="199"/>
                </a:moveTo>
                <a:lnTo>
                  <a:pt x="410" y="201"/>
                </a:lnTo>
                <a:lnTo>
                  <a:pt x="410" y="199"/>
                </a:lnTo>
                <a:close/>
                <a:moveTo>
                  <a:pt x="414" y="208"/>
                </a:moveTo>
                <a:lnTo>
                  <a:pt x="412" y="206"/>
                </a:lnTo>
                <a:lnTo>
                  <a:pt x="414" y="208"/>
                </a:lnTo>
                <a:lnTo>
                  <a:pt x="419" y="211"/>
                </a:lnTo>
                <a:lnTo>
                  <a:pt x="414" y="208"/>
                </a:lnTo>
                <a:close/>
                <a:moveTo>
                  <a:pt x="427" y="199"/>
                </a:moveTo>
                <a:lnTo>
                  <a:pt x="427" y="196"/>
                </a:lnTo>
                <a:lnTo>
                  <a:pt x="429" y="196"/>
                </a:lnTo>
                <a:lnTo>
                  <a:pt x="427" y="196"/>
                </a:lnTo>
                <a:lnTo>
                  <a:pt x="427" y="199"/>
                </a:lnTo>
                <a:close/>
                <a:moveTo>
                  <a:pt x="429" y="206"/>
                </a:moveTo>
                <a:lnTo>
                  <a:pt x="429" y="204"/>
                </a:lnTo>
                <a:lnTo>
                  <a:pt x="429" y="206"/>
                </a:lnTo>
                <a:lnTo>
                  <a:pt x="431" y="206"/>
                </a:lnTo>
                <a:lnTo>
                  <a:pt x="429" y="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49" name="Freeform 15"/>
          <p:cNvSpPr/>
          <p:nvPr/>
        </p:nvSpPr>
        <p:spPr bwMode="auto">
          <a:xfrm>
            <a:off x="6099175" y="4965700"/>
            <a:ext cx="2030413" cy="1897063"/>
          </a:xfrm>
          <a:custGeom>
            <a:gdLst>
              <a:gd fmla="*/ 2147483646 w 1278" name="T0"/>
              <a:gd fmla="*/ 2147483646 h 1193" name="T1"/>
              <a:gd fmla="*/ 2147483646 w 1278" name="T2"/>
              <a:gd fmla="*/ 2147483646 h 1193" name="T3"/>
              <a:gd fmla="*/ 2147483646 w 1278" name="T4"/>
              <a:gd fmla="*/ 2147483646 h 1193" name="T5"/>
              <a:gd fmla="*/ 2147483646 w 1278" name="T6"/>
              <a:gd fmla="*/ 2147483646 h 1193" name="T7"/>
              <a:gd fmla="*/ 2147483646 w 1278" name="T8"/>
              <a:gd fmla="*/ 2147483646 h 1193" name="T9"/>
              <a:gd fmla="*/ 2147483646 w 1278" name="T10"/>
              <a:gd fmla="*/ 2147483646 h 1193" name="T11"/>
              <a:gd fmla="*/ 2147483646 w 1278" name="T12"/>
              <a:gd fmla="*/ 2147483646 h 1193" name="T13"/>
              <a:gd fmla="*/ 2147483646 w 1278" name="T14"/>
              <a:gd fmla="*/ 2147483646 h 1193" name="T15"/>
              <a:gd fmla="*/ 2147483646 w 1278" name="T16"/>
              <a:gd fmla="*/ 2147483646 h 1193" name="T17"/>
              <a:gd fmla="*/ 2147483646 w 1278" name="T18"/>
              <a:gd fmla="*/ 2147483646 h 1193" name="T19"/>
              <a:gd fmla="*/ 2147483646 w 1278" name="T20"/>
              <a:gd fmla="*/ 2147483646 h 1193" name="T21"/>
              <a:gd fmla="*/ 2147483646 w 1278" name="T22"/>
              <a:gd fmla="*/ 2147483646 h 1193" name="T23"/>
              <a:gd fmla="*/ 2147483646 w 1278" name="T24"/>
              <a:gd fmla="*/ 2147483646 h 1193" name="T25"/>
              <a:gd fmla="*/ 2147483646 w 1278" name="T26"/>
              <a:gd fmla="*/ 2147483646 h 1193" name="T27"/>
              <a:gd fmla="*/ 2147483646 w 1278" name="T28"/>
              <a:gd fmla="*/ 2147483646 h 1193" name="T29"/>
              <a:gd fmla="*/ 2147483646 w 1278" name="T30"/>
              <a:gd fmla="*/ 2147483646 h 1193" name="T31"/>
              <a:gd fmla="*/ 2147483646 w 1278" name="T32"/>
              <a:gd fmla="*/ 2147483646 h 1193" name="T33"/>
              <a:gd fmla="*/ 2147483646 w 1278" name="T34"/>
              <a:gd fmla="*/ 2147483646 h 1193" name="T35"/>
              <a:gd fmla="*/ 2147483646 w 1278" name="T36"/>
              <a:gd fmla="*/ 2147483646 h 1193" name="T37"/>
              <a:gd fmla="*/ 2147483646 w 1278" name="T38"/>
              <a:gd fmla="*/ 2147483646 h 1193" name="T39"/>
              <a:gd fmla="*/ 2147483646 w 1278" name="T40"/>
              <a:gd fmla="*/ 2147483646 h 1193" name="T41"/>
              <a:gd fmla="*/ 2147483646 w 1278" name="T42"/>
              <a:gd fmla="*/ 2147483646 h 1193" name="T43"/>
              <a:gd fmla="*/ 2147483646 w 1278" name="T44"/>
              <a:gd fmla="*/ 2147483646 h 1193" name="T45"/>
              <a:gd fmla="*/ 2147483646 w 1278" name="T46"/>
              <a:gd fmla="*/ 2147483646 h 1193" name="T47"/>
              <a:gd fmla="*/ 2147483646 w 1278" name="T48"/>
              <a:gd fmla="*/ 2147483646 h 1193" name="T49"/>
              <a:gd fmla="*/ 2147483646 w 1278" name="T50"/>
              <a:gd fmla="*/ 2147483646 h 1193" name="T51"/>
              <a:gd fmla="*/ 2147483646 w 1278" name="T52"/>
              <a:gd fmla="*/ 2147483646 h 1193" name="T53"/>
              <a:gd fmla="*/ 2147483646 w 1278" name="T54"/>
              <a:gd fmla="*/ 2147483646 h 1193" name="T55"/>
              <a:gd fmla="*/ 2147483646 w 1278" name="T56"/>
              <a:gd fmla="*/ 2147483646 h 1193" name="T57"/>
              <a:gd fmla="*/ 2147483646 w 1278" name="T58"/>
              <a:gd fmla="*/ 2147483646 h 1193" name="T59"/>
              <a:gd fmla="*/ 2147483646 w 1278" name="T60"/>
              <a:gd fmla="*/ 2147483646 h 1193" name="T61"/>
              <a:gd fmla="*/ 2147483646 w 1278" name="T62"/>
              <a:gd fmla="*/ 2147483646 h 1193" name="T63"/>
              <a:gd fmla="*/ 2147483646 w 1278" name="T64"/>
              <a:gd fmla="*/ 2147483646 h 1193" name="T65"/>
              <a:gd fmla="*/ 2147483646 w 1278" name="T66"/>
              <a:gd fmla="*/ 2147483646 h 1193" name="T67"/>
              <a:gd fmla="*/ 2147483646 w 1278" name="T68"/>
              <a:gd fmla="*/ 2147483646 h 1193" name="T69"/>
              <a:gd fmla="*/ 2147483646 w 1278" name="T70"/>
              <a:gd fmla="*/ 2147483646 h 1193" name="T71"/>
              <a:gd fmla="*/ 2147483646 w 1278" name="T72"/>
              <a:gd fmla="*/ 2147483646 h 1193" name="T73"/>
              <a:gd fmla="*/ 2147483646 w 1278" name="T74"/>
              <a:gd fmla="*/ 2147483646 h 1193" name="T75"/>
              <a:gd fmla="*/ 2147483646 w 1278" name="T76"/>
              <a:gd fmla="*/ 2147483646 h 1193" name="T77"/>
              <a:gd fmla="*/ 2147483646 w 1278" name="T78"/>
              <a:gd fmla="*/ 2147483646 h 1193" name="T79"/>
              <a:gd fmla="*/ 2147483646 w 1278" name="T80"/>
              <a:gd fmla="*/ 2147483646 h 1193" name="T81"/>
              <a:gd fmla="*/ 2147483646 w 1278" name="T82"/>
              <a:gd fmla="*/ 2147483646 h 1193" name="T83"/>
              <a:gd fmla="*/ 2147483646 w 1278" name="T84"/>
              <a:gd fmla="*/ 2147483646 h 1193" name="T85"/>
              <a:gd fmla="*/ 2147483646 w 1278" name="T86"/>
              <a:gd fmla="*/ 2147483646 h 1193" name="T87"/>
              <a:gd fmla="*/ 2147483646 w 1278" name="T88"/>
              <a:gd fmla="*/ 2147483646 h 1193" name="T89"/>
              <a:gd fmla="*/ 2147483646 w 1278" name="T90"/>
              <a:gd fmla="*/ 2147483646 h 1193" name="T91"/>
              <a:gd fmla="*/ 2147483646 w 1278" name="T92"/>
              <a:gd fmla="*/ 2147483646 h 1193" name="T93"/>
              <a:gd fmla="*/ 2147483646 w 1278" name="T94"/>
              <a:gd fmla="*/ 2147483646 h 1193" name="T95"/>
              <a:gd fmla="*/ 2147483646 w 1278" name="T96"/>
              <a:gd fmla="*/ 2147483646 h 1193" name="T97"/>
              <a:gd fmla="*/ 2147483646 w 1278" name="T98"/>
              <a:gd fmla="*/ 2147483646 h 1193" name="T99"/>
              <a:gd fmla="*/ 2147483646 w 1278" name="T100"/>
              <a:gd fmla="*/ 2147483646 h 1193" name="T101"/>
              <a:gd fmla="*/ 2147483646 w 1278" name="T102"/>
              <a:gd fmla="*/ 2147483646 h 1193" name="T103"/>
              <a:gd fmla="*/ 2147483646 w 1278" name="T104"/>
              <a:gd fmla="*/ 2147483646 h 1193" name="T105"/>
              <a:gd fmla="*/ 2147483646 w 1278" name="T106"/>
              <a:gd fmla="*/ 2147483646 h 1193" name="T107"/>
              <a:gd fmla="*/ 2147483646 w 1278" name="T108"/>
              <a:gd fmla="*/ 2147483646 h 1193" name="T109"/>
              <a:gd fmla="*/ 2147483646 w 1278" name="T110"/>
              <a:gd fmla="*/ 2147483646 h 1193" name="T111"/>
              <a:gd fmla="*/ 2147483646 w 1278" name="T112"/>
              <a:gd fmla="*/ 2147483646 h 1193" name="T113"/>
              <a:gd fmla="*/ 2147483646 w 1278" name="T114"/>
              <a:gd fmla="*/ 2147483646 h 1193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w 1278" name="T174"/>
              <a:gd fmla="*/ 0 h 1193" name="T175"/>
              <a:gd fmla="*/ 1278 w 1278" name="T176"/>
              <a:gd fmla="*/ 1193 h 1193" name="T177"/>
            </a:gdLst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b="T177" l="T174" r="T176" t="T175"/>
            <a:pathLst>
              <a:path h="1193" w="1278">
                <a:moveTo>
                  <a:pt x="12" y="306"/>
                </a:moveTo>
                <a:lnTo>
                  <a:pt x="0" y="304"/>
                </a:lnTo>
                <a:lnTo>
                  <a:pt x="0" y="1193"/>
                </a:lnTo>
                <a:lnTo>
                  <a:pt x="1278" y="1193"/>
                </a:lnTo>
                <a:lnTo>
                  <a:pt x="1278" y="836"/>
                </a:lnTo>
                <a:lnTo>
                  <a:pt x="1274" y="836"/>
                </a:lnTo>
                <a:lnTo>
                  <a:pt x="1274" y="819"/>
                </a:lnTo>
                <a:lnTo>
                  <a:pt x="1271" y="819"/>
                </a:lnTo>
                <a:lnTo>
                  <a:pt x="1269" y="819"/>
                </a:lnTo>
                <a:lnTo>
                  <a:pt x="1269" y="836"/>
                </a:lnTo>
                <a:lnTo>
                  <a:pt x="1257" y="836"/>
                </a:lnTo>
                <a:lnTo>
                  <a:pt x="1257" y="824"/>
                </a:lnTo>
                <a:lnTo>
                  <a:pt x="1252" y="821"/>
                </a:lnTo>
                <a:lnTo>
                  <a:pt x="1245" y="821"/>
                </a:lnTo>
                <a:lnTo>
                  <a:pt x="1245" y="807"/>
                </a:lnTo>
                <a:lnTo>
                  <a:pt x="1242" y="807"/>
                </a:lnTo>
                <a:lnTo>
                  <a:pt x="1240" y="807"/>
                </a:lnTo>
                <a:lnTo>
                  <a:pt x="1240" y="821"/>
                </a:lnTo>
                <a:lnTo>
                  <a:pt x="1220" y="821"/>
                </a:lnTo>
                <a:lnTo>
                  <a:pt x="1223" y="702"/>
                </a:lnTo>
                <a:lnTo>
                  <a:pt x="1206" y="700"/>
                </a:lnTo>
                <a:lnTo>
                  <a:pt x="1182" y="700"/>
                </a:lnTo>
                <a:lnTo>
                  <a:pt x="1174" y="695"/>
                </a:lnTo>
                <a:lnTo>
                  <a:pt x="1172" y="695"/>
                </a:lnTo>
                <a:lnTo>
                  <a:pt x="1167" y="693"/>
                </a:lnTo>
                <a:lnTo>
                  <a:pt x="1167" y="688"/>
                </a:lnTo>
                <a:lnTo>
                  <a:pt x="1155" y="685"/>
                </a:lnTo>
                <a:lnTo>
                  <a:pt x="1150" y="685"/>
                </a:lnTo>
                <a:lnTo>
                  <a:pt x="1140" y="668"/>
                </a:lnTo>
                <a:lnTo>
                  <a:pt x="1126" y="651"/>
                </a:lnTo>
                <a:lnTo>
                  <a:pt x="1111" y="639"/>
                </a:lnTo>
                <a:lnTo>
                  <a:pt x="1092" y="629"/>
                </a:lnTo>
                <a:lnTo>
                  <a:pt x="1073" y="625"/>
                </a:lnTo>
                <a:lnTo>
                  <a:pt x="1073" y="598"/>
                </a:lnTo>
                <a:lnTo>
                  <a:pt x="1075" y="598"/>
                </a:lnTo>
                <a:lnTo>
                  <a:pt x="1075" y="595"/>
                </a:lnTo>
                <a:lnTo>
                  <a:pt x="1075" y="593"/>
                </a:lnTo>
                <a:lnTo>
                  <a:pt x="1073" y="593"/>
                </a:lnTo>
                <a:lnTo>
                  <a:pt x="1070" y="588"/>
                </a:lnTo>
                <a:lnTo>
                  <a:pt x="1068" y="586"/>
                </a:lnTo>
                <a:lnTo>
                  <a:pt x="1063" y="583"/>
                </a:lnTo>
                <a:lnTo>
                  <a:pt x="1061" y="581"/>
                </a:lnTo>
                <a:lnTo>
                  <a:pt x="1056" y="581"/>
                </a:lnTo>
                <a:lnTo>
                  <a:pt x="1056" y="566"/>
                </a:lnTo>
                <a:lnTo>
                  <a:pt x="1053" y="566"/>
                </a:lnTo>
                <a:lnTo>
                  <a:pt x="1053" y="564"/>
                </a:lnTo>
                <a:lnTo>
                  <a:pt x="1053" y="566"/>
                </a:lnTo>
                <a:lnTo>
                  <a:pt x="1048" y="566"/>
                </a:lnTo>
                <a:lnTo>
                  <a:pt x="1048" y="581"/>
                </a:lnTo>
                <a:lnTo>
                  <a:pt x="1046" y="581"/>
                </a:lnTo>
                <a:lnTo>
                  <a:pt x="1041" y="583"/>
                </a:lnTo>
                <a:lnTo>
                  <a:pt x="1039" y="586"/>
                </a:lnTo>
                <a:lnTo>
                  <a:pt x="1036" y="588"/>
                </a:lnTo>
                <a:lnTo>
                  <a:pt x="1034" y="593"/>
                </a:lnTo>
                <a:lnTo>
                  <a:pt x="1031" y="593"/>
                </a:lnTo>
                <a:lnTo>
                  <a:pt x="1031" y="595"/>
                </a:lnTo>
                <a:lnTo>
                  <a:pt x="1031" y="598"/>
                </a:lnTo>
                <a:lnTo>
                  <a:pt x="1034" y="598"/>
                </a:lnTo>
                <a:lnTo>
                  <a:pt x="1034" y="625"/>
                </a:lnTo>
                <a:lnTo>
                  <a:pt x="1014" y="629"/>
                </a:lnTo>
                <a:lnTo>
                  <a:pt x="995" y="639"/>
                </a:lnTo>
                <a:lnTo>
                  <a:pt x="978" y="651"/>
                </a:lnTo>
                <a:lnTo>
                  <a:pt x="964" y="668"/>
                </a:lnTo>
                <a:lnTo>
                  <a:pt x="956" y="685"/>
                </a:lnTo>
                <a:lnTo>
                  <a:pt x="949" y="685"/>
                </a:lnTo>
                <a:lnTo>
                  <a:pt x="937" y="688"/>
                </a:lnTo>
                <a:lnTo>
                  <a:pt x="937" y="693"/>
                </a:lnTo>
                <a:lnTo>
                  <a:pt x="935" y="695"/>
                </a:lnTo>
                <a:lnTo>
                  <a:pt x="925" y="695"/>
                </a:lnTo>
                <a:lnTo>
                  <a:pt x="925" y="697"/>
                </a:lnTo>
                <a:lnTo>
                  <a:pt x="922" y="700"/>
                </a:lnTo>
                <a:lnTo>
                  <a:pt x="896" y="700"/>
                </a:lnTo>
                <a:lnTo>
                  <a:pt x="881" y="702"/>
                </a:lnTo>
                <a:lnTo>
                  <a:pt x="884" y="824"/>
                </a:lnTo>
                <a:lnTo>
                  <a:pt x="867" y="824"/>
                </a:lnTo>
                <a:lnTo>
                  <a:pt x="867" y="807"/>
                </a:lnTo>
                <a:lnTo>
                  <a:pt x="864" y="807"/>
                </a:lnTo>
                <a:lnTo>
                  <a:pt x="862" y="807"/>
                </a:lnTo>
                <a:lnTo>
                  <a:pt x="862" y="824"/>
                </a:lnTo>
                <a:lnTo>
                  <a:pt x="855" y="824"/>
                </a:lnTo>
                <a:lnTo>
                  <a:pt x="850" y="826"/>
                </a:lnTo>
                <a:lnTo>
                  <a:pt x="850" y="838"/>
                </a:lnTo>
                <a:lnTo>
                  <a:pt x="835" y="838"/>
                </a:lnTo>
                <a:lnTo>
                  <a:pt x="833" y="819"/>
                </a:lnTo>
                <a:lnTo>
                  <a:pt x="830" y="819"/>
                </a:lnTo>
                <a:lnTo>
                  <a:pt x="828" y="819"/>
                </a:lnTo>
                <a:lnTo>
                  <a:pt x="828" y="838"/>
                </a:lnTo>
                <a:lnTo>
                  <a:pt x="818" y="838"/>
                </a:lnTo>
                <a:lnTo>
                  <a:pt x="814" y="841"/>
                </a:lnTo>
                <a:lnTo>
                  <a:pt x="809" y="841"/>
                </a:lnTo>
                <a:lnTo>
                  <a:pt x="811" y="90"/>
                </a:lnTo>
                <a:lnTo>
                  <a:pt x="782" y="32"/>
                </a:lnTo>
                <a:lnTo>
                  <a:pt x="751" y="32"/>
                </a:lnTo>
                <a:lnTo>
                  <a:pt x="734" y="0"/>
                </a:lnTo>
                <a:lnTo>
                  <a:pt x="508" y="0"/>
                </a:lnTo>
                <a:lnTo>
                  <a:pt x="508" y="32"/>
                </a:lnTo>
                <a:lnTo>
                  <a:pt x="448" y="32"/>
                </a:lnTo>
                <a:lnTo>
                  <a:pt x="445" y="855"/>
                </a:lnTo>
                <a:lnTo>
                  <a:pt x="438" y="848"/>
                </a:lnTo>
                <a:lnTo>
                  <a:pt x="438" y="836"/>
                </a:lnTo>
                <a:lnTo>
                  <a:pt x="436" y="746"/>
                </a:lnTo>
                <a:lnTo>
                  <a:pt x="436" y="739"/>
                </a:lnTo>
                <a:lnTo>
                  <a:pt x="431" y="739"/>
                </a:lnTo>
                <a:lnTo>
                  <a:pt x="429" y="739"/>
                </a:lnTo>
                <a:lnTo>
                  <a:pt x="429" y="746"/>
                </a:lnTo>
                <a:lnTo>
                  <a:pt x="429" y="758"/>
                </a:lnTo>
                <a:lnTo>
                  <a:pt x="404" y="758"/>
                </a:lnTo>
                <a:lnTo>
                  <a:pt x="404" y="756"/>
                </a:lnTo>
                <a:lnTo>
                  <a:pt x="399" y="746"/>
                </a:lnTo>
                <a:lnTo>
                  <a:pt x="399" y="693"/>
                </a:lnTo>
                <a:lnTo>
                  <a:pt x="392" y="676"/>
                </a:lnTo>
                <a:lnTo>
                  <a:pt x="392" y="622"/>
                </a:lnTo>
                <a:lnTo>
                  <a:pt x="378" y="561"/>
                </a:lnTo>
                <a:lnTo>
                  <a:pt x="380" y="561"/>
                </a:lnTo>
                <a:lnTo>
                  <a:pt x="380" y="547"/>
                </a:lnTo>
                <a:lnTo>
                  <a:pt x="375" y="547"/>
                </a:lnTo>
                <a:lnTo>
                  <a:pt x="368" y="547"/>
                </a:lnTo>
                <a:lnTo>
                  <a:pt x="368" y="554"/>
                </a:lnTo>
                <a:lnTo>
                  <a:pt x="366" y="554"/>
                </a:lnTo>
                <a:lnTo>
                  <a:pt x="366" y="569"/>
                </a:lnTo>
                <a:lnTo>
                  <a:pt x="368" y="569"/>
                </a:lnTo>
                <a:lnTo>
                  <a:pt x="358" y="610"/>
                </a:lnTo>
                <a:lnTo>
                  <a:pt x="346" y="481"/>
                </a:lnTo>
                <a:lnTo>
                  <a:pt x="351" y="481"/>
                </a:lnTo>
                <a:lnTo>
                  <a:pt x="351" y="479"/>
                </a:lnTo>
                <a:lnTo>
                  <a:pt x="351" y="469"/>
                </a:lnTo>
                <a:lnTo>
                  <a:pt x="344" y="469"/>
                </a:lnTo>
                <a:lnTo>
                  <a:pt x="337" y="372"/>
                </a:lnTo>
                <a:lnTo>
                  <a:pt x="341" y="372"/>
                </a:lnTo>
                <a:lnTo>
                  <a:pt x="341" y="348"/>
                </a:lnTo>
                <a:lnTo>
                  <a:pt x="341" y="309"/>
                </a:lnTo>
                <a:lnTo>
                  <a:pt x="320" y="309"/>
                </a:lnTo>
                <a:lnTo>
                  <a:pt x="320" y="348"/>
                </a:lnTo>
                <a:lnTo>
                  <a:pt x="320" y="372"/>
                </a:lnTo>
                <a:lnTo>
                  <a:pt x="324" y="372"/>
                </a:lnTo>
                <a:lnTo>
                  <a:pt x="324" y="374"/>
                </a:lnTo>
                <a:lnTo>
                  <a:pt x="317" y="469"/>
                </a:lnTo>
                <a:lnTo>
                  <a:pt x="312" y="469"/>
                </a:lnTo>
                <a:lnTo>
                  <a:pt x="312" y="472"/>
                </a:lnTo>
                <a:lnTo>
                  <a:pt x="312" y="479"/>
                </a:lnTo>
                <a:lnTo>
                  <a:pt x="312" y="481"/>
                </a:lnTo>
                <a:lnTo>
                  <a:pt x="317" y="481"/>
                </a:lnTo>
                <a:lnTo>
                  <a:pt x="305" y="610"/>
                </a:lnTo>
                <a:lnTo>
                  <a:pt x="295" y="566"/>
                </a:lnTo>
                <a:lnTo>
                  <a:pt x="295" y="561"/>
                </a:lnTo>
                <a:lnTo>
                  <a:pt x="298" y="561"/>
                </a:lnTo>
                <a:lnTo>
                  <a:pt x="298" y="547"/>
                </a:lnTo>
                <a:lnTo>
                  <a:pt x="290" y="547"/>
                </a:lnTo>
                <a:lnTo>
                  <a:pt x="286" y="547"/>
                </a:lnTo>
                <a:lnTo>
                  <a:pt x="286" y="554"/>
                </a:lnTo>
                <a:lnTo>
                  <a:pt x="286" y="569"/>
                </a:lnTo>
                <a:lnTo>
                  <a:pt x="288" y="569"/>
                </a:lnTo>
                <a:lnTo>
                  <a:pt x="276" y="622"/>
                </a:lnTo>
                <a:lnTo>
                  <a:pt x="274" y="627"/>
                </a:lnTo>
                <a:lnTo>
                  <a:pt x="274" y="676"/>
                </a:lnTo>
                <a:lnTo>
                  <a:pt x="269" y="693"/>
                </a:lnTo>
                <a:lnTo>
                  <a:pt x="269" y="695"/>
                </a:lnTo>
                <a:lnTo>
                  <a:pt x="269" y="746"/>
                </a:lnTo>
                <a:lnTo>
                  <a:pt x="261" y="756"/>
                </a:lnTo>
                <a:lnTo>
                  <a:pt x="261" y="758"/>
                </a:lnTo>
                <a:lnTo>
                  <a:pt x="252" y="758"/>
                </a:lnTo>
                <a:lnTo>
                  <a:pt x="252" y="748"/>
                </a:lnTo>
                <a:lnTo>
                  <a:pt x="244" y="748"/>
                </a:lnTo>
                <a:lnTo>
                  <a:pt x="244" y="712"/>
                </a:lnTo>
                <a:lnTo>
                  <a:pt x="244" y="710"/>
                </a:lnTo>
                <a:lnTo>
                  <a:pt x="240" y="710"/>
                </a:lnTo>
                <a:lnTo>
                  <a:pt x="225" y="574"/>
                </a:lnTo>
                <a:lnTo>
                  <a:pt x="232" y="574"/>
                </a:lnTo>
                <a:lnTo>
                  <a:pt x="232" y="537"/>
                </a:lnTo>
                <a:lnTo>
                  <a:pt x="215" y="537"/>
                </a:lnTo>
                <a:lnTo>
                  <a:pt x="215" y="574"/>
                </a:lnTo>
                <a:lnTo>
                  <a:pt x="220" y="574"/>
                </a:lnTo>
                <a:lnTo>
                  <a:pt x="208" y="710"/>
                </a:lnTo>
                <a:lnTo>
                  <a:pt x="201" y="710"/>
                </a:lnTo>
                <a:lnTo>
                  <a:pt x="201" y="748"/>
                </a:lnTo>
                <a:lnTo>
                  <a:pt x="194" y="748"/>
                </a:lnTo>
                <a:lnTo>
                  <a:pt x="194" y="758"/>
                </a:lnTo>
                <a:lnTo>
                  <a:pt x="179" y="758"/>
                </a:lnTo>
                <a:lnTo>
                  <a:pt x="174" y="746"/>
                </a:lnTo>
                <a:lnTo>
                  <a:pt x="174" y="688"/>
                </a:lnTo>
                <a:lnTo>
                  <a:pt x="172" y="688"/>
                </a:lnTo>
                <a:lnTo>
                  <a:pt x="172" y="685"/>
                </a:lnTo>
                <a:lnTo>
                  <a:pt x="169" y="683"/>
                </a:lnTo>
                <a:lnTo>
                  <a:pt x="169" y="617"/>
                </a:lnTo>
                <a:lnTo>
                  <a:pt x="169" y="615"/>
                </a:lnTo>
                <a:lnTo>
                  <a:pt x="167" y="615"/>
                </a:lnTo>
                <a:lnTo>
                  <a:pt x="167" y="610"/>
                </a:lnTo>
                <a:lnTo>
                  <a:pt x="165" y="610"/>
                </a:lnTo>
                <a:lnTo>
                  <a:pt x="155" y="569"/>
                </a:lnTo>
                <a:lnTo>
                  <a:pt x="157" y="569"/>
                </a:lnTo>
                <a:lnTo>
                  <a:pt x="157" y="557"/>
                </a:lnTo>
                <a:lnTo>
                  <a:pt x="155" y="557"/>
                </a:lnTo>
                <a:lnTo>
                  <a:pt x="155" y="547"/>
                </a:lnTo>
                <a:lnTo>
                  <a:pt x="148" y="547"/>
                </a:lnTo>
                <a:lnTo>
                  <a:pt x="143" y="547"/>
                </a:lnTo>
                <a:lnTo>
                  <a:pt x="143" y="561"/>
                </a:lnTo>
                <a:lnTo>
                  <a:pt x="145" y="561"/>
                </a:lnTo>
                <a:lnTo>
                  <a:pt x="136" y="603"/>
                </a:lnTo>
                <a:lnTo>
                  <a:pt x="123" y="479"/>
                </a:lnTo>
                <a:lnTo>
                  <a:pt x="131" y="476"/>
                </a:lnTo>
                <a:lnTo>
                  <a:pt x="131" y="467"/>
                </a:lnTo>
                <a:lnTo>
                  <a:pt x="128" y="464"/>
                </a:lnTo>
                <a:lnTo>
                  <a:pt x="123" y="464"/>
                </a:lnTo>
                <a:lnTo>
                  <a:pt x="116" y="370"/>
                </a:lnTo>
                <a:lnTo>
                  <a:pt x="121" y="370"/>
                </a:lnTo>
                <a:lnTo>
                  <a:pt x="121" y="343"/>
                </a:lnTo>
                <a:lnTo>
                  <a:pt x="121" y="304"/>
                </a:lnTo>
                <a:lnTo>
                  <a:pt x="99" y="304"/>
                </a:lnTo>
                <a:lnTo>
                  <a:pt x="99" y="343"/>
                </a:lnTo>
                <a:lnTo>
                  <a:pt x="99" y="370"/>
                </a:lnTo>
                <a:lnTo>
                  <a:pt x="104" y="370"/>
                </a:lnTo>
                <a:lnTo>
                  <a:pt x="97" y="464"/>
                </a:lnTo>
                <a:lnTo>
                  <a:pt x="90" y="464"/>
                </a:lnTo>
                <a:lnTo>
                  <a:pt x="90" y="474"/>
                </a:lnTo>
                <a:lnTo>
                  <a:pt x="90" y="476"/>
                </a:lnTo>
                <a:lnTo>
                  <a:pt x="94" y="476"/>
                </a:lnTo>
                <a:lnTo>
                  <a:pt x="82" y="603"/>
                </a:lnTo>
                <a:lnTo>
                  <a:pt x="75" y="569"/>
                </a:lnTo>
                <a:lnTo>
                  <a:pt x="75" y="554"/>
                </a:lnTo>
                <a:lnTo>
                  <a:pt x="70" y="554"/>
                </a:lnTo>
                <a:lnTo>
                  <a:pt x="70" y="549"/>
                </a:lnTo>
                <a:lnTo>
                  <a:pt x="65" y="549"/>
                </a:lnTo>
                <a:lnTo>
                  <a:pt x="65" y="547"/>
                </a:lnTo>
                <a:lnTo>
                  <a:pt x="65" y="549"/>
                </a:lnTo>
                <a:lnTo>
                  <a:pt x="60" y="549"/>
                </a:lnTo>
                <a:lnTo>
                  <a:pt x="60" y="561"/>
                </a:lnTo>
                <a:lnTo>
                  <a:pt x="63" y="561"/>
                </a:lnTo>
                <a:lnTo>
                  <a:pt x="51" y="610"/>
                </a:lnTo>
                <a:lnTo>
                  <a:pt x="48" y="610"/>
                </a:lnTo>
                <a:lnTo>
                  <a:pt x="46" y="610"/>
                </a:lnTo>
                <a:lnTo>
                  <a:pt x="46" y="683"/>
                </a:lnTo>
                <a:lnTo>
                  <a:pt x="41" y="685"/>
                </a:lnTo>
                <a:lnTo>
                  <a:pt x="41" y="700"/>
                </a:lnTo>
                <a:lnTo>
                  <a:pt x="41" y="746"/>
                </a:lnTo>
                <a:lnTo>
                  <a:pt x="34" y="756"/>
                </a:lnTo>
                <a:lnTo>
                  <a:pt x="34" y="758"/>
                </a:lnTo>
                <a:lnTo>
                  <a:pt x="19" y="758"/>
                </a:lnTo>
                <a:lnTo>
                  <a:pt x="17" y="746"/>
                </a:lnTo>
                <a:lnTo>
                  <a:pt x="17" y="739"/>
                </a:lnTo>
                <a:lnTo>
                  <a:pt x="12" y="739"/>
                </a:lnTo>
                <a:lnTo>
                  <a:pt x="12" y="746"/>
                </a:lnTo>
                <a:lnTo>
                  <a:pt x="7" y="836"/>
                </a:lnTo>
                <a:lnTo>
                  <a:pt x="7" y="848"/>
                </a:lnTo>
                <a:lnTo>
                  <a:pt x="5" y="851"/>
                </a:lnTo>
                <a:lnTo>
                  <a:pt x="10" y="365"/>
                </a:lnTo>
                <a:lnTo>
                  <a:pt x="12" y="3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0" name="Freeform 16"/>
          <p:cNvSpPr/>
          <p:nvPr/>
        </p:nvSpPr>
        <p:spPr bwMode="auto">
          <a:xfrm>
            <a:off x="4070350" y="4600575"/>
            <a:ext cx="2027238" cy="2262188"/>
          </a:xfrm>
          <a:custGeom>
            <a:gdLst>
              <a:gd fmla="*/ 2147483646 w 1276" name="T0"/>
              <a:gd fmla="*/ 2147483646 h 1423" name="T1"/>
              <a:gd fmla="*/ 2147483646 w 1276" name="T2"/>
              <a:gd fmla="*/ 2147483646 h 1423" name="T3"/>
              <a:gd fmla="*/ 2147483646 w 1276" name="T4"/>
              <a:gd fmla="*/ 2147483646 h 1423" name="T5"/>
              <a:gd fmla="*/ 2147483646 w 1276" name="T6"/>
              <a:gd fmla="*/ 2147483646 h 1423" name="T7"/>
              <a:gd fmla="*/ 2147483646 w 1276" name="T8"/>
              <a:gd fmla="*/ 2147483646 h 1423" name="T9"/>
              <a:gd fmla="*/ 2147483646 w 1276" name="T10"/>
              <a:gd fmla="*/ 2147483646 h 1423" name="T11"/>
              <a:gd fmla="*/ 2147483646 w 1276" name="T12"/>
              <a:gd fmla="*/ 2147483646 h 1423" name="T13"/>
              <a:gd fmla="*/ 2147483646 w 1276" name="T14"/>
              <a:gd fmla="*/ 2147483646 h 1423" name="T15"/>
              <a:gd fmla="*/ 2147483646 w 1276" name="T16"/>
              <a:gd fmla="*/ 2147483646 h 1423" name="T17"/>
              <a:gd fmla="*/ 2147483646 w 1276" name="T18"/>
              <a:gd fmla="*/ 2147483646 h 1423" name="T19"/>
              <a:gd fmla="*/ 2147483646 w 1276" name="T20"/>
              <a:gd fmla="*/ 2147483646 h 1423" name="T21"/>
              <a:gd fmla="*/ 2147483646 w 1276" name="T22"/>
              <a:gd fmla="*/ 2147483646 h 1423" name="T23"/>
              <a:gd fmla="*/ 2147483646 w 1276" name="T24"/>
              <a:gd fmla="*/ 2147483646 h 1423" name="T25"/>
              <a:gd fmla="*/ 2147483646 w 1276" name="T26"/>
              <a:gd fmla="*/ 2147483646 h 1423" name="T27"/>
              <a:gd fmla="*/ 2147483646 w 1276" name="T28"/>
              <a:gd fmla="*/ 2147483646 h 1423" name="T29"/>
              <a:gd fmla="*/ 2147483646 w 1276" name="T30"/>
              <a:gd fmla="*/ 2147483646 h 1423" name="T31"/>
              <a:gd fmla="*/ 2147483646 w 1276" name="T32"/>
              <a:gd fmla="*/ 2147483646 h 1423" name="T33"/>
              <a:gd fmla="*/ 2147483646 w 1276" name="T34"/>
              <a:gd fmla="*/ 2147483646 h 1423" name="T35"/>
              <a:gd fmla="*/ 2147483646 w 1276" name="T36"/>
              <a:gd fmla="*/ 2147483646 h 1423" name="T37"/>
              <a:gd fmla="*/ 2147483646 w 1276" name="T38"/>
              <a:gd fmla="*/ 2147483646 h 1423" name="T39"/>
              <a:gd fmla="*/ 2147483646 w 1276" name="T40"/>
              <a:gd fmla="*/ 2147483646 h 1423" name="T41"/>
              <a:gd fmla="*/ 2147483646 w 1276" name="T42"/>
              <a:gd fmla="*/ 2147483646 h 1423" name="T43"/>
              <a:gd fmla="*/ 2147483646 w 1276" name="T44"/>
              <a:gd fmla="*/ 2147483646 h 1423" name="T45"/>
              <a:gd fmla="*/ 2147483646 w 1276" name="T46"/>
              <a:gd fmla="*/ 2147483646 h 1423" name="T47"/>
              <a:gd fmla="*/ 2147483646 w 1276" name="T48"/>
              <a:gd fmla="*/ 2147483646 h 1423" name="T49"/>
              <a:gd fmla="*/ 2147483646 w 1276" name="T50"/>
              <a:gd fmla="*/ 2147483646 h 1423" name="T51"/>
              <a:gd fmla="*/ 2147483646 w 1276" name="T52"/>
              <a:gd fmla="*/ 2147483646 h 1423" name="T53"/>
              <a:gd fmla="*/ 2147483646 w 1276" name="T54"/>
              <a:gd fmla="*/ 2147483646 h 1423" name="T55"/>
              <a:gd fmla="*/ 2147483646 w 1276" name="T56"/>
              <a:gd fmla="*/ 2147483646 h 1423" name="T57"/>
              <a:gd fmla="*/ 2147483646 w 1276" name="T58"/>
              <a:gd fmla="*/ 2147483646 h 1423" name="T59"/>
              <a:gd fmla="*/ 2147483646 w 1276" name="T60"/>
              <a:gd fmla="*/ 2147483646 h 1423" name="T61"/>
              <a:gd fmla="*/ 2147483646 w 1276" name="T62"/>
              <a:gd fmla="*/ 2147483646 h 1423" name="T63"/>
              <a:gd fmla="*/ 2147483646 w 1276" name="T64"/>
              <a:gd fmla="*/ 2147483646 h 1423" name="T65"/>
              <a:gd fmla="*/ 2147483646 w 1276" name="T66"/>
              <a:gd fmla="*/ 2147483646 h 1423" name="T67"/>
              <a:gd fmla="*/ 2147483646 w 1276" name="T68"/>
              <a:gd fmla="*/ 2147483646 h 1423" name="T69"/>
              <a:gd fmla="*/ 2147483646 w 1276" name="T70"/>
              <a:gd fmla="*/ 2147483646 h 1423" name="T71"/>
              <a:gd fmla="*/ 2147483646 w 1276" name="T72"/>
              <a:gd fmla="*/ 2147483646 h 1423" name="T73"/>
              <a:gd fmla="*/ 2147483646 w 1276" name="T74"/>
              <a:gd fmla="*/ 2147483646 h 1423" name="T75"/>
              <a:gd fmla="*/ 2147483646 w 1276" name="T76"/>
              <a:gd fmla="*/ 2147483646 h 1423" name="T77"/>
              <a:gd fmla="*/ 2147483646 w 1276" name="T78"/>
              <a:gd fmla="*/ 2147483646 h 1423" name="T79"/>
              <a:gd fmla="*/ 2147483646 w 1276" name="T80"/>
              <a:gd fmla="*/ 2147483646 h 1423" name="T81"/>
              <a:gd fmla="*/ 2147483646 w 1276" name="T82"/>
              <a:gd fmla="*/ 2147483646 h 1423" name="T83"/>
              <a:gd fmla="*/ 2147483646 w 1276" name="T84"/>
              <a:gd fmla="*/ 2147483646 h 1423" name="T85"/>
              <a:gd fmla="*/ 2147483646 w 1276" name="T86"/>
              <a:gd fmla="*/ 2147483646 h 1423" name="T87"/>
              <a:gd fmla="*/ 2147483646 w 1276" name="T88"/>
              <a:gd fmla="*/ 2147483646 h 1423" name="T89"/>
              <a:gd fmla="*/ 2147483646 w 1276" name="T90"/>
              <a:gd fmla="*/ 2147483646 h 1423" name="T91"/>
              <a:gd fmla="*/ 2147483646 w 1276" name="T92"/>
              <a:gd fmla="*/ 0 h 1423" name="T93"/>
              <a:gd fmla="*/ 0 w 1276" name="T94"/>
              <a:gd fmla="*/ 2147483646 h 1423" name="T95"/>
              <a:gd fmla="*/ 2147483646 w 1276" name="T96"/>
              <a:gd fmla="*/ 2147483646 h 1423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w 1276" name="T147"/>
              <a:gd fmla="*/ 0 h 1423" name="T148"/>
              <a:gd fmla="*/ 1276 w 1276" name="T149"/>
              <a:gd fmla="*/ 1423 h 1423" name="T150"/>
            </a:gdLst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b="T150" l="T147" r="T149" t="T148"/>
            <a:pathLst>
              <a:path h="1423" w="1276">
                <a:moveTo>
                  <a:pt x="1276" y="534"/>
                </a:moveTo>
                <a:lnTo>
                  <a:pt x="1242" y="529"/>
                </a:lnTo>
                <a:lnTo>
                  <a:pt x="1223" y="532"/>
                </a:lnTo>
                <a:lnTo>
                  <a:pt x="1225" y="527"/>
                </a:lnTo>
                <a:lnTo>
                  <a:pt x="1196" y="524"/>
                </a:lnTo>
                <a:lnTo>
                  <a:pt x="1196" y="505"/>
                </a:lnTo>
                <a:lnTo>
                  <a:pt x="1172" y="502"/>
                </a:lnTo>
                <a:lnTo>
                  <a:pt x="1172" y="483"/>
                </a:lnTo>
                <a:lnTo>
                  <a:pt x="1148" y="481"/>
                </a:lnTo>
                <a:lnTo>
                  <a:pt x="1148" y="461"/>
                </a:lnTo>
                <a:lnTo>
                  <a:pt x="1123" y="459"/>
                </a:lnTo>
                <a:lnTo>
                  <a:pt x="1126" y="439"/>
                </a:lnTo>
                <a:lnTo>
                  <a:pt x="1094" y="434"/>
                </a:lnTo>
                <a:lnTo>
                  <a:pt x="1043" y="434"/>
                </a:lnTo>
                <a:lnTo>
                  <a:pt x="1007" y="439"/>
                </a:lnTo>
                <a:lnTo>
                  <a:pt x="1005" y="447"/>
                </a:lnTo>
                <a:lnTo>
                  <a:pt x="1005" y="459"/>
                </a:lnTo>
                <a:lnTo>
                  <a:pt x="985" y="461"/>
                </a:lnTo>
                <a:lnTo>
                  <a:pt x="983" y="471"/>
                </a:lnTo>
                <a:lnTo>
                  <a:pt x="981" y="481"/>
                </a:lnTo>
                <a:lnTo>
                  <a:pt x="964" y="483"/>
                </a:lnTo>
                <a:lnTo>
                  <a:pt x="959" y="495"/>
                </a:lnTo>
                <a:lnTo>
                  <a:pt x="959" y="502"/>
                </a:lnTo>
                <a:lnTo>
                  <a:pt x="939" y="505"/>
                </a:lnTo>
                <a:lnTo>
                  <a:pt x="937" y="517"/>
                </a:lnTo>
                <a:lnTo>
                  <a:pt x="937" y="524"/>
                </a:lnTo>
                <a:lnTo>
                  <a:pt x="915" y="527"/>
                </a:lnTo>
                <a:lnTo>
                  <a:pt x="913" y="529"/>
                </a:lnTo>
                <a:lnTo>
                  <a:pt x="893" y="527"/>
                </a:lnTo>
                <a:lnTo>
                  <a:pt x="840" y="534"/>
                </a:lnTo>
                <a:lnTo>
                  <a:pt x="840" y="595"/>
                </a:lnTo>
                <a:lnTo>
                  <a:pt x="840" y="876"/>
                </a:lnTo>
                <a:lnTo>
                  <a:pt x="765" y="876"/>
                </a:lnTo>
                <a:lnTo>
                  <a:pt x="763" y="600"/>
                </a:lnTo>
                <a:lnTo>
                  <a:pt x="763" y="544"/>
                </a:lnTo>
                <a:lnTo>
                  <a:pt x="707" y="536"/>
                </a:lnTo>
                <a:lnTo>
                  <a:pt x="690" y="539"/>
                </a:lnTo>
                <a:lnTo>
                  <a:pt x="688" y="536"/>
                </a:lnTo>
                <a:lnTo>
                  <a:pt x="668" y="534"/>
                </a:lnTo>
                <a:lnTo>
                  <a:pt x="668" y="527"/>
                </a:lnTo>
                <a:lnTo>
                  <a:pt x="661" y="515"/>
                </a:lnTo>
                <a:lnTo>
                  <a:pt x="646" y="512"/>
                </a:lnTo>
                <a:lnTo>
                  <a:pt x="646" y="502"/>
                </a:lnTo>
                <a:lnTo>
                  <a:pt x="639" y="493"/>
                </a:lnTo>
                <a:lnTo>
                  <a:pt x="625" y="490"/>
                </a:lnTo>
                <a:lnTo>
                  <a:pt x="625" y="481"/>
                </a:lnTo>
                <a:lnTo>
                  <a:pt x="617" y="471"/>
                </a:lnTo>
                <a:lnTo>
                  <a:pt x="603" y="468"/>
                </a:lnTo>
                <a:lnTo>
                  <a:pt x="600" y="456"/>
                </a:lnTo>
                <a:lnTo>
                  <a:pt x="598" y="449"/>
                </a:lnTo>
                <a:lnTo>
                  <a:pt x="559" y="444"/>
                </a:lnTo>
                <a:lnTo>
                  <a:pt x="511" y="444"/>
                </a:lnTo>
                <a:lnTo>
                  <a:pt x="482" y="449"/>
                </a:lnTo>
                <a:lnTo>
                  <a:pt x="482" y="466"/>
                </a:lnTo>
                <a:lnTo>
                  <a:pt x="460" y="471"/>
                </a:lnTo>
                <a:lnTo>
                  <a:pt x="460" y="488"/>
                </a:lnTo>
                <a:lnTo>
                  <a:pt x="436" y="493"/>
                </a:lnTo>
                <a:lnTo>
                  <a:pt x="436" y="510"/>
                </a:lnTo>
                <a:lnTo>
                  <a:pt x="411" y="512"/>
                </a:lnTo>
                <a:lnTo>
                  <a:pt x="411" y="532"/>
                </a:lnTo>
                <a:lnTo>
                  <a:pt x="385" y="534"/>
                </a:lnTo>
                <a:lnTo>
                  <a:pt x="385" y="536"/>
                </a:lnTo>
                <a:lnTo>
                  <a:pt x="382" y="536"/>
                </a:lnTo>
                <a:lnTo>
                  <a:pt x="382" y="328"/>
                </a:lnTo>
                <a:lnTo>
                  <a:pt x="322" y="328"/>
                </a:lnTo>
                <a:lnTo>
                  <a:pt x="322" y="274"/>
                </a:lnTo>
                <a:lnTo>
                  <a:pt x="264" y="274"/>
                </a:lnTo>
                <a:lnTo>
                  <a:pt x="264" y="233"/>
                </a:lnTo>
                <a:lnTo>
                  <a:pt x="201" y="233"/>
                </a:lnTo>
                <a:lnTo>
                  <a:pt x="201" y="328"/>
                </a:lnTo>
                <a:lnTo>
                  <a:pt x="179" y="328"/>
                </a:lnTo>
                <a:lnTo>
                  <a:pt x="179" y="257"/>
                </a:lnTo>
                <a:lnTo>
                  <a:pt x="181" y="255"/>
                </a:lnTo>
                <a:lnTo>
                  <a:pt x="181" y="252"/>
                </a:lnTo>
                <a:lnTo>
                  <a:pt x="179" y="252"/>
                </a:lnTo>
                <a:lnTo>
                  <a:pt x="179" y="218"/>
                </a:lnTo>
                <a:lnTo>
                  <a:pt x="181" y="213"/>
                </a:lnTo>
                <a:lnTo>
                  <a:pt x="179" y="213"/>
                </a:lnTo>
                <a:lnTo>
                  <a:pt x="179" y="177"/>
                </a:lnTo>
                <a:lnTo>
                  <a:pt x="181" y="174"/>
                </a:lnTo>
                <a:lnTo>
                  <a:pt x="181" y="172"/>
                </a:lnTo>
                <a:lnTo>
                  <a:pt x="179" y="172"/>
                </a:lnTo>
                <a:lnTo>
                  <a:pt x="179" y="114"/>
                </a:lnTo>
                <a:lnTo>
                  <a:pt x="116" y="109"/>
                </a:lnTo>
                <a:lnTo>
                  <a:pt x="43" y="104"/>
                </a:lnTo>
                <a:lnTo>
                  <a:pt x="29" y="104"/>
                </a:lnTo>
                <a:lnTo>
                  <a:pt x="29" y="51"/>
                </a:lnTo>
                <a:lnTo>
                  <a:pt x="29" y="31"/>
                </a:lnTo>
                <a:lnTo>
                  <a:pt x="29" y="26"/>
                </a:lnTo>
                <a:lnTo>
                  <a:pt x="29" y="9"/>
                </a:lnTo>
                <a:lnTo>
                  <a:pt x="29" y="4"/>
                </a:lnTo>
                <a:lnTo>
                  <a:pt x="29" y="0"/>
                </a:lnTo>
                <a:lnTo>
                  <a:pt x="0" y="0"/>
                </a:lnTo>
                <a:lnTo>
                  <a:pt x="0" y="1423"/>
                </a:lnTo>
                <a:lnTo>
                  <a:pt x="1276" y="1423"/>
                </a:lnTo>
                <a:lnTo>
                  <a:pt x="1276" y="5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1" name="Freeform 17"/>
          <p:cNvSpPr/>
          <p:nvPr/>
        </p:nvSpPr>
        <p:spPr bwMode="auto">
          <a:xfrm>
            <a:off x="2035175" y="4117975"/>
            <a:ext cx="2035175" cy="2744788"/>
          </a:xfrm>
          <a:custGeom>
            <a:gdLst>
              <a:gd fmla="*/ 2147483646 w 1281" name="T0"/>
              <a:gd fmla="*/ 2147483646 h 1727" name="T1"/>
              <a:gd fmla="*/ 2147483646 w 1281" name="T2"/>
              <a:gd fmla="*/ 2147483646 h 1727" name="T3"/>
              <a:gd fmla="*/ 2147483646 w 1281" name="T4"/>
              <a:gd fmla="*/ 2147483646 h 1727" name="T5"/>
              <a:gd fmla="*/ 2147483646 w 1281" name="T6"/>
              <a:gd fmla="*/ 2147483646 h 1727" name="T7"/>
              <a:gd fmla="*/ 2147483646 w 1281" name="T8"/>
              <a:gd fmla="*/ 2147483646 h 1727" name="T9"/>
              <a:gd fmla="*/ 2147483646 w 1281" name="T10"/>
              <a:gd fmla="*/ 2147483646 h 1727" name="T11"/>
              <a:gd fmla="*/ 2147483646 w 1281" name="T12"/>
              <a:gd fmla="*/ 2147483646 h 1727" name="T13"/>
              <a:gd fmla="*/ 2147483646 w 1281" name="T14"/>
              <a:gd fmla="*/ 2147483646 h 1727" name="T15"/>
              <a:gd fmla="*/ 2147483646 w 1281" name="T16"/>
              <a:gd fmla="*/ 0 h 1727" name="T17"/>
              <a:gd fmla="*/ 2147483646 w 1281" name="T18"/>
              <a:gd fmla="*/ 2147483646 h 1727" name="T19"/>
              <a:gd fmla="*/ 2147483646 w 1281" name="T20"/>
              <a:gd fmla="*/ 2147483646 h 1727" name="T21"/>
              <a:gd fmla="*/ 2147483646 w 1281" name="T22"/>
              <a:gd fmla="*/ 0 h 1727" name="T23"/>
              <a:gd fmla="*/ 2147483646 w 1281" name="T24"/>
              <a:gd fmla="*/ 2147483646 h 1727" name="T25"/>
              <a:gd fmla="*/ 2147483646 w 1281" name="T26"/>
              <a:gd fmla="*/ 2147483646 h 1727" name="T27"/>
              <a:gd fmla="*/ 2147483646 w 1281" name="T28"/>
              <a:gd fmla="*/ 0 h 1727" name="T29"/>
              <a:gd fmla="*/ 2147483646 w 1281" name="T30"/>
              <a:gd fmla="*/ 2147483646 h 1727" name="T31"/>
              <a:gd fmla="*/ 2147483646 w 1281" name="T32"/>
              <a:gd fmla="*/ 2147483646 h 1727" name="T33"/>
              <a:gd fmla="*/ 2147483646 w 1281" name="T34"/>
              <a:gd fmla="*/ 0 h 1727" name="T35"/>
              <a:gd fmla="*/ 2147483646 w 1281" name="T36"/>
              <a:gd fmla="*/ 2147483646 h 1727" name="T37"/>
              <a:gd fmla="*/ 2147483646 w 1281" name="T38"/>
              <a:gd fmla="*/ 2147483646 h 1727" name="T39"/>
              <a:gd fmla="*/ 2147483646 w 1281" name="T40"/>
              <a:gd fmla="*/ 0 h 1727" name="T41"/>
              <a:gd fmla="*/ 2147483646 w 1281" name="T42"/>
              <a:gd fmla="*/ 2147483646 h 1727" name="T43"/>
              <a:gd fmla="*/ 2147483646 w 1281" name="T44"/>
              <a:gd fmla="*/ 2147483646 h 1727" name="T45"/>
              <a:gd fmla="*/ 2147483646 w 1281" name="T46"/>
              <a:gd fmla="*/ 2147483646 h 1727" name="T47"/>
              <a:gd fmla="*/ 2147483646 w 1281" name="T48"/>
              <a:gd fmla="*/ 2147483646 h 1727" name="T49"/>
              <a:gd fmla="*/ 2147483646 w 1281" name="T50"/>
              <a:gd fmla="*/ 2147483646 h 1727" name="T51"/>
              <a:gd fmla="*/ 2147483646 w 1281" name="T52"/>
              <a:gd fmla="*/ 2147483646 h 1727" name="T53"/>
              <a:gd fmla="*/ 2147483646 w 1281" name="T54"/>
              <a:gd fmla="*/ 2147483646 h 1727" name="T55"/>
              <a:gd fmla="*/ 2147483646 w 1281" name="T56"/>
              <a:gd fmla="*/ 2147483646 h 1727" name="T57"/>
              <a:gd fmla="*/ 2147483646 w 1281" name="T58"/>
              <a:gd fmla="*/ 2147483646 h 1727" name="T59"/>
              <a:gd fmla="*/ 2147483646 w 1281" name="T60"/>
              <a:gd fmla="*/ 2147483646 h 1727" name="T61"/>
              <a:gd fmla="*/ 2147483646 w 1281" name="T62"/>
              <a:gd fmla="*/ 2147483646 h 1727" name="T63"/>
              <a:gd fmla="*/ 2147483646 w 1281" name="T64"/>
              <a:gd fmla="*/ 2147483646 h 1727" name="T65"/>
              <a:gd fmla="*/ 2147483646 w 1281" name="T66"/>
              <a:gd fmla="*/ 2147483646 h 1727" name="T67"/>
              <a:gd fmla="*/ 2147483646 w 1281" name="T68"/>
              <a:gd fmla="*/ 2147483646 h 1727" name="T69"/>
              <a:gd fmla="*/ 2147483646 w 1281" name="T70"/>
              <a:gd fmla="*/ 2147483646 h 1727" name="T71"/>
              <a:gd fmla="*/ 2147483646 w 1281" name="T72"/>
              <a:gd fmla="*/ 2147483646 h 1727" name="T73"/>
              <a:gd fmla="*/ 2147483646 w 1281" name="T74"/>
              <a:gd fmla="*/ 2147483646 h 1727" name="T75"/>
              <a:gd fmla="*/ 2147483646 w 1281" name="T76"/>
              <a:gd fmla="*/ 2147483646 h 1727" name="T77"/>
              <a:gd fmla="*/ 2147483646 w 1281" name="T78"/>
              <a:gd fmla="*/ 2147483646 h 1727" name="T79"/>
              <a:gd fmla="*/ 2147483646 w 1281" name="T80"/>
              <a:gd fmla="*/ 2147483646 h 1727" name="T81"/>
              <a:gd fmla="*/ 2147483646 w 1281" name="T82"/>
              <a:gd fmla="*/ 2147483646 h 1727" name="T83"/>
              <a:gd fmla="*/ 2147483646 w 1281" name="T84"/>
              <a:gd fmla="*/ 2147483646 h 1727" name="T85"/>
              <a:gd fmla="*/ 2147483646 w 1281" name="T86"/>
              <a:gd fmla="*/ 2147483646 h 1727" name="T87"/>
              <a:gd fmla="*/ 2147483646 w 1281" name="T88"/>
              <a:gd fmla="*/ 2147483646 h 1727" name="T89"/>
              <a:gd fmla="*/ 2147483646 w 1281" name="T90"/>
              <a:gd fmla="*/ 2147483646 h 1727" name="T91"/>
              <a:gd fmla="*/ 2147483646 w 1281" name="T92"/>
              <a:gd fmla="*/ 2147483646 h 1727" name="T93"/>
              <a:gd fmla="*/ 0 w 1281" name="T94"/>
              <a:gd fmla="*/ 2147483646 h 1727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w 1281" name="T144"/>
              <a:gd fmla="*/ 0 h 1727" name="T145"/>
              <a:gd fmla="*/ 1281 w 1281" name="T146"/>
              <a:gd fmla="*/ 1727 h 1727" name="T147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T147" l="T144" r="T146" t="T145"/>
            <a:pathLst>
              <a:path h="1727" w="1281">
                <a:moveTo>
                  <a:pt x="0" y="1727"/>
                </a:moveTo>
                <a:lnTo>
                  <a:pt x="1281" y="1727"/>
                </a:lnTo>
                <a:lnTo>
                  <a:pt x="1281" y="304"/>
                </a:lnTo>
                <a:lnTo>
                  <a:pt x="1194" y="304"/>
                </a:lnTo>
                <a:lnTo>
                  <a:pt x="1194" y="291"/>
                </a:lnTo>
                <a:lnTo>
                  <a:pt x="1194" y="284"/>
                </a:lnTo>
                <a:lnTo>
                  <a:pt x="1194" y="267"/>
                </a:lnTo>
                <a:lnTo>
                  <a:pt x="1194" y="265"/>
                </a:lnTo>
                <a:lnTo>
                  <a:pt x="1080" y="265"/>
                </a:lnTo>
                <a:lnTo>
                  <a:pt x="1080" y="126"/>
                </a:lnTo>
                <a:lnTo>
                  <a:pt x="1080" y="80"/>
                </a:lnTo>
                <a:lnTo>
                  <a:pt x="1073" y="80"/>
                </a:lnTo>
                <a:lnTo>
                  <a:pt x="1073" y="92"/>
                </a:lnTo>
                <a:lnTo>
                  <a:pt x="1063" y="92"/>
                </a:lnTo>
                <a:lnTo>
                  <a:pt x="1063" y="12"/>
                </a:lnTo>
                <a:lnTo>
                  <a:pt x="1063" y="0"/>
                </a:lnTo>
                <a:lnTo>
                  <a:pt x="1061" y="0"/>
                </a:lnTo>
                <a:lnTo>
                  <a:pt x="1061" y="92"/>
                </a:lnTo>
                <a:lnTo>
                  <a:pt x="1053" y="92"/>
                </a:lnTo>
                <a:lnTo>
                  <a:pt x="1053" y="12"/>
                </a:lnTo>
                <a:lnTo>
                  <a:pt x="1053" y="0"/>
                </a:lnTo>
                <a:lnTo>
                  <a:pt x="1048" y="0"/>
                </a:lnTo>
                <a:lnTo>
                  <a:pt x="1048" y="92"/>
                </a:lnTo>
                <a:lnTo>
                  <a:pt x="1041" y="92"/>
                </a:lnTo>
                <a:lnTo>
                  <a:pt x="1041" y="12"/>
                </a:lnTo>
                <a:lnTo>
                  <a:pt x="1041" y="0"/>
                </a:lnTo>
                <a:lnTo>
                  <a:pt x="1039" y="0"/>
                </a:lnTo>
                <a:lnTo>
                  <a:pt x="1039" y="92"/>
                </a:lnTo>
                <a:lnTo>
                  <a:pt x="1031" y="92"/>
                </a:lnTo>
                <a:lnTo>
                  <a:pt x="1031" y="12"/>
                </a:lnTo>
                <a:lnTo>
                  <a:pt x="1029" y="0"/>
                </a:lnTo>
                <a:lnTo>
                  <a:pt x="1027" y="0"/>
                </a:lnTo>
                <a:lnTo>
                  <a:pt x="1027" y="92"/>
                </a:lnTo>
                <a:lnTo>
                  <a:pt x="1019" y="92"/>
                </a:lnTo>
                <a:lnTo>
                  <a:pt x="1019" y="12"/>
                </a:lnTo>
                <a:lnTo>
                  <a:pt x="1019" y="0"/>
                </a:lnTo>
                <a:lnTo>
                  <a:pt x="1017" y="0"/>
                </a:lnTo>
                <a:lnTo>
                  <a:pt x="1017" y="92"/>
                </a:lnTo>
                <a:lnTo>
                  <a:pt x="1010" y="92"/>
                </a:lnTo>
                <a:lnTo>
                  <a:pt x="1007" y="80"/>
                </a:lnTo>
                <a:lnTo>
                  <a:pt x="1000" y="80"/>
                </a:lnTo>
                <a:lnTo>
                  <a:pt x="1000" y="253"/>
                </a:lnTo>
                <a:lnTo>
                  <a:pt x="1000" y="257"/>
                </a:lnTo>
                <a:lnTo>
                  <a:pt x="1000" y="274"/>
                </a:lnTo>
                <a:lnTo>
                  <a:pt x="1000" y="282"/>
                </a:lnTo>
                <a:lnTo>
                  <a:pt x="1000" y="304"/>
                </a:lnTo>
                <a:lnTo>
                  <a:pt x="971" y="304"/>
                </a:lnTo>
                <a:lnTo>
                  <a:pt x="971" y="308"/>
                </a:lnTo>
                <a:lnTo>
                  <a:pt x="971" y="313"/>
                </a:lnTo>
                <a:lnTo>
                  <a:pt x="971" y="333"/>
                </a:lnTo>
                <a:lnTo>
                  <a:pt x="971" y="335"/>
                </a:lnTo>
                <a:lnTo>
                  <a:pt x="971" y="355"/>
                </a:lnTo>
                <a:lnTo>
                  <a:pt x="971" y="403"/>
                </a:lnTo>
                <a:lnTo>
                  <a:pt x="968" y="403"/>
                </a:lnTo>
                <a:lnTo>
                  <a:pt x="968" y="413"/>
                </a:lnTo>
                <a:lnTo>
                  <a:pt x="932" y="413"/>
                </a:lnTo>
                <a:lnTo>
                  <a:pt x="932" y="738"/>
                </a:lnTo>
                <a:lnTo>
                  <a:pt x="814" y="738"/>
                </a:lnTo>
                <a:lnTo>
                  <a:pt x="814" y="515"/>
                </a:lnTo>
                <a:lnTo>
                  <a:pt x="746" y="515"/>
                </a:lnTo>
                <a:lnTo>
                  <a:pt x="746" y="386"/>
                </a:lnTo>
                <a:lnTo>
                  <a:pt x="719" y="386"/>
                </a:lnTo>
                <a:lnTo>
                  <a:pt x="719" y="515"/>
                </a:lnTo>
                <a:lnTo>
                  <a:pt x="608" y="515"/>
                </a:lnTo>
                <a:lnTo>
                  <a:pt x="608" y="386"/>
                </a:lnTo>
                <a:lnTo>
                  <a:pt x="557" y="386"/>
                </a:lnTo>
                <a:lnTo>
                  <a:pt x="557" y="515"/>
                </a:lnTo>
                <a:lnTo>
                  <a:pt x="513" y="515"/>
                </a:lnTo>
                <a:lnTo>
                  <a:pt x="513" y="1195"/>
                </a:lnTo>
                <a:lnTo>
                  <a:pt x="475" y="1197"/>
                </a:lnTo>
                <a:lnTo>
                  <a:pt x="458" y="1200"/>
                </a:lnTo>
                <a:lnTo>
                  <a:pt x="433" y="1202"/>
                </a:lnTo>
                <a:lnTo>
                  <a:pt x="431" y="1202"/>
                </a:lnTo>
                <a:lnTo>
                  <a:pt x="421" y="1188"/>
                </a:lnTo>
                <a:lnTo>
                  <a:pt x="412" y="1180"/>
                </a:lnTo>
                <a:lnTo>
                  <a:pt x="373" y="1200"/>
                </a:lnTo>
                <a:lnTo>
                  <a:pt x="370" y="1207"/>
                </a:lnTo>
                <a:lnTo>
                  <a:pt x="370" y="1210"/>
                </a:lnTo>
                <a:lnTo>
                  <a:pt x="370" y="1207"/>
                </a:lnTo>
                <a:lnTo>
                  <a:pt x="370" y="1200"/>
                </a:lnTo>
                <a:lnTo>
                  <a:pt x="332" y="1180"/>
                </a:lnTo>
                <a:lnTo>
                  <a:pt x="322" y="1188"/>
                </a:lnTo>
                <a:lnTo>
                  <a:pt x="312" y="1202"/>
                </a:lnTo>
                <a:lnTo>
                  <a:pt x="288" y="1200"/>
                </a:lnTo>
                <a:lnTo>
                  <a:pt x="269" y="1197"/>
                </a:lnTo>
                <a:lnTo>
                  <a:pt x="160" y="1193"/>
                </a:lnTo>
                <a:lnTo>
                  <a:pt x="140" y="1193"/>
                </a:lnTo>
                <a:lnTo>
                  <a:pt x="22" y="1205"/>
                </a:lnTo>
                <a:lnTo>
                  <a:pt x="0" y="1210"/>
                </a:lnTo>
                <a:lnTo>
                  <a:pt x="0" y="17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2" name="Freeform 18"/>
          <p:cNvSpPr>
            <a:spLocks noEditPoints="1"/>
          </p:cNvSpPr>
          <p:nvPr/>
        </p:nvSpPr>
        <p:spPr bwMode="auto">
          <a:xfrm>
            <a:off x="3175" y="4206875"/>
            <a:ext cx="2032000" cy="2655888"/>
          </a:xfrm>
          <a:custGeom>
            <a:gdLst>
              <a:gd fmla="*/ 2147483646 w 1279" name="T0"/>
              <a:gd fmla="*/ 2147483646 h 1671" name="T1"/>
              <a:gd fmla="*/ 2147483646 w 1279" name="T2"/>
              <a:gd fmla="*/ 2147483646 h 1671" name="T3"/>
              <a:gd fmla="*/ 2147483646 w 1279" name="T4"/>
              <a:gd fmla="*/ 2147483646 h 1671" name="T5"/>
              <a:gd fmla="*/ 2147483646 w 1279" name="T6"/>
              <a:gd fmla="*/ 2147483646 h 1671" name="T7"/>
              <a:gd fmla="*/ 2147483646 w 1279" name="T8"/>
              <a:gd fmla="*/ 2147483646 h 1671" name="T9"/>
              <a:gd fmla="*/ 2147483646 w 1279" name="T10"/>
              <a:gd fmla="*/ 2147483646 h 1671" name="T11"/>
              <a:gd fmla="*/ 2147483646 w 1279" name="T12"/>
              <a:gd fmla="*/ 2147483646 h 1671" name="T13"/>
              <a:gd fmla="*/ 2147483646 w 1279" name="T14"/>
              <a:gd fmla="*/ 2147483646 h 1671" name="T15"/>
              <a:gd fmla="*/ 2147483646 w 1279" name="T16"/>
              <a:gd fmla="*/ 2147483646 h 1671" name="T17"/>
              <a:gd fmla="*/ 2147483646 w 1279" name="T18"/>
              <a:gd fmla="*/ 2147483646 h 1671" name="T19"/>
              <a:gd fmla="*/ 2147483646 w 1279" name="T20"/>
              <a:gd fmla="*/ 2147483646 h 1671" name="T21"/>
              <a:gd fmla="*/ 2147483646 w 1279" name="T22"/>
              <a:gd fmla="*/ 2147483646 h 1671" name="T23"/>
              <a:gd fmla="*/ 2147483646 w 1279" name="T24"/>
              <a:gd fmla="*/ 2147483646 h 1671" name="T25"/>
              <a:gd fmla="*/ 2147483646 w 1279" name="T26"/>
              <a:gd fmla="*/ 2147483646 h 1671" name="T27"/>
              <a:gd fmla="*/ 2147483646 w 1279" name="T28"/>
              <a:gd fmla="*/ 2147483646 h 1671" name="T29"/>
              <a:gd fmla="*/ 2147483646 w 1279" name="T30"/>
              <a:gd fmla="*/ 2147483646 h 1671" name="T31"/>
              <a:gd fmla="*/ 2147483646 w 1279" name="T32"/>
              <a:gd fmla="*/ 2147483646 h 1671" name="T33"/>
              <a:gd fmla="*/ 2147483646 w 1279" name="T34"/>
              <a:gd fmla="*/ 2147483646 h 1671" name="T35"/>
              <a:gd fmla="*/ 2147483646 w 1279" name="T36"/>
              <a:gd fmla="*/ 2147483646 h 1671" name="T37"/>
              <a:gd fmla="*/ 2147483646 w 1279" name="T38"/>
              <a:gd fmla="*/ 2147483646 h 1671" name="T39"/>
              <a:gd fmla="*/ 2147483646 w 1279" name="T40"/>
              <a:gd fmla="*/ 0 h 1671" name="T41"/>
              <a:gd fmla="*/ 2147483646 w 1279" name="T42"/>
              <a:gd fmla="*/ 0 h 1671" name="T43"/>
              <a:gd fmla="*/ 2147483646 w 1279" name="T44"/>
              <a:gd fmla="*/ 2147483646 h 1671" name="T45"/>
              <a:gd fmla="*/ 2147483646 w 1279" name="T46"/>
              <a:gd fmla="*/ 2147483646 h 1671" name="T47"/>
              <a:gd fmla="*/ 2147483646 w 1279" name="T48"/>
              <a:gd fmla="*/ 2147483646 h 1671" name="T49"/>
              <a:gd fmla="*/ 2147483646 w 1279" name="T50"/>
              <a:gd fmla="*/ 2147483646 h 1671" name="T51"/>
              <a:gd fmla="*/ 2147483646 w 1279" name="T52"/>
              <a:gd fmla="*/ 2147483646 h 1671" name="T53"/>
              <a:gd fmla="*/ 2147483646 w 1279" name="T54"/>
              <a:gd fmla="*/ 2147483646 h 1671" name="T55"/>
              <a:gd fmla="*/ 2147483646 w 1279" name="T56"/>
              <a:gd fmla="*/ 2147483646 h 1671" name="T57"/>
              <a:gd fmla="*/ 2147483646 w 1279" name="T58"/>
              <a:gd fmla="*/ 2147483646 h 1671" name="T59"/>
              <a:gd fmla="*/ 2147483646 w 1279" name="T60"/>
              <a:gd fmla="*/ 2147483646 h 1671" name="T61"/>
              <a:gd fmla="*/ 2147483646 w 1279" name="T62"/>
              <a:gd fmla="*/ 2147483646 h 1671" name="T63"/>
              <a:gd fmla="*/ 2147483646 w 1279" name="T64"/>
              <a:gd fmla="*/ 2147483646 h 1671" name="T65"/>
              <a:gd fmla="*/ 2147483646 w 1279" name="T66"/>
              <a:gd fmla="*/ 2147483646 h 1671" name="T67"/>
              <a:gd fmla="*/ 2147483646 w 1279" name="T68"/>
              <a:gd fmla="*/ 2147483646 h 1671" name="T69"/>
              <a:gd fmla="*/ 2147483646 w 1279" name="T70"/>
              <a:gd fmla="*/ 2147483646 h 1671" name="T71"/>
              <a:gd fmla="*/ 2147483646 w 1279" name="T72"/>
              <a:gd fmla="*/ 2147483646 h 1671" name="T73"/>
              <a:gd fmla="*/ 2147483646 w 1279" name="T74"/>
              <a:gd fmla="*/ 2147483646 h 1671" name="T75"/>
              <a:gd fmla="*/ 2147483646 w 1279" name="T76"/>
              <a:gd fmla="*/ 2147483646 h 1671" name="T77"/>
              <a:gd fmla="*/ 2147483646 w 1279" name="T78"/>
              <a:gd fmla="*/ 2147483646 h 1671" name="T79"/>
              <a:gd fmla="*/ 2147483646 w 1279" name="T80"/>
              <a:gd fmla="*/ 2147483646 h 1671" name="T81"/>
              <a:gd fmla="*/ 2147483646 w 1279" name="T82"/>
              <a:gd fmla="*/ 2147483646 h 1671" name="T83"/>
              <a:gd fmla="*/ 2147483646 w 1279" name="T84"/>
              <a:gd fmla="*/ 2147483646 h 1671" name="T85"/>
              <a:gd fmla="*/ 2147483646 w 1279" name="T86"/>
              <a:gd fmla="*/ 2147483646 h 1671" name="T87"/>
              <a:gd fmla="*/ 2147483646 w 1279" name="T88"/>
              <a:gd fmla="*/ 2147483646 h 1671" name="T89"/>
              <a:gd fmla="*/ 2147483646 w 1279" name="T90"/>
              <a:gd fmla="*/ 2147483646 h 1671" name="T91"/>
              <a:gd fmla="*/ 2147483646 w 1279" name="T92"/>
              <a:gd fmla="*/ 2147483646 h 1671" name="T93"/>
              <a:gd fmla="*/ 2147483646 w 1279" name="T94"/>
              <a:gd fmla="*/ 2147483646 h 1671" name="T95"/>
              <a:gd fmla="*/ 2147483646 w 1279" name="T96"/>
              <a:gd fmla="*/ 2147483646 h 1671" name="T97"/>
              <a:gd fmla="*/ 2147483646 w 1279" name="T98"/>
              <a:gd fmla="*/ 2147483646 h 1671" name="T99"/>
              <a:gd fmla="*/ 2147483646 w 1279" name="T100"/>
              <a:gd fmla="*/ 2147483646 h 1671" name="T101"/>
              <a:gd fmla="*/ 2147483646 w 1279" name="T102"/>
              <a:gd fmla="*/ 2147483646 h 1671" name="T103"/>
              <a:gd fmla="*/ 2147483646 w 1279" name="T104"/>
              <a:gd fmla="*/ 2147483646 h 1671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w 1279" name="T159"/>
              <a:gd fmla="*/ 0 h 1671" name="T160"/>
              <a:gd fmla="*/ 1279 w 1279" name="T161"/>
              <a:gd fmla="*/ 1671 h 1671" name="T162"/>
            </a:gdLst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b="T162" l="T159" r="T161" t="T160"/>
            <a:pathLst>
              <a:path h="1670" w="1279">
                <a:moveTo>
                  <a:pt x="1279" y="1154"/>
                </a:moveTo>
                <a:lnTo>
                  <a:pt x="1182" y="1178"/>
                </a:lnTo>
                <a:lnTo>
                  <a:pt x="1100" y="1212"/>
                </a:lnTo>
                <a:lnTo>
                  <a:pt x="1063" y="1212"/>
                </a:lnTo>
                <a:lnTo>
                  <a:pt x="1063" y="988"/>
                </a:lnTo>
                <a:lnTo>
                  <a:pt x="933" y="988"/>
                </a:lnTo>
                <a:lnTo>
                  <a:pt x="933" y="933"/>
                </a:lnTo>
                <a:lnTo>
                  <a:pt x="894" y="933"/>
                </a:lnTo>
                <a:lnTo>
                  <a:pt x="894" y="877"/>
                </a:lnTo>
                <a:lnTo>
                  <a:pt x="783" y="877"/>
                </a:lnTo>
                <a:lnTo>
                  <a:pt x="783" y="933"/>
                </a:lnTo>
                <a:lnTo>
                  <a:pt x="712" y="933"/>
                </a:lnTo>
                <a:lnTo>
                  <a:pt x="712" y="988"/>
                </a:lnTo>
                <a:lnTo>
                  <a:pt x="671" y="988"/>
                </a:lnTo>
                <a:lnTo>
                  <a:pt x="671" y="1183"/>
                </a:lnTo>
                <a:lnTo>
                  <a:pt x="659" y="1180"/>
                </a:lnTo>
                <a:lnTo>
                  <a:pt x="618" y="1188"/>
                </a:lnTo>
                <a:lnTo>
                  <a:pt x="577" y="1207"/>
                </a:lnTo>
                <a:lnTo>
                  <a:pt x="543" y="1236"/>
                </a:lnTo>
                <a:lnTo>
                  <a:pt x="519" y="1275"/>
                </a:lnTo>
                <a:lnTo>
                  <a:pt x="506" y="1309"/>
                </a:lnTo>
                <a:lnTo>
                  <a:pt x="315" y="1309"/>
                </a:lnTo>
                <a:lnTo>
                  <a:pt x="303" y="1314"/>
                </a:lnTo>
                <a:lnTo>
                  <a:pt x="303" y="1336"/>
                </a:lnTo>
                <a:lnTo>
                  <a:pt x="247" y="1333"/>
                </a:lnTo>
                <a:lnTo>
                  <a:pt x="243" y="520"/>
                </a:lnTo>
                <a:lnTo>
                  <a:pt x="240" y="520"/>
                </a:lnTo>
                <a:lnTo>
                  <a:pt x="235" y="517"/>
                </a:lnTo>
                <a:lnTo>
                  <a:pt x="230" y="517"/>
                </a:lnTo>
                <a:lnTo>
                  <a:pt x="230" y="510"/>
                </a:lnTo>
                <a:lnTo>
                  <a:pt x="228" y="507"/>
                </a:lnTo>
                <a:lnTo>
                  <a:pt x="221" y="507"/>
                </a:lnTo>
                <a:lnTo>
                  <a:pt x="209" y="507"/>
                </a:lnTo>
                <a:lnTo>
                  <a:pt x="194" y="505"/>
                </a:lnTo>
                <a:lnTo>
                  <a:pt x="184" y="505"/>
                </a:lnTo>
                <a:lnTo>
                  <a:pt x="184" y="500"/>
                </a:lnTo>
                <a:lnTo>
                  <a:pt x="192" y="500"/>
                </a:lnTo>
                <a:lnTo>
                  <a:pt x="211" y="500"/>
                </a:lnTo>
                <a:lnTo>
                  <a:pt x="228" y="498"/>
                </a:lnTo>
                <a:lnTo>
                  <a:pt x="240" y="498"/>
                </a:lnTo>
                <a:lnTo>
                  <a:pt x="247" y="495"/>
                </a:lnTo>
                <a:lnTo>
                  <a:pt x="247" y="493"/>
                </a:lnTo>
                <a:lnTo>
                  <a:pt x="247" y="490"/>
                </a:lnTo>
                <a:lnTo>
                  <a:pt x="240" y="488"/>
                </a:lnTo>
                <a:lnTo>
                  <a:pt x="228" y="486"/>
                </a:lnTo>
                <a:lnTo>
                  <a:pt x="211" y="486"/>
                </a:lnTo>
                <a:lnTo>
                  <a:pt x="189" y="486"/>
                </a:lnTo>
                <a:lnTo>
                  <a:pt x="184" y="486"/>
                </a:lnTo>
                <a:lnTo>
                  <a:pt x="184" y="483"/>
                </a:lnTo>
                <a:lnTo>
                  <a:pt x="187" y="483"/>
                </a:lnTo>
                <a:lnTo>
                  <a:pt x="192" y="481"/>
                </a:lnTo>
                <a:lnTo>
                  <a:pt x="194" y="481"/>
                </a:lnTo>
                <a:lnTo>
                  <a:pt x="194" y="478"/>
                </a:lnTo>
                <a:lnTo>
                  <a:pt x="194" y="469"/>
                </a:lnTo>
                <a:lnTo>
                  <a:pt x="192" y="459"/>
                </a:lnTo>
                <a:lnTo>
                  <a:pt x="192" y="449"/>
                </a:lnTo>
                <a:lnTo>
                  <a:pt x="192" y="439"/>
                </a:lnTo>
                <a:lnTo>
                  <a:pt x="192" y="432"/>
                </a:lnTo>
                <a:lnTo>
                  <a:pt x="192" y="430"/>
                </a:lnTo>
                <a:lnTo>
                  <a:pt x="189" y="427"/>
                </a:lnTo>
                <a:lnTo>
                  <a:pt x="184" y="427"/>
                </a:lnTo>
                <a:lnTo>
                  <a:pt x="182" y="427"/>
                </a:lnTo>
                <a:lnTo>
                  <a:pt x="184" y="427"/>
                </a:lnTo>
                <a:lnTo>
                  <a:pt x="189" y="427"/>
                </a:lnTo>
                <a:lnTo>
                  <a:pt x="199" y="427"/>
                </a:lnTo>
                <a:lnTo>
                  <a:pt x="204" y="425"/>
                </a:lnTo>
                <a:lnTo>
                  <a:pt x="209" y="425"/>
                </a:lnTo>
                <a:lnTo>
                  <a:pt x="214" y="425"/>
                </a:lnTo>
                <a:lnTo>
                  <a:pt x="218" y="425"/>
                </a:lnTo>
                <a:lnTo>
                  <a:pt x="221" y="422"/>
                </a:lnTo>
                <a:lnTo>
                  <a:pt x="230" y="418"/>
                </a:lnTo>
                <a:lnTo>
                  <a:pt x="233" y="418"/>
                </a:lnTo>
                <a:lnTo>
                  <a:pt x="235" y="415"/>
                </a:lnTo>
                <a:lnTo>
                  <a:pt x="235" y="413"/>
                </a:lnTo>
                <a:lnTo>
                  <a:pt x="235" y="410"/>
                </a:lnTo>
                <a:lnTo>
                  <a:pt x="221" y="403"/>
                </a:lnTo>
                <a:lnTo>
                  <a:pt x="218" y="403"/>
                </a:lnTo>
                <a:lnTo>
                  <a:pt x="209" y="401"/>
                </a:lnTo>
                <a:lnTo>
                  <a:pt x="197" y="401"/>
                </a:lnTo>
                <a:lnTo>
                  <a:pt x="194" y="401"/>
                </a:lnTo>
                <a:lnTo>
                  <a:pt x="189" y="398"/>
                </a:lnTo>
                <a:lnTo>
                  <a:pt x="187" y="396"/>
                </a:lnTo>
                <a:lnTo>
                  <a:pt x="182" y="393"/>
                </a:lnTo>
                <a:lnTo>
                  <a:pt x="180" y="391"/>
                </a:lnTo>
                <a:lnTo>
                  <a:pt x="177" y="386"/>
                </a:lnTo>
                <a:lnTo>
                  <a:pt x="175" y="381"/>
                </a:lnTo>
                <a:lnTo>
                  <a:pt x="172" y="379"/>
                </a:lnTo>
                <a:lnTo>
                  <a:pt x="170" y="374"/>
                </a:lnTo>
                <a:lnTo>
                  <a:pt x="168" y="374"/>
                </a:lnTo>
                <a:lnTo>
                  <a:pt x="168" y="245"/>
                </a:lnTo>
                <a:lnTo>
                  <a:pt x="165" y="243"/>
                </a:lnTo>
                <a:lnTo>
                  <a:pt x="163" y="243"/>
                </a:lnTo>
                <a:lnTo>
                  <a:pt x="163" y="146"/>
                </a:lnTo>
                <a:lnTo>
                  <a:pt x="160" y="146"/>
                </a:lnTo>
                <a:lnTo>
                  <a:pt x="160" y="65"/>
                </a:lnTo>
                <a:lnTo>
                  <a:pt x="160" y="63"/>
                </a:lnTo>
                <a:lnTo>
                  <a:pt x="158" y="63"/>
                </a:lnTo>
                <a:lnTo>
                  <a:pt x="158" y="0"/>
                </a:lnTo>
                <a:lnTo>
                  <a:pt x="155" y="0"/>
                </a:lnTo>
                <a:lnTo>
                  <a:pt x="153" y="0"/>
                </a:lnTo>
                <a:lnTo>
                  <a:pt x="153" y="2"/>
                </a:lnTo>
                <a:lnTo>
                  <a:pt x="153" y="63"/>
                </a:lnTo>
                <a:lnTo>
                  <a:pt x="151" y="65"/>
                </a:lnTo>
                <a:lnTo>
                  <a:pt x="151" y="146"/>
                </a:lnTo>
                <a:lnTo>
                  <a:pt x="148" y="146"/>
                </a:lnTo>
                <a:lnTo>
                  <a:pt x="148" y="243"/>
                </a:lnTo>
                <a:lnTo>
                  <a:pt x="146" y="245"/>
                </a:lnTo>
                <a:lnTo>
                  <a:pt x="146" y="374"/>
                </a:lnTo>
                <a:lnTo>
                  <a:pt x="143" y="374"/>
                </a:lnTo>
                <a:lnTo>
                  <a:pt x="141" y="379"/>
                </a:lnTo>
                <a:lnTo>
                  <a:pt x="141" y="384"/>
                </a:lnTo>
                <a:lnTo>
                  <a:pt x="138" y="386"/>
                </a:lnTo>
                <a:lnTo>
                  <a:pt x="136" y="391"/>
                </a:lnTo>
                <a:lnTo>
                  <a:pt x="131" y="393"/>
                </a:lnTo>
                <a:lnTo>
                  <a:pt x="129" y="396"/>
                </a:lnTo>
                <a:lnTo>
                  <a:pt x="124" y="398"/>
                </a:lnTo>
                <a:lnTo>
                  <a:pt x="121" y="401"/>
                </a:lnTo>
                <a:lnTo>
                  <a:pt x="117" y="401"/>
                </a:lnTo>
                <a:lnTo>
                  <a:pt x="105" y="403"/>
                </a:lnTo>
                <a:lnTo>
                  <a:pt x="97" y="403"/>
                </a:lnTo>
                <a:lnTo>
                  <a:pt x="92" y="405"/>
                </a:lnTo>
                <a:lnTo>
                  <a:pt x="80" y="413"/>
                </a:lnTo>
                <a:lnTo>
                  <a:pt x="80" y="418"/>
                </a:lnTo>
                <a:lnTo>
                  <a:pt x="80" y="420"/>
                </a:lnTo>
                <a:lnTo>
                  <a:pt x="85" y="420"/>
                </a:lnTo>
                <a:lnTo>
                  <a:pt x="95" y="425"/>
                </a:lnTo>
                <a:lnTo>
                  <a:pt x="100" y="425"/>
                </a:lnTo>
                <a:lnTo>
                  <a:pt x="102" y="425"/>
                </a:lnTo>
                <a:lnTo>
                  <a:pt x="107" y="427"/>
                </a:lnTo>
                <a:lnTo>
                  <a:pt x="112" y="427"/>
                </a:lnTo>
                <a:lnTo>
                  <a:pt x="119" y="427"/>
                </a:lnTo>
                <a:lnTo>
                  <a:pt x="124" y="427"/>
                </a:lnTo>
                <a:lnTo>
                  <a:pt x="129" y="427"/>
                </a:lnTo>
                <a:lnTo>
                  <a:pt x="126" y="430"/>
                </a:lnTo>
                <a:lnTo>
                  <a:pt x="121" y="430"/>
                </a:lnTo>
                <a:lnTo>
                  <a:pt x="119" y="430"/>
                </a:lnTo>
                <a:lnTo>
                  <a:pt x="119" y="432"/>
                </a:lnTo>
                <a:lnTo>
                  <a:pt x="119" y="439"/>
                </a:lnTo>
                <a:lnTo>
                  <a:pt x="119" y="449"/>
                </a:lnTo>
                <a:lnTo>
                  <a:pt x="119" y="459"/>
                </a:lnTo>
                <a:lnTo>
                  <a:pt x="119" y="469"/>
                </a:lnTo>
                <a:lnTo>
                  <a:pt x="119" y="478"/>
                </a:lnTo>
                <a:lnTo>
                  <a:pt x="119" y="481"/>
                </a:lnTo>
                <a:lnTo>
                  <a:pt x="121" y="481"/>
                </a:lnTo>
                <a:lnTo>
                  <a:pt x="124" y="483"/>
                </a:lnTo>
                <a:lnTo>
                  <a:pt x="129" y="483"/>
                </a:lnTo>
                <a:lnTo>
                  <a:pt x="131" y="483"/>
                </a:lnTo>
                <a:lnTo>
                  <a:pt x="131" y="486"/>
                </a:lnTo>
                <a:lnTo>
                  <a:pt x="119" y="486"/>
                </a:lnTo>
                <a:lnTo>
                  <a:pt x="100" y="486"/>
                </a:lnTo>
                <a:lnTo>
                  <a:pt x="83" y="488"/>
                </a:lnTo>
                <a:lnTo>
                  <a:pt x="73" y="490"/>
                </a:lnTo>
                <a:lnTo>
                  <a:pt x="66" y="490"/>
                </a:lnTo>
                <a:lnTo>
                  <a:pt x="66" y="495"/>
                </a:lnTo>
                <a:lnTo>
                  <a:pt x="68" y="498"/>
                </a:lnTo>
                <a:lnTo>
                  <a:pt x="75" y="498"/>
                </a:lnTo>
                <a:lnTo>
                  <a:pt x="88" y="500"/>
                </a:lnTo>
                <a:lnTo>
                  <a:pt x="105" y="500"/>
                </a:lnTo>
                <a:lnTo>
                  <a:pt x="124" y="500"/>
                </a:lnTo>
                <a:lnTo>
                  <a:pt x="131" y="500"/>
                </a:lnTo>
                <a:lnTo>
                  <a:pt x="131" y="505"/>
                </a:lnTo>
                <a:lnTo>
                  <a:pt x="121" y="507"/>
                </a:lnTo>
                <a:lnTo>
                  <a:pt x="107" y="507"/>
                </a:lnTo>
                <a:lnTo>
                  <a:pt x="95" y="507"/>
                </a:lnTo>
                <a:lnTo>
                  <a:pt x="88" y="510"/>
                </a:lnTo>
                <a:lnTo>
                  <a:pt x="88" y="520"/>
                </a:lnTo>
                <a:lnTo>
                  <a:pt x="85" y="520"/>
                </a:lnTo>
                <a:lnTo>
                  <a:pt x="80" y="520"/>
                </a:lnTo>
                <a:lnTo>
                  <a:pt x="75" y="520"/>
                </a:lnTo>
                <a:lnTo>
                  <a:pt x="73" y="520"/>
                </a:lnTo>
                <a:lnTo>
                  <a:pt x="78" y="1331"/>
                </a:lnTo>
                <a:lnTo>
                  <a:pt x="27" y="1333"/>
                </a:lnTo>
                <a:lnTo>
                  <a:pt x="27" y="1350"/>
                </a:lnTo>
                <a:lnTo>
                  <a:pt x="0" y="1353"/>
                </a:lnTo>
                <a:lnTo>
                  <a:pt x="0" y="1671"/>
                </a:lnTo>
                <a:lnTo>
                  <a:pt x="1279" y="1671"/>
                </a:lnTo>
                <a:lnTo>
                  <a:pt x="1279" y="1154"/>
                </a:lnTo>
                <a:close/>
                <a:moveTo>
                  <a:pt x="126" y="498"/>
                </a:moveTo>
                <a:lnTo>
                  <a:pt x="124" y="498"/>
                </a:lnTo>
                <a:lnTo>
                  <a:pt x="121" y="498"/>
                </a:lnTo>
                <a:lnTo>
                  <a:pt x="119" y="498"/>
                </a:lnTo>
                <a:lnTo>
                  <a:pt x="117" y="498"/>
                </a:lnTo>
                <a:lnTo>
                  <a:pt x="119" y="498"/>
                </a:lnTo>
                <a:lnTo>
                  <a:pt x="121" y="498"/>
                </a:lnTo>
                <a:lnTo>
                  <a:pt x="124" y="498"/>
                </a:lnTo>
                <a:lnTo>
                  <a:pt x="126" y="498"/>
                </a:lnTo>
                <a:lnTo>
                  <a:pt x="131" y="498"/>
                </a:lnTo>
                <a:lnTo>
                  <a:pt x="126" y="498"/>
                </a:lnTo>
                <a:close/>
                <a:moveTo>
                  <a:pt x="117" y="568"/>
                </a:moveTo>
                <a:lnTo>
                  <a:pt x="121" y="568"/>
                </a:lnTo>
                <a:lnTo>
                  <a:pt x="131" y="568"/>
                </a:lnTo>
                <a:lnTo>
                  <a:pt x="138" y="568"/>
                </a:lnTo>
                <a:lnTo>
                  <a:pt x="138" y="656"/>
                </a:lnTo>
                <a:lnTo>
                  <a:pt x="134" y="656"/>
                </a:lnTo>
                <a:lnTo>
                  <a:pt x="124" y="656"/>
                </a:lnTo>
                <a:lnTo>
                  <a:pt x="119" y="656"/>
                </a:lnTo>
                <a:lnTo>
                  <a:pt x="117" y="568"/>
                </a:lnTo>
                <a:close/>
                <a:moveTo>
                  <a:pt x="119" y="673"/>
                </a:moveTo>
                <a:lnTo>
                  <a:pt x="126" y="673"/>
                </a:lnTo>
                <a:lnTo>
                  <a:pt x="136" y="673"/>
                </a:lnTo>
                <a:lnTo>
                  <a:pt x="138" y="673"/>
                </a:lnTo>
                <a:lnTo>
                  <a:pt x="138" y="799"/>
                </a:lnTo>
                <a:lnTo>
                  <a:pt x="136" y="799"/>
                </a:lnTo>
                <a:lnTo>
                  <a:pt x="126" y="799"/>
                </a:lnTo>
                <a:lnTo>
                  <a:pt x="119" y="799"/>
                </a:lnTo>
                <a:lnTo>
                  <a:pt x="119" y="673"/>
                </a:lnTo>
                <a:close/>
                <a:moveTo>
                  <a:pt x="119" y="814"/>
                </a:moveTo>
                <a:lnTo>
                  <a:pt x="124" y="814"/>
                </a:lnTo>
                <a:lnTo>
                  <a:pt x="136" y="814"/>
                </a:lnTo>
                <a:lnTo>
                  <a:pt x="141" y="814"/>
                </a:lnTo>
                <a:lnTo>
                  <a:pt x="141" y="937"/>
                </a:lnTo>
                <a:lnTo>
                  <a:pt x="136" y="937"/>
                </a:lnTo>
                <a:lnTo>
                  <a:pt x="129" y="937"/>
                </a:lnTo>
                <a:lnTo>
                  <a:pt x="119" y="937"/>
                </a:lnTo>
                <a:lnTo>
                  <a:pt x="119" y="814"/>
                </a:lnTo>
                <a:close/>
                <a:moveTo>
                  <a:pt x="119" y="957"/>
                </a:moveTo>
                <a:lnTo>
                  <a:pt x="126" y="957"/>
                </a:lnTo>
                <a:lnTo>
                  <a:pt x="136" y="957"/>
                </a:lnTo>
                <a:lnTo>
                  <a:pt x="141" y="957"/>
                </a:lnTo>
                <a:lnTo>
                  <a:pt x="141" y="1071"/>
                </a:lnTo>
                <a:lnTo>
                  <a:pt x="138" y="1071"/>
                </a:lnTo>
                <a:lnTo>
                  <a:pt x="129" y="1071"/>
                </a:lnTo>
                <a:lnTo>
                  <a:pt x="121" y="1073"/>
                </a:lnTo>
                <a:lnTo>
                  <a:pt x="119" y="957"/>
                </a:lnTo>
                <a:close/>
                <a:moveTo>
                  <a:pt x="129" y="1185"/>
                </a:moveTo>
                <a:lnTo>
                  <a:pt x="121" y="1188"/>
                </a:lnTo>
                <a:lnTo>
                  <a:pt x="121" y="1095"/>
                </a:lnTo>
                <a:lnTo>
                  <a:pt x="126" y="1095"/>
                </a:lnTo>
                <a:lnTo>
                  <a:pt x="136" y="1095"/>
                </a:lnTo>
                <a:lnTo>
                  <a:pt x="141" y="1095"/>
                </a:lnTo>
                <a:lnTo>
                  <a:pt x="141" y="1185"/>
                </a:lnTo>
                <a:lnTo>
                  <a:pt x="129" y="1185"/>
                </a:lnTo>
                <a:close/>
                <a:moveTo>
                  <a:pt x="182" y="568"/>
                </a:moveTo>
                <a:lnTo>
                  <a:pt x="189" y="568"/>
                </a:lnTo>
                <a:lnTo>
                  <a:pt x="197" y="568"/>
                </a:lnTo>
                <a:lnTo>
                  <a:pt x="197" y="656"/>
                </a:lnTo>
                <a:lnTo>
                  <a:pt x="194" y="656"/>
                </a:lnTo>
                <a:lnTo>
                  <a:pt x="182" y="656"/>
                </a:lnTo>
                <a:lnTo>
                  <a:pt x="182" y="568"/>
                </a:lnTo>
                <a:close/>
                <a:moveTo>
                  <a:pt x="182" y="673"/>
                </a:moveTo>
                <a:lnTo>
                  <a:pt x="189" y="673"/>
                </a:lnTo>
                <a:lnTo>
                  <a:pt x="197" y="673"/>
                </a:lnTo>
                <a:lnTo>
                  <a:pt x="199" y="799"/>
                </a:lnTo>
                <a:lnTo>
                  <a:pt x="189" y="799"/>
                </a:lnTo>
                <a:lnTo>
                  <a:pt x="182" y="799"/>
                </a:lnTo>
                <a:lnTo>
                  <a:pt x="182" y="673"/>
                </a:lnTo>
                <a:close/>
                <a:moveTo>
                  <a:pt x="182" y="814"/>
                </a:moveTo>
                <a:lnTo>
                  <a:pt x="194" y="814"/>
                </a:lnTo>
                <a:lnTo>
                  <a:pt x="199" y="814"/>
                </a:lnTo>
                <a:lnTo>
                  <a:pt x="199" y="937"/>
                </a:lnTo>
                <a:lnTo>
                  <a:pt x="192" y="937"/>
                </a:lnTo>
                <a:lnTo>
                  <a:pt x="184" y="937"/>
                </a:lnTo>
                <a:lnTo>
                  <a:pt x="182" y="814"/>
                </a:lnTo>
                <a:close/>
                <a:moveTo>
                  <a:pt x="184" y="957"/>
                </a:moveTo>
                <a:lnTo>
                  <a:pt x="194" y="957"/>
                </a:lnTo>
                <a:lnTo>
                  <a:pt x="199" y="957"/>
                </a:lnTo>
                <a:lnTo>
                  <a:pt x="199" y="1071"/>
                </a:lnTo>
                <a:lnTo>
                  <a:pt x="192" y="1071"/>
                </a:lnTo>
                <a:lnTo>
                  <a:pt x="184" y="1071"/>
                </a:lnTo>
                <a:lnTo>
                  <a:pt x="184" y="957"/>
                </a:lnTo>
                <a:close/>
                <a:moveTo>
                  <a:pt x="199" y="1188"/>
                </a:moveTo>
                <a:lnTo>
                  <a:pt x="184" y="1185"/>
                </a:lnTo>
                <a:lnTo>
                  <a:pt x="184" y="1098"/>
                </a:lnTo>
                <a:lnTo>
                  <a:pt x="197" y="1098"/>
                </a:lnTo>
                <a:lnTo>
                  <a:pt x="199" y="1098"/>
                </a:lnTo>
                <a:lnTo>
                  <a:pt x="201" y="1188"/>
                </a:lnTo>
                <a:lnTo>
                  <a:pt x="199" y="1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1753" name="矩形 62"/>
          <p:cNvSpPr>
            <a:spLocks noChangeArrowheads="1"/>
          </p:cNvSpPr>
          <p:nvPr/>
        </p:nvSpPr>
        <p:spPr bwMode="auto">
          <a:xfrm>
            <a:off x="1452563" y="1023938"/>
            <a:ext cx="9286875" cy="2176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3100">
              <a:solidFill>
                <a:srgbClr val="000000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1754" name="矩形 10"/>
          <p:cNvSpPr>
            <a:spLocks noChangeArrowheads="1"/>
          </p:cNvSpPr>
          <p:nvPr/>
        </p:nvSpPr>
        <p:spPr bwMode="auto">
          <a:xfrm>
            <a:off x="1758950" y="1454150"/>
            <a:ext cx="804068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1755" name="矩形 11"/>
          <p:cNvSpPr>
            <a:spLocks noChangeArrowheads="1"/>
          </p:cNvSpPr>
          <p:nvPr/>
        </p:nvSpPr>
        <p:spPr bwMode="auto">
          <a:xfrm>
            <a:off x="1758950" y="2262188"/>
            <a:ext cx="804068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  <p:transition spd="slow"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32771" name="Freeform 6"/>
          <p:cNvSpPr>
            <a:spLocks noChangeAspect="1" noEditPoints="1"/>
          </p:cNvSpPr>
          <p:nvPr/>
        </p:nvSpPr>
        <p:spPr bwMode="auto">
          <a:xfrm rot="5400000">
            <a:off x="2790825" y="2706688"/>
            <a:ext cx="6221413" cy="7920037"/>
          </a:xfrm>
          <a:custGeom>
            <a:gdLst>
              <a:gd fmla="*/ 2147483646 w 2894" name="T0"/>
              <a:gd fmla="*/ 2147483646 h 3686" name="T1"/>
              <a:gd fmla="*/ 2147483646 w 2894" name="T2"/>
              <a:gd fmla="*/ 2147483646 h 3686" name="T3"/>
              <a:gd fmla="*/ 2147483646 w 2894" name="T4"/>
              <a:gd fmla="*/ 2147483646 h 3686" name="T5"/>
              <a:gd fmla="*/ 2147483646 w 2894" name="T6"/>
              <a:gd fmla="*/ 2147483646 h 3686" name="T7"/>
              <a:gd fmla="*/ 2147483646 w 2894" name="T8"/>
              <a:gd fmla="*/ 2147483646 h 3686" name="T9"/>
              <a:gd fmla="*/ 2147483646 w 2894" name="T10"/>
              <a:gd fmla="*/ 2147483646 h 3686" name="T11"/>
              <a:gd fmla="*/ 2147483646 w 2894" name="T12"/>
              <a:gd fmla="*/ 2147483646 h 3686" name="T13"/>
              <a:gd fmla="*/ 2147483646 w 2894" name="T14"/>
              <a:gd fmla="*/ 2147483646 h 3686" name="T15"/>
              <a:gd fmla="*/ 2147483646 w 2894" name="T16"/>
              <a:gd fmla="*/ 2147483646 h 3686" name="T17"/>
              <a:gd fmla="*/ 2147483646 w 2894" name="T18"/>
              <a:gd fmla="*/ 2147483646 h 3686" name="T19"/>
              <a:gd fmla="*/ 2147483646 w 2894" name="T20"/>
              <a:gd fmla="*/ 2147483646 h 3686" name="T21"/>
              <a:gd fmla="*/ 2147483646 w 2894" name="T22"/>
              <a:gd fmla="*/ 2147483646 h 3686" name="T23"/>
              <a:gd fmla="*/ 2147483646 w 2894" name="T24"/>
              <a:gd fmla="*/ 2147483646 h 3686" name="T25"/>
              <a:gd fmla="*/ 2147483646 w 2894" name="T26"/>
              <a:gd fmla="*/ 2147483646 h 3686" name="T27"/>
              <a:gd fmla="*/ 2147483646 w 2894" name="T28"/>
              <a:gd fmla="*/ 2147483646 h 3686" name="T29"/>
              <a:gd fmla="*/ 2147483646 w 2894" name="T30"/>
              <a:gd fmla="*/ 2147483646 h 3686" name="T31"/>
              <a:gd fmla="*/ 2147483646 w 2894" name="T32"/>
              <a:gd fmla="*/ 2147483646 h 3686" name="T33"/>
              <a:gd fmla="*/ 2147483646 w 2894" name="T34"/>
              <a:gd fmla="*/ 2147483646 h 3686" name="T35"/>
              <a:gd fmla="*/ 2147483646 w 2894" name="T36"/>
              <a:gd fmla="*/ 2147483646 h 3686" name="T37"/>
              <a:gd fmla="*/ 2147483646 w 2894" name="T38"/>
              <a:gd fmla="*/ 2147483646 h 3686" name="T39"/>
              <a:gd fmla="*/ 2147483646 w 2894" name="T40"/>
              <a:gd fmla="*/ 2147483646 h 3686" name="T41"/>
              <a:gd fmla="*/ 2147483646 w 2894" name="T42"/>
              <a:gd fmla="*/ 2147483646 h 3686" name="T43"/>
              <a:gd fmla="*/ 2147483646 w 2894" name="T44"/>
              <a:gd fmla="*/ 2147483646 h 3686" name="T45"/>
              <a:gd fmla="*/ 2147483646 w 2894" name="T46"/>
              <a:gd fmla="*/ 2147483646 h 3686" name="T47"/>
              <a:gd fmla="*/ 2147483646 w 2894" name="T48"/>
              <a:gd fmla="*/ 2147483646 h 3686" name="T49"/>
              <a:gd fmla="*/ 2147483646 w 2894" name="T50"/>
              <a:gd fmla="*/ 2147483646 h 3686" name="T51"/>
              <a:gd fmla="*/ 2147483646 w 2894" name="T52"/>
              <a:gd fmla="*/ 2147483646 h 3686" name="T53"/>
              <a:gd fmla="*/ 2147483646 w 2894" name="T54"/>
              <a:gd fmla="*/ 2147483646 h 3686" name="T55"/>
              <a:gd fmla="*/ 2147483646 w 2894" name="T56"/>
              <a:gd fmla="*/ 2147483646 h 3686" name="T57"/>
              <a:gd fmla="*/ 2147483646 w 2894" name="T58"/>
              <a:gd fmla="*/ 2147483646 h 3686" name="T59"/>
              <a:gd fmla="*/ 2147483646 w 2894" name="T60"/>
              <a:gd fmla="*/ 2147483646 h 3686" name="T61"/>
              <a:gd fmla="*/ 2147483646 w 2894" name="T62"/>
              <a:gd fmla="*/ 2147483646 h 3686" name="T63"/>
              <a:gd fmla="*/ 2147483646 w 2894" name="T64"/>
              <a:gd fmla="*/ 2147483646 h 3686" name="T65"/>
              <a:gd fmla="*/ 2147483646 w 2894" name="T66"/>
              <a:gd fmla="*/ 2147483646 h 3686" name="T67"/>
              <a:gd fmla="*/ 2147483646 w 2894" name="T68"/>
              <a:gd fmla="*/ 2147483646 h 3686" name="T69"/>
              <a:gd fmla="*/ 2147483646 w 2894" name="T70"/>
              <a:gd fmla="*/ 2147483646 h 3686" name="T71"/>
              <a:gd fmla="*/ 2147483646 w 2894" name="T72"/>
              <a:gd fmla="*/ 2147483646 h 3686" name="T73"/>
              <a:gd fmla="*/ 2147483646 w 2894" name="T74"/>
              <a:gd fmla="*/ 2147483646 h 3686" name="T75"/>
              <a:gd fmla="*/ 2147483646 w 2894" name="T76"/>
              <a:gd fmla="*/ 2147483646 h 3686" name="T77"/>
              <a:gd fmla="*/ 2147483646 w 2894" name="T78"/>
              <a:gd fmla="*/ 2147483646 h 3686" name="T79"/>
              <a:gd fmla="*/ 2147483646 w 2894" name="T80"/>
              <a:gd fmla="*/ 2147483646 h 3686" name="T81"/>
              <a:gd fmla="*/ 2147483646 w 2894" name="T82"/>
              <a:gd fmla="*/ 2147483646 h 3686" name="T83"/>
              <a:gd fmla="*/ 2147483646 w 2894" name="T84"/>
              <a:gd fmla="*/ 2147483646 h 3686" name="T85"/>
              <a:gd fmla="*/ 2147483646 w 2894" name="T86"/>
              <a:gd fmla="*/ 2147483646 h 3686" name="T87"/>
              <a:gd fmla="*/ 2147483646 w 2894" name="T88"/>
              <a:gd fmla="*/ 2147483646 h 3686" name="T89"/>
              <a:gd fmla="*/ 2147483646 w 2894" name="T90"/>
              <a:gd fmla="*/ 2147483646 h 3686" name="T91"/>
              <a:gd fmla="*/ 2147483646 w 2894" name="T92"/>
              <a:gd fmla="*/ 2147483646 h 3686" name="T93"/>
              <a:gd fmla="*/ 2147483646 w 2894" name="T94"/>
              <a:gd fmla="*/ 2147483646 h 3686" name="T95"/>
              <a:gd fmla="*/ 2147483646 w 2894" name="T96"/>
              <a:gd fmla="*/ 2147483646 h 3686" name="T97"/>
              <a:gd fmla="*/ 2147483646 w 2894" name="T98"/>
              <a:gd fmla="*/ 2147483646 h 3686" name="T99"/>
              <a:gd fmla="*/ 2147483646 w 2894" name="T100"/>
              <a:gd fmla="*/ 2147483646 h 3686" name="T101"/>
              <a:gd fmla="*/ 2147483646 w 2894" name="T102"/>
              <a:gd fmla="*/ 2147483646 h 3686" name="T103"/>
              <a:gd fmla="*/ 2147483646 w 2894" name="T104"/>
              <a:gd fmla="*/ 2147483646 h 3686" name="T105"/>
              <a:gd fmla="*/ 2147483646 w 2894" name="T106"/>
              <a:gd fmla="*/ 2147483646 h 3686" name="T107"/>
              <a:gd fmla="*/ 2147483646 w 2894" name="T108"/>
              <a:gd fmla="*/ 2147483646 h 3686" name="T109"/>
              <a:gd fmla="*/ 2147483646 w 2894" name="T110"/>
              <a:gd fmla="*/ 2147483646 h 3686" name="T111"/>
              <a:gd fmla="*/ 2147483646 w 2894" name="T112"/>
              <a:gd fmla="*/ 2147483646 h 3686" name="T113"/>
              <a:gd fmla="*/ 2147483646 w 2894" name="T114"/>
              <a:gd fmla="*/ 2147483646 h 3686" name="T115"/>
              <a:gd fmla="*/ 2147483646 w 2894" name="T116"/>
              <a:gd fmla="*/ 2147483646 h 3686" name="T117"/>
              <a:gd fmla="*/ 2147483646 w 2894" name="T118"/>
              <a:gd fmla="*/ 2147483646 h 3686" name="T119"/>
              <a:gd fmla="*/ 2147483646 w 2894" name="T120"/>
              <a:gd fmla="*/ 2147483646 h 3686" name="T121"/>
              <a:gd fmla="*/ 2147483646 w 2894" name="T122"/>
              <a:gd fmla="*/ 2147483646 h 3686" name="T123"/>
              <a:gd fmla="*/ 2147483646 w 2894" name="T124"/>
              <a:gd fmla="*/ 2147483646 h 368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60000 65536" name="T183"/>
              <a:gd fmla="*/ 0 60000 65536" name="T184"/>
              <a:gd fmla="*/ 0 60000 65536" name="T185"/>
              <a:gd fmla="*/ 0 60000 65536" name="T186"/>
              <a:gd fmla="*/ 0 60000 65536" name="T187"/>
              <a:gd fmla="*/ 0 60000 65536" name="T188"/>
              <a:gd fmla="*/ 0 w 2894" name="T189"/>
              <a:gd fmla="*/ 0 h 3686" name="T190"/>
              <a:gd fmla="*/ 2894 w 2894" name="T191"/>
              <a:gd fmla="*/ 3686 h 3686" name="T192"/>
            </a:gdLst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b="T192" l="T189" r="T191" t="T190"/>
            <a:pathLst>
              <a:path h="3686" w="2894">
                <a:moveTo>
                  <a:pt x="2894" y="2050"/>
                </a:moveTo>
                <a:cubicBezTo>
                  <a:pt x="2604" y="1992"/>
                  <a:pt x="2604" y="1992"/>
                  <a:pt x="2604" y="1992"/>
                </a:cubicBezTo>
                <a:cubicBezTo>
                  <a:pt x="2605" y="1991"/>
                  <a:pt x="2607" y="1991"/>
                  <a:pt x="2608" y="1990"/>
                </a:cubicBezTo>
                <a:cubicBezTo>
                  <a:pt x="2608" y="1991"/>
                  <a:pt x="2609" y="1991"/>
                  <a:pt x="2609" y="1991"/>
                </a:cubicBezTo>
                <a:cubicBezTo>
                  <a:pt x="2611" y="1991"/>
                  <a:pt x="2614" y="1991"/>
                  <a:pt x="2617" y="1990"/>
                </a:cubicBezTo>
                <a:cubicBezTo>
                  <a:pt x="2629" y="1989"/>
                  <a:pt x="2637" y="1980"/>
                  <a:pt x="2637" y="1969"/>
                </a:cubicBezTo>
                <a:cubicBezTo>
                  <a:pt x="2642" y="1966"/>
                  <a:pt x="2646" y="1963"/>
                  <a:pt x="2649" y="1958"/>
                </a:cubicBezTo>
                <a:cubicBezTo>
                  <a:pt x="2654" y="1950"/>
                  <a:pt x="2653" y="1940"/>
                  <a:pt x="2648" y="1933"/>
                </a:cubicBezTo>
                <a:cubicBezTo>
                  <a:pt x="2647" y="1933"/>
                  <a:pt x="2647" y="1933"/>
                  <a:pt x="2647" y="1933"/>
                </a:cubicBezTo>
                <a:cubicBezTo>
                  <a:pt x="2663" y="1920"/>
                  <a:pt x="2662" y="1894"/>
                  <a:pt x="2642" y="1883"/>
                </a:cubicBezTo>
                <a:cubicBezTo>
                  <a:pt x="2641" y="1882"/>
                  <a:pt x="2641" y="1882"/>
                  <a:pt x="2640" y="1881"/>
                </a:cubicBezTo>
                <a:cubicBezTo>
                  <a:pt x="2640" y="1881"/>
                  <a:pt x="2639" y="1881"/>
                  <a:pt x="2639" y="1881"/>
                </a:cubicBezTo>
                <a:cubicBezTo>
                  <a:pt x="2639" y="1874"/>
                  <a:pt x="2635" y="1866"/>
                  <a:pt x="2628" y="1864"/>
                </a:cubicBezTo>
                <a:cubicBezTo>
                  <a:pt x="2627" y="1864"/>
                  <a:pt x="2627" y="1864"/>
                  <a:pt x="2627" y="1864"/>
                </a:cubicBezTo>
                <a:cubicBezTo>
                  <a:pt x="2618" y="1858"/>
                  <a:pt x="2609" y="1857"/>
                  <a:pt x="2599" y="1861"/>
                </a:cubicBezTo>
                <a:cubicBezTo>
                  <a:pt x="2589" y="1865"/>
                  <a:pt x="2583" y="1872"/>
                  <a:pt x="2580" y="1883"/>
                </a:cubicBezTo>
                <a:cubicBezTo>
                  <a:pt x="2580" y="1883"/>
                  <a:pt x="2580" y="1883"/>
                  <a:pt x="2579" y="1883"/>
                </a:cubicBezTo>
                <a:cubicBezTo>
                  <a:pt x="2565" y="1890"/>
                  <a:pt x="2551" y="1896"/>
                  <a:pt x="2536" y="1901"/>
                </a:cubicBezTo>
                <a:cubicBezTo>
                  <a:pt x="2537" y="1880"/>
                  <a:pt x="2537" y="1860"/>
                  <a:pt x="2537" y="1839"/>
                </a:cubicBezTo>
                <a:cubicBezTo>
                  <a:pt x="2537" y="1824"/>
                  <a:pt x="2537" y="1808"/>
                  <a:pt x="2536" y="1793"/>
                </a:cubicBezTo>
                <a:cubicBezTo>
                  <a:pt x="2541" y="1796"/>
                  <a:pt x="2547" y="1797"/>
                  <a:pt x="2553" y="1797"/>
                </a:cubicBezTo>
                <a:cubicBezTo>
                  <a:pt x="2566" y="1795"/>
                  <a:pt x="2575" y="1782"/>
                  <a:pt x="2573" y="1768"/>
                </a:cubicBezTo>
                <a:cubicBezTo>
                  <a:pt x="2572" y="1754"/>
                  <a:pt x="2559" y="1745"/>
                  <a:pt x="2546" y="1746"/>
                </a:cubicBezTo>
                <a:cubicBezTo>
                  <a:pt x="2541" y="1747"/>
                  <a:pt x="2537" y="1749"/>
                  <a:pt x="2534" y="1752"/>
                </a:cubicBezTo>
                <a:cubicBezTo>
                  <a:pt x="2534" y="1750"/>
                  <a:pt x="2534" y="1748"/>
                  <a:pt x="2534" y="1746"/>
                </a:cubicBezTo>
                <a:cubicBezTo>
                  <a:pt x="2537" y="1744"/>
                  <a:pt x="2541" y="1743"/>
                  <a:pt x="2545" y="1742"/>
                </a:cubicBezTo>
                <a:cubicBezTo>
                  <a:pt x="2561" y="1740"/>
                  <a:pt x="2575" y="1751"/>
                  <a:pt x="2578" y="1768"/>
                </a:cubicBezTo>
                <a:cubicBezTo>
                  <a:pt x="2580" y="1784"/>
                  <a:pt x="2569" y="1799"/>
                  <a:pt x="2553" y="1801"/>
                </a:cubicBezTo>
                <a:cubicBezTo>
                  <a:pt x="2549" y="1802"/>
                  <a:pt x="2544" y="1801"/>
                  <a:pt x="2540" y="1800"/>
                </a:cubicBezTo>
                <a:cubicBezTo>
                  <a:pt x="2544" y="1830"/>
                  <a:pt x="2544" y="1830"/>
                  <a:pt x="2544" y="1830"/>
                </a:cubicBezTo>
                <a:cubicBezTo>
                  <a:pt x="2573" y="1827"/>
                  <a:pt x="2608" y="1813"/>
                  <a:pt x="2604" y="1776"/>
                </a:cubicBezTo>
                <a:cubicBezTo>
                  <a:pt x="2665" y="1739"/>
                  <a:pt x="2657" y="1648"/>
                  <a:pt x="2587" y="1629"/>
                </a:cubicBezTo>
                <a:cubicBezTo>
                  <a:pt x="2582" y="1620"/>
                  <a:pt x="2576" y="1614"/>
                  <a:pt x="2568" y="1610"/>
                </a:cubicBezTo>
                <a:cubicBezTo>
                  <a:pt x="2570" y="1610"/>
                  <a:pt x="2572" y="1610"/>
                  <a:pt x="2573" y="1610"/>
                </a:cubicBezTo>
                <a:cubicBezTo>
                  <a:pt x="2579" y="1609"/>
                  <a:pt x="2583" y="1607"/>
                  <a:pt x="2587" y="1603"/>
                </a:cubicBezTo>
                <a:cubicBezTo>
                  <a:pt x="2587" y="1603"/>
                  <a:pt x="2587" y="1603"/>
                  <a:pt x="2588" y="1603"/>
                </a:cubicBezTo>
                <a:cubicBezTo>
                  <a:pt x="2590" y="1602"/>
                  <a:pt x="2591" y="1601"/>
                  <a:pt x="2593" y="1600"/>
                </a:cubicBezTo>
                <a:cubicBezTo>
                  <a:pt x="2601" y="1596"/>
                  <a:pt x="2604" y="1586"/>
                  <a:pt x="2601" y="1578"/>
                </a:cubicBezTo>
                <a:cubicBezTo>
                  <a:pt x="2604" y="1574"/>
                  <a:pt x="2605" y="1570"/>
                  <a:pt x="2606" y="1566"/>
                </a:cubicBezTo>
                <a:cubicBezTo>
                  <a:pt x="2606" y="1559"/>
                  <a:pt x="2602" y="1552"/>
                  <a:pt x="2596" y="1549"/>
                </a:cubicBezTo>
                <a:cubicBezTo>
                  <a:pt x="2596" y="1549"/>
                  <a:pt x="2596" y="1549"/>
                  <a:pt x="2596" y="1549"/>
                </a:cubicBezTo>
                <a:cubicBezTo>
                  <a:pt x="2599" y="1542"/>
                  <a:pt x="2599" y="1536"/>
                  <a:pt x="2597" y="1530"/>
                </a:cubicBezTo>
                <a:cubicBezTo>
                  <a:pt x="2599" y="1530"/>
                  <a:pt x="2602" y="1529"/>
                  <a:pt x="2605" y="1528"/>
                </a:cubicBezTo>
                <a:cubicBezTo>
                  <a:pt x="2607" y="1528"/>
                  <a:pt x="2608" y="1529"/>
                  <a:pt x="2610" y="1531"/>
                </a:cubicBezTo>
                <a:cubicBezTo>
                  <a:pt x="2618" y="1543"/>
                  <a:pt x="2630" y="1547"/>
                  <a:pt x="2643" y="1542"/>
                </a:cubicBezTo>
                <a:cubicBezTo>
                  <a:pt x="2652" y="1539"/>
                  <a:pt x="2659" y="1533"/>
                  <a:pt x="2664" y="1526"/>
                </a:cubicBezTo>
                <a:cubicBezTo>
                  <a:pt x="2665" y="1526"/>
                  <a:pt x="2665" y="1525"/>
                  <a:pt x="2665" y="1525"/>
                </a:cubicBezTo>
                <a:cubicBezTo>
                  <a:pt x="2668" y="1523"/>
                  <a:pt x="2671" y="1521"/>
                  <a:pt x="2673" y="1518"/>
                </a:cubicBezTo>
                <a:cubicBezTo>
                  <a:pt x="2686" y="1507"/>
                  <a:pt x="2688" y="1490"/>
                  <a:pt x="2679" y="1477"/>
                </a:cubicBezTo>
                <a:cubicBezTo>
                  <a:pt x="2683" y="1470"/>
                  <a:pt x="2684" y="1462"/>
                  <a:pt x="2683" y="1454"/>
                </a:cubicBezTo>
                <a:cubicBezTo>
                  <a:pt x="2682" y="1441"/>
                  <a:pt x="2672" y="1431"/>
                  <a:pt x="2661" y="1428"/>
                </a:cubicBezTo>
                <a:cubicBezTo>
                  <a:pt x="2661" y="1428"/>
                  <a:pt x="2660" y="1428"/>
                  <a:pt x="2660" y="1428"/>
                </a:cubicBezTo>
                <a:cubicBezTo>
                  <a:pt x="2667" y="1399"/>
                  <a:pt x="2644" y="1372"/>
                  <a:pt x="2613" y="1376"/>
                </a:cubicBezTo>
                <a:cubicBezTo>
                  <a:pt x="2611" y="1376"/>
                  <a:pt x="2610" y="1376"/>
                  <a:pt x="2608" y="1376"/>
                </a:cubicBezTo>
                <a:cubicBezTo>
                  <a:pt x="2608" y="1376"/>
                  <a:pt x="2608" y="1376"/>
                  <a:pt x="2608" y="1376"/>
                </a:cubicBezTo>
                <a:cubicBezTo>
                  <a:pt x="2608" y="1376"/>
                  <a:pt x="2607" y="1375"/>
                  <a:pt x="2607" y="1375"/>
                </a:cubicBezTo>
                <a:cubicBezTo>
                  <a:pt x="2645" y="1355"/>
                  <a:pt x="2645" y="1355"/>
                  <a:pt x="2645" y="1355"/>
                </a:cubicBezTo>
                <a:cubicBezTo>
                  <a:pt x="2712" y="1217"/>
                  <a:pt x="2712" y="1217"/>
                  <a:pt x="2712" y="1217"/>
                </a:cubicBezTo>
                <a:cubicBezTo>
                  <a:pt x="2560" y="1193"/>
                  <a:pt x="2560" y="1193"/>
                  <a:pt x="2560" y="1193"/>
                </a:cubicBezTo>
                <a:cubicBezTo>
                  <a:pt x="2482" y="1234"/>
                  <a:pt x="2482" y="1234"/>
                  <a:pt x="2482" y="1234"/>
                </a:cubicBezTo>
                <a:cubicBezTo>
                  <a:pt x="2608" y="1137"/>
                  <a:pt x="2608" y="1137"/>
                  <a:pt x="2608" y="1137"/>
                </a:cubicBezTo>
                <a:cubicBezTo>
                  <a:pt x="2584" y="1106"/>
                  <a:pt x="2584" y="1106"/>
                  <a:pt x="2584" y="1106"/>
                </a:cubicBezTo>
                <a:cubicBezTo>
                  <a:pt x="2613" y="1084"/>
                  <a:pt x="2613" y="1084"/>
                  <a:pt x="2613" y="1084"/>
                </a:cubicBezTo>
                <a:cubicBezTo>
                  <a:pt x="2599" y="1065"/>
                  <a:pt x="2599" y="1065"/>
                  <a:pt x="2599" y="1065"/>
                </a:cubicBezTo>
                <a:cubicBezTo>
                  <a:pt x="2624" y="1046"/>
                  <a:pt x="2624" y="1046"/>
                  <a:pt x="2624" y="1046"/>
                </a:cubicBezTo>
                <a:cubicBezTo>
                  <a:pt x="2529" y="922"/>
                  <a:pt x="2529" y="922"/>
                  <a:pt x="2529" y="922"/>
                </a:cubicBezTo>
                <a:cubicBezTo>
                  <a:pt x="2504" y="942"/>
                  <a:pt x="2504" y="942"/>
                  <a:pt x="2504" y="942"/>
                </a:cubicBezTo>
                <a:cubicBezTo>
                  <a:pt x="2489" y="922"/>
                  <a:pt x="2489" y="922"/>
                  <a:pt x="2489" y="922"/>
                </a:cubicBezTo>
                <a:cubicBezTo>
                  <a:pt x="2460" y="944"/>
                  <a:pt x="2460" y="944"/>
                  <a:pt x="2460" y="944"/>
                </a:cubicBezTo>
                <a:cubicBezTo>
                  <a:pt x="2445" y="925"/>
                  <a:pt x="2445" y="925"/>
                  <a:pt x="2445" y="925"/>
                </a:cubicBezTo>
                <a:cubicBezTo>
                  <a:pt x="2309" y="1030"/>
                  <a:pt x="2309" y="1030"/>
                  <a:pt x="2309" y="1030"/>
                </a:cubicBezTo>
                <a:cubicBezTo>
                  <a:pt x="2630" y="698"/>
                  <a:pt x="2630" y="698"/>
                  <a:pt x="2630" y="698"/>
                </a:cubicBezTo>
                <a:cubicBezTo>
                  <a:pt x="2498" y="570"/>
                  <a:pt x="2498" y="570"/>
                  <a:pt x="2498" y="570"/>
                </a:cubicBezTo>
                <a:cubicBezTo>
                  <a:pt x="2109" y="974"/>
                  <a:pt x="2109" y="974"/>
                  <a:pt x="2109" y="974"/>
                </a:cubicBezTo>
                <a:cubicBezTo>
                  <a:pt x="2085" y="955"/>
                  <a:pt x="2060" y="938"/>
                  <a:pt x="2035" y="922"/>
                </a:cubicBezTo>
                <a:cubicBezTo>
                  <a:pt x="2035" y="921"/>
                  <a:pt x="2035" y="921"/>
                  <a:pt x="2035" y="921"/>
                </a:cubicBezTo>
                <a:cubicBezTo>
                  <a:pt x="2037" y="917"/>
                  <a:pt x="2038" y="913"/>
                  <a:pt x="2040" y="909"/>
                </a:cubicBezTo>
                <a:cubicBezTo>
                  <a:pt x="2040" y="909"/>
                  <a:pt x="2041" y="909"/>
                  <a:pt x="2042" y="908"/>
                </a:cubicBezTo>
                <a:cubicBezTo>
                  <a:pt x="2054" y="903"/>
                  <a:pt x="2068" y="907"/>
                  <a:pt x="2080" y="904"/>
                </a:cubicBezTo>
                <a:cubicBezTo>
                  <a:pt x="2088" y="902"/>
                  <a:pt x="2095" y="899"/>
                  <a:pt x="2101" y="895"/>
                </a:cubicBezTo>
                <a:cubicBezTo>
                  <a:pt x="2101" y="895"/>
                  <a:pt x="2102" y="895"/>
                  <a:pt x="2102" y="895"/>
                </a:cubicBezTo>
                <a:cubicBezTo>
                  <a:pt x="2106" y="897"/>
                  <a:pt x="2110" y="899"/>
                  <a:pt x="2116" y="900"/>
                </a:cubicBezTo>
                <a:cubicBezTo>
                  <a:pt x="2124" y="902"/>
                  <a:pt x="2132" y="899"/>
                  <a:pt x="2138" y="893"/>
                </a:cubicBezTo>
                <a:cubicBezTo>
                  <a:pt x="2140" y="892"/>
                  <a:pt x="2142" y="893"/>
                  <a:pt x="2144" y="894"/>
                </a:cubicBezTo>
                <a:cubicBezTo>
                  <a:pt x="2156" y="902"/>
                  <a:pt x="2168" y="900"/>
                  <a:pt x="2179" y="891"/>
                </a:cubicBezTo>
                <a:cubicBezTo>
                  <a:pt x="2186" y="885"/>
                  <a:pt x="2190" y="876"/>
                  <a:pt x="2192" y="867"/>
                </a:cubicBezTo>
                <a:cubicBezTo>
                  <a:pt x="2192" y="867"/>
                  <a:pt x="2192" y="867"/>
                  <a:pt x="2193" y="867"/>
                </a:cubicBezTo>
                <a:cubicBezTo>
                  <a:pt x="2195" y="864"/>
                  <a:pt x="2196" y="860"/>
                  <a:pt x="2197" y="857"/>
                </a:cubicBezTo>
                <a:cubicBezTo>
                  <a:pt x="2205" y="842"/>
                  <a:pt x="2199" y="825"/>
                  <a:pt x="2186" y="816"/>
                </a:cubicBezTo>
                <a:cubicBezTo>
                  <a:pt x="2187" y="809"/>
                  <a:pt x="2185" y="801"/>
                  <a:pt x="2181" y="794"/>
                </a:cubicBezTo>
                <a:cubicBezTo>
                  <a:pt x="2174" y="783"/>
                  <a:pt x="2162" y="777"/>
                  <a:pt x="2150" y="779"/>
                </a:cubicBezTo>
                <a:cubicBezTo>
                  <a:pt x="2150" y="779"/>
                  <a:pt x="2150" y="779"/>
                  <a:pt x="2149" y="779"/>
                </a:cubicBezTo>
                <a:cubicBezTo>
                  <a:pt x="2145" y="750"/>
                  <a:pt x="2112" y="734"/>
                  <a:pt x="2085" y="750"/>
                </a:cubicBezTo>
                <a:cubicBezTo>
                  <a:pt x="2084" y="751"/>
                  <a:pt x="2082" y="751"/>
                  <a:pt x="2081" y="752"/>
                </a:cubicBezTo>
                <a:cubicBezTo>
                  <a:pt x="2081" y="752"/>
                  <a:pt x="2081" y="752"/>
                  <a:pt x="2081" y="752"/>
                </a:cubicBezTo>
                <a:cubicBezTo>
                  <a:pt x="2072" y="748"/>
                  <a:pt x="2059" y="747"/>
                  <a:pt x="2052" y="754"/>
                </a:cubicBezTo>
                <a:cubicBezTo>
                  <a:pt x="2051" y="755"/>
                  <a:pt x="2051" y="755"/>
                  <a:pt x="2051" y="756"/>
                </a:cubicBezTo>
                <a:cubicBezTo>
                  <a:pt x="2038" y="762"/>
                  <a:pt x="2030" y="772"/>
                  <a:pt x="2028" y="787"/>
                </a:cubicBezTo>
                <a:cubicBezTo>
                  <a:pt x="2025" y="802"/>
                  <a:pt x="2030" y="815"/>
                  <a:pt x="2041" y="825"/>
                </a:cubicBezTo>
                <a:cubicBezTo>
                  <a:pt x="2041" y="826"/>
                  <a:pt x="2041" y="826"/>
                  <a:pt x="2041" y="827"/>
                </a:cubicBezTo>
                <a:cubicBezTo>
                  <a:pt x="2039" y="850"/>
                  <a:pt x="2036" y="873"/>
                  <a:pt x="2031" y="896"/>
                </a:cubicBezTo>
                <a:cubicBezTo>
                  <a:pt x="2029" y="899"/>
                  <a:pt x="2025" y="900"/>
                  <a:pt x="2021" y="903"/>
                </a:cubicBezTo>
                <a:cubicBezTo>
                  <a:pt x="2018" y="905"/>
                  <a:pt x="2015" y="907"/>
                  <a:pt x="2014" y="909"/>
                </a:cubicBezTo>
                <a:cubicBezTo>
                  <a:pt x="2002" y="902"/>
                  <a:pt x="1990" y="895"/>
                  <a:pt x="1978" y="888"/>
                </a:cubicBezTo>
                <a:cubicBezTo>
                  <a:pt x="1982" y="885"/>
                  <a:pt x="1986" y="882"/>
                  <a:pt x="1988" y="877"/>
                </a:cubicBezTo>
                <a:cubicBezTo>
                  <a:pt x="1994" y="865"/>
                  <a:pt x="1988" y="850"/>
                  <a:pt x="1976" y="844"/>
                </a:cubicBezTo>
                <a:cubicBezTo>
                  <a:pt x="1963" y="838"/>
                  <a:pt x="1948" y="843"/>
                  <a:pt x="1942" y="855"/>
                </a:cubicBezTo>
                <a:cubicBezTo>
                  <a:pt x="1940" y="859"/>
                  <a:pt x="1940" y="864"/>
                  <a:pt x="1940" y="868"/>
                </a:cubicBezTo>
                <a:cubicBezTo>
                  <a:pt x="1939" y="867"/>
                  <a:pt x="1937" y="866"/>
                  <a:pt x="1936" y="866"/>
                </a:cubicBezTo>
                <a:cubicBezTo>
                  <a:pt x="1936" y="861"/>
                  <a:pt x="1936" y="857"/>
                  <a:pt x="1938" y="853"/>
                </a:cubicBezTo>
                <a:cubicBezTo>
                  <a:pt x="1945" y="839"/>
                  <a:pt x="1963" y="833"/>
                  <a:pt x="1978" y="840"/>
                </a:cubicBezTo>
                <a:cubicBezTo>
                  <a:pt x="1992" y="847"/>
                  <a:pt x="1998" y="863"/>
                  <a:pt x="1993" y="877"/>
                </a:cubicBezTo>
                <a:cubicBezTo>
                  <a:pt x="1993" y="877"/>
                  <a:pt x="1993" y="878"/>
                  <a:pt x="1992" y="879"/>
                </a:cubicBezTo>
                <a:cubicBezTo>
                  <a:pt x="1992" y="879"/>
                  <a:pt x="1992" y="879"/>
                  <a:pt x="1992" y="879"/>
                </a:cubicBezTo>
                <a:cubicBezTo>
                  <a:pt x="1990" y="883"/>
                  <a:pt x="1987" y="886"/>
                  <a:pt x="1984" y="889"/>
                </a:cubicBezTo>
                <a:cubicBezTo>
                  <a:pt x="1998" y="896"/>
                  <a:pt x="1998" y="896"/>
                  <a:pt x="1998" y="896"/>
                </a:cubicBezTo>
                <a:cubicBezTo>
                  <a:pt x="1999" y="895"/>
                  <a:pt x="1999" y="894"/>
                  <a:pt x="2000" y="893"/>
                </a:cubicBezTo>
                <a:cubicBezTo>
                  <a:pt x="2005" y="895"/>
                  <a:pt x="2008" y="891"/>
                  <a:pt x="2011" y="884"/>
                </a:cubicBezTo>
                <a:cubicBezTo>
                  <a:pt x="2014" y="877"/>
                  <a:pt x="2008" y="874"/>
                  <a:pt x="2008" y="874"/>
                </a:cubicBezTo>
                <a:cubicBezTo>
                  <a:pt x="2008" y="874"/>
                  <a:pt x="2008" y="874"/>
                  <a:pt x="2008" y="874"/>
                </a:cubicBezTo>
                <a:cubicBezTo>
                  <a:pt x="2013" y="855"/>
                  <a:pt x="2012" y="835"/>
                  <a:pt x="1998" y="820"/>
                </a:cubicBezTo>
                <a:cubicBezTo>
                  <a:pt x="2002" y="747"/>
                  <a:pt x="1917" y="711"/>
                  <a:pt x="1863" y="758"/>
                </a:cubicBezTo>
                <a:cubicBezTo>
                  <a:pt x="1830" y="742"/>
                  <a:pt x="1805" y="771"/>
                  <a:pt x="1793" y="797"/>
                </a:cubicBezTo>
                <a:cubicBezTo>
                  <a:pt x="1821" y="811"/>
                  <a:pt x="1821" y="811"/>
                  <a:pt x="1821" y="811"/>
                </a:cubicBezTo>
                <a:cubicBezTo>
                  <a:pt x="1821" y="806"/>
                  <a:pt x="1822" y="802"/>
                  <a:pt x="1823" y="798"/>
                </a:cubicBezTo>
                <a:cubicBezTo>
                  <a:pt x="1830" y="784"/>
                  <a:pt x="1848" y="778"/>
                  <a:pt x="1863" y="785"/>
                </a:cubicBezTo>
                <a:cubicBezTo>
                  <a:pt x="1878" y="792"/>
                  <a:pt x="1884" y="810"/>
                  <a:pt x="1877" y="824"/>
                </a:cubicBezTo>
                <a:cubicBezTo>
                  <a:pt x="1875" y="828"/>
                  <a:pt x="1873" y="831"/>
                  <a:pt x="1869" y="834"/>
                </a:cubicBezTo>
                <a:cubicBezTo>
                  <a:pt x="1902" y="849"/>
                  <a:pt x="1902" y="849"/>
                  <a:pt x="1902" y="849"/>
                </a:cubicBezTo>
                <a:cubicBezTo>
                  <a:pt x="1889" y="844"/>
                  <a:pt x="1876" y="838"/>
                  <a:pt x="1863" y="833"/>
                </a:cubicBezTo>
                <a:cubicBezTo>
                  <a:pt x="1867" y="830"/>
                  <a:pt x="1871" y="827"/>
                  <a:pt x="1873" y="822"/>
                </a:cubicBezTo>
                <a:cubicBezTo>
                  <a:pt x="1879" y="810"/>
                  <a:pt x="1874" y="795"/>
                  <a:pt x="1861" y="789"/>
                </a:cubicBezTo>
                <a:cubicBezTo>
                  <a:pt x="1848" y="783"/>
                  <a:pt x="1833" y="788"/>
                  <a:pt x="1828" y="800"/>
                </a:cubicBezTo>
                <a:cubicBezTo>
                  <a:pt x="1825" y="806"/>
                  <a:pt x="1825" y="813"/>
                  <a:pt x="1827" y="818"/>
                </a:cubicBezTo>
                <a:cubicBezTo>
                  <a:pt x="1800" y="808"/>
                  <a:pt x="1772" y="799"/>
                  <a:pt x="1744" y="792"/>
                </a:cubicBezTo>
                <a:cubicBezTo>
                  <a:pt x="1822" y="264"/>
                  <a:pt x="1822" y="264"/>
                  <a:pt x="1822" y="264"/>
                </a:cubicBezTo>
                <a:cubicBezTo>
                  <a:pt x="1782" y="258"/>
                  <a:pt x="1782" y="258"/>
                  <a:pt x="1782" y="258"/>
                </a:cubicBezTo>
                <a:cubicBezTo>
                  <a:pt x="1787" y="224"/>
                  <a:pt x="1787" y="224"/>
                  <a:pt x="1787" y="224"/>
                </a:cubicBezTo>
                <a:cubicBezTo>
                  <a:pt x="1744" y="172"/>
                  <a:pt x="1744" y="172"/>
                  <a:pt x="1744" y="172"/>
                </a:cubicBezTo>
                <a:cubicBezTo>
                  <a:pt x="1687" y="209"/>
                  <a:pt x="1687" y="209"/>
                  <a:pt x="1687" y="209"/>
                </a:cubicBezTo>
                <a:cubicBezTo>
                  <a:pt x="1682" y="243"/>
                  <a:pt x="1682" y="243"/>
                  <a:pt x="1682" y="243"/>
                </a:cubicBezTo>
                <a:cubicBezTo>
                  <a:pt x="1642" y="237"/>
                  <a:pt x="1642" y="237"/>
                  <a:pt x="1642" y="237"/>
                </a:cubicBezTo>
                <a:cubicBezTo>
                  <a:pt x="1575" y="684"/>
                  <a:pt x="1575" y="684"/>
                  <a:pt x="1575" y="684"/>
                </a:cubicBezTo>
                <a:cubicBezTo>
                  <a:pt x="1571" y="0"/>
                  <a:pt x="1571" y="0"/>
                  <a:pt x="1571" y="0"/>
                </a:cubicBezTo>
                <a:cubicBezTo>
                  <a:pt x="1265" y="2"/>
                  <a:pt x="1265" y="2"/>
                  <a:pt x="1265" y="2"/>
                </a:cubicBezTo>
                <a:cubicBezTo>
                  <a:pt x="1269" y="766"/>
                  <a:pt x="1269" y="766"/>
                  <a:pt x="1269" y="766"/>
                </a:cubicBezTo>
                <a:cubicBezTo>
                  <a:pt x="1249" y="770"/>
                  <a:pt x="1229" y="774"/>
                  <a:pt x="1209" y="778"/>
                </a:cubicBezTo>
                <a:cubicBezTo>
                  <a:pt x="1209" y="778"/>
                  <a:pt x="1209" y="777"/>
                  <a:pt x="1208" y="776"/>
                </a:cubicBezTo>
                <a:cubicBezTo>
                  <a:pt x="1207" y="774"/>
                  <a:pt x="1206" y="771"/>
                  <a:pt x="1205" y="768"/>
                </a:cubicBezTo>
                <a:cubicBezTo>
                  <a:pt x="1205" y="768"/>
                  <a:pt x="1205" y="768"/>
                  <a:pt x="1205" y="767"/>
                </a:cubicBezTo>
                <a:cubicBezTo>
                  <a:pt x="1209" y="758"/>
                  <a:pt x="1218" y="753"/>
                  <a:pt x="1223" y="746"/>
                </a:cubicBezTo>
                <a:cubicBezTo>
                  <a:pt x="1225" y="741"/>
                  <a:pt x="1227" y="736"/>
                  <a:pt x="1229" y="731"/>
                </a:cubicBezTo>
                <a:cubicBezTo>
                  <a:pt x="1229" y="731"/>
                  <a:pt x="1229" y="730"/>
                  <a:pt x="1229" y="730"/>
                </a:cubicBezTo>
                <a:cubicBezTo>
                  <a:pt x="1232" y="730"/>
                  <a:pt x="1235" y="728"/>
                  <a:pt x="1239" y="726"/>
                </a:cubicBezTo>
                <a:cubicBezTo>
                  <a:pt x="1243" y="722"/>
                  <a:pt x="1246" y="717"/>
                  <a:pt x="1246" y="711"/>
                </a:cubicBezTo>
                <a:cubicBezTo>
                  <a:pt x="1247" y="710"/>
                  <a:pt x="1248" y="709"/>
                  <a:pt x="1249" y="709"/>
                </a:cubicBezTo>
                <a:cubicBezTo>
                  <a:pt x="1259" y="706"/>
                  <a:pt x="1265" y="700"/>
                  <a:pt x="1266" y="689"/>
                </a:cubicBezTo>
                <a:cubicBezTo>
                  <a:pt x="1266" y="683"/>
                  <a:pt x="1264" y="677"/>
                  <a:pt x="1260" y="671"/>
                </a:cubicBezTo>
                <a:cubicBezTo>
                  <a:pt x="1260" y="671"/>
                  <a:pt x="1260" y="671"/>
                  <a:pt x="1260" y="670"/>
                </a:cubicBezTo>
                <a:cubicBezTo>
                  <a:pt x="1260" y="668"/>
                  <a:pt x="1259" y="665"/>
                  <a:pt x="1258" y="663"/>
                </a:cubicBezTo>
                <a:cubicBezTo>
                  <a:pt x="1254" y="652"/>
                  <a:pt x="1243" y="646"/>
                  <a:pt x="1232" y="648"/>
                </a:cubicBezTo>
                <a:cubicBezTo>
                  <a:pt x="1228" y="644"/>
                  <a:pt x="1224" y="641"/>
                  <a:pt x="1218" y="640"/>
                </a:cubicBezTo>
                <a:cubicBezTo>
                  <a:pt x="1209" y="637"/>
                  <a:pt x="1200" y="641"/>
                  <a:pt x="1195" y="648"/>
                </a:cubicBezTo>
                <a:cubicBezTo>
                  <a:pt x="1195" y="648"/>
                  <a:pt x="1195" y="648"/>
                  <a:pt x="1195" y="648"/>
                </a:cubicBezTo>
                <a:cubicBezTo>
                  <a:pt x="1178" y="636"/>
                  <a:pt x="1153" y="644"/>
                  <a:pt x="1148" y="666"/>
                </a:cubicBezTo>
                <a:cubicBezTo>
                  <a:pt x="1147" y="667"/>
                  <a:pt x="1147" y="668"/>
                  <a:pt x="1147" y="669"/>
                </a:cubicBezTo>
                <a:cubicBezTo>
                  <a:pt x="1147" y="669"/>
                  <a:pt x="1147" y="669"/>
                  <a:pt x="1147" y="669"/>
                </a:cubicBezTo>
                <a:cubicBezTo>
                  <a:pt x="1140" y="671"/>
                  <a:pt x="1133" y="677"/>
                  <a:pt x="1133" y="685"/>
                </a:cubicBezTo>
                <a:cubicBezTo>
                  <a:pt x="1133" y="685"/>
                  <a:pt x="1133" y="685"/>
                  <a:pt x="1133" y="686"/>
                </a:cubicBezTo>
                <a:cubicBezTo>
                  <a:pt x="1130" y="695"/>
                  <a:pt x="1131" y="705"/>
                  <a:pt x="1137" y="713"/>
                </a:cubicBezTo>
                <a:cubicBezTo>
                  <a:pt x="1144" y="722"/>
                  <a:pt x="1153" y="726"/>
                  <a:pt x="1163" y="725"/>
                </a:cubicBezTo>
                <a:cubicBezTo>
                  <a:pt x="1164" y="726"/>
                  <a:pt x="1164" y="726"/>
                  <a:pt x="1164" y="726"/>
                </a:cubicBezTo>
                <a:cubicBezTo>
                  <a:pt x="1175" y="739"/>
                  <a:pt x="1185" y="753"/>
                  <a:pt x="1194" y="767"/>
                </a:cubicBezTo>
                <a:cubicBezTo>
                  <a:pt x="1194" y="769"/>
                  <a:pt x="1193" y="771"/>
                  <a:pt x="1192" y="775"/>
                </a:cubicBezTo>
                <a:cubicBezTo>
                  <a:pt x="1191" y="778"/>
                  <a:pt x="1191" y="780"/>
                  <a:pt x="1192" y="782"/>
                </a:cubicBezTo>
                <a:cubicBezTo>
                  <a:pt x="1180" y="785"/>
                  <a:pt x="1168" y="788"/>
                  <a:pt x="1156" y="791"/>
                </a:cubicBezTo>
                <a:cubicBezTo>
                  <a:pt x="1062" y="487"/>
                  <a:pt x="1062" y="487"/>
                  <a:pt x="1062" y="487"/>
                </a:cubicBezTo>
                <a:cubicBezTo>
                  <a:pt x="1005" y="434"/>
                  <a:pt x="1005" y="434"/>
                  <a:pt x="1005" y="434"/>
                </a:cubicBezTo>
                <a:cubicBezTo>
                  <a:pt x="903" y="466"/>
                  <a:pt x="903" y="466"/>
                  <a:pt x="903" y="466"/>
                </a:cubicBezTo>
                <a:cubicBezTo>
                  <a:pt x="887" y="541"/>
                  <a:pt x="887" y="541"/>
                  <a:pt x="887" y="541"/>
                </a:cubicBezTo>
                <a:cubicBezTo>
                  <a:pt x="955" y="760"/>
                  <a:pt x="955" y="760"/>
                  <a:pt x="955" y="760"/>
                </a:cubicBezTo>
                <a:cubicBezTo>
                  <a:pt x="752" y="368"/>
                  <a:pt x="752" y="368"/>
                  <a:pt x="752" y="368"/>
                </a:cubicBezTo>
                <a:cubicBezTo>
                  <a:pt x="732" y="379"/>
                  <a:pt x="732" y="379"/>
                  <a:pt x="732" y="379"/>
                </a:cubicBezTo>
                <a:cubicBezTo>
                  <a:pt x="712" y="340"/>
                  <a:pt x="712" y="340"/>
                  <a:pt x="712" y="340"/>
                </a:cubicBezTo>
                <a:cubicBezTo>
                  <a:pt x="696" y="348"/>
                  <a:pt x="696" y="348"/>
                  <a:pt x="696" y="348"/>
                </a:cubicBezTo>
                <a:cubicBezTo>
                  <a:pt x="676" y="311"/>
                  <a:pt x="676" y="311"/>
                  <a:pt x="676" y="311"/>
                </a:cubicBezTo>
                <a:cubicBezTo>
                  <a:pt x="569" y="366"/>
                  <a:pt x="569" y="366"/>
                  <a:pt x="569" y="366"/>
                </a:cubicBezTo>
                <a:cubicBezTo>
                  <a:pt x="589" y="403"/>
                  <a:pt x="589" y="403"/>
                  <a:pt x="589" y="403"/>
                </a:cubicBezTo>
                <a:cubicBezTo>
                  <a:pt x="572" y="412"/>
                  <a:pt x="572" y="412"/>
                  <a:pt x="572" y="412"/>
                </a:cubicBezTo>
                <a:cubicBezTo>
                  <a:pt x="593" y="451"/>
                  <a:pt x="593" y="451"/>
                  <a:pt x="593" y="451"/>
                </a:cubicBezTo>
                <a:cubicBezTo>
                  <a:pt x="576" y="459"/>
                  <a:pt x="576" y="459"/>
                  <a:pt x="576" y="459"/>
                </a:cubicBezTo>
                <a:cubicBezTo>
                  <a:pt x="753" y="801"/>
                  <a:pt x="753" y="801"/>
                  <a:pt x="753" y="801"/>
                </a:cubicBezTo>
                <a:cubicBezTo>
                  <a:pt x="748" y="798"/>
                  <a:pt x="742" y="796"/>
                  <a:pt x="736" y="795"/>
                </a:cubicBezTo>
                <a:cubicBezTo>
                  <a:pt x="736" y="795"/>
                  <a:pt x="736" y="795"/>
                  <a:pt x="736" y="794"/>
                </a:cubicBezTo>
                <a:cubicBezTo>
                  <a:pt x="732" y="792"/>
                  <a:pt x="728" y="790"/>
                  <a:pt x="724" y="789"/>
                </a:cubicBezTo>
                <a:cubicBezTo>
                  <a:pt x="706" y="781"/>
                  <a:pt x="686" y="788"/>
                  <a:pt x="677" y="803"/>
                </a:cubicBezTo>
                <a:cubicBezTo>
                  <a:pt x="668" y="803"/>
                  <a:pt x="659" y="805"/>
                  <a:pt x="651" y="810"/>
                </a:cubicBezTo>
                <a:cubicBezTo>
                  <a:pt x="638" y="818"/>
                  <a:pt x="632" y="833"/>
                  <a:pt x="634" y="847"/>
                </a:cubicBezTo>
                <a:cubicBezTo>
                  <a:pt x="634" y="847"/>
                  <a:pt x="634" y="847"/>
                  <a:pt x="634" y="847"/>
                </a:cubicBezTo>
                <a:cubicBezTo>
                  <a:pt x="601" y="854"/>
                  <a:pt x="582" y="892"/>
                  <a:pt x="602" y="923"/>
                </a:cubicBezTo>
                <a:cubicBezTo>
                  <a:pt x="603" y="925"/>
                  <a:pt x="604" y="927"/>
                  <a:pt x="605" y="928"/>
                </a:cubicBezTo>
                <a:cubicBezTo>
                  <a:pt x="605" y="928"/>
                  <a:pt x="605" y="928"/>
                  <a:pt x="605" y="928"/>
                </a:cubicBezTo>
                <a:cubicBezTo>
                  <a:pt x="600" y="939"/>
                  <a:pt x="600" y="954"/>
                  <a:pt x="608" y="962"/>
                </a:cubicBezTo>
                <a:cubicBezTo>
                  <a:pt x="609" y="963"/>
                  <a:pt x="609" y="963"/>
                  <a:pt x="610" y="964"/>
                </a:cubicBezTo>
                <a:cubicBezTo>
                  <a:pt x="611" y="966"/>
                  <a:pt x="613" y="968"/>
                  <a:pt x="614" y="971"/>
                </a:cubicBezTo>
                <a:cubicBezTo>
                  <a:pt x="613" y="974"/>
                  <a:pt x="613" y="978"/>
                  <a:pt x="614" y="981"/>
                </a:cubicBezTo>
                <a:cubicBezTo>
                  <a:pt x="614" y="981"/>
                  <a:pt x="614" y="981"/>
                  <a:pt x="614" y="981"/>
                </a:cubicBezTo>
                <a:cubicBezTo>
                  <a:pt x="596" y="986"/>
                  <a:pt x="588" y="1006"/>
                  <a:pt x="599" y="1022"/>
                </a:cubicBezTo>
                <a:cubicBezTo>
                  <a:pt x="600" y="1023"/>
                  <a:pt x="600" y="1024"/>
                  <a:pt x="601" y="1025"/>
                </a:cubicBezTo>
                <a:cubicBezTo>
                  <a:pt x="601" y="1025"/>
                  <a:pt x="601" y="1025"/>
                  <a:pt x="601" y="1025"/>
                </a:cubicBezTo>
                <a:cubicBezTo>
                  <a:pt x="598" y="1031"/>
                  <a:pt x="599" y="1038"/>
                  <a:pt x="603" y="1042"/>
                </a:cubicBezTo>
                <a:cubicBezTo>
                  <a:pt x="604" y="1043"/>
                  <a:pt x="604" y="1043"/>
                  <a:pt x="604" y="1043"/>
                </a:cubicBezTo>
                <a:cubicBezTo>
                  <a:pt x="609" y="1051"/>
                  <a:pt x="616" y="1055"/>
                  <a:pt x="625" y="1056"/>
                </a:cubicBezTo>
                <a:cubicBezTo>
                  <a:pt x="634" y="1056"/>
                  <a:pt x="642" y="1053"/>
                  <a:pt x="648" y="1045"/>
                </a:cubicBezTo>
                <a:cubicBezTo>
                  <a:pt x="648" y="1045"/>
                  <a:pt x="648" y="1045"/>
                  <a:pt x="648" y="1045"/>
                </a:cubicBezTo>
                <a:cubicBezTo>
                  <a:pt x="663" y="1045"/>
                  <a:pt x="677" y="1046"/>
                  <a:pt x="692" y="1048"/>
                </a:cubicBezTo>
                <a:cubicBezTo>
                  <a:pt x="693" y="1049"/>
                  <a:pt x="695" y="1051"/>
                  <a:pt x="696" y="1054"/>
                </a:cubicBezTo>
                <a:cubicBezTo>
                  <a:pt x="696" y="1054"/>
                  <a:pt x="696" y="1054"/>
                  <a:pt x="697" y="1054"/>
                </a:cubicBezTo>
                <a:cubicBezTo>
                  <a:pt x="670" y="1079"/>
                  <a:pt x="646" y="1106"/>
                  <a:pt x="622" y="1133"/>
                </a:cubicBezTo>
                <a:cubicBezTo>
                  <a:pt x="621" y="1127"/>
                  <a:pt x="618" y="1122"/>
                  <a:pt x="613" y="1118"/>
                </a:cubicBezTo>
                <a:cubicBezTo>
                  <a:pt x="602" y="1110"/>
                  <a:pt x="586" y="1113"/>
                  <a:pt x="578" y="1124"/>
                </a:cubicBezTo>
                <a:cubicBezTo>
                  <a:pt x="570" y="1136"/>
                  <a:pt x="572" y="1151"/>
                  <a:pt x="583" y="1159"/>
                </a:cubicBezTo>
                <a:cubicBezTo>
                  <a:pt x="587" y="1162"/>
                  <a:pt x="592" y="1164"/>
                  <a:pt x="597" y="1163"/>
                </a:cubicBezTo>
                <a:cubicBezTo>
                  <a:pt x="596" y="1164"/>
                  <a:pt x="596" y="1165"/>
                  <a:pt x="595" y="1166"/>
                </a:cubicBezTo>
                <a:cubicBezTo>
                  <a:pt x="578" y="1188"/>
                  <a:pt x="562" y="1209"/>
                  <a:pt x="546" y="1232"/>
                </a:cubicBezTo>
                <a:cubicBezTo>
                  <a:pt x="545" y="1228"/>
                  <a:pt x="542" y="1224"/>
                  <a:pt x="538" y="1221"/>
                </a:cubicBezTo>
                <a:cubicBezTo>
                  <a:pt x="527" y="1213"/>
                  <a:pt x="512" y="1216"/>
                  <a:pt x="504" y="1228"/>
                </a:cubicBezTo>
                <a:cubicBezTo>
                  <a:pt x="496" y="1239"/>
                  <a:pt x="498" y="1255"/>
                  <a:pt x="509" y="1262"/>
                </a:cubicBezTo>
                <a:cubicBezTo>
                  <a:pt x="513" y="1266"/>
                  <a:pt x="518" y="1267"/>
                  <a:pt x="523" y="1267"/>
                </a:cubicBezTo>
                <a:cubicBezTo>
                  <a:pt x="511" y="1286"/>
                  <a:pt x="500" y="1306"/>
                  <a:pt x="489" y="1326"/>
                </a:cubicBezTo>
                <a:cubicBezTo>
                  <a:pt x="488" y="1326"/>
                  <a:pt x="488" y="1325"/>
                  <a:pt x="488" y="1325"/>
                </a:cubicBezTo>
                <a:cubicBezTo>
                  <a:pt x="485" y="1325"/>
                  <a:pt x="482" y="1324"/>
                  <a:pt x="479" y="1323"/>
                </a:cubicBezTo>
                <a:cubicBezTo>
                  <a:pt x="479" y="1323"/>
                  <a:pt x="479" y="1323"/>
                  <a:pt x="478" y="1322"/>
                </a:cubicBezTo>
                <a:cubicBezTo>
                  <a:pt x="474" y="1314"/>
                  <a:pt x="475" y="1304"/>
                  <a:pt x="472" y="1296"/>
                </a:cubicBezTo>
                <a:cubicBezTo>
                  <a:pt x="470" y="1290"/>
                  <a:pt x="467" y="1286"/>
                  <a:pt x="463" y="1282"/>
                </a:cubicBezTo>
                <a:cubicBezTo>
                  <a:pt x="463" y="1282"/>
                  <a:pt x="463" y="1281"/>
                  <a:pt x="463" y="1281"/>
                </a:cubicBezTo>
                <a:cubicBezTo>
                  <a:pt x="464" y="1278"/>
                  <a:pt x="465" y="1275"/>
                  <a:pt x="465" y="1271"/>
                </a:cubicBezTo>
                <a:cubicBezTo>
                  <a:pt x="466" y="1265"/>
                  <a:pt x="463" y="1260"/>
                  <a:pt x="458" y="1256"/>
                </a:cubicBezTo>
                <a:cubicBezTo>
                  <a:pt x="457" y="1254"/>
                  <a:pt x="457" y="1253"/>
                  <a:pt x="458" y="1252"/>
                </a:cubicBezTo>
                <a:cubicBezTo>
                  <a:pt x="462" y="1243"/>
                  <a:pt x="460" y="1234"/>
                  <a:pt x="453" y="1227"/>
                </a:cubicBezTo>
                <a:cubicBezTo>
                  <a:pt x="447" y="1223"/>
                  <a:pt x="441" y="1221"/>
                  <a:pt x="435" y="1220"/>
                </a:cubicBezTo>
                <a:cubicBezTo>
                  <a:pt x="434" y="1220"/>
                  <a:pt x="434" y="1220"/>
                  <a:pt x="434" y="1220"/>
                </a:cubicBezTo>
                <a:cubicBezTo>
                  <a:pt x="432" y="1219"/>
                  <a:pt x="429" y="1218"/>
                  <a:pt x="426" y="1218"/>
                </a:cubicBezTo>
                <a:cubicBezTo>
                  <a:pt x="415" y="1214"/>
                  <a:pt x="404" y="1220"/>
                  <a:pt x="399" y="1230"/>
                </a:cubicBezTo>
                <a:cubicBezTo>
                  <a:pt x="394" y="1230"/>
                  <a:pt x="389" y="1232"/>
                  <a:pt x="384" y="1236"/>
                </a:cubicBezTo>
                <a:cubicBezTo>
                  <a:pt x="377" y="1241"/>
                  <a:pt x="374" y="1251"/>
                  <a:pt x="377" y="1259"/>
                </a:cubicBezTo>
                <a:cubicBezTo>
                  <a:pt x="377" y="1259"/>
                  <a:pt x="377" y="1259"/>
                  <a:pt x="377" y="1259"/>
                </a:cubicBezTo>
                <a:cubicBezTo>
                  <a:pt x="357" y="1266"/>
                  <a:pt x="349" y="1290"/>
                  <a:pt x="363" y="1307"/>
                </a:cubicBezTo>
                <a:cubicBezTo>
                  <a:pt x="363" y="1308"/>
                  <a:pt x="364" y="1309"/>
                  <a:pt x="365" y="1310"/>
                </a:cubicBezTo>
                <a:cubicBezTo>
                  <a:pt x="365" y="1310"/>
                  <a:pt x="365" y="1310"/>
                  <a:pt x="365" y="1310"/>
                </a:cubicBezTo>
                <a:cubicBezTo>
                  <a:pt x="364" y="1313"/>
                  <a:pt x="363" y="1315"/>
                  <a:pt x="363" y="1318"/>
                </a:cubicBezTo>
                <a:cubicBezTo>
                  <a:pt x="204" y="1259"/>
                  <a:pt x="204" y="1259"/>
                  <a:pt x="204" y="1259"/>
                </a:cubicBezTo>
                <a:cubicBezTo>
                  <a:pt x="195" y="1284"/>
                  <a:pt x="195" y="1284"/>
                  <a:pt x="195" y="1284"/>
                </a:cubicBezTo>
                <a:cubicBezTo>
                  <a:pt x="161" y="1272"/>
                  <a:pt x="161" y="1272"/>
                  <a:pt x="161" y="1272"/>
                </a:cubicBezTo>
                <a:cubicBezTo>
                  <a:pt x="155" y="1287"/>
                  <a:pt x="155" y="1287"/>
                  <a:pt x="155" y="1287"/>
                </a:cubicBezTo>
                <a:cubicBezTo>
                  <a:pt x="125" y="1276"/>
                  <a:pt x="125" y="1276"/>
                  <a:pt x="125" y="1276"/>
                </a:cubicBezTo>
                <a:cubicBezTo>
                  <a:pt x="88" y="1376"/>
                  <a:pt x="88" y="1376"/>
                  <a:pt x="88" y="1376"/>
                </a:cubicBezTo>
                <a:cubicBezTo>
                  <a:pt x="118" y="1387"/>
                  <a:pt x="118" y="1387"/>
                  <a:pt x="118" y="1387"/>
                </a:cubicBezTo>
                <a:cubicBezTo>
                  <a:pt x="112" y="1403"/>
                  <a:pt x="112" y="1403"/>
                  <a:pt x="112" y="1403"/>
                </a:cubicBezTo>
                <a:cubicBezTo>
                  <a:pt x="147" y="1415"/>
                  <a:pt x="147" y="1415"/>
                  <a:pt x="147" y="1415"/>
                </a:cubicBezTo>
                <a:cubicBezTo>
                  <a:pt x="141" y="1431"/>
                  <a:pt x="141" y="1431"/>
                  <a:pt x="141" y="1431"/>
                </a:cubicBezTo>
                <a:cubicBezTo>
                  <a:pt x="351" y="1508"/>
                  <a:pt x="351" y="1508"/>
                  <a:pt x="351" y="1508"/>
                </a:cubicBezTo>
                <a:cubicBezTo>
                  <a:pt x="37" y="1445"/>
                  <a:pt x="37" y="1445"/>
                  <a:pt x="37" y="1445"/>
                </a:cubicBezTo>
                <a:cubicBezTo>
                  <a:pt x="0" y="1636"/>
                  <a:pt x="0" y="1636"/>
                  <a:pt x="0" y="1636"/>
                </a:cubicBezTo>
                <a:cubicBezTo>
                  <a:pt x="289" y="1694"/>
                  <a:pt x="289" y="1694"/>
                  <a:pt x="289" y="1694"/>
                </a:cubicBezTo>
                <a:cubicBezTo>
                  <a:pt x="288" y="1695"/>
                  <a:pt x="286" y="1695"/>
                  <a:pt x="285" y="1695"/>
                </a:cubicBezTo>
                <a:cubicBezTo>
                  <a:pt x="285" y="1695"/>
                  <a:pt x="285" y="1695"/>
                  <a:pt x="285" y="1695"/>
                </a:cubicBezTo>
                <a:cubicBezTo>
                  <a:pt x="282" y="1695"/>
                  <a:pt x="279" y="1695"/>
                  <a:pt x="277" y="1696"/>
                </a:cubicBezTo>
                <a:cubicBezTo>
                  <a:pt x="265" y="1697"/>
                  <a:pt x="256" y="1706"/>
                  <a:pt x="256" y="1717"/>
                </a:cubicBezTo>
                <a:cubicBezTo>
                  <a:pt x="251" y="1720"/>
                  <a:pt x="247" y="1723"/>
                  <a:pt x="244" y="1728"/>
                </a:cubicBezTo>
                <a:cubicBezTo>
                  <a:pt x="239" y="1736"/>
                  <a:pt x="241" y="1746"/>
                  <a:pt x="246" y="1753"/>
                </a:cubicBezTo>
                <a:cubicBezTo>
                  <a:pt x="246" y="1753"/>
                  <a:pt x="246" y="1753"/>
                  <a:pt x="246" y="1753"/>
                </a:cubicBezTo>
                <a:cubicBezTo>
                  <a:pt x="230" y="1766"/>
                  <a:pt x="231" y="1792"/>
                  <a:pt x="251" y="1803"/>
                </a:cubicBezTo>
                <a:cubicBezTo>
                  <a:pt x="252" y="1803"/>
                  <a:pt x="253" y="1804"/>
                  <a:pt x="254" y="1805"/>
                </a:cubicBezTo>
                <a:cubicBezTo>
                  <a:pt x="254" y="1805"/>
                  <a:pt x="254" y="1805"/>
                  <a:pt x="254" y="1805"/>
                </a:cubicBezTo>
                <a:cubicBezTo>
                  <a:pt x="254" y="1812"/>
                  <a:pt x="259" y="1820"/>
                  <a:pt x="265" y="1822"/>
                </a:cubicBezTo>
                <a:cubicBezTo>
                  <a:pt x="266" y="1822"/>
                  <a:pt x="266" y="1822"/>
                  <a:pt x="267" y="1822"/>
                </a:cubicBezTo>
                <a:cubicBezTo>
                  <a:pt x="275" y="1828"/>
                  <a:pt x="284" y="1829"/>
                  <a:pt x="294" y="1825"/>
                </a:cubicBezTo>
                <a:cubicBezTo>
                  <a:pt x="305" y="1821"/>
                  <a:pt x="311" y="1814"/>
                  <a:pt x="313" y="1803"/>
                </a:cubicBezTo>
                <a:cubicBezTo>
                  <a:pt x="313" y="1803"/>
                  <a:pt x="313" y="1803"/>
                  <a:pt x="314" y="1803"/>
                </a:cubicBezTo>
                <a:cubicBezTo>
                  <a:pt x="328" y="1796"/>
                  <a:pt x="343" y="1790"/>
                  <a:pt x="358" y="1785"/>
                </a:cubicBezTo>
                <a:cubicBezTo>
                  <a:pt x="356" y="1805"/>
                  <a:pt x="356" y="1826"/>
                  <a:pt x="356" y="1847"/>
                </a:cubicBezTo>
                <a:cubicBezTo>
                  <a:pt x="356" y="1862"/>
                  <a:pt x="356" y="1878"/>
                  <a:pt x="357" y="1893"/>
                </a:cubicBezTo>
                <a:cubicBezTo>
                  <a:pt x="352" y="1890"/>
                  <a:pt x="346" y="1888"/>
                  <a:pt x="341" y="1889"/>
                </a:cubicBezTo>
                <a:cubicBezTo>
                  <a:pt x="327" y="1891"/>
                  <a:pt x="318" y="1904"/>
                  <a:pt x="320" y="1917"/>
                </a:cubicBezTo>
                <a:cubicBezTo>
                  <a:pt x="322" y="1931"/>
                  <a:pt x="334" y="1941"/>
                  <a:pt x="347" y="1939"/>
                </a:cubicBezTo>
                <a:cubicBezTo>
                  <a:pt x="352" y="1939"/>
                  <a:pt x="356" y="1937"/>
                  <a:pt x="359" y="1934"/>
                </a:cubicBezTo>
                <a:cubicBezTo>
                  <a:pt x="359" y="1936"/>
                  <a:pt x="360" y="1938"/>
                  <a:pt x="360" y="1939"/>
                </a:cubicBezTo>
                <a:cubicBezTo>
                  <a:pt x="356" y="1942"/>
                  <a:pt x="352" y="1943"/>
                  <a:pt x="348" y="1944"/>
                </a:cubicBezTo>
                <a:cubicBezTo>
                  <a:pt x="332" y="1946"/>
                  <a:pt x="318" y="1934"/>
                  <a:pt x="316" y="1918"/>
                </a:cubicBezTo>
                <a:cubicBezTo>
                  <a:pt x="314" y="1902"/>
                  <a:pt x="324" y="1887"/>
                  <a:pt x="340" y="1885"/>
                </a:cubicBezTo>
                <a:cubicBezTo>
                  <a:pt x="345" y="1884"/>
                  <a:pt x="349" y="1885"/>
                  <a:pt x="353" y="1886"/>
                </a:cubicBezTo>
                <a:cubicBezTo>
                  <a:pt x="349" y="1856"/>
                  <a:pt x="349" y="1856"/>
                  <a:pt x="349" y="1856"/>
                </a:cubicBezTo>
                <a:cubicBezTo>
                  <a:pt x="320" y="1859"/>
                  <a:pt x="285" y="1873"/>
                  <a:pt x="290" y="1909"/>
                </a:cubicBezTo>
                <a:cubicBezTo>
                  <a:pt x="228" y="1947"/>
                  <a:pt x="236" y="2038"/>
                  <a:pt x="306" y="2057"/>
                </a:cubicBezTo>
                <a:cubicBezTo>
                  <a:pt x="311" y="2066"/>
                  <a:pt x="317" y="2072"/>
                  <a:pt x="325" y="2076"/>
                </a:cubicBezTo>
                <a:cubicBezTo>
                  <a:pt x="323" y="2076"/>
                  <a:pt x="322" y="2076"/>
                  <a:pt x="320" y="2076"/>
                </a:cubicBezTo>
                <a:cubicBezTo>
                  <a:pt x="314" y="2076"/>
                  <a:pt x="310" y="2079"/>
                  <a:pt x="306" y="2083"/>
                </a:cubicBezTo>
                <a:cubicBezTo>
                  <a:pt x="306" y="2083"/>
                  <a:pt x="306" y="2083"/>
                  <a:pt x="306" y="2083"/>
                </a:cubicBezTo>
                <a:cubicBezTo>
                  <a:pt x="304" y="2083"/>
                  <a:pt x="302" y="2084"/>
                  <a:pt x="300" y="2086"/>
                </a:cubicBezTo>
                <a:cubicBezTo>
                  <a:pt x="292" y="2090"/>
                  <a:pt x="289" y="2100"/>
                  <a:pt x="292" y="2108"/>
                </a:cubicBezTo>
                <a:cubicBezTo>
                  <a:pt x="290" y="2111"/>
                  <a:pt x="288" y="2115"/>
                  <a:pt x="288" y="2120"/>
                </a:cubicBezTo>
                <a:cubicBezTo>
                  <a:pt x="287" y="2127"/>
                  <a:pt x="291" y="2134"/>
                  <a:pt x="297" y="2137"/>
                </a:cubicBezTo>
                <a:cubicBezTo>
                  <a:pt x="297" y="2137"/>
                  <a:pt x="297" y="2137"/>
                  <a:pt x="297" y="2137"/>
                </a:cubicBezTo>
                <a:cubicBezTo>
                  <a:pt x="294" y="2143"/>
                  <a:pt x="294" y="2150"/>
                  <a:pt x="297" y="2156"/>
                </a:cubicBezTo>
                <a:cubicBezTo>
                  <a:pt x="294" y="2156"/>
                  <a:pt x="291" y="2157"/>
                  <a:pt x="289" y="2158"/>
                </a:cubicBezTo>
                <a:cubicBezTo>
                  <a:pt x="286" y="2158"/>
                  <a:pt x="285" y="2157"/>
                  <a:pt x="284" y="2155"/>
                </a:cubicBezTo>
                <a:cubicBezTo>
                  <a:pt x="276" y="2143"/>
                  <a:pt x="264" y="2139"/>
                  <a:pt x="250" y="2143"/>
                </a:cubicBezTo>
                <a:cubicBezTo>
                  <a:pt x="241" y="2146"/>
                  <a:pt x="234" y="2153"/>
                  <a:pt x="229" y="2160"/>
                </a:cubicBezTo>
                <a:cubicBezTo>
                  <a:pt x="229" y="2160"/>
                  <a:pt x="228" y="2160"/>
                  <a:pt x="228" y="2160"/>
                </a:cubicBezTo>
                <a:cubicBezTo>
                  <a:pt x="225" y="2163"/>
                  <a:pt x="222" y="2165"/>
                  <a:pt x="220" y="2168"/>
                </a:cubicBezTo>
                <a:cubicBezTo>
                  <a:pt x="207" y="2179"/>
                  <a:pt x="205" y="2196"/>
                  <a:pt x="214" y="2209"/>
                </a:cubicBezTo>
                <a:cubicBezTo>
                  <a:pt x="211" y="2216"/>
                  <a:pt x="209" y="2224"/>
                  <a:pt x="210" y="2232"/>
                </a:cubicBezTo>
                <a:cubicBezTo>
                  <a:pt x="212" y="2245"/>
                  <a:pt x="221" y="2255"/>
                  <a:pt x="233" y="2258"/>
                </a:cubicBezTo>
                <a:cubicBezTo>
                  <a:pt x="233" y="2258"/>
                  <a:pt x="233" y="2258"/>
                  <a:pt x="233" y="2258"/>
                </a:cubicBezTo>
                <a:cubicBezTo>
                  <a:pt x="226" y="2287"/>
                  <a:pt x="249" y="2314"/>
                  <a:pt x="281" y="2310"/>
                </a:cubicBezTo>
                <a:cubicBezTo>
                  <a:pt x="282" y="2310"/>
                  <a:pt x="284" y="2310"/>
                  <a:pt x="285" y="2310"/>
                </a:cubicBezTo>
                <a:cubicBezTo>
                  <a:pt x="285" y="2310"/>
                  <a:pt x="285" y="2310"/>
                  <a:pt x="285" y="2310"/>
                </a:cubicBezTo>
                <a:cubicBezTo>
                  <a:pt x="286" y="2310"/>
                  <a:pt x="286" y="2310"/>
                  <a:pt x="286" y="2311"/>
                </a:cubicBezTo>
                <a:cubicBezTo>
                  <a:pt x="248" y="2330"/>
                  <a:pt x="248" y="2330"/>
                  <a:pt x="248" y="2330"/>
                </a:cubicBezTo>
                <a:cubicBezTo>
                  <a:pt x="181" y="2469"/>
                  <a:pt x="181" y="2469"/>
                  <a:pt x="181" y="2469"/>
                </a:cubicBezTo>
                <a:cubicBezTo>
                  <a:pt x="333" y="2493"/>
                  <a:pt x="333" y="2493"/>
                  <a:pt x="333" y="2493"/>
                </a:cubicBezTo>
                <a:cubicBezTo>
                  <a:pt x="412" y="2452"/>
                  <a:pt x="412" y="2452"/>
                  <a:pt x="412" y="2452"/>
                </a:cubicBezTo>
                <a:cubicBezTo>
                  <a:pt x="285" y="2549"/>
                  <a:pt x="285" y="2549"/>
                  <a:pt x="285" y="2549"/>
                </a:cubicBezTo>
                <a:cubicBezTo>
                  <a:pt x="309" y="2580"/>
                  <a:pt x="309" y="2580"/>
                  <a:pt x="309" y="2580"/>
                </a:cubicBezTo>
                <a:cubicBezTo>
                  <a:pt x="280" y="2602"/>
                  <a:pt x="280" y="2602"/>
                  <a:pt x="280" y="2602"/>
                </a:cubicBezTo>
                <a:cubicBezTo>
                  <a:pt x="294" y="2621"/>
                  <a:pt x="294" y="2621"/>
                  <a:pt x="294" y="2621"/>
                </a:cubicBezTo>
                <a:cubicBezTo>
                  <a:pt x="269" y="2640"/>
                  <a:pt x="269" y="2640"/>
                  <a:pt x="269" y="2640"/>
                </a:cubicBezTo>
                <a:cubicBezTo>
                  <a:pt x="364" y="2764"/>
                  <a:pt x="364" y="2764"/>
                  <a:pt x="364" y="2764"/>
                </a:cubicBezTo>
                <a:cubicBezTo>
                  <a:pt x="389" y="2744"/>
                  <a:pt x="389" y="2744"/>
                  <a:pt x="389" y="2744"/>
                </a:cubicBezTo>
                <a:cubicBezTo>
                  <a:pt x="404" y="2764"/>
                  <a:pt x="404" y="2764"/>
                  <a:pt x="404" y="2764"/>
                </a:cubicBezTo>
                <a:cubicBezTo>
                  <a:pt x="433" y="2742"/>
                  <a:pt x="433" y="2742"/>
                  <a:pt x="433" y="2742"/>
                </a:cubicBezTo>
                <a:cubicBezTo>
                  <a:pt x="448" y="2761"/>
                  <a:pt x="448" y="2761"/>
                  <a:pt x="448" y="2761"/>
                </a:cubicBezTo>
                <a:cubicBezTo>
                  <a:pt x="584" y="2656"/>
                  <a:pt x="584" y="2656"/>
                  <a:pt x="584" y="2656"/>
                </a:cubicBezTo>
                <a:cubicBezTo>
                  <a:pt x="263" y="2988"/>
                  <a:pt x="263" y="2988"/>
                  <a:pt x="263" y="2988"/>
                </a:cubicBezTo>
                <a:cubicBezTo>
                  <a:pt x="395" y="3115"/>
                  <a:pt x="395" y="3115"/>
                  <a:pt x="395" y="3115"/>
                </a:cubicBezTo>
                <a:cubicBezTo>
                  <a:pt x="785" y="2712"/>
                  <a:pt x="785" y="2712"/>
                  <a:pt x="785" y="2712"/>
                </a:cubicBezTo>
                <a:cubicBezTo>
                  <a:pt x="808" y="2730"/>
                  <a:pt x="833" y="2748"/>
                  <a:pt x="859" y="2764"/>
                </a:cubicBezTo>
                <a:cubicBezTo>
                  <a:pt x="858" y="2764"/>
                  <a:pt x="858" y="2765"/>
                  <a:pt x="858" y="2765"/>
                </a:cubicBezTo>
                <a:cubicBezTo>
                  <a:pt x="856" y="2769"/>
                  <a:pt x="855" y="2773"/>
                  <a:pt x="853" y="2776"/>
                </a:cubicBezTo>
                <a:cubicBezTo>
                  <a:pt x="853" y="2777"/>
                  <a:pt x="852" y="2777"/>
                  <a:pt x="851" y="2778"/>
                </a:cubicBezTo>
                <a:cubicBezTo>
                  <a:pt x="839" y="2783"/>
                  <a:pt x="825" y="2779"/>
                  <a:pt x="813" y="2782"/>
                </a:cubicBezTo>
                <a:cubicBezTo>
                  <a:pt x="806" y="2783"/>
                  <a:pt x="799" y="2787"/>
                  <a:pt x="792" y="2791"/>
                </a:cubicBezTo>
                <a:cubicBezTo>
                  <a:pt x="792" y="2791"/>
                  <a:pt x="792" y="2791"/>
                  <a:pt x="791" y="2791"/>
                </a:cubicBezTo>
                <a:cubicBezTo>
                  <a:pt x="788" y="2788"/>
                  <a:pt x="783" y="2786"/>
                  <a:pt x="778" y="2786"/>
                </a:cubicBezTo>
                <a:cubicBezTo>
                  <a:pt x="769" y="2784"/>
                  <a:pt x="761" y="2787"/>
                  <a:pt x="755" y="2793"/>
                </a:cubicBezTo>
                <a:cubicBezTo>
                  <a:pt x="753" y="2793"/>
                  <a:pt x="752" y="2793"/>
                  <a:pt x="750" y="2792"/>
                </a:cubicBezTo>
                <a:cubicBezTo>
                  <a:pt x="737" y="2784"/>
                  <a:pt x="725" y="2785"/>
                  <a:pt x="714" y="2795"/>
                </a:cubicBezTo>
                <a:cubicBezTo>
                  <a:pt x="707" y="2801"/>
                  <a:pt x="703" y="2809"/>
                  <a:pt x="701" y="2819"/>
                </a:cubicBezTo>
                <a:cubicBezTo>
                  <a:pt x="701" y="2819"/>
                  <a:pt x="701" y="2819"/>
                  <a:pt x="701" y="2819"/>
                </a:cubicBezTo>
                <a:cubicBezTo>
                  <a:pt x="699" y="2822"/>
                  <a:pt x="697" y="2826"/>
                  <a:pt x="696" y="2829"/>
                </a:cubicBezTo>
                <a:cubicBezTo>
                  <a:pt x="688" y="2844"/>
                  <a:pt x="694" y="2861"/>
                  <a:pt x="707" y="2870"/>
                </a:cubicBezTo>
                <a:cubicBezTo>
                  <a:pt x="707" y="2877"/>
                  <a:pt x="708" y="2885"/>
                  <a:pt x="712" y="2892"/>
                </a:cubicBezTo>
                <a:cubicBezTo>
                  <a:pt x="719" y="2903"/>
                  <a:pt x="731" y="2908"/>
                  <a:pt x="743" y="2907"/>
                </a:cubicBezTo>
                <a:cubicBezTo>
                  <a:pt x="744" y="2907"/>
                  <a:pt x="744" y="2907"/>
                  <a:pt x="744" y="2907"/>
                </a:cubicBezTo>
                <a:cubicBezTo>
                  <a:pt x="749" y="2936"/>
                  <a:pt x="781" y="2952"/>
                  <a:pt x="808" y="2936"/>
                </a:cubicBezTo>
                <a:cubicBezTo>
                  <a:pt x="809" y="2935"/>
                  <a:pt x="811" y="2935"/>
                  <a:pt x="812" y="2934"/>
                </a:cubicBezTo>
                <a:cubicBezTo>
                  <a:pt x="812" y="2934"/>
                  <a:pt x="812" y="2934"/>
                  <a:pt x="812" y="2934"/>
                </a:cubicBezTo>
                <a:cubicBezTo>
                  <a:pt x="821" y="2938"/>
                  <a:pt x="834" y="2939"/>
                  <a:pt x="841" y="2932"/>
                </a:cubicBezTo>
                <a:cubicBezTo>
                  <a:pt x="842" y="2931"/>
                  <a:pt x="842" y="2931"/>
                  <a:pt x="843" y="2930"/>
                </a:cubicBezTo>
                <a:cubicBezTo>
                  <a:pt x="855" y="2924"/>
                  <a:pt x="863" y="2913"/>
                  <a:pt x="866" y="2899"/>
                </a:cubicBezTo>
                <a:cubicBezTo>
                  <a:pt x="868" y="2883"/>
                  <a:pt x="863" y="2871"/>
                  <a:pt x="852" y="2861"/>
                </a:cubicBezTo>
                <a:cubicBezTo>
                  <a:pt x="852" y="2860"/>
                  <a:pt x="852" y="2860"/>
                  <a:pt x="852" y="2859"/>
                </a:cubicBezTo>
                <a:cubicBezTo>
                  <a:pt x="854" y="2836"/>
                  <a:pt x="857" y="2812"/>
                  <a:pt x="862" y="2789"/>
                </a:cubicBezTo>
                <a:cubicBezTo>
                  <a:pt x="865" y="2787"/>
                  <a:pt x="868" y="2785"/>
                  <a:pt x="872" y="2783"/>
                </a:cubicBezTo>
                <a:cubicBezTo>
                  <a:pt x="876" y="2781"/>
                  <a:pt x="878" y="2779"/>
                  <a:pt x="879" y="2777"/>
                </a:cubicBezTo>
                <a:cubicBezTo>
                  <a:pt x="891" y="2784"/>
                  <a:pt x="903" y="2791"/>
                  <a:pt x="916" y="2798"/>
                </a:cubicBezTo>
                <a:cubicBezTo>
                  <a:pt x="911" y="2800"/>
                  <a:pt x="907" y="2804"/>
                  <a:pt x="905" y="2809"/>
                </a:cubicBezTo>
                <a:cubicBezTo>
                  <a:pt x="899" y="2821"/>
                  <a:pt x="905" y="2836"/>
                  <a:pt x="917" y="2842"/>
                </a:cubicBezTo>
                <a:cubicBezTo>
                  <a:pt x="930" y="2848"/>
                  <a:pt x="945" y="2843"/>
                  <a:pt x="951" y="2831"/>
                </a:cubicBezTo>
                <a:cubicBezTo>
                  <a:pt x="953" y="2827"/>
                  <a:pt x="953" y="2822"/>
                  <a:pt x="953" y="2818"/>
                </a:cubicBezTo>
                <a:cubicBezTo>
                  <a:pt x="954" y="2819"/>
                  <a:pt x="956" y="2819"/>
                  <a:pt x="958" y="2820"/>
                </a:cubicBezTo>
                <a:cubicBezTo>
                  <a:pt x="958" y="2824"/>
                  <a:pt x="957" y="2829"/>
                  <a:pt x="955" y="2833"/>
                </a:cubicBezTo>
                <a:cubicBezTo>
                  <a:pt x="948" y="2847"/>
                  <a:pt x="931" y="2853"/>
                  <a:pt x="916" y="2846"/>
                </a:cubicBezTo>
                <a:cubicBezTo>
                  <a:pt x="902" y="2839"/>
                  <a:pt x="895" y="2823"/>
                  <a:pt x="900" y="2809"/>
                </a:cubicBezTo>
                <a:cubicBezTo>
                  <a:pt x="900" y="2809"/>
                  <a:pt x="901" y="2808"/>
                  <a:pt x="901" y="2807"/>
                </a:cubicBezTo>
                <a:cubicBezTo>
                  <a:pt x="901" y="2807"/>
                  <a:pt x="901" y="2807"/>
                  <a:pt x="901" y="2807"/>
                </a:cubicBezTo>
                <a:cubicBezTo>
                  <a:pt x="903" y="2803"/>
                  <a:pt x="906" y="2800"/>
                  <a:pt x="909" y="2797"/>
                </a:cubicBezTo>
                <a:cubicBezTo>
                  <a:pt x="895" y="2790"/>
                  <a:pt x="895" y="2790"/>
                  <a:pt x="895" y="2790"/>
                </a:cubicBezTo>
                <a:cubicBezTo>
                  <a:pt x="894" y="2791"/>
                  <a:pt x="894" y="2792"/>
                  <a:pt x="893" y="2793"/>
                </a:cubicBezTo>
                <a:cubicBezTo>
                  <a:pt x="888" y="2791"/>
                  <a:pt x="886" y="2795"/>
                  <a:pt x="882" y="2801"/>
                </a:cubicBezTo>
                <a:cubicBezTo>
                  <a:pt x="879" y="2809"/>
                  <a:pt x="885" y="2812"/>
                  <a:pt x="885" y="2812"/>
                </a:cubicBezTo>
                <a:cubicBezTo>
                  <a:pt x="885" y="2812"/>
                  <a:pt x="885" y="2812"/>
                  <a:pt x="885" y="2812"/>
                </a:cubicBezTo>
                <a:cubicBezTo>
                  <a:pt x="880" y="2831"/>
                  <a:pt x="881" y="2851"/>
                  <a:pt x="895" y="2866"/>
                </a:cubicBezTo>
                <a:cubicBezTo>
                  <a:pt x="892" y="2939"/>
                  <a:pt x="976" y="2975"/>
                  <a:pt x="1031" y="2928"/>
                </a:cubicBezTo>
                <a:cubicBezTo>
                  <a:pt x="1064" y="2944"/>
                  <a:pt x="1088" y="2915"/>
                  <a:pt x="1100" y="2888"/>
                </a:cubicBezTo>
                <a:cubicBezTo>
                  <a:pt x="1072" y="2875"/>
                  <a:pt x="1072" y="2875"/>
                  <a:pt x="1072" y="2875"/>
                </a:cubicBezTo>
                <a:cubicBezTo>
                  <a:pt x="1073" y="2879"/>
                  <a:pt x="1072" y="2884"/>
                  <a:pt x="1070" y="2888"/>
                </a:cubicBezTo>
                <a:cubicBezTo>
                  <a:pt x="1063" y="2902"/>
                  <a:pt x="1045" y="2908"/>
                  <a:pt x="1031" y="2901"/>
                </a:cubicBezTo>
                <a:cubicBezTo>
                  <a:pt x="1016" y="2893"/>
                  <a:pt x="1009" y="2876"/>
                  <a:pt x="1016" y="2862"/>
                </a:cubicBezTo>
                <a:cubicBezTo>
                  <a:pt x="1018" y="2858"/>
                  <a:pt x="1021" y="2855"/>
                  <a:pt x="1024" y="2852"/>
                </a:cubicBezTo>
                <a:cubicBezTo>
                  <a:pt x="992" y="2837"/>
                  <a:pt x="992" y="2837"/>
                  <a:pt x="992" y="2837"/>
                </a:cubicBezTo>
                <a:cubicBezTo>
                  <a:pt x="1004" y="2842"/>
                  <a:pt x="1017" y="2848"/>
                  <a:pt x="1030" y="2853"/>
                </a:cubicBezTo>
                <a:cubicBezTo>
                  <a:pt x="1026" y="2856"/>
                  <a:pt x="1022" y="2859"/>
                  <a:pt x="1020" y="2864"/>
                </a:cubicBezTo>
                <a:cubicBezTo>
                  <a:pt x="1014" y="2876"/>
                  <a:pt x="1020" y="2891"/>
                  <a:pt x="1032" y="2897"/>
                </a:cubicBezTo>
                <a:cubicBezTo>
                  <a:pt x="1045" y="2903"/>
                  <a:pt x="1060" y="2898"/>
                  <a:pt x="1066" y="2886"/>
                </a:cubicBezTo>
                <a:cubicBezTo>
                  <a:pt x="1069" y="2880"/>
                  <a:pt x="1069" y="2873"/>
                  <a:pt x="1066" y="2867"/>
                </a:cubicBezTo>
                <a:cubicBezTo>
                  <a:pt x="1094" y="2877"/>
                  <a:pt x="1121" y="2886"/>
                  <a:pt x="1150" y="2894"/>
                </a:cubicBezTo>
                <a:cubicBezTo>
                  <a:pt x="1071" y="3422"/>
                  <a:pt x="1071" y="3422"/>
                  <a:pt x="1071" y="3422"/>
                </a:cubicBezTo>
                <a:cubicBezTo>
                  <a:pt x="1111" y="3428"/>
                  <a:pt x="1111" y="3428"/>
                  <a:pt x="1111" y="3428"/>
                </a:cubicBezTo>
                <a:cubicBezTo>
                  <a:pt x="1106" y="3462"/>
                  <a:pt x="1106" y="3462"/>
                  <a:pt x="1106" y="3462"/>
                </a:cubicBezTo>
                <a:cubicBezTo>
                  <a:pt x="1150" y="3514"/>
                  <a:pt x="1150" y="3514"/>
                  <a:pt x="1150" y="3514"/>
                </a:cubicBezTo>
                <a:cubicBezTo>
                  <a:pt x="1206" y="3477"/>
                  <a:pt x="1206" y="3477"/>
                  <a:pt x="1206" y="3477"/>
                </a:cubicBezTo>
                <a:cubicBezTo>
                  <a:pt x="1211" y="3443"/>
                  <a:pt x="1211" y="3443"/>
                  <a:pt x="1211" y="3443"/>
                </a:cubicBezTo>
                <a:cubicBezTo>
                  <a:pt x="1251" y="3449"/>
                  <a:pt x="1251" y="3449"/>
                  <a:pt x="1251" y="3449"/>
                </a:cubicBezTo>
                <a:cubicBezTo>
                  <a:pt x="1318" y="3002"/>
                  <a:pt x="1318" y="3002"/>
                  <a:pt x="1318" y="3002"/>
                </a:cubicBezTo>
                <a:cubicBezTo>
                  <a:pt x="1322" y="3686"/>
                  <a:pt x="1322" y="3686"/>
                  <a:pt x="1322" y="3686"/>
                </a:cubicBezTo>
                <a:cubicBezTo>
                  <a:pt x="1628" y="3684"/>
                  <a:pt x="1628" y="3684"/>
                  <a:pt x="1628" y="3684"/>
                </a:cubicBezTo>
                <a:cubicBezTo>
                  <a:pt x="1624" y="2920"/>
                  <a:pt x="1624" y="2920"/>
                  <a:pt x="1624" y="2920"/>
                </a:cubicBezTo>
                <a:cubicBezTo>
                  <a:pt x="1644" y="2916"/>
                  <a:pt x="1665" y="2912"/>
                  <a:pt x="1685" y="2908"/>
                </a:cubicBezTo>
                <a:cubicBezTo>
                  <a:pt x="1685" y="2908"/>
                  <a:pt x="1685" y="2909"/>
                  <a:pt x="1685" y="2909"/>
                </a:cubicBezTo>
                <a:cubicBezTo>
                  <a:pt x="1686" y="2912"/>
                  <a:pt x="1687" y="2915"/>
                  <a:pt x="1688" y="2917"/>
                </a:cubicBezTo>
                <a:cubicBezTo>
                  <a:pt x="1688" y="2918"/>
                  <a:pt x="1688" y="2918"/>
                  <a:pt x="1688" y="2919"/>
                </a:cubicBezTo>
                <a:cubicBezTo>
                  <a:pt x="1684" y="2927"/>
                  <a:pt x="1675" y="2933"/>
                  <a:pt x="1671" y="2940"/>
                </a:cubicBezTo>
                <a:cubicBezTo>
                  <a:pt x="1668" y="2945"/>
                  <a:pt x="1666" y="2950"/>
                  <a:pt x="1665" y="2955"/>
                </a:cubicBezTo>
                <a:cubicBezTo>
                  <a:pt x="1665" y="2955"/>
                  <a:pt x="1665" y="2956"/>
                  <a:pt x="1664" y="2956"/>
                </a:cubicBezTo>
                <a:cubicBezTo>
                  <a:pt x="1661" y="2956"/>
                  <a:pt x="1658" y="2958"/>
                  <a:pt x="1655" y="2960"/>
                </a:cubicBezTo>
                <a:cubicBezTo>
                  <a:pt x="1650" y="2963"/>
                  <a:pt x="1647" y="2969"/>
                  <a:pt x="1647" y="2975"/>
                </a:cubicBezTo>
                <a:cubicBezTo>
                  <a:pt x="1646" y="2976"/>
                  <a:pt x="1646" y="2977"/>
                  <a:pt x="1644" y="2977"/>
                </a:cubicBezTo>
                <a:cubicBezTo>
                  <a:pt x="1634" y="2979"/>
                  <a:pt x="1628" y="2986"/>
                  <a:pt x="1628" y="2996"/>
                </a:cubicBezTo>
                <a:cubicBezTo>
                  <a:pt x="1627" y="3003"/>
                  <a:pt x="1629" y="3009"/>
                  <a:pt x="1633" y="3015"/>
                </a:cubicBezTo>
                <a:cubicBezTo>
                  <a:pt x="1633" y="3015"/>
                  <a:pt x="1633" y="3015"/>
                  <a:pt x="1633" y="3015"/>
                </a:cubicBezTo>
                <a:cubicBezTo>
                  <a:pt x="1633" y="3018"/>
                  <a:pt x="1634" y="3021"/>
                  <a:pt x="1636" y="3023"/>
                </a:cubicBezTo>
                <a:cubicBezTo>
                  <a:pt x="1639" y="3034"/>
                  <a:pt x="1651" y="3040"/>
                  <a:pt x="1662" y="3038"/>
                </a:cubicBezTo>
                <a:cubicBezTo>
                  <a:pt x="1665" y="3042"/>
                  <a:pt x="1670" y="3045"/>
                  <a:pt x="1675" y="3046"/>
                </a:cubicBezTo>
                <a:cubicBezTo>
                  <a:pt x="1684" y="3049"/>
                  <a:pt x="1693" y="3045"/>
                  <a:pt x="1699" y="3038"/>
                </a:cubicBezTo>
                <a:cubicBezTo>
                  <a:pt x="1699" y="3038"/>
                  <a:pt x="1699" y="3038"/>
                  <a:pt x="1699" y="3038"/>
                </a:cubicBezTo>
                <a:cubicBezTo>
                  <a:pt x="1716" y="3050"/>
                  <a:pt x="1740" y="3042"/>
                  <a:pt x="1746" y="3020"/>
                </a:cubicBezTo>
                <a:cubicBezTo>
                  <a:pt x="1746" y="3019"/>
                  <a:pt x="1746" y="3018"/>
                  <a:pt x="1747" y="3017"/>
                </a:cubicBezTo>
                <a:cubicBezTo>
                  <a:pt x="1747" y="3017"/>
                  <a:pt x="1747" y="3017"/>
                  <a:pt x="1747" y="3017"/>
                </a:cubicBezTo>
                <a:cubicBezTo>
                  <a:pt x="1754" y="3015"/>
                  <a:pt x="1760" y="3008"/>
                  <a:pt x="1760" y="3001"/>
                </a:cubicBezTo>
                <a:cubicBezTo>
                  <a:pt x="1760" y="3001"/>
                  <a:pt x="1760" y="3000"/>
                  <a:pt x="1760" y="3000"/>
                </a:cubicBezTo>
                <a:cubicBezTo>
                  <a:pt x="1763" y="2990"/>
                  <a:pt x="1762" y="2981"/>
                  <a:pt x="1756" y="2973"/>
                </a:cubicBezTo>
                <a:cubicBezTo>
                  <a:pt x="1749" y="2964"/>
                  <a:pt x="1741" y="2960"/>
                  <a:pt x="1730" y="2960"/>
                </a:cubicBezTo>
                <a:cubicBezTo>
                  <a:pt x="1730" y="2960"/>
                  <a:pt x="1729" y="2960"/>
                  <a:pt x="1729" y="2960"/>
                </a:cubicBezTo>
                <a:cubicBezTo>
                  <a:pt x="1718" y="2947"/>
                  <a:pt x="1708" y="2933"/>
                  <a:pt x="1699" y="2919"/>
                </a:cubicBezTo>
                <a:cubicBezTo>
                  <a:pt x="1699" y="2917"/>
                  <a:pt x="1700" y="2914"/>
                  <a:pt x="1701" y="2911"/>
                </a:cubicBezTo>
                <a:cubicBezTo>
                  <a:pt x="1702" y="2908"/>
                  <a:pt x="1702" y="2906"/>
                  <a:pt x="1701" y="2904"/>
                </a:cubicBezTo>
                <a:cubicBezTo>
                  <a:pt x="1713" y="2901"/>
                  <a:pt x="1725" y="2898"/>
                  <a:pt x="1737" y="2894"/>
                </a:cubicBezTo>
                <a:cubicBezTo>
                  <a:pt x="1831" y="3199"/>
                  <a:pt x="1831" y="3199"/>
                  <a:pt x="1831" y="3199"/>
                </a:cubicBezTo>
                <a:cubicBezTo>
                  <a:pt x="1888" y="3252"/>
                  <a:pt x="1888" y="3252"/>
                  <a:pt x="1888" y="3252"/>
                </a:cubicBezTo>
                <a:cubicBezTo>
                  <a:pt x="1990" y="3220"/>
                  <a:pt x="1990" y="3220"/>
                  <a:pt x="1990" y="3220"/>
                </a:cubicBezTo>
                <a:cubicBezTo>
                  <a:pt x="2006" y="3145"/>
                  <a:pt x="2006" y="3145"/>
                  <a:pt x="2006" y="3145"/>
                </a:cubicBezTo>
                <a:cubicBezTo>
                  <a:pt x="1939" y="2926"/>
                  <a:pt x="1939" y="2926"/>
                  <a:pt x="1939" y="2926"/>
                </a:cubicBezTo>
                <a:cubicBezTo>
                  <a:pt x="2141" y="3318"/>
                  <a:pt x="2141" y="3318"/>
                  <a:pt x="2141" y="3318"/>
                </a:cubicBezTo>
                <a:cubicBezTo>
                  <a:pt x="2161" y="3307"/>
                  <a:pt x="2161" y="3307"/>
                  <a:pt x="2161" y="3307"/>
                </a:cubicBezTo>
                <a:cubicBezTo>
                  <a:pt x="2181" y="3346"/>
                  <a:pt x="2181" y="3346"/>
                  <a:pt x="2181" y="3346"/>
                </a:cubicBezTo>
                <a:cubicBezTo>
                  <a:pt x="2198" y="3338"/>
                  <a:pt x="2198" y="3338"/>
                  <a:pt x="2198" y="3338"/>
                </a:cubicBezTo>
                <a:cubicBezTo>
                  <a:pt x="2217" y="3375"/>
                  <a:pt x="2217" y="3375"/>
                  <a:pt x="2217" y="3375"/>
                </a:cubicBezTo>
                <a:cubicBezTo>
                  <a:pt x="2324" y="3320"/>
                  <a:pt x="2324" y="3320"/>
                  <a:pt x="2324" y="3320"/>
                </a:cubicBezTo>
                <a:cubicBezTo>
                  <a:pt x="2305" y="3282"/>
                  <a:pt x="2305" y="3282"/>
                  <a:pt x="2305" y="3282"/>
                </a:cubicBezTo>
                <a:cubicBezTo>
                  <a:pt x="2321" y="3274"/>
                  <a:pt x="2321" y="3274"/>
                  <a:pt x="2321" y="3274"/>
                </a:cubicBezTo>
                <a:cubicBezTo>
                  <a:pt x="2301" y="3235"/>
                  <a:pt x="2301" y="3235"/>
                  <a:pt x="2301" y="3235"/>
                </a:cubicBezTo>
                <a:cubicBezTo>
                  <a:pt x="2317" y="3227"/>
                  <a:pt x="2317" y="3227"/>
                  <a:pt x="2317" y="3227"/>
                </a:cubicBezTo>
                <a:cubicBezTo>
                  <a:pt x="2140" y="2885"/>
                  <a:pt x="2140" y="2885"/>
                  <a:pt x="2140" y="2885"/>
                </a:cubicBezTo>
                <a:cubicBezTo>
                  <a:pt x="2145" y="2888"/>
                  <a:pt x="2151" y="2890"/>
                  <a:pt x="2157" y="2891"/>
                </a:cubicBezTo>
                <a:cubicBezTo>
                  <a:pt x="2157" y="2891"/>
                  <a:pt x="2157" y="2891"/>
                  <a:pt x="2158" y="2891"/>
                </a:cubicBezTo>
                <a:cubicBezTo>
                  <a:pt x="2161" y="2894"/>
                  <a:pt x="2165" y="2896"/>
                  <a:pt x="2170" y="2897"/>
                </a:cubicBezTo>
                <a:cubicBezTo>
                  <a:pt x="2187" y="2905"/>
                  <a:pt x="2207" y="2898"/>
                  <a:pt x="2216" y="2883"/>
                </a:cubicBezTo>
                <a:cubicBezTo>
                  <a:pt x="2225" y="2883"/>
                  <a:pt x="2234" y="2881"/>
                  <a:pt x="2242" y="2876"/>
                </a:cubicBezTo>
                <a:cubicBezTo>
                  <a:pt x="2255" y="2868"/>
                  <a:pt x="2261" y="2853"/>
                  <a:pt x="2259" y="2839"/>
                </a:cubicBezTo>
                <a:cubicBezTo>
                  <a:pt x="2259" y="2839"/>
                  <a:pt x="2259" y="2839"/>
                  <a:pt x="2259" y="2839"/>
                </a:cubicBezTo>
                <a:cubicBezTo>
                  <a:pt x="2293" y="2832"/>
                  <a:pt x="2311" y="2794"/>
                  <a:pt x="2291" y="2763"/>
                </a:cubicBezTo>
                <a:cubicBezTo>
                  <a:pt x="2290" y="2761"/>
                  <a:pt x="2290" y="2759"/>
                  <a:pt x="2289" y="2758"/>
                </a:cubicBezTo>
                <a:cubicBezTo>
                  <a:pt x="2289" y="2758"/>
                  <a:pt x="2289" y="2758"/>
                  <a:pt x="2288" y="2758"/>
                </a:cubicBezTo>
                <a:cubicBezTo>
                  <a:pt x="2294" y="2747"/>
                  <a:pt x="2294" y="2732"/>
                  <a:pt x="2285" y="2724"/>
                </a:cubicBezTo>
                <a:cubicBezTo>
                  <a:pt x="2285" y="2723"/>
                  <a:pt x="2284" y="2723"/>
                  <a:pt x="2284" y="2722"/>
                </a:cubicBezTo>
                <a:cubicBezTo>
                  <a:pt x="2282" y="2720"/>
                  <a:pt x="2281" y="2717"/>
                  <a:pt x="2279" y="2715"/>
                </a:cubicBezTo>
                <a:cubicBezTo>
                  <a:pt x="2280" y="2712"/>
                  <a:pt x="2280" y="2708"/>
                  <a:pt x="2280" y="2705"/>
                </a:cubicBezTo>
                <a:cubicBezTo>
                  <a:pt x="2280" y="2705"/>
                  <a:pt x="2280" y="2705"/>
                  <a:pt x="2280" y="2705"/>
                </a:cubicBezTo>
                <a:cubicBezTo>
                  <a:pt x="2297" y="2700"/>
                  <a:pt x="2305" y="2679"/>
                  <a:pt x="2294" y="2664"/>
                </a:cubicBezTo>
                <a:cubicBezTo>
                  <a:pt x="2294" y="2663"/>
                  <a:pt x="2293" y="2662"/>
                  <a:pt x="2293" y="2661"/>
                </a:cubicBezTo>
                <a:cubicBezTo>
                  <a:pt x="2293" y="2661"/>
                  <a:pt x="2293" y="2661"/>
                  <a:pt x="2293" y="2661"/>
                </a:cubicBezTo>
                <a:cubicBezTo>
                  <a:pt x="2295" y="2655"/>
                  <a:pt x="2295" y="2648"/>
                  <a:pt x="2290" y="2643"/>
                </a:cubicBezTo>
                <a:cubicBezTo>
                  <a:pt x="2290" y="2643"/>
                  <a:pt x="2289" y="2643"/>
                  <a:pt x="2289" y="2643"/>
                </a:cubicBezTo>
                <a:cubicBezTo>
                  <a:pt x="2284" y="2635"/>
                  <a:pt x="2278" y="2631"/>
                  <a:pt x="2268" y="2630"/>
                </a:cubicBezTo>
                <a:cubicBezTo>
                  <a:pt x="2259" y="2630"/>
                  <a:pt x="2251" y="2633"/>
                  <a:pt x="2246" y="2641"/>
                </a:cubicBezTo>
                <a:cubicBezTo>
                  <a:pt x="2245" y="2641"/>
                  <a:pt x="2245" y="2641"/>
                  <a:pt x="2245" y="2641"/>
                </a:cubicBezTo>
                <a:cubicBezTo>
                  <a:pt x="2230" y="2640"/>
                  <a:pt x="2216" y="2640"/>
                  <a:pt x="2201" y="2638"/>
                </a:cubicBezTo>
                <a:cubicBezTo>
                  <a:pt x="2200" y="2636"/>
                  <a:pt x="2199" y="2635"/>
                  <a:pt x="2197" y="2632"/>
                </a:cubicBezTo>
                <a:cubicBezTo>
                  <a:pt x="2197" y="2632"/>
                  <a:pt x="2197" y="2632"/>
                  <a:pt x="2197" y="2632"/>
                </a:cubicBezTo>
                <a:cubicBezTo>
                  <a:pt x="2223" y="2607"/>
                  <a:pt x="2248" y="2580"/>
                  <a:pt x="2271" y="2553"/>
                </a:cubicBezTo>
                <a:cubicBezTo>
                  <a:pt x="2272" y="2559"/>
                  <a:pt x="2275" y="2564"/>
                  <a:pt x="2281" y="2568"/>
                </a:cubicBezTo>
                <a:cubicBezTo>
                  <a:pt x="2291" y="2576"/>
                  <a:pt x="2307" y="2573"/>
                  <a:pt x="2315" y="2562"/>
                </a:cubicBezTo>
                <a:cubicBezTo>
                  <a:pt x="2323" y="2550"/>
                  <a:pt x="2321" y="2535"/>
                  <a:pt x="2310" y="2527"/>
                </a:cubicBezTo>
                <a:cubicBezTo>
                  <a:pt x="2306" y="2524"/>
                  <a:pt x="2301" y="2522"/>
                  <a:pt x="2296" y="2522"/>
                </a:cubicBezTo>
                <a:cubicBezTo>
                  <a:pt x="2297" y="2521"/>
                  <a:pt x="2297" y="2521"/>
                  <a:pt x="2298" y="2520"/>
                </a:cubicBezTo>
                <a:cubicBezTo>
                  <a:pt x="2315" y="2498"/>
                  <a:pt x="2332" y="2477"/>
                  <a:pt x="2347" y="2454"/>
                </a:cubicBezTo>
                <a:cubicBezTo>
                  <a:pt x="2349" y="2458"/>
                  <a:pt x="2351" y="2462"/>
                  <a:pt x="2355" y="2465"/>
                </a:cubicBezTo>
                <a:cubicBezTo>
                  <a:pt x="2366" y="2472"/>
                  <a:pt x="2381" y="2470"/>
                  <a:pt x="2390" y="2458"/>
                </a:cubicBezTo>
                <a:cubicBezTo>
                  <a:pt x="2398" y="2447"/>
                  <a:pt x="2396" y="2431"/>
                  <a:pt x="2385" y="2423"/>
                </a:cubicBezTo>
                <a:cubicBezTo>
                  <a:pt x="2380" y="2420"/>
                  <a:pt x="2375" y="2419"/>
                  <a:pt x="2370" y="2419"/>
                </a:cubicBezTo>
                <a:cubicBezTo>
                  <a:pt x="2382" y="2400"/>
                  <a:pt x="2394" y="2380"/>
                  <a:pt x="2405" y="2360"/>
                </a:cubicBezTo>
                <a:cubicBezTo>
                  <a:pt x="2405" y="2360"/>
                  <a:pt x="2405" y="2360"/>
                  <a:pt x="2406" y="2360"/>
                </a:cubicBezTo>
                <a:cubicBezTo>
                  <a:pt x="2408" y="2361"/>
                  <a:pt x="2411" y="2362"/>
                  <a:pt x="2414" y="2363"/>
                </a:cubicBezTo>
                <a:cubicBezTo>
                  <a:pt x="2414" y="2363"/>
                  <a:pt x="2415" y="2363"/>
                  <a:pt x="2415" y="2364"/>
                </a:cubicBezTo>
                <a:cubicBezTo>
                  <a:pt x="2420" y="2372"/>
                  <a:pt x="2418" y="2382"/>
                  <a:pt x="2422" y="2390"/>
                </a:cubicBezTo>
                <a:cubicBezTo>
                  <a:pt x="2424" y="2395"/>
                  <a:pt x="2426" y="2400"/>
                  <a:pt x="2430" y="2404"/>
                </a:cubicBezTo>
                <a:cubicBezTo>
                  <a:pt x="2430" y="2404"/>
                  <a:pt x="2430" y="2405"/>
                  <a:pt x="2430" y="2405"/>
                </a:cubicBezTo>
                <a:cubicBezTo>
                  <a:pt x="2429" y="2408"/>
                  <a:pt x="2428" y="2411"/>
                  <a:pt x="2428" y="2415"/>
                </a:cubicBezTo>
                <a:cubicBezTo>
                  <a:pt x="2428" y="2421"/>
                  <a:pt x="2431" y="2426"/>
                  <a:pt x="2435" y="2430"/>
                </a:cubicBezTo>
                <a:cubicBezTo>
                  <a:pt x="2436" y="2431"/>
                  <a:pt x="2436" y="2432"/>
                  <a:pt x="2435" y="2434"/>
                </a:cubicBezTo>
                <a:cubicBezTo>
                  <a:pt x="2431" y="2443"/>
                  <a:pt x="2433" y="2452"/>
                  <a:pt x="2441" y="2459"/>
                </a:cubicBezTo>
                <a:cubicBezTo>
                  <a:pt x="2446" y="2463"/>
                  <a:pt x="2452" y="2465"/>
                  <a:pt x="2459" y="2465"/>
                </a:cubicBezTo>
                <a:cubicBezTo>
                  <a:pt x="2459" y="2466"/>
                  <a:pt x="2459" y="2466"/>
                  <a:pt x="2459" y="2466"/>
                </a:cubicBezTo>
                <a:cubicBezTo>
                  <a:pt x="2462" y="2467"/>
                  <a:pt x="2464" y="2468"/>
                  <a:pt x="2467" y="2468"/>
                </a:cubicBezTo>
                <a:cubicBezTo>
                  <a:pt x="2478" y="2472"/>
                  <a:pt x="2489" y="2466"/>
                  <a:pt x="2494" y="2456"/>
                </a:cubicBezTo>
                <a:cubicBezTo>
                  <a:pt x="2499" y="2456"/>
                  <a:pt x="2505" y="2454"/>
                  <a:pt x="2509" y="2450"/>
                </a:cubicBezTo>
                <a:cubicBezTo>
                  <a:pt x="2516" y="2445"/>
                  <a:pt x="2519" y="2435"/>
                  <a:pt x="2517" y="2427"/>
                </a:cubicBezTo>
                <a:cubicBezTo>
                  <a:pt x="2517" y="2427"/>
                  <a:pt x="2517" y="2427"/>
                  <a:pt x="2517" y="2427"/>
                </a:cubicBezTo>
                <a:cubicBezTo>
                  <a:pt x="2536" y="2420"/>
                  <a:pt x="2545" y="2396"/>
                  <a:pt x="2531" y="2378"/>
                </a:cubicBezTo>
                <a:cubicBezTo>
                  <a:pt x="2530" y="2378"/>
                  <a:pt x="2529" y="2377"/>
                  <a:pt x="2529" y="2376"/>
                </a:cubicBezTo>
                <a:cubicBezTo>
                  <a:pt x="2529" y="2376"/>
                  <a:pt x="2529" y="2376"/>
                  <a:pt x="2529" y="2376"/>
                </a:cubicBezTo>
                <a:cubicBezTo>
                  <a:pt x="2529" y="2373"/>
                  <a:pt x="2530" y="2371"/>
                  <a:pt x="2530" y="2368"/>
                </a:cubicBezTo>
                <a:cubicBezTo>
                  <a:pt x="2689" y="2427"/>
                  <a:pt x="2689" y="2427"/>
                  <a:pt x="2689" y="2427"/>
                </a:cubicBezTo>
                <a:cubicBezTo>
                  <a:pt x="2698" y="2402"/>
                  <a:pt x="2698" y="2402"/>
                  <a:pt x="2698" y="2402"/>
                </a:cubicBezTo>
                <a:cubicBezTo>
                  <a:pt x="2733" y="2414"/>
                  <a:pt x="2733" y="2414"/>
                  <a:pt x="2733" y="2414"/>
                </a:cubicBezTo>
                <a:cubicBezTo>
                  <a:pt x="2738" y="2399"/>
                  <a:pt x="2738" y="2399"/>
                  <a:pt x="2738" y="2399"/>
                </a:cubicBezTo>
                <a:cubicBezTo>
                  <a:pt x="2768" y="2410"/>
                  <a:pt x="2768" y="2410"/>
                  <a:pt x="2768" y="2410"/>
                </a:cubicBezTo>
                <a:cubicBezTo>
                  <a:pt x="2805" y="2310"/>
                  <a:pt x="2805" y="2310"/>
                  <a:pt x="2805" y="2310"/>
                </a:cubicBezTo>
                <a:cubicBezTo>
                  <a:pt x="2775" y="2299"/>
                  <a:pt x="2775" y="2299"/>
                  <a:pt x="2775" y="2299"/>
                </a:cubicBezTo>
                <a:cubicBezTo>
                  <a:pt x="2781" y="2283"/>
                  <a:pt x="2781" y="2283"/>
                  <a:pt x="2781" y="2283"/>
                </a:cubicBezTo>
                <a:cubicBezTo>
                  <a:pt x="2747" y="2270"/>
                  <a:pt x="2747" y="2270"/>
                  <a:pt x="2747" y="2270"/>
                </a:cubicBezTo>
                <a:cubicBezTo>
                  <a:pt x="2752" y="2255"/>
                  <a:pt x="2752" y="2255"/>
                  <a:pt x="2752" y="2255"/>
                </a:cubicBezTo>
                <a:cubicBezTo>
                  <a:pt x="2543" y="2178"/>
                  <a:pt x="2543" y="2178"/>
                  <a:pt x="2543" y="2178"/>
                </a:cubicBezTo>
                <a:cubicBezTo>
                  <a:pt x="2856" y="2241"/>
                  <a:pt x="2856" y="2241"/>
                  <a:pt x="2856" y="2241"/>
                </a:cubicBezTo>
                <a:lnTo>
                  <a:pt x="2894" y="2050"/>
                </a:lnTo>
                <a:close/>
                <a:moveTo>
                  <a:pt x="2549" y="1763"/>
                </a:moveTo>
                <a:cubicBezTo>
                  <a:pt x="2554" y="1762"/>
                  <a:pt x="2559" y="1766"/>
                  <a:pt x="2560" y="1771"/>
                </a:cubicBezTo>
                <a:cubicBezTo>
                  <a:pt x="2561" y="1777"/>
                  <a:pt x="2557" y="1782"/>
                  <a:pt x="2551" y="1782"/>
                </a:cubicBezTo>
                <a:cubicBezTo>
                  <a:pt x="2546" y="1783"/>
                  <a:pt x="2541" y="1779"/>
                  <a:pt x="2540" y="1774"/>
                </a:cubicBezTo>
                <a:cubicBezTo>
                  <a:pt x="2540" y="1768"/>
                  <a:pt x="2543" y="1763"/>
                  <a:pt x="2549" y="1763"/>
                </a:cubicBezTo>
                <a:close/>
                <a:moveTo>
                  <a:pt x="2597" y="1760"/>
                </a:moveTo>
                <a:cubicBezTo>
                  <a:pt x="2597" y="1760"/>
                  <a:pt x="2597" y="1760"/>
                  <a:pt x="2596" y="1760"/>
                </a:cubicBezTo>
                <a:cubicBezTo>
                  <a:pt x="2589" y="1707"/>
                  <a:pt x="2589" y="1707"/>
                  <a:pt x="2589" y="1707"/>
                </a:cubicBezTo>
                <a:cubicBezTo>
                  <a:pt x="2630" y="1702"/>
                  <a:pt x="2630" y="1702"/>
                  <a:pt x="2630" y="1702"/>
                </a:cubicBezTo>
                <a:cubicBezTo>
                  <a:pt x="2631" y="1733"/>
                  <a:pt x="2614" y="1758"/>
                  <a:pt x="2597" y="1760"/>
                </a:cubicBezTo>
                <a:close/>
                <a:moveTo>
                  <a:pt x="2628" y="1689"/>
                </a:moveTo>
                <a:cubicBezTo>
                  <a:pt x="2588" y="1694"/>
                  <a:pt x="2588" y="1694"/>
                  <a:pt x="2588" y="1694"/>
                </a:cubicBezTo>
                <a:cubicBezTo>
                  <a:pt x="2581" y="1645"/>
                  <a:pt x="2581" y="1645"/>
                  <a:pt x="2581" y="1645"/>
                </a:cubicBezTo>
                <a:cubicBezTo>
                  <a:pt x="2598" y="1644"/>
                  <a:pt x="2621" y="1661"/>
                  <a:pt x="2628" y="1689"/>
                </a:cubicBezTo>
                <a:close/>
                <a:moveTo>
                  <a:pt x="2081" y="879"/>
                </a:moveTo>
                <a:cubicBezTo>
                  <a:pt x="2083" y="879"/>
                  <a:pt x="2085" y="878"/>
                  <a:pt x="2086" y="877"/>
                </a:cubicBezTo>
                <a:cubicBezTo>
                  <a:pt x="2088" y="877"/>
                  <a:pt x="2089" y="877"/>
                  <a:pt x="2090" y="877"/>
                </a:cubicBezTo>
                <a:cubicBezTo>
                  <a:pt x="2091" y="881"/>
                  <a:pt x="2093" y="885"/>
                  <a:pt x="2096" y="888"/>
                </a:cubicBezTo>
                <a:cubicBezTo>
                  <a:pt x="2096" y="888"/>
                  <a:pt x="2096" y="889"/>
                  <a:pt x="2096" y="889"/>
                </a:cubicBezTo>
                <a:cubicBezTo>
                  <a:pt x="2089" y="893"/>
                  <a:pt x="2081" y="896"/>
                  <a:pt x="2072" y="897"/>
                </a:cubicBezTo>
                <a:cubicBezTo>
                  <a:pt x="2066" y="897"/>
                  <a:pt x="2060" y="897"/>
                  <a:pt x="2054" y="897"/>
                </a:cubicBezTo>
                <a:cubicBezTo>
                  <a:pt x="2061" y="891"/>
                  <a:pt x="2071" y="884"/>
                  <a:pt x="2081" y="879"/>
                </a:cubicBezTo>
                <a:close/>
                <a:moveTo>
                  <a:pt x="2057" y="861"/>
                </a:moveTo>
                <a:cubicBezTo>
                  <a:pt x="2057" y="861"/>
                  <a:pt x="2057" y="861"/>
                  <a:pt x="2057" y="861"/>
                </a:cubicBezTo>
                <a:cubicBezTo>
                  <a:pt x="2061" y="864"/>
                  <a:pt x="2065" y="868"/>
                  <a:pt x="2069" y="871"/>
                </a:cubicBezTo>
                <a:cubicBezTo>
                  <a:pt x="2071" y="872"/>
                  <a:pt x="2073" y="873"/>
                  <a:pt x="2074" y="875"/>
                </a:cubicBezTo>
                <a:cubicBezTo>
                  <a:pt x="2074" y="875"/>
                  <a:pt x="2075" y="875"/>
                  <a:pt x="2075" y="875"/>
                </a:cubicBezTo>
                <a:cubicBezTo>
                  <a:pt x="2074" y="875"/>
                  <a:pt x="2074" y="876"/>
                  <a:pt x="2073" y="876"/>
                </a:cubicBezTo>
                <a:cubicBezTo>
                  <a:pt x="2070" y="877"/>
                  <a:pt x="2063" y="882"/>
                  <a:pt x="2058" y="884"/>
                </a:cubicBezTo>
                <a:cubicBezTo>
                  <a:pt x="2056" y="884"/>
                  <a:pt x="2054" y="884"/>
                  <a:pt x="2053" y="884"/>
                </a:cubicBezTo>
                <a:cubicBezTo>
                  <a:pt x="2051" y="882"/>
                  <a:pt x="2055" y="867"/>
                  <a:pt x="2057" y="861"/>
                </a:cubicBezTo>
                <a:close/>
                <a:moveTo>
                  <a:pt x="2049" y="838"/>
                </a:moveTo>
                <a:cubicBezTo>
                  <a:pt x="2049" y="838"/>
                  <a:pt x="2049" y="837"/>
                  <a:pt x="2049" y="837"/>
                </a:cubicBezTo>
                <a:cubicBezTo>
                  <a:pt x="2049" y="837"/>
                  <a:pt x="2049" y="838"/>
                  <a:pt x="2049" y="838"/>
                </a:cubicBezTo>
                <a:cubicBezTo>
                  <a:pt x="2049" y="843"/>
                  <a:pt x="2050" y="848"/>
                  <a:pt x="2049" y="852"/>
                </a:cubicBezTo>
                <a:cubicBezTo>
                  <a:pt x="2049" y="852"/>
                  <a:pt x="2049" y="852"/>
                  <a:pt x="2049" y="853"/>
                </a:cubicBezTo>
                <a:cubicBezTo>
                  <a:pt x="2049" y="856"/>
                  <a:pt x="2047" y="860"/>
                  <a:pt x="2045" y="865"/>
                </a:cubicBezTo>
                <a:cubicBezTo>
                  <a:pt x="2047" y="856"/>
                  <a:pt x="2048" y="847"/>
                  <a:pt x="2049" y="838"/>
                </a:cubicBezTo>
                <a:close/>
                <a:moveTo>
                  <a:pt x="1211" y="733"/>
                </a:moveTo>
                <a:cubicBezTo>
                  <a:pt x="1211" y="731"/>
                  <a:pt x="1212" y="730"/>
                  <a:pt x="1212" y="729"/>
                </a:cubicBezTo>
                <a:cubicBezTo>
                  <a:pt x="1213" y="728"/>
                  <a:pt x="1213" y="728"/>
                  <a:pt x="1214" y="727"/>
                </a:cubicBezTo>
                <a:cubicBezTo>
                  <a:pt x="1217" y="729"/>
                  <a:pt x="1220" y="730"/>
                  <a:pt x="1223" y="730"/>
                </a:cubicBezTo>
                <a:cubicBezTo>
                  <a:pt x="1223" y="730"/>
                  <a:pt x="1223" y="730"/>
                  <a:pt x="1223" y="730"/>
                </a:cubicBezTo>
                <a:cubicBezTo>
                  <a:pt x="1221" y="736"/>
                  <a:pt x="1219" y="741"/>
                  <a:pt x="1215" y="746"/>
                </a:cubicBezTo>
                <a:cubicBezTo>
                  <a:pt x="1212" y="750"/>
                  <a:pt x="1209" y="753"/>
                  <a:pt x="1206" y="756"/>
                </a:cubicBezTo>
                <a:cubicBezTo>
                  <a:pt x="1207" y="749"/>
                  <a:pt x="1208" y="740"/>
                  <a:pt x="1211" y="733"/>
                </a:cubicBezTo>
                <a:close/>
                <a:moveTo>
                  <a:pt x="516" y="1250"/>
                </a:moveTo>
                <a:cubicBezTo>
                  <a:pt x="512" y="1247"/>
                  <a:pt x="511" y="1241"/>
                  <a:pt x="514" y="1237"/>
                </a:cubicBezTo>
                <a:cubicBezTo>
                  <a:pt x="517" y="1232"/>
                  <a:pt x="524" y="1231"/>
                  <a:pt x="528" y="1234"/>
                </a:cubicBezTo>
                <a:cubicBezTo>
                  <a:pt x="532" y="1238"/>
                  <a:pt x="533" y="1244"/>
                  <a:pt x="530" y="1248"/>
                </a:cubicBezTo>
                <a:cubicBezTo>
                  <a:pt x="527" y="1252"/>
                  <a:pt x="521" y="1253"/>
                  <a:pt x="516" y="1250"/>
                </a:cubicBezTo>
                <a:close/>
                <a:moveTo>
                  <a:pt x="344" y="1923"/>
                </a:moveTo>
                <a:cubicBezTo>
                  <a:pt x="339" y="1924"/>
                  <a:pt x="334" y="1920"/>
                  <a:pt x="333" y="1915"/>
                </a:cubicBezTo>
                <a:cubicBezTo>
                  <a:pt x="333" y="1909"/>
                  <a:pt x="337" y="1904"/>
                  <a:pt x="342" y="1904"/>
                </a:cubicBezTo>
                <a:cubicBezTo>
                  <a:pt x="347" y="1903"/>
                  <a:pt x="352" y="1907"/>
                  <a:pt x="353" y="1912"/>
                </a:cubicBezTo>
                <a:cubicBezTo>
                  <a:pt x="354" y="1917"/>
                  <a:pt x="350" y="1922"/>
                  <a:pt x="344" y="1923"/>
                </a:cubicBezTo>
                <a:close/>
                <a:moveTo>
                  <a:pt x="296" y="1926"/>
                </a:moveTo>
                <a:cubicBezTo>
                  <a:pt x="297" y="1926"/>
                  <a:pt x="297" y="1926"/>
                  <a:pt x="297" y="1926"/>
                </a:cubicBezTo>
                <a:cubicBezTo>
                  <a:pt x="304" y="1979"/>
                  <a:pt x="304" y="1979"/>
                  <a:pt x="304" y="1979"/>
                </a:cubicBezTo>
                <a:cubicBezTo>
                  <a:pt x="264" y="1984"/>
                  <a:pt x="264" y="1984"/>
                  <a:pt x="264" y="1984"/>
                </a:cubicBezTo>
                <a:cubicBezTo>
                  <a:pt x="262" y="1953"/>
                  <a:pt x="279" y="1928"/>
                  <a:pt x="296" y="1926"/>
                </a:cubicBezTo>
                <a:close/>
                <a:moveTo>
                  <a:pt x="266" y="1997"/>
                </a:moveTo>
                <a:cubicBezTo>
                  <a:pt x="306" y="1991"/>
                  <a:pt x="306" y="1991"/>
                  <a:pt x="306" y="1991"/>
                </a:cubicBezTo>
                <a:cubicBezTo>
                  <a:pt x="312" y="2041"/>
                  <a:pt x="312" y="2041"/>
                  <a:pt x="312" y="2041"/>
                </a:cubicBezTo>
                <a:cubicBezTo>
                  <a:pt x="295" y="2042"/>
                  <a:pt x="273" y="2025"/>
                  <a:pt x="266" y="1997"/>
                </a:cubicBezTo>
                <a:close/>
                <a:moveTo>
                  <a:pt x="812" y="2806"/>
                </a:moveTo>
                <a:cubicBezTo>
                  <a:pt x="810" y="2807"/>
                  <a:pt x="809" y="2808"/>
                  <a:pt x="807" y="2808"/>
                </a:cubicBezTo>
                <a:cubicBezTo>
                  <a:pt x="806" y="2809"/>
                  <a:pt x="804" y="2809"/>
                  <a:pt x="804" y="2808"/>
                </a:cubicBezTo>
                <a:cubicBezTo>
                  <a:pt x="802" y="2804"/>
                  <a:pt x="800" y="2801"/>
                  <a:pt x="797" y="2797"/>
                </a:cubicBezTo>
                <a:cubicBezTo>
                  <a:pt x="797" y="2797"/>
                  <a:pt x="797" y="2797"/>
                  <a:pt x="797" y="2797"/>
                </a:cubicBezTo>
                <a:cubicBezTo>
                  <a:pt x="804" y="2793"/>
                  <a:pt x="813" y="2790"/>
                  <a:pt x="821" y="2789"/>
                </a:cubicBezTo>
                <a:cubicBezTo>
                  <a:pt x="827" y="2788"/>
                  <a:pt x="834" y="2789"/>
                  <a:pt x="840" y="2788"/>
                </a:cubicBezTo>
                <a:cubicBezTo>
                  <a:pt x="832" y="2795"/>
                  <a:pt x="822" y="2802"/>
                  <a:pt x="812" y="2806"/>
                </a:cubicBezTo>
                <a:close/>
                <a:moveTo>
                  <a:pt x="837" y="2825"/>
                </a:moveTo>
                <a:cubicBezTo>
                  <a:pt x="837" y="2825"/>
                  <a:pt x="837" y="2825"/>
                  <a:pt x="837" y="2825"/>
                </a:cubicBezTo>
                <a:cubicBezTo>
                  <a:pt x="833" y="2822"/>
                  <a:pt x="828" y="2818"/>
                  <a:pt x="824" y="2815"/>
                </a:cubicBezTo>
                <a:cubicBezTo>
                  <a:pt x="822" y="2814"/>
                  <a:pt x="821" y="2812"/>
                  <a:pt x="819" y="2811"/>
                </a:cubicBezTo>
                <a:cubicBezTo>
                  <a:pt x="819" y="2811"/>
                  <a:pt x="819" y="2811"/>
                  <a:pt x="819" y="2811"/>
                </a:cubicBezTo>
                <a:cubicBezTo>
                  <a:pt x="819" y="2811"/>
                  <a:pt x="820" y="2810"/>
                  <a:pt x="820" y="2810"/>
                </a:cubicBezTo>
                <a:cubicBezTo>
                  <a:pt x="824" y="2809"/>
                  <a:pt x="830" y="2803"/>
                  <a:pt x="835" y="2802"/>
                </a:cubicBezTo>
                <a:cubicBezTo>
                  <a:pt x="837" y="2801"/>
                  <a:pt x="839" y="2801"/>
                  <a:pt x="840" y="2802"/>
                </a:cubicBezTo>
                <a:cubicBezTo>
                  <a:pt x="843" y="2804"/>
                  <a:pt x="838" y="2819"/>
                  <a:pt x="837" y="2825"/>
                </a:cubicBezTo>
                <a:close/>
                <a:moveTo>
                  <a:pt x="845" y="2848"/>
                </a:moveTo>
                <a:cubicBezTo>
                  <a:pt x="845" y="2848"/>
                  <a:pt x="845" y="2849"/>
                  <a:pt x="845" y="2849"/>
                </a:cubicBezTo>
                <a:cubicBezTo>
                  <a:pt x="845" y="2848"/>
                  <a:pt x="845" y="2848"/>
                  <a:pt x="844" y="2847"/>
                </a:cubicBezTo>
                <a:cubicBezTo>
                  <a:pt x="844" y="2843"/>
                  <a:pt x="844" y="2838"/>
                  <a:pt x="844" y="2834"/>
                </a:cubicBezTo>
                <a:cubicBezTo>
                  <a:pt x="844" y="2834"/>
                  <a:pt x="844" y="2833"/>
                  <a:pt x="844" y="2833"/>
                </a:cubicBezTo>
                <a:cubicBezTo>
                  <a:pt x="844" y="2830"/>
                  <a:pt x="846" y="2826"/>
                  <a:pt x="848" y="2821"/>
                </a:cubicBezTo>
                <a:cubicBezTo>
                  <a:pt x="847" y="2830"/>
                  <a:pt x="846" y="2839"/>
                  <a:pt x="845" y="2848"/>
                </a:cubicBezTo>
                <a:close/>
                <a:moveTo>
                  <a:pt x="1682" y="2953"/>
                </a:moveTo>
                <a:cubicBezTo>
                  <a:pt x="1682" y="2954"/>
                  <a:pt x="1681" y="2956"/>
                  <a:pt x="1681" y="2957"/>
                </a:cubicBezTo>
                <a:cubicBezTo>
                  <a:pt x="1681" y="2958"/>
                  <a:pt x="1680" y="2958"/>
                  <a:pt x="1679" y="2958"/>
                </a:cubicBezTo>
                <a:cubicBezTo>
                  <a:pt x="1676" y="2957"/>
                  <a:pt x="1673" y="2956"/>
                  <a:pt x="1671" y="2956"/>
                </a:cubicBezTo>
                <a:cubicBezTo>
                  <a:pt x="1671" y="2956"/>
                  <a:pt x="1671" y="2956"/>
                  <a:pt x="1671" y="2956"/>
                </a:cubicBezTo>
                <a:cubicBezTo>
                  <a:pt x="1672" y="2950"/>
                  <a:pt x="1674" y="2945"/>
                  <a:pt x="1678" y="2940"/>
                </a:cubicBezTo>
                <a:cubicBezTo>
                  <a:pt x="1681" y="2936"/>
                  <a:pt x="1684" y="2933"/>
                  <a:pt x="1687" y="2930"/>
                </a:cubicBezTo>
                <a:cubicBezTo>
                  <a:pt x="1687" y="2937"/>
                  <a:pt x="1685" y="2946"/>
                  <a:pt x="1682" y="2953"/>
                </a:cubicBezTo>
                <a:close/>
                <a:moveTo>
                  <a:pt x="2377" y="2436"/>
                </a:moveTo>
                <a:cubicBezTo>
                  <a:pt x="2381" y="2439"/>
                  <a:pt x="2382" y="2445"/>
                  <a:pt x="2379" y="2449"/>
                </a:cubicBezTo>
                <a:cubicBezTo>
                  <a:pt x="2376" y="2454"/>
                  <a:pt x="2370" y="2455"/>
                  <a:pt x="2365" y="2452"/>
                </a:cubicBezTo>
                <a:cubicBezTo>
                  <a:pt x="2361" y="2448"/>
                  <a:pt x="2360" y="2442"/>
                  <a:pt x="2363" y="2438"/>
                </a:cubicBezTo>
                <a:cubicBezTo>
                  <a:pt x="2366" y="2433"/>
                  <a:pt x="2372" y="2432"/>
                  <a:pt x="2377" y="2436"/>
                </a:cubicBezTo>
                <a:close/>
                <a:moveTo>
                  <a:pt x="2575" y="1892"/>
                </a:moveTo>
                <a:cubicBezTo>
                  <a:pt x="2575" y="1892"/>
                  <a:pt x="2576" y="1892"/>
                  <a:pt x="2576" y="1891"/>
                </a:cubicBezTo>
                <a:cubicBezTo>
                  <a:pt x="2576" y="1892"/>
                  <a:pt x="2575" y="1892"/>
                  <a:pt x="2575" y="1892"/>
                </a:cubicBezTo>
                <a:cubicBezTo>
                  <a:pt x="2572" y="1894"/>
                  <a:pt x="2570" y="1896"/>
                  <a:pt x="2567" y="1897"/>
                </a:cubicBezTo>
                <a:cubicBezTo>
                  <a:pt x="2567" y="1897"/>
                  <a:pt x="2566" y="1897"/>
                  <a:pt x="2566" y="1897"/>
                </a:cubicBezTo>
                <a:cubicBezTo>
                  <a:pt x="2565" y="1898"/>
                  <a:pt x="2561" y="1899"/>
                  <a:pt x="2558" y="1899"/>
                </a:cubicBezTo>
                <a:cubicBezTo>
                  <a:pt x="2563" y="1897"/>
                  <a:pt x="2569" y="1894"/>
                  <a:pt x="2575" y="1892"/>
                </a:cubicBezTo>
                <a:close/>
                <a:moveTo>
                  <a:pt x="2564" y="1905"/>
                </a:moveTo>
                <a:cubicBezTo>
                  <a:pt x="2564" y="1905"/>
                  <a:pt x="2564" y="1905"/>
                  <a:pt x="2564" y="1905"/>
                </a:cubicBezTo>
                <a:cubicBezTo>
                  <a:pt x="2563" y="1909"/>
                  <a:pt x="2563" y="1912"/>
                  <a:pt x="2562" y="1916"/>
                </a:cubicBezTo>
                <a:cubicBezTo>
                  <a:pt x="2562" y="1918"/>
                  <a:pt x="2562" y="1919"/>
                  <a:pt x="2562" y="1921"/>
                </a:cubicBezTo>
                <a:cubicBezTo>
                  <a:pt x="2562" y="1921"/>
                  <a:pt x="2562" y="1921"/>
                  <a:pt x="2562" y="1921"/>
                </a:cubicBezTo>
                <a:cubicBezTo>
                  <a:pt x="2561" y="1921"/>
                  <a:pt x="2561" y="1921"/>
                  <a:pt x="2561" y="1920"/>
                </a:cubicBezTo>
                <a:cubicBezTo>
                  <a:pt x="2559" y="1919"/>
                  <a:pt x="2553" y="1917"/>
                  <a:pt x="2550" y="1914"/>
                </a:cubicBezTo>
                <a:cubicBezTo>
                  <a:pt x="2549" y="1913"/>
                  <a:pt x="2549" y="1912"/>
                  <a:pt x="2549" y="1911"/>
                </a:cubicBezTo>
                <a:cubicBezTo>
                  <a:pt x="2549" y="1909"/>
                  <a:pt x="2560" y="1906"/>
                  <a:pt x="2564" y="1905"/>
                </a:cubicBezTo>
                <a:close/>
                <a:moveTo>
                  <a:pt x="2561" y="1927"/>
                </a:moveTo>
                <a:cubicBezTo>
                  <a:pt x="2562" y="1928"/>
                  <a:pt x="2563" y="1928"/>
                  <a:pt x="2564" y="1929"/>
                </a:cubicBezTo>
                <a:cubicBezTo>
                  <a:pt x="2565" y="1930"/>
                  <a:pt x="2565" y="1930"/>
                  <a:pt x="2566" y="1931"/>
                </a:cubicBezTo>
                <a:cubicBezTo>
                  <a:pt x="2564" y="1934"/>
                  <a:pt x="2562" y="1936"/>
                  <a:pt x="2561" y="1939"/>
                </a:cubicBezTo>
                <a:cubicBezTo>
                  <a:pt x="2561" y="1939"/>
                  <a:pt x="2561" y="1939"/>
                  <a:pt x="2561" y="1939"/>
                </a:cubicBezTo>
                <a:cubicBezTo>
                  <a:pt x="2556" y="1936"/>
                  <a:pt x="2551" y="1932"/>
                  <a:pt x="2547" y="1927"/>
                </a:cubicBezTo>
                <a:cubicBezTo>
                  <a:pt x="2545" y="1924"/>
                  <a:pt x="2543" y="1920"/>
                  <a:pt x="2540" y="1916"/>
                </a:cubicBezTo>
                <a:cubicBezTo>
                  <a:pt x="2547" y="1918"/>
                  <a:pt x="2555" y="1922"/>
                  <a:pt x="2561" y="1927"/>
                </a:cubicBezTo>
                <a:close/>
                <a:moveTo>
                  <a:pt x="2546" y="1935"/>
                </a:moveTo>
                <a:cubicBezTo>
                  <a:pt x="2549" y="1939"/>
                  <a:pt x="2554" y="1942"/>
                  <a:pt x="2559" y="1944"/>
                </a:cubicBezTo>
                <a:cubicBezTo>
                  <a:pt x="2559" y="1945"/>
                  <a:pt x="2559" y="1945"/>
                  <a:pt x="2559" y="1945"/>
                </a:cubicBezTo>
                <a:cubicBezTo>
                  <a:pt x="2559" y="1948"/>
                  <a:pt x="2559" y="1952"/>
                  <a:pt x="2561" y="1955"/>
                </a:cubicBezTo>
                <a:cubicBezTo>
                  <a:pt x="2563" y="1961"/>
                  <a:pt x="2568" y="1965"/>
                  <a:pt x="2573" y="1967"/>
                </a:cubicBezTo>
                <a:cubicBezTo>
                  <a:pt x="2574" y="1968"/>
                  <a:pt x="2575" y="1968"/>
                  <a:pt x="2575" y="1970"/>
                </a:cubicBezTo>
                <a:cubicBezTo>
                  <a:pt x="2574" y="1977"/>
                  <a:pt x="2577" y="1983"/>
                  <a:pt x="2582" y="1987"/>
                </a:cubicBezTo>
                <a:cubicBezTo>
                  <a:pt x="2529" y="1976"/>
                  <a:pt x="2529" y="1976"/>
                  <a:pt x="2529" y="1976"/>
                </a:cubicBezTo>
                <a:cubicBezTo>
                  <a:pt x="2531" y="1957"/>
                  <a:pt x="2533" y="1937"/>
                  <a:pt x="2535" y="1918"/>
                </a:cubicBezTo>
                <a:cubicBezTo>
                  <a:pt x="2539" y="1923"/>
                  <a:pt x="2541" y="1930"/>
                  <a:pt x="2546" y="1935"/>
                </a:cubicBezTo>
                <a:close/>
                <a:moveTo>
                  <a:pt x="2454" y="1164"/>
                </a:moveTo>
                <a:cubicBezTo>
                  <a:pt x="2470" y="1185"/>
                  <a:pt x="2470" y="1185"/>
                  <a:pt x="2470" y="1185"/>
                </a:cubicBezTo>
                <a:cubicBezTo>
                  <a:pt x="2437" y="1211"/>
                  <a:pt x="2437" y="1211"/>
                  <a:pt x="2437" y="1211"/>
                </a:cubicBezTo>
                <a:cubicBezTo>
                  <a:pt x="2420" y="1190"/>
                  <a:pt x="2420" y="1190"/>
                  <a:pt x="2420" y="1190"/>
                </a:cubicBezTo>
                <a:lnTo>
                  <a:pt x="2454" y="1164"/>
                </a:lnTo>
                <a:close/>
                <a:moveTo>
                  <a:pt x="2406" y="1172"/>
                </a:moveTo>
                <a:cubicBezTo>
                  <a:pt x="2390" y="1151"/>
                  <a:pt x="2390" y="1151"/>
                  <a:pt x="2390" y="1151"/>
                </a:cubicBezTo>
                <a:cubicBezTo>
                  <a:pt x="2424" y="1125"/>
                  <a:pt x="2424" y="1125"/>
                  <a:pt x="2424" y="1125"/>
                </a:cubicBezTo>
                <a:cubicBezTo>
                  <a:pt x="2440" y="1146"/>
                  <a:pt x="2440" y="1146"/>
                  <a:pt x="2440" y="1146"/>
                </a:cubicBezTo>
                <a:lnTo>
                  <a:pt x="2406" y="1172"/>
                </a:lnTo>
                <a:close/>
                <a:moveTo>
                  <a:pt x="2453" y="1136"/>
                </a:moveTo>
                <a:cubicBezTo>
                  <a:pt x="2436" y="1115"/>
                  <a:pt x="2436" y="1115"/>
                  <a:pt x="2436" y="1115"/>
                </a:cubicBezTo>
                <a:cubicBezTo>
                  <a:pt x="2470" y="1089"/>
                  <a:pt x="2470" y="1089"/>
                  <a:pt x="2470" y="1089"/>
                </a:cubicBezTo>
                <a:cubicBezTo>
                  <a:pt x="2486" y="1110"/>
                  <a:pt x="2486" y="1110"/>
                  <a:pt x="2486" y="1110"/>
                </a:cubicBezTo>
                <a:lnTo>
                  <a:pt x="2453" y="1136"/>
                </a:lnTo>
                <a:close/>
                <a:moveTo>
                  <a:pt x="2423" y="1097"/>
                </a:moveTo>
                <a:cubicBezTo>
                  <a:pt x="2406" y="1076"/>
                  <a:pt x="2406" y="1076"/>
                  <a:pt x="2406" y="1076"/>
                </a:cubicBezTo>
                <a:cubicBezTo>
                  <a:pt x="2440" y="1050"/>
                  <a:pt x="2440" y="1050"/>
                  <a:pt x="2440" y="1050"/>
                </a:cubicBezTo>
                <a:cubicBezTo>
                  <a:pt x="2456" y="1071"/>
                  <a:pt x="2456" y="1071"/>
                  <a:pt x="2456" y="1071"/>
                </a:cubicBezTo>
                <a:lnTo>
                  <a:pt x="2423" y="1097"/>
                </a:lnTo>
                <a:close/>
                <a:moveTo>
                  <a:pt x="2410" y="1107"/>
                </a:moveTo>
                <a:cubicBezTo>
                  <a:pt x="2376" y="1133"/>
                  <a:pt x="2376" y="1133"/>
                  <a:pt x="2376" y="1133"/>
                </a:cubicBezTo>
                <a:cubicBezTo>
                  <a:pt x="2360" y="1112"/>
                  <a:pt x="2360" y="1112"/>
                  <a:pt x="2360" y="1112"/>
                </a:cubicBezTo>
                <a:cubicBezTo>
                  <a:pt x="2394" y="1086"/>
                  <a:pt x="2394" y="1086"/>
                  <a:pt x="2394" y="1086"/>
                </a:cubicBezTo>
                <a:lnTo>
                  <a:pt x="2410" y="1107"/>
                </a:lnTo>
                <a:close/>
                <a:moveTo>
                  <a:pt x="2544" y="1443"/>
                </a:moveTo>
                <a:cubicBezTo>
                  <a:pt x="2543" y="1447"/>
                  <a:pt x="2541" y="1451"/>
                  <a:pt x="2539" y="1455"/>
                </a:cubicBezTo>
                <a:cubicBezTo>
                  <a:pt x="2539" y="1456"/>
                  <a:pt x="2539" y="1456"/>
                  <a:pt x="2539" y="1456"/>
                </a:cubicBezTo>
                <a:cubicBezTo>
                  <a:pt x="2538" y="1458"/>
                  <a:pt x="2534" y="1462"/>
                  <a:pt x="2531" y="1465"/>
                </a:cubicBezTo>
                <a:cubicBezTo>
                  <a:pt x="2535" y="1458"/>
                  <a:pt x="2540" y="1450"/>
                  <a:pt x="2544" y="1442"/>
                </a:cubicBezTo>
                <a:cubicBezTo>
                  <a:pt x="2544" y="1442"/>
                  <a:pt x="2545" y="1441"/>
                  <a:pt x="2545" y="1441"/>
                </a:cubicBezTo>
                <a:cubicBezTo>
                  <a:pt x="2545" y="1442"/>
                  <a:pt x="2544" y="1442"/>
                  <a:pt x="2544" y="1443"/>
                </a:cubicBezTo>
                <a:close/>
                <a:moveTo>
                  <a:pt x="2550" y="1480"/>
                </a:moveTo>
                <a:cubicBezTo>
                  <a:pt x="2551" y="1482"/>
                  <a:pt x="2552" y="1484"/>
                  <a:pt x="2553" y="1486"/>
                </a:cubicBezTo>
                <a:cubicBezTo>
                  <a:pt x="2553" y="1486"/>
                  <a:pt x="2554" y="1486"/>
                  <a:pt x="2554" y="1486"/>
                </a:cubicBezTo>
                <a:cubicBezTo>
                  <a:pt x="2553" y="1486"/>
                  <a:pt x="2552" y="1487"/>
                  <a:pt x="2552" y="1487"/>
                </a:cubicBezTo>
                <a:cubicBezTo>
                  <a:pt x="2548" y="1486"/>
                  <a:pt x="2540" y="1489"/>
                  <a:pt x="2535" y="1488"/>
                </a:cubicBezTo>
                <a:cubicBezTo>
                  <a:pt x="2533" y="1488"/>
                  <a:pt x="2531" y="1487"/>
                  <a:pt x="2530" y="1486"/>
                </a:cubicBezTo>
                <a:cubicBezTo>
                  <a:pt x="2529" y="1483"/>
                  <a:pt x="2539" y="1471"/>
                  <a:pt x="2542" y="1467"/>
                </a:cubicBezTo>
                <a:cubicBezTo>
                  <a:pt x="2542" y="1467"/>
                  <a:pt x="2542" y="1466"/>
                  <a:pt x="2543" y="1466"/>
                </a:cubicBezTo>
                <a:cubicBezTo>
                  <a:pt x="2545" y="1471"/>
                  <a:pt x="2548" y="1476"/>
                  <a:pt x="2550" y="1480"/>
                </a:cubicBezTo>
                <a:close/>
                <a:moveTo>
                  <a:pt x="2542" y="1429"/>
                </a:moveTo>
                <a:cubicBezTo>
                  <a:pt x="2531" y="1449"/>
                  <a:pt x="2519" y="1469"/>
                  <a:pt x="2505" y="1489"/>
                </a:cubicBezTo>
                <a:cubicBezTo>
                  <a:pt x="2502" y="1490"/>
                  <a:pt x="2498" y="1490"/>
                  <a:pt x="2494" y="1491"/>
                </a:cubicBezTo>
                <a:cubicBezTo>
                  <a:pt x="2487" y="1491"/>
                  <a:pt x="2483" y="1494"/>
                  <a:pt x="2483" y="1498"/>
                </a:cubicBezTo>
                <a:cubicBezTo>
                  <a:pt x="2477" y="1481"/>
                  <a:pt x="2472" y="1465"/>
                  <a:pt x="2465" y="1449"/>
                </a:cubicBezTo>
                <a:cubicBezTo>
                  <a:pt x="2539" y="1411"/>
                  <a:pt x="2539" y="1411"/>
                  <a:pt x="2539" y="1411"/>
                </a:cubicBezTo>
                <a:cubicBezTo>
                  <a:pt x="2539" y="1416"/>
                  <a:pt x="2540" y="1422"/>
                  <a:pt x="2543" y="1427"/>
                </a:cubicBezTo>
                <a:cubicBezTo>
                  <a:pt x="2542" y="1428"/>
                  <a:pt x="2542" y="1428"/>
                  <a:pt x="2542" y="1429"/>
                </a:cubicBezTo>
                <a:close/>
                <a:moveTo>
                  <a:pt x="2526" y="1557"/>
                </a:moveTo>
                <a:cubicBezTo>
                  <a:pt x="2526" y="1557"/>
                  <a:pt x="2526" y="1557"/>
                  <a:pt x="2526" y="1557"/>
                </a:cubicBezTo>
                <a:cubicBezTo>
                  <a:pt x="2527" y="1559"/>
                  <a:pt x="2528" y="1562"/>
                  <a:pt x="2529" y="1565"/>
                </a:cubicBezTo>
                <a:cubicBezTo>
                  <a:pt x="2530" y="1566"/>
                  <a:pt x="2530" y="1567"/>
                  <a:pt x="2530" y="1569"/>
                </a:cubicBezTo>
                <a:cubicBezTo>
                  <a:pt x="2530" y="1569"/>
                  <a:pt x="2530" y="1569"/>
                  <a:pt x="2530" y="1569"/>
                </a:cubicBezTo>
                <a:cubicBezTo>
                  <a:pt x="2530" y="1569"/>
                  <a:pt x="2530" y="1569"/>
                  <a:pt x="2529" y="1569"/>
                </a:cubicBezTo>
                <a:cubicBezTo>
                  <a:pt x="2527" y="1568"/>
                  <a:pt x="2523" y="1569"/>
                  <a:pt x="2520" y="1568"/>
                </a:cubicBezTo>
                <a:cubicBezTo>
                  <a:pt x="2519" y="1567"/>
                  <a:pt x="2518" y="1567"/>
                  <a:pt x="2517" y="1566"/>
                </a:cubicBezTo>
                <a:cubicBezTo>
                  <a:pt x="2517" y="1564"/>
                  <a:pt x="2524" y="1559"/>
                  <a:pt x="2526" y="1557"/>
                </a:cubicBezTo>
                <a:close/>
                <a:moveTo>
                  <a:pt x="2520" y="1555"/>
                </a:moveTo>
                <a:cubicBezTo>
                  <a:pt x="2523" y="1551"/>
                  <a:pt x="2527" y="1547"/>
                  <a:pt x="2530" y="1543"/>
                </a:cubicBezTo>
                <a:cubicBezTo>
                  <a:pt x="2530" y="1543"/>
                  <a:pt x="2530" y="1543"/>
                  <a:pt x="2531" y="1543"/>
                </a:cubicBezTo>
                <a:cubicBezTo>
                  <a:pt x="2530" y="1543"/>
                  <a:pt x="2530" y="1543"/>
                  <a:pt x="2530" y="1544"/>
                </a:cubicBezTo>
                <a:cubicBezTo>
                  <a:pt x="2529" y="1546"/>
                  <a:pt x="2528" y="1548"/>
                  <a:pt x="2526" y="1550"/>
                </a:cubicBezTo>
                <a:cubicBezTo>
                  <a:pt x="2526" y="1550"/>
                  <a:pt x="2526" y="1550"/>
                  <a:pt x="2526" y="1550"/>
                </a:cubicBezTo>
                <a:cubicBezTo>
                  <a:pt x="2525" y="1552"/>
                  <a:pt x="2522" y="1553"/>
                  <a:pt x="2520" y="1555"/>
                </a:cubicBezTo>
                <a:close/>
                <a:moveTo>
                  <a:pt x="2532" y="1573"/>
                </a:moveTo>
                <a:cubicBezTo>
                  <a:pt x="2533" y="1573"/>
                  <a:pt x="2534" y="1574"/>
                  <a:pt x="2535" y="1574"/>
                </a:cubicBezTo>
                <a:cubicBezTo>
                  <a:pt x="2536" y="1574"/>
                  <a:pt x="2536" y="1574"/>
                  <a:pt x="2537" y="1575"/>
                </a:cubicBezTo>
                <a:cubicBezTo>
                  <a:pt x="2536" y="1577"/>
                  <a:pt x="2536" y="1580"/>
                  <a:pt x="2536" y="1582"/>
                </a:cubicBezTo>
                <a:cubicBezTo>
                  <a:pt x="2536" y="1582"/>
                  <a:pt x="2536" y="1582"/>
                  <a:pt x="2536" y="1582"/>
                </a:cubicBezTo>
                <a:cubicBezTo>
                  <a:pt x="2531" y="1582"/>
                  <a:pt x="2526" y="1581"/>
                  <a:pt x="2522" y="1578"/>
                </a:cubicBezTo>
                <a:cubicBezTo>
                  <a:pt x="2519" y="1576"/>
                  <a:pt x="2516" y="1574"/>
                  <a:pt x="2513" y="1572"/>
                </a:cubicBezTo>
                <a:cubicBezTo>
                  <a:pt x="2519" y="1572"/>
                  <a:pt x="2526" y="1572"/>
                  <a:pt x="2532" y="1573"/>
                </a:cubicBezTo>
                <a:close/>
                <a:moveTo>
                  <a:pt x="2531" y="1535"/>
                </a:moveTo>
                <a:cubicBezTo>
                  <a:pt x="2531" y="1535"/>
                  <a:pt x="2531" y="1535"/>
                  <a:pt x="2530" y="1536"/>
                </a:cubicBezTo>
                <a:cubicBezTo>
                  <a:pt x="2522" y="1546"/>
                  <a:pt x="2513" y="1556"/>
                  <a:pt x="2503" y="1565"/>
                </a:cubicBezTo>
                <a:cubicBezTo>
                  <a:pt x="2503" y="1565"/>
                  <a:pt x="2503" y="1565"/>
                  <a:pt x="2503" y="1565"/>
                </a:cubicBezTo>
                <a:cubicBezTo>
                  <a:pt x="2498" y="1547"/>
                  <a:pt x="2493" y="1529"/>
                  <a:pt x="2487" y="1512"/>
                </a:cubicBezTo>
                <a:cubicBezTo>
                  <a:pt x="2490" y="1516"/>
                  <a:pt x="2495" y="1516"/>
                  <a:pt x="2500" y="1513"/>
                </a:cubicBezTo>
                <a:cubicBezTo>
                  <a:pt x="2503" y="1510"/>
                  <a:pt x="2505" y="1507"/>
                  <a:pt x="2508" y="1504"/>
                </a:cubicBezTo>
                <a:cubicBezTo>
                  <a:pt x="2509" y="1504"/>
                  <a:pt x="2509" y="1504"/>
                  <a:pt x="2511" y="1503"/>
                </a:cubicBezTo>
                <a:cubicBezTo>
                  <a:pt x="2520" y="1504"/>
                  <a:pt x="2529" y="1509"/>
                  <a:pt x="2538" y="1512"/>
                </a:cubicBezTo>
                <a:cubicBezTo>
                  <a:pt x="2537" y="1513"/>
                  <a:pt x="2537" y="1513"/>
                  <a:pt x="2537" y="1513"/>
                </a:cubicBezTo>
                <a:cubicBezTo>
                  <a:pt x="2531" y="1519"/>
                  <a:pt x="2529" y="1527"/>
                  <a:pt x="2531" y="1535"/>
                </a:cubicBezTo>
                <a:close/>
                <a:moveTo>
                  <a:pt x="2532" y="1635"/>
                </a:moveTo>
                <a:cubicBezTo>
                  <a:pt x="2537" y="1635"/>
                  <a:pt x="2542" y="1638"/>
                  <a:pt x="2543" y="1644"/>
                </a:cubicBezTo>
                <a:cubicBezTo>
                  <a:pt x="2544" y="1649"/>
                  <a:pt x="2540" y="1654"/>
                  <a:pt x="2535" y="1655"/>
                </a:cubicBezTo>
                <a:cubicBezTo>
                  <a:pt x="2529" y="1656"/>
                  <a:pt x="2524" y="1652"/>
                  <a:pt x="2523" y="1646"/>
                </a:cubicBezTo>
                <a:cubicBezTo>
                  <a:pt x="2523" y="1641"/>
                  <a:pt x="2527" y="1636"/>
                  <a:pt x="2532" y="1635"/>
                </a:cubicBezTo>
                <a:close/>
                <a:moveTo>
                  <a:pt x="2537" y="1675"/>
                </a:moveTo>
                <a:cubicBezTo>
                  <a:pt x="2533" y="1675"/>
                  <a:pt x="2529" y="1675"/>
                  <a:pt x="2525" y="1674"/>
                </a:cubicBezTo>
                <a:cubicBezTo>
                  <a:pt x="2525" y="1672"/>
                  <a:pt x="2524" y="1671"/>
                  <a:pt x="2524" y="1669"/>
                </a:cubicBezTo>
                <a:cubicBezTo>
                  <a:pt x="2528" y="1670"/>
                  <a:pt x="2532" y="1671"/>
                  <a:pt x="2536" y="1670"/>
                </a:cubicBezTo>
                <a:cubicBezTo>
                  <a:pt x="2549" y="1669"/>
                  <a:pt x="2559" y="1656"/>
                  <a:pt x="2557" y="1642"/>
                </a:cubicBezTo>
                <a:cubicBezTo>
                  <a:pt x="2555" y="1628"/>
                  <a:pt x="2543" y="1618"/>
                  <a:pt x="2529" y="1620"/>
                </a:cubicBezTo>
                <a:cubicBezTo>
                  <a:pt x="2524" y="1621"/>
                  <a:pt x="2520" y="1623"/>
                  <a:pt x="2517" y="1626"/>
                </a:cubicBezTo>
                <a:cubicBezTo>
                  <a:pt x="2513" y="1608"/>
                  <a:pt x="2509" y="1591"/>
                  <a:pt x="2505" y="1573"/>
                </a:cubicBezTo>
                <a:cubicBezTo>
                  <a:pt x="2512" y="1575"/>
                  <a:pt x="2517" y="1581"/>
                  <a:pt x="2523" y="1584"/>
                </a:cubicBezTo>
                <a:cubicBezTo>
                  <a:pt x="2527" y="1586"/>
                  <a:pt x="2532" y="1587"/>
                  <a:pt x="2536" y="1587"/>
                </a:cubicBezTo>
                <a:cubicBezTo>
                  <a:pt x="2536" y="1587"/>
                  <a:pt x="2536" y="1587"/>
                  <a:pt x="2537" y="1587"/>
                </a:cubicBezTo>
                <a:cubicBezTo>
                  <a:pt x="2537" y="1589"/>
                  <a:pt x="2539" y="1592"/>
                  <a:pt x="2541" y="1594"/>
                </a:cubicBezTo>
                <a:cubicBezTo>
                  <a:pt x="2545" y="1597"/>
                  <a:pt x="2549" y="1598"/>
                  <a:pt x="2554" y="1598"/>
                </a:cubicBezTo>
                <a:cubicBezTo>
                  <a:pt x="2555" y="1598"/>
                  <a:pt x="2556" y="1599"/>
                  <a:pt x="2556" y="1600"/>
                </a:cubicBezTo>
                <a:cubicBezTo>
                  <a:pt x="2557" y="1603"/>
                  <a:pt x="2559" y="1605"/>
                  <a:pt x="2561" y="1607"/>
                </a:cubicBezTo>
                <a:cubicBezTo>
                  <a:pt x="2554" y="1604"/>
                  <a:pt x="2546" y="1603"/>
                  <a:pt x="2538" y="1602"/>
                </a:cubicBezTo>
                <a:cubicBezTo>
                  <a:pt x="2538" y="1602"/>
                  <a:pt x="2538" y="1602"/>
                  <a:pt x="2538" y="1602"/>
                </a:cubicBezTo>
                <a:cubicBezTo>
                  <a:pt x="2538" y="1602"/>
                  <a:pt x="2537" y="1595"/>
                  <a:pt x="2529" y="1596"/>
                </a:cubicBezTo>
                <a:cubicBezTo>
                  <a:pt x="2522" y="1597"/>
                  <a:pt x="2517" y="1598"/>
                  <a:pt x="2517" y="1604"/>
                </a:cubicBezTo>
                <a:cubicBezTo>
                  <a:pt x="2517" y="1604"/>
                  <a:pt x="2516" y="1604"/>
                  <a:pt x="2515" y="1604"/>
                </a:cubicBezTo>
                <a:cubicBezTo>
                  <a:pt x="2517" y="1620"/>
                  <a:pt x="2517" y="1620"/>
                  <a:pt x="2517" y="1620"/>
                </a:cubicBezTo>
                <a:cubicBezTo>
                  <a:pt x="2520" y="1618"/>
                  <a:pt x="2524" y="1616"/>
                  <a:pt x="2529" y="1616"/>
                </a:cubicBezTo>
                <a:cubicBezTo>
                  <a:pt x="2529" y="1616"/>
                  <a:pt x="2529" y="1616"/>
                  <a:pt x="2529" y="1616"/>
                </a:cubicBezTo>
                <a:cubicBezTo>
                  <a:pt x="2530" y="1616"/>
                  <a:pt x="2531" y="1616"/>
                  <a:pt x="2531" y="1615"/>
                </a:cubicBezTo>
                <a:cubicBezTo>
                  <a:pt x="2546" y="1615"/>
                  <a:pt x="2559" y="1626"/>
                  <a:pt x="2561" y="1642"/>
                </a:cubicBezTo>
                <a:cubicBezTo>
                  <a:pt x="2563" y="1658"/>
                  <a:pt x="2552" y="1673"/>
                  <a:pt x="2537" y="1675"/>
                </a:cubicBezTo>
                <a:close/>
                <a:moveTo>
                  <a:pt x="2568" y="1507"/>
                </a:moveTo>
                <a:cubicBezTo>
                  <a:pt x="2567" y="1507"/>
                  <a:pt x="2567" y="1507"/>
                  <a:pt x="2567" y="1507"/>
                </a:cubicBezTo>
                <a:cubicBezTo>
                  <a:pt x="2564" y="1506"/>
                  <a:pt x="2562" y="1505"/>
                  <a:pt x="2559" y="1506"/>
                </a:cubicBezTo>
                <a:cubicBezTo>
                  <a:pt x="2559" y="1506"/>
                  <a:pt x="2558" y="1506"/>
                  <a:pt x="2558" y="1506"/>
                </a:cubicBezTo>
                <a:cubicBezTo>
                  <a:pt x="2554" y="1505"/>
                  <a:pt x="2551" y="1506"/>
                  <a:pt x="2547" y="1507"/>
                </a:cubicBezTo>
                <a:cubicBezTo>
                  <a:pt x="2546" y="1506"/>
                  <a:pt x="2544" y="1506"/>
                  <a:pt x="2543" y="1505"/>
                </a:cubicBezTo>
                <a:cubicBezTo>
                  <a:pt x="2537" y="1503"/>
                  <a:pt x="2531" y="1501"/>
                  <a:pt x="2525" y="1499"/>
                </a:cubicBezTo>
                <a:cubicBezTo>
                  <a:pt x="2535" y="1496"/>
                  <a:pt x="2547" y="1493"/>
                  <a:pt x="2558" y="1493"/>
                </a:cubicBezTo>
                <a:cubicBezTo>
                  <a:pt x="2560" y="1493"/>
                  <a:pt x="2562" y="1493"/>
                  <a:pt x="2563" y="1493"/>
                </a:cubicBezTo>
                <a:cubicBezTo>
                  <a:pt x="2565" y="1493"/>
                  <a:pt x="2566" y="1494"/>
                  <a:pt x="2567" y="1495"/>
                </a:cubicBezTo>
                <a:cubicBezTo>
                  <a:pt x="2566" y="1499"/>
                  <a:pt x="2567" y="1503"/>
                  <a:pt x="2568" y="1507"/>
                </a:cubicBezTo>
                <a:cubicBezTo>
                  <a:pt x="2568" y="1507"/>
                  <a:pt x="2568" y="1507"/>
                  <a:pt x="2568" y="1507"/>
                </a:cubicBezTo>
                <a:close/>
                <a:moveTo>
                  <a:pt x="2622" y="1300"/>
                </a:moveTo>
                <a:cubicBezTo>
                  <a:pt x="2628" y="1311"/>
                  <a:pt x="2624" y="1325"/>
                  <a:pt x="2613" y="1330"/>
                </a:cubicBezTo>
                <a:cubicBezTo>
                  <a:pt x="2602" y="1336"/>
                  <a:pt x="2589" y="1332"/>
                  <a:pt x="2583" y="1321"/>
                </a:cubicBezTo>
                <a:cubicBezTo>
                  <a:pt x="2578" y="1310"/>
                  <a:pt x="2582" y="1297"/>
                  <a:pt x="2593" y="1291"/>
                </a:cubicBezTo>
                <a:cubicBezTo>
                  <a:pt x="2603" y="1285"/>
                  <a:pt x="2617" y="1290"/>
                  <a:pt x="2622" y="1300"/>
                </a:cubicBezTo>
                <a:close/>
                <a:moveTo>
                  <a:pt x="2563" y="1234"/>
                </a:moveTo>
                <a:cubicBezTo>
                  <a:pt x="2574" y="1228"/>
                  <a:pt x="2587" y="1232"/>
                  <a:pt x="2593" y="1243"/>
                </a:cubicBezTo>
                <a:cubicBezTo>
                  <a:pt x="2598" y="1254"/>
                  <a:pt x="2594" y="1267"/>
                  <a:pt x="2583" y="1273"/>
                </a:cubicBezTo>
                <a:cubicBezTo>
                  <a:pt x="2572" y="1279"/>
                  <a:pt x="2559" y="1274"/>
                  <a:pt x="2553" y="1264"/>
                </a:cubicBezTo>
                <a:cubicBezTo>
                  <a:pt x="2548" y="1253"/>
                  <a:pt x="2552" y="1239"/>
                  <a:pt x="2563" y="1234"/>
                </a:cubicBezTo>
                <a:close/>
                <a:moveTo>
                  <a:pt x="2567" y="1329"/>
                </a:moveTo>
                <a:cubicBezTo>
                  <a:pt x="2572" y="1340"/>
                  <a:pt x="2568" y="1354"/>
                  <a:pt x="2557" y="1359"/>
                </a:cubicBezTo>
                <a:cubicBezTo>
                  <a:pt x="2547" y="1365"/>
                  <a:pt x="2533" y="1361"/>
                  <a:pt x="2528" y="1350"/>
                </a:cubicBezTo>
                <a:cubicBezTo>
                  <a:pt x="2522" y="1339"/>
                  <a:pt x="2526" y="1326"/>
                  <a:pt x="2537" y="1320"/>
                </a:cubicBezTo>
                <a:cubicBezTo>
                  <a:pt x="2548" y="1314"/>
                  <a:pt x="2561" y="1319"/>
                  <a:pt x="2567" y="1329"/>
                </a:cubicBezTo>
                <a:close/>
                <a:moveTo>
                  <a:pt x="2507" y="1263"/>
                </a:moveTo>
                <a:cubicBezTo>
                  <a:pt x="2518" y="1257"/>
                  <a:pt x="2531" y="1261"/>
                  <a:pt x="2537" y="1272"/>
                </a:cubicBezTo>
                <a:cubicBezTo>
                  <a:pt x="2543" y="1283"/>
                  <a:pt x="2538" y="1296"/>
                  <a:pt x="2528" y="1302"/>
                </a:cubicBezTo>
                <a:cubicBezTo>
                  <a:pt x="2517" y="1308"/>
                  <a:pt x="2503" y="1303"/>
                  <a:pt x="2498" y="1293"/>
                </a:cubicBezTo>
                <a:cubicBezTo>
                  <a:pt x="2492" y="1282"/>
                  <a:pt x="2496" y="1268"/>
                  <a:pt x="2507" y="1263"/>
                </a:cubicBezTo>
                <a:close/>
                <a:moveTo>
                  <a:pt x="2511" y="1358"/>
                </a:moveTo>
                <a:cubicBezTo>
                  <a:pt x="2517" y="1369"/>
                  <a:pt x="2513" y="1383"/>
                  <a:pt x="2502" y="1388"/>
                </a:cubicBezTo>
                <a:cubicBezTo>
                  <a:pt x="2491" y="1394"/>
                  <a:pt x="2478" y="1390"/>
                  <a:pt x="2472" y="1379"/>
                </a:cubicBezTo>
                <a:cubicBezTo>
                  <a:pt x="2466" y="1368"/>
                  <a:pt x="2471" y="1355"/>
                  <a:pt x="2481" y="1349"/>
                </a:cubicBezTo>
                <a:cubicBezTo>
                  <a:pt x="2492" y="1344"/>
                  <a:pt x="2505" y="1348"/>
                  <a:pt x="2511" y="1358"/>
                </a:cubicBezTo>
                <a:close/>
                <a:moveTo>
                  <a:pt x="2472" y="1331"/>
                </a:moveTo>
                <a:cubicBezTo>
                  <a:pt x="2461" y="1337"/>
                  <a:pt x="2448" y="1332"/>
                  <a:pt x="2442" y="1322"/>
                </a:cubicBezTo>
                <a:cubicBezTo>
                  <a:pt x="2436" y="1311"/>
                  <a:pt x="2441" y="1297"/>
                  <a:pt x="2451" y="1292"/>
                </a:cubicBezTo>
                <a:cubicBezTo>
                  <a:pt x="2462" y="1286"/>
                  <a:pt x="2476" y="1290"/>
                  <a:pt x="2481" y="1301"/>
                </a:cubicBezTo>
                <a:cubicBezTo>
                  <a:pt x="2487" y="1312"/>
                  <a:pt x="2483" y="1325"/>
                  <a:pt x="2472" y="1331"/>
                </a:cubicBezTo>
                <a:close/>
                <a:moveTo>
                  <a:pt x="2483" y="1175"/>
                </a:moveTo>
                <a:cubicBezTo>
                  <a:pt x="2467" y="1154"/>
                  <a:pt x="2467" y="1154"/>
                  <a:pt x="2467" y="1154"/>
                </a:cubicBezTo>
                <a:cubicBezTo>
                  <a:pt x="2501" y="1128"/>
                  <a:pt x="2501" y="1128"/>
                  <a:pt x="2501" y="1128"/>
                </a:cubicBezTo>
                <a:cubicBezTo>
                  <a:pt x="2517" y="1149"/>
                  <a:pt x="2517" y="1149"/>
                  <a:pt x="2517" y="1149"/>
                </a:cubicBezTo>
                <a:lnTo>
                  <a:pt x="2483" y="1175"/>
                </a:lnTo>
                <a:close/>
                <a:moveTo>
                  <a:pt x="2564" y="1113"/>
                </a:moveTo>
                <a:cubicBezTo>
                  <a:pt x="2530" y="1140"/>
                  <a:pt x="2530" y="1140"/>
                  <a:pt x="2530" y="1140"/>
                </a:cubicBezTo>
                <a:cubicBezTo>
                  <a:pt x="2514" y="1118"/>
                  <a:pt x="2514" y="1118"/>
                  <a:pt x="2514" y="1118"/>
                </a:cubicBezTo>
                <a:cubicBezTo>
                  <a:pt x="2547" y="1092"/>
                  <a:pt x="2547" y="1092"/>
                  <a:pt x="2547" y="1092"/>
                </a:cubicBezTo>
                <a:lnTo>
                  <a:pt x="2564" y="1113"/>
                </a:lnTo>
                <a:close/>
                <a:moveTo>
                  <a:pt x="2517" y="1053"/>
                </a:moveTo>
                <a:cubicBezTo>
                  <a:pt x="2533" y="1074"/>
                  <a:pt x="2533" y="1074"/>
                  <a:pt x="2533" y="1074"/>
                </a:cubicBezTo>
                <a:cubicBezTo>
                  <a:pt x="2499" y="1100"/>
                  <a:pt x="2499" y="1100"/>
                  <a:pt x="2499" y="1100"/>
                </a:cubicBezTo>
                <a:cubicBezTo>
                  <a:pt x="2483" y="1079"/>
                  <a:pt x="2483" y="1079"/>
                  <a:pt x="2483" y="1079"/>
                </a:cubicBezTo>
                <a:lnTo>
                  <a:pt x="2517" y="1053"/>
                </a:lnTo>
                <a:close/>
                <a:moveTo>
                  <a:pt x="2503" y="1035"/>
                </a:moveTo>
                <a:cubicBezTo>
                  <a:pt x="2469" y="1061"/>
                  <a:pt x="2469" y="1061"/>
                  <a:pt x="2469" y="1061"/>
                </a:cubicBezTo>
                <a:cubicBezTo>
                  <a:pt x="2453" y="1040"/>
                  <a:pt x="2453" y="1040"/>
                  <a:pt x="2453" y="1040"/>
                </a:cubicBezTo>
                <a:cubicBezTo>
                  <a:pt x="2487" y="1014"/>
                  <a:pt x="2487" y="1014"/>
                  <a:pt x="2487" y="1014"/>
                </a:cubicBezTo>
                <a:lnTo>
                  <a:pt x="2503" y="1035"/>
                </a:lnTo>
                <a:close/>
                <a:moveTo>
                  <a:pt x="2456" y="974"/>
                </a:moveTo>
                <a:cubicBezTo>
                  <a:pt x="2472" y="995"/>
                  <a:pt x="2472" y="995"/>
                  <a:pt x="2472" y="995"/>
                </a:cubicBezTo>
                <a:cubicBezTo>
                  <a:pt x="2439" y="1021"/>
                  <a:pt x="2439" y="1021"/>
                  <a:pt x="2439" y="1021"/>
                </a:cubicBezTo>
                <a:cubicBezTo>
                  <a:pt x="2422" y="1000"/>
                  <a:pt x="2422" y="1000"/>
                  <a:pt x="2422" y="1000"/>
                </a:cubicBezTo>
                <a:lnTo>
                  <a:pt x="2456" y="974"/>
                </a:lnTo>
                <a:close/>
                <a:moveTo>
                  <a:pt x="2410" y="1010"/>
                </a:moveTo>
                <a:cubicBezTo>
                  <a:pt x="2426" y="1031"/>
                  <a:pt x="2426" y="1031"/>
                  <a:pt x="2426" y="1031"/>
                </a:cubicBezTo>
                <a:cubicBezTo>
                  <a:pt x="2392" y="1057"/>
                  <a:pt x="2392" y="1057"/>
                  <a:pt x="2392" y="1057"/>
                </a:cubicBezTo>
                <a:cubicBezTo>
                  <a:pt x="2376" y="1036"/>
                  <a:pt x="2376" y="1036"/>
                  <a:pt x="2376" y="1036"/>
                </a:cubicBezTo>
                <a:lnTo>
                  <a:pt x="2410" y="1010"/>
                </a:lnTo>
                <a:close/>
                <a:moveTo>
                  <a:pt x="2363" y="1046"/>
                </a:moveTo>
                <a:cubicBezTo>
                  <a:pt x="2379" y="1067"/>
                  <a:pt x="2379" y="1067"/>
                  <a:pt x="2379" y="1067"/>
                </a:cubicBezTo>
                <a:cubicBezTo>
                  <a:pt x="2345" y="1093"/>
                  <a:pt x="2345" y="1093"/>
                  <a:pt x="2345" y="1093"/>
                </a:cubicBezTo>
                <a:cubicBezTo>
                  <a:pt x="2329" y="1072"/>
                  <a:pt x="2329" y="1072"/>
                  <a:pt x="2329" y="1072"/>
                </a:cubicBezTo>
                <a:lnTo>
                  <a:pt x="2363" y="1046"/>
                </a:lnTo>
                <a:close/>
                <a:moveTo>
                  <a:pt x="2294" y="887"/>
                </a:moveTo>
                <a:cubicBezTo>
                  <a:pt x="2315" y="866"/>
                  <a:pt x="2315" y="866"/>
                  <a:pt x="2315" y="866"/>
                </a:cubicBezTo>
                <a:cubicBezTo>
                  <a:pt x="2341" y="891"/>
                  <a:pt x="2341" y="891"/>
                  <a:pt x="2341" y="891"/>
                </a:cubicBezTo>
                <a:cubicBezTo>
                  <a:pt x="2320" y="913"/>
                  <a:pt x="2320" y="913"/>
                  <a:pt x="2320" y="913"/>
                </a:cubicBezTo>
                <a:lnTo>
                  <a:pt x="2294" y="887"/>
                </a:lnTo>
                <a:close/>
                <a:moveTo>
                  <a:pt x="2455" y="774"/>
                </a:moveTo>
                <a:cubicBezTo>
                  <a:pt x="2434" y="795"/>
                  <a:pt x="2434" y="795"/>
                  <a:pt x="2434" y="795"/>
                </a:cubicBezTo>
                <a:cubicBezTo>
                  <a:pt x="2407" y="770"/>
                  <a:pt x="2407" y="770"/>
                  <a:pt x="2407" y="770"/>
                </a:cubicBezTo>
                <a:cubicBezTo>
                  <a:pt x="2428" y="748"/>
                  <a:pt x="2428" y="748"/>
                  <a:pt x="2428" y="748"/>
                </a:cubicBezTo>
                <a:lnTo>
                  <a:pt x="2455" y="774"/>
                </a:lnTo>
                <a:close/>
                <a:moveTo>
                  <a:pt x="2445" y="731"/>
                </a:moveTo>
                <a:cubicBezTo>
                  <a:pt x="2466" y="709"/>
                  <a:pt x="2466" y="709"/>
                  <a:pt x="2466" y="709"/>
                </a:cubicBezTo>
                <a:cubicBezTo>
                  <a:pt x="2492" y="735"/>
                  <a:pt x="2492" y="735"/>
                  <a:pt x="2492" y="735"/>
                </a:cubicBezTo>
                <a:cubicBezTo>
                  <a:pt x="2472" y="756"/>
                  <a:pt x="2472" y="756"/>
                  <a:pt x="2472" y="756"/>
                </a:cubicBezTo>
                <a:lnTo>
                  <a:pt x="2445" y="731"/>
                </a:lnTo>
                <a:close/>
                <a:moveTo>
                  <a:pt x="2417" y="813"/>
                </a:moveTo>
                <a:cubicBezTo>
                  <a:pt x="2396" y="835"/>
                  <a:pt x="2396" y="835"/>
                  <a:pt x="2396" y="835"/>
                </a:cubicBezTo>
                <a:cubicBezTo>
                  <a:pt x="2370" y="809"/>
                  <a:pt x="2370" y="809"/>
                  <a:pt x="2370" y="809"/>
                </a:cubicBezTo>
                <a:cubicBezTo>
                  <a:pt x="2390" y="787"/>
                  <a:pt x="2390" y="787"/>
                  <a:pt x="2390" y="787"/>
                </a:cubicBezTo>
                <a:lnTo>
                  <a:pt x="2417" y="813"/>
                </a:lnTo>
                <a:close/>
                <a:moveTo>
                  <a:pt x="2379" y="852"/>
                </a:moveTo>
                <a:cubicBezTo>
                  <a:pt x="2358" y="874"/>
                  <a:pt x="2358" y="874"/>
                  <a:pt x="2358" y="874"/>
                </a:cubicBezTo>
                <a:cubicBezTo>
                  <a:pt x="2332" y="848"/>
                  <a:pt x="2332" y="848"/>
                  <a:pt x="2332" y="848"/>
                </a:cubicBezTo>
                <a:cubicBezTo>
                  <a:pt x="2353" y="827"/>
                  <a:pt x="2353" y="827"/>
                  <a:pt x="2353" y="827"/>
                </a:cubicBezTo>
                <a:lnTo>
                  <a:pt x="2379" y="852"/>
                </a:lnTo>
                <a:close/>
                <a:moveTo>
                  <a:pt x="2351" y="943"/>
                </a:moveTo>
                <a:cubicBezTo>
                  <a:pt x="2325" y="917"/>
                  <a:pt x="2325" y="917"/>
                  <a:pt x="2325" y="917"/>
                </a:cubicBezTo>
                <a:cubicBezTo>
                  <a:pt x="2346" y="896"/>
                  <a:pt x="2346" y="896"/>
                  <a:pt x="2346" y="896"/>
                </a:cubicBezTo>
                <a:cubicBezTo>
                  <a:pt x="2372" y="921"/>
                  <a:pt x="2372" y="921"/>
                  <a:pt x="2372" y="921"/>
                </a:cubicBezTo>
                <a:lnTo>
                  <a:pt x="2351" y="943"/>
                </a:lnTo>
                <a:close/>
                <a:moveTo>
                  <a:pt x="2389" y="904"/>
                </a:moveTo>
                <a:cubicBezTo>
                  <a:pt x="2363" y="878"/>
                  <a:pt x="2363" y="878"/>
                  <a:pt x="2363" y="878"/>
                </a:cubicBezTo>
                <a:cubicBezTo>
                  <a:pt x="2384" y="857"/>
                  <a:pt x="2384" y="857"/>
                  <a:pt x="2384" y="857"/>
                </a:cubicBezTo>
                <a:cubicBezTo>
                  <a:pt x="2410" y="882"/>
                  <a:pt x="2410" y="882"/>
                  <a:pt x="2410" y="882"/>
                </a:cubicBezTo>
                <a:lnTo>
                  <a:pt x="2389" y="904"/>
                </a:lnTo>
                <a:close/>
                <a:moveTo>
                  <a:pt x="2427" y="865"/>
                </a:moveTo>
                <a:cubicBezTo>
                  <a:pt x="2401" y="839"/>
                  <a:pt x="2401" y="839"/>
                  <a:pt x="2401" y="839"/>
                </a:cubicBezTo>
                <a:cubicBezTo>
                  <a:pt x="2422" y="818"/>
                  <a:pt x="2422" y="818"/>
                  <a:pt x="2422" y="818"/>
                </a:cubicBezTo>
                <a:cubicBezTo>
                  <a:pt x="2448" y="843"/>
                  <a:pt x="2448" y="843"/>
                  <a:pt x="2448" y="843"/>
                </a:cubicBezTo>
                <a:lnTo>
                  <a:pt x="2427" y="865"/>
                </a:lnTo>
                <a:close/>
                <a:moveTo>
                  <a:pt x="2465" y="826"/>
                </a:moveTo>
                <a:cubicBezTo>
                  <a:pt x="2438" y="800"/>
                  <a:pt x="2438" y="800"/>
                  <a:pt x="2438" y="800"/>
                </a:cubicBezTo>
                <a:cubicBezTo>
                  <a:pt x="2459" y="778"/>
                  <a:pt x="2459" y="778"/>
                  <a:pt x="2459" y="778"/>
                </a:cubicBezTo>
                <a:cubicBezTo>
                  <a:pt x="2486" y="804"/>
                  <a:pt x="2486" y="804"/>
                  <a:pt x="2486" y="804"/>
                </a:cubicBezTo>
                <a:lnTo>
                  <a:pt x="2465" y="826"/>
                </a:lnTo>
                <a:close/>
                <a:moveTo>
                  <a:pt x="2503" y="786"/>
                </a:moveTo>
                <a:cubicBezTo>
                  <a:pt x="2476" y="761"/>
                  <a:pt x="2476" y="761"/>
                  <a:pt x="2476" y="761"/>
                </a:cubicBezTo>
                <a:cubicBezTo>
                  <a:pt x="2497" y="739"/>
                  <a:pt x="2497" y="739"/>
                  <a:pt x="2497" y="739"/>
                </a:cubicBezTo>
                <a:cubicBezTo>
                  <a:pt x="2523" y="765"/>
                  <a:pt x="2523" y="765"/>
                  <a:pt x="2523" y="765"/>
                </a:cubicBezTo>
                <a:lnTo>
                  <a:pt x="2503" y="786"/>
                </a:lnTo>
                <a:close/>
                <a:moveTo>
                  <a:pt x="2561" y="726"/>
                </a:moveTo>
                <a:cubicBezTo>
                  <a:pt x="2540" y="747"/>
                  <a:pt x="2540" y="747"/>
                  <a:pt x="2540" y="747"/>
                </a:cubicBezTo>
                <a:cubicBezTo>
                  <a:pt x="2514" y="722"/>
                  <a:pt x="2514" y="722"/>
                  <a:pt x="2514" y="722"/>
                </a:cubicBezTo>
                <a:cubicBezTo>
                  <a:pt x="2535" y="700"/>
                  <a:pt x="2535" y="700"/>
                  <a:pt x="2535" y="700"/>
                </a:cubicBezTo>
                <a:lnTo>
                  <a:pt x="2561" y="726"/>
                </a:lnTo>
                <a:close/>
                <a:moveTo>
                  <a:pt x="2530" y="696"/>
                </a:moveTo>
                <a:cubicBezTo>
                  <a:pt x="2509" y="717"/>
                  <a:pt x="2509" y="717"/>
                  <a:pt x="2509" y="717"/>
                </a:cubicBezTo>
                <a:cubicBezTo>
                  <a:pt x="2483" y="692"/>
                  <a:pt x="2483" y="692"/>
                  <a:pt x="2483" y="692"/>
                </a:cubicBezTo>
                <a:cubicBezTo>
                  <a:pt x="2504" y="670"/>
                  <a:pt x="2504" y="670"/>
                  <a:pt x="2504" y="670"/>
                </a:cubicBezTo>
                <a:lnTo>
                  <a:pt x="2530" y="696"/>
                </a:lnTo>
                <a:close/>
                <a:moveTo>
                  <a:pt x="2473" y="640"/>
                </a:moveTo>
                <a:cubicBezTo>
                  <a:pt x="2499" y="666"/>
                  <a:pt x="2499" y="666"/>
                  <a:pt x="2499" y="666"/>
                </a:cubicBezTo>
                <a:cubicBezTo>
                  <a:pt x="2478" y="687"/>
                  <a:pt x="2478" y="687"/>
                  <a:pt x="2478" y="687"/>
                </a:cubicBezTo>
                <a:cubicBezTo>
                  <a:pt x="2452" y="662"/>
                  <a:pt x="2452" y="662"/>
                  <a:pt x="2452" y="662"/>
                </a:cubicBezTo>
                <a:lnTo>
                  <a:pt x="2473" y="640"/>
                </a:lnTo>
                <a:close/>
                <a:moveTo>
                  <a:pt x="2435" y="679"/>
                </a:moveTo>
                <a:cubicBezTo>
                  <a:pt x="2461" y="705"/>
                  <a:pt x="2461" y="705"/>
                  <a:pt x="2461" y="705"/>
                </a:cubicBezTo>
                <a:cubicBezTo>
                  <a:pt x="2440" y="726"/>
                  <a:pt x="2440" y="726"/>
                  <a:pt x="2440" y="726"/>
                </a:cubicBezTo>
                <a:cubicBezTo>
                  <a:pt x="2414" y="701"/>
                  <a:pt x="2414" y="701"/>
                  <a:pt x="2414" y="701"/>
                </a:cubicBezTo>
                <a:lnTo>
                  <a:pt x="2435" y="679"/>
                </a:lnTo>
                <a:close/>
                <a:moveTo>
                  <a:pt x="2397" y="718"/>
                </a:moveTo>
                <a:cubicBezTo>
                  <a:pt x="2424" y="744"/>
                  <a:pt x="2424" y="744"/>
                  <a:pt x="2424" y="744"/>
                </a:cubicBezTo>
                <a:cubicBezTo>
                  <a:pt x="2403" y="765"/>
                  <a:pt x="2403" y="765"/>
                  <a:pt x="2403" y="765"/>
                </a:cubicBezTo>
                <a:cubicBezTo>
                  <a:pt x="2376" y="740"/>
                  <a:pt x="2376" y="740"/>
                  <a:pt x="2376" y="740"/>
                </a:cubicBezTo>
                <a:lnTo>
                  <a:pt x="2397" y="718"/>
                </a:lnTo>
                <a:close/>
                <a:moveTo>
                  <a:pt x="2359" y="757"/>
                </a:moveTo>
                <a:cubicBezTo>
                  <a:pt x="2386" y="783"/>
                  <a:pt x="2386" y="783"/>
                  <a:pt x="2386" y="783"/>
                </a:cubicBezTo>
                <a:cubicBezTo>
                  <a:pt x="2365" y="805"/>
                  <a:pt x="2365" y="805"/>
                  <a:pt x="2365" y="805"/>
                </a:cubicBezTo>
                <a:cubicBezTo>
                  <a:pt x="2339" y="779"/>
                  <a:pt x="2339" y="779"/>
                  <a:pt x="2339" y="779"/>
                </a:cubicBezTo>
                <a:lnTo>
                  <a:pt x="2359" y="757"/>
                </a:lnTo>
                <a:close/>
                <a:moveTo>
                  <a:pt x="2322" y="797"/>
                </a:moveTo>
                <a:cubicBezTo>
                  <a:pt x="2348" y="822"/>
                  <a:pt x="2348" y="822"/>
                  <a:pt x="2348" y="822"/>
                </a:cubicBezTo>
                <a:cubicBezTo>
                  <a:pt x="2327" y="844"/>
                  <a:pt x="2327" y="844"/>
                  <a:pt x="2327" y="844"/>
                </a:cubicBezTo>
                <a:cubicBezTo>
                  <a:pt x="2301" y="818"/>
                  <a:pt x="2301" y="818"/>
                  <a:pt x="2301" y="818"/>
                </a:cubicBezTo>
                <a:lnTo>
                  <a:pt x="2322" y="797"/>
                </a:lnTo>
                <a:close/>
                <a:moveTo>
                  <a:pt x="2284" y="836"/>
                </a:moveTo>
                <a:cubicBezTo>
                  <a:pt x="2310" y="861"/>
                  <a:pt x="2310" y="861"/>
                  <a:pt x="2310" y="861"/>
                </a:cubicBezTo>
                <a:cubicBezTo>
                  <a:pt x="2289" y="883"/>
                  <a:pt x="2289" y="883"/>
                  <a:pt x="2289" y="883"/>
                </a:cubicBezTo>
                <a:cubicBezTo>
                  <a:pt x="2263" y="857"/>
                  <a:pt x="2263" y="857"/>
                  <a:pt x="2263" y="857"/>
                </a:cubicBezTo>
                <a:lnTo>
                  <a:pt x="2284" y="836"/>
                </a:lnTo>
                <a:close/>
                <a:moveTo>
                  <a:pt x="2125" y="2829"/>
                </a:moveTo>
                <a:cubicBezTo>
                  <a:pt x="2126" y="2831"/>
                  <a:pt x="2126" y="2833"/>
                  <a:pt x="2124" y="2835"/>
                </a:cubicBezTo>
                <a:cubicBezTo>
                  <a:pt x="2122" y="2839"/>
                  <a:pt x="2121" y="2842"/>
                  <a:pt x="2120" y="2846"/>
                </a:cubicBezTo>
                <a:cubicBezTo>
                  <a:pt x="2065" y="2740"/>
                  <a:pt x="2065" y="2740"/>
                  <a:pt x="2065" y="2740"/>
                </a:cubicBezTo>
                <a:cubicBezTo>
                  <a:pt x="2077" y="2731"/>
                  <a:pt x="2089" y="2722"/>
                  <a:pt x="2101" y="2713"/>
                </a:cubicBezTo>
                <a:cubicBezTo>
                  <a:pt x="2102" y="2714"/>
                  <a:pt x="2103" y="2714"/>
                  <a:pt x="2103" y="2715"/>
                </a:cubicBezTo>
                <a:cubicBezTo>
                  <a:pt x="2103" y="2715"/>
                  <a:pt x="2104" y="2715"/>
                  <a:pt x="2106" y="2717"/>
                </a:cubicBezTo>
                <a:cubicBezTo>
                  <a:pt x="2111" y="2730"/>
                  <a:pt x="2107" y="2747"/>
                  <a:pt x="2111" y="2761"/>
                </a:cubicBezTo>
                <a:cubicBezTo>
                  <a:pt x="2113" y="2770"/>
                  <a:pt x="2117" y="2778"/>
                  <a:pt x="2122" y="2785"/>
                </a:cubicBezTo>
                <a:cubicBezTo>
                  <a:pt x="2122" y="2786"/>
                  <a:pt x="2122" y="2786"/>
                  <a:pt x="2122" y="2786"/>
                </a:cubicBezTo>
                <a:cubicBezTo>
                  <a:pt x="2119" y="2791"/>
                  <a:pt x="2117" y="2796"/>
                  <a:pt x="2116" y="2802"/>
                </a:cubicBezTo>
                <a:cubicBezTo>
                  <a:pt x="2115" y="2812"/>
                  <a:pt x="2119" y="2822"/>
                  <a:pt x="2125" y="2829"/>
                </a:cubicBezTo>
                <a:close/>
                <a:moveTo>
                  <a:pt x="2118" y="3067"/>
                </a:moveTo>
                <a:cubicBezTo>
                  <a:pt x="2142" y="3115"/>
                  <a:pt x="2142" y="3115"/>
                  <a:pt x="2142" y="3115"/>
                </a:cubicBezTo>
                <a:cubicBezTo>
                  <a:pt x="2121" y="3126"/>
                  <a:pt x="2121" y="3126"/>
                  <a:pt x="2121" y="3126"/>
                </a:cubicBezTo>
                <a:cubicBezTo>
                  <a:pt x="2096" y="3078"/>
                  <a:pt x="2096" y="3078"/>
                  <a:pt x="2096" y="3078"/>
                </a:cubicBezTo>
                <a:lnTo>
                  <a:pt x="2118" y="3067"/>
                </a:lnTo>
                <a:close/>
                <a:moveTo>
                  <a:pt x="2087" y="3061"/>
                </a:moveTo>
                <a:cubicBezTo>
                  <a:pt x="2062" y="3013"/>
                  <a:pt x="2062" y="3013"/>
                  <a:pt x="2062" y="3013"/>
                </a:cubicBezTo>
                <a:cubicBezTo>
                  <a:pt x="2084" y="3001"/>
                  <a:pt x="2084" y="3001"/>
                  <a:pt x="2084" y="3001"/>
                </a:cubicBezTo>
                <a:cubicBezTo>
                  <a:pt x="2109" y="3049"/>
                  <a:pt x="2109" y="3049"/>
                  <a:pt x="2109" y="3049"/>
                </a:cubicBezTo>
                <a:lnTo>
                  <a:pt x="2087" y="3061"/>
                </a:lnTo>
                <a:close/>
                <a:moveTo>
                  <a:pt x="2151" y="3132"/>
                </a:moveTo>
                <a:cubicBezTo>
                  <a:pt x="2176" y="3180"/>
                  <a:pt x="2176" y="3180"/>
                  <a:pt x="2176" y="3180"/>
                </a:cubicBezTo>
                <a:cubicBezTo>
                  <a:pt x="2155" y="3192"/>
                  <a:pt x="2155" y="3192"/>
                  <a:pt x="2155" y="3192"/>
                </a:cubicBezTo>
                <a:cubicBezTo>
                  <a:pt x="2130" y="3144"/>
                  <a:pt x="2130" y="3144"/>
                  <a:pt x="2130" y="3144"/>
                </a:cubicBezTo>
                <a:lnTo>
                  <a:pt x="2151" y="3132"/>
                </a:lnTo>
                <a:close/>
                <a:moveTo>
                  <a:pt x="2164" y="3126"/>
                </a:moveTo>
                <a:cubicBezTo>
                  <a:pt x="2185" y="3115"/>
                  <a:pt x="2185" y="3115"/>
                  <a:pt x="2185" y="3115"/>
                </a:cubicBezTo>
                <a:cubicBezTo>
                  <a:pt x="2210" y="3163"/>
                  <a:pt x="2210" y="3163"/>
                  <a:pt x="2210" y="3163"/>
                </a:cubicBezTo>
                <a:cubicBezTo>
                  <a:pt x="2188" y="3174"/>
                  <a:pt x="2188" y="3174"/>
                  <a:pt x="2188" y="3174"/>
                </a:cubicBezTo>
                <a:lnTo>
                  <a:pt x="2164" y="3126"/>
                </a:lnTo>
                <a:close/>
                <a:moveTo>
                  <a:pt x="2155" y="3109"/>
                </a:moveTo>
                <a:cubicBezTo>
                  <a:pt x="2130" y="3061"/>
                  <a:pt x="2130" y="3061"/>
                  <a:pt x="2130" y="3061"/>
                </a:cubicBezTo>
                <a:cubicBezTo>
                  <a:pt x="2151" y="3049"/>
                  <a:pt x="2151" y="3049"/>
                  <a:pt x="2151" y="3049"/>
                </a:cubicBezTo>
                <a:cubicBezTo>
                  <a:pt x="2176" y="3097"/>
                  <a:pt x="2176" y="3097"/>
                  <a:pt x="2176" y="3097"/>
                </a:cubicBezTo>
                <a:lnTo>
                  <a:pt x="2155" y="3109"/>
                </a:lnTo>
                <a:close/>
                <a:moveTo>
                  <a:pt x="2121" y="3043"/>
                </a:moveTo>
                <a:cubicBezTo>
                  <a:pt x="2096" y="2995"/>
                  <a:pt x="2096" y="2995"/>
                  <a:pt x="2096" y="2995"/>
                </a:cubicBezTo>
                <a:cubicBezTo>
                  <a:pt x="2118" y="2984"/>
                  <a:pt x="2118" y="2984"/>
                  <a:pt x="2118" y="2984"/>
                </a:cubicBezTo>
                <a:cubicBezTo>
                  <a:pt x="2142" y="3032"/>
                  <a:pt x="2142" y="3032"/>
                  <a:pt x="2142" y="3032"/>
                </a:cubicBezTo>
                <a:lnTo>
                  <a:pt x="2121" y="3043"/>
                </a:lnTo>
                <a:close/>
                <a:moveTo>
                  <a:pt x="1894" y="3050"/>
                </a:moveTo>
                <a:cubicBezTo>
                  <a:pt x="1910" y="3102"/>
                  <a:pt x="1910" y="3102"/>
                  <a:pt x="1910" y="3102"/>
                </a:cubicBezTo>
                <a:cubicBezTo>
                  <a:pt x="1886" y="3109"/>
                  <a:pt x="1886" y="3109"/>
                  <a:pt x="1886" y="3109"/>
                </a:cubicBezTo>
                <a:cubicBezTo>
                  <a:pt x="1870" y="3057"/>
                  <a:pt x="1870" y="3057"/>
                  <a:pt x="1870" y="3057"/>
                </a:cubicBezTo>
                <a:lnTo>
                  <a:pt x="1894" y="3050"/>
                </a:lnTo>
                <a:close/>
                <a:moveTo>
                  <a:pt x="1866" y="3044"/>
                </a:moveTo>
                <a:cubicBezTo>
                  <a:pt x="1851" y="2993"/>
                  <a:pt x="1851" y="2993"/>
                  <a:pt x="1851" y="2993"/>
                </a:cubicBezTo>
                <a:cubicBezTo>
                  <a:pt x="1874" y="2986"/>
                  <a:pt x="1874" y="2986"/>
                  <a:pt x="1874" y="2986"/>
                </a:cubicBezTo>
                <a:cubicBezTo>
                  <a:pt x="1890" y="3037"/>
                  <a:pt x="1890" y="3037"/>
                  <a:pt x="1890" y="3037"/>
                </a:cubicBezTo>
                <a:lnTo>
                  <a:pt x="1866" y="3044"/>
                </a:lnTo>
                <a:close/>
                <a:moveTo>
                  <a:pt x="1887" y="2982"/>
                </a:moveTo>
                <a:cubicBezTo>
                  <a:pt x="1910" y="2974"/>
                  <a:pt x="1910" y="2974"/>
                  <a:pt x="1910" y="2974"/>
                </a:cubicBezTo>
                <a:cubicBezTo>
                  <a:pt x="1926" y="3026"/>
                  <a:pt x="1926" y="3026"/>
                  <a:pt x="1926" y="3026"/>
                </a:cubicBezTo>
                <a:cubicBezTo>
                  <a:pt x="1903" y="3033"/>
                  <a:pt x="1903" y="3033"/>
                  <a:pt x="1903" y="3033"/>
                </a:cubicBezTo>
                <a:lnTo>
                  <a:pt x="1887" y="2982"/>
                </a:lnTo>
                <a:close/>
                <a:moveTo>
                  <a:pt x="1158" y="3280"/>
                </a:moveTo>
                <a:cubicBezTo>
                  <a:pt x="1165" y="3238"/>
                  <a:pt x="1165" y="3238"/>
                  <a:pt x="1165" y="3238"/>
                </a:cubicBezTo>
                <a:cubicBezTo>
                  <a:pt x="1183" y="3240"/>
                  <a:pt x="1183" y="3240"/>
                  <a:pt x="1183" y="3240"/>
                </a:cubicBezTo>
                <a:cubicBezTo>
                  <a:pt x="1176" y="3283"/>
                  <a:pt x="1176" y="3283"/>
                  <a:pt x="1176" y="3283"/>
                </a:cubicBezTo>
                <a:lnTo>
                  <a:pt x="1158" y="3280"/>
                </a:lnTo>
                <a:close/>
                <a:moveTo>
                  <a:pt x="1174" y="3298"/>
                </a:moveTo>
                <a:cubicBezTo>
                  <a:pt x="1168" y="3341"/>
                  <a:pt x="1168" y="3341"/>
                  <a:pt x="1168" y="3341"/>
                </a:cubicBezTo>
                <a:cubicBezTo>
                  <a:pt x="1150" y="3338"/>
                  <a:pt x="1150" y="3338"/>
                  <a:pt x="1150" y="3338"/>
                </a:cubicBezTo>
                <a:cubicBezTo>
                  <a:pt x="1156" y="3296"/>
                  <a:pt x="1156" y="3296"/>
                  <a:pt x="1156" y="3296"/>
                </a:cubicBezTo>
                <a:lnTo>
                  <a:pt x="1174" y="3298"/>
                </a:lnTo>
                <a:close/>
                <a:moveTo>
                  <a:pt x="1167" y="3222"/>
                </a:moveTo>
                <a:cubicBezTo>
                  <a:pt x="1173" y="3179"/>
                  <a:pt x="1173" y="3179"/>
                  <a:pt x="1173" y="3179"/>
                </a:cubicBezTo>
                <a:cubicBezTo>
                  <a:pt x="1191" y="3182"/>
                  <a:pt x="1191" y="3182"/>
                  <a:pt x="1191" y="3182"/>
                </a:cubicBezTo>
                <a:cubicBezTo>
                  <a:pt x="1185" y="3224"/>
                  <a:pt x="1185" y="3224"/>
                  <a:pt x="1185" y="3224"/>
                </a:cubicBezTo>
                <a:lnTo>
                  <a:pt x="1167" y="3222"/>
                </a:lnTo>
                <a:close/>
                <a:moveTo>
                  <a:pt x="1217" y="3008"/>
                </a:moveTo>
                <a:cubicBezTo>
                  <a:pt x="1211" y="3050"/>
                  <a:pt x="1211" y="3050"/>
                  <a:pt x="1211" y="3050"/>
                </a:cubicBezTo>
                <a:cubicBezTo>
                  <a:pt x="1193" y="3047"/>
                  <a:pt x="1193" y="3047"/>
                  <a:pt x="1193" y="3047"/>
                </a:cubicBezTo>
                <a:cubicBezTo>
                  <a:pt x="1199" y="3005"/>
                  <a:pt x="1199" y="3005"/>
                  <a:pt x="1199" y="3005"/>
                </a:cubicBezTo>
                <a:lnTo>
                  <a:pt x="1217" y="3008"/>
                </a:lnTo>
                <a:close/>
                <a:moveTo>
                  <a:pt x="1202" y="2989"/>
                </a:moveTo>
                <a:cubicBezTo>
                  <a:pt x="1208" y="2947"/>
                  <a:pt x="1208" y="2947"/>
                  <a:pt x="1208" y="2947"/>
                </a:cubicBezTo>
                <a:cubicBezTo>
                  <a:pt x="1226" y="2949"/>
                  <a:pt x="1226" y="2949"/>
                  <a:pt x="1226" y="2949"/>
                </a:cubicBezTo>
                <a:cubicBezTo>
                  <a:pt x="1220" y="2992"/>
                  <a:pt x="1220" y="2992"/>
                  <a:pt x="1220" y="2992"/>
                </a:cubicBezTo>
                <a:lnTo>
                  <a:pt x="1202" y="2989"/>
                </a:lnTo>
                <a:close/>
                <a:moveTo>
                  <a:pt x="1208" y="3066"/>
                </a:moveTo>
                <a:cubicBezTo>
                  <a:pt x="1202" y="3108"/>
                  <a:pt x="1202" y="3108"/>
                  <a:pt x="1202" y="3108"/>
                </a:cubicBezTo>
                <a:cubicBezTo>
                  <a:pt x="1184" y="3105"/>
                  <a:pt x="1184" y="3105"/>
                  <a:pt x="1184" y="3105"/>
                </a:cubicBezTo>
                <a:cubicBezTo>
                  <a:pt x="1190" y="3063"/>
                  <a:pt x="1190" y="3063"/>
                  <a:pt x="1190" y="3063"/>
                </a:cubicBezTo>
                <a:lnTo>
                  <a:pt x="1208" y="3066"/>
                </a:lnTo>
                <a:close/>
                <a:moveTo>
                  <a:pt x="1186" y="2987"/>
                </a:moveTo>
                <a:cubicBezTo>
                  <a:pt x="1168" y="2984"/>
                  <a:pt x="1168" y="2984"/>
                  <a:pt x="1168" y="2984"/>
                </a:cubicBezTo>
                <a:cubicBezTo>
                  <a:pt x="1174" y="2942"/>
                  <a:pt x="1174" y="2942"/>
                  <a:pt x="1174" y="2942"/>
                </a:cubicBezTo>
                <a:cubicBezTo>
                  <a:pt x="1192" y="2944"/>
                  <a:pt x="1192" y="2944"/>
                  <a:pt x="1192" y="2944"/>
                </a:cubicBezTo>
                <a:lnTo>
                  <a:pt x="1186" y="2987"/>
                </a:lnTo>
                <a:close/>
                <a:moveTo>
                  <a:pt x="1183" y="3003"/>
                </a:moveTo>
                <a:cubicBezTo>
                  <a:pt x="1177" y="3045"/>
                  <a:pt x="1177" y="3045"/>
                  <a:pt x="1177" y="3045"/>
                </a:cubicBezTo>
                <a:cubicBezTo>
                  <a:pt x="1159" y="3042"/>
                  <a:pt x="1159" y="3042"/>
                  <a:pt x="1159" y="3042"/>
                </a:cubicBezTo>
                <a:cubicBezTo>
                  <a:pt x="1165" y="3000"/>
                  <a:pt x="1165" y="3000"/>
                  <a:pt x="1165" y="3000"/>
                </a:cubicBezTo>
                <a:lnTo>
                  <a:pt x="1183" y="3003"/>
                </a:lnTo>
                <a:close/>
                <a:moveTo>
                  <a:pt x="1175" y="3061"/>
                </a:moveTo>
                <a:cubicBezTo>
                  <a:pt x="1168" y="3103"/>
                  <a:pt x="1168" y="3103"/>
                  <a:pt x="1168" y="3103"/>
                </a:cubicBezTo>
                <a:cubicBezTo>
                  <a:pt x="1150" y="3100"/>
                  <a:pt x="1150" y="3100"/>
                  <a:pt x="1150" y="3100"/>
                </a:cubicBezTo>
                <a:cubicBezTo>
                  <a:pt x="1157" y="3058"/>
                  <a:pt x="1157" y="3058"/>
                  <a:pt x="1157" y="3058"/>
                </a:cubicBezTo>
                <a:lnTo>
                  <a:pt x="1175" y="3061"/>
                </a:lnTo>
                <a:close/>
                <a:moveTo>
                  <a:pt x="1176" y="3164"/>
                </a:moveTo>
                <a:cubicBezTo>
                  <a:pt x="1182" y="3121"/>
                  <a:pt x="1182" y="3121"/>
                  <a:pt x="1182" y="3121"/>
                </a:cubicBezTo>
                <a:cubicBezTo>
                  <a:pt x="1200" y="3124"/>
                  <a:pt x="1200" y="3124"/>
                  <a:pt x="1200" y="3124"/>
                </a:cubicBezTo>
                <a:cubicBezTo>
                  <a:pt x="1194" y="3166"/>
                  <a:pt x="1194" y="3166"/>
                  <a:pt x="1194" y="3166"/>
                </a:cubicBezTo>
                <a:lnTo>
                  <a:pt x="1176" y="3164"/>
                </a:lnTo>
                <a:close/>
                <a:moveTo>
                  <a:pt x="1198" y="3243"/>
                </a:moveTo>
                <a:cubicBezTo>
                  <a:pt x="1216" y="3245"/>
                  <a:pt x="1216" y="3245"/>
                  <a:pt x="1216" y="3245"/>
                </a:cubicBezTo>
                <a:cubicBezTo>
                  <a:pt x="1210" y="3287"/>
                  <a:pt x="1210" y="3287"/>
                  <a:pt x="1210" y="3287"/>
                </a:cubicBezTo>
                <a:cubicBezTo>
                  <a:pt x="1192" y="3285"/>
                  <a:pt x="1192" y="3285"/>
                  <a:pt x="1192" y="3285"/>
                </a:cubicBezTo>
                <a:lnTo>
                  <a:pt x="1198" y="3243"/>
                </a:lnTo>
                <a:close/>
                <a:moveTo>
                  <a:pt x="1200" y="3227"/>
                </a:moveTo>
                <a:cubicBezTo>
                  <a:pt x="1207" y="3184"/>
                  <a:pt x="1207" y="3184"/>
                  <a:pt x="1207" y="3184"/>
                </a:cubicBezTo>
                <a:cubicBezTo>
                  <a:pt x="1225" y="3187"/>
                  <a:pt x="1225" y="3187"/>
                  <a:pt x="1225" y="3187"/>
                </a:cubicBezTo>
                <a:cubicBezTo>
                  <a:pt x="1218" y="3229"/>
                  <a:pt x="1218" y="3229"/>
                  <a:pt x="1218" y="3229"/>
                </a:cubicBezTo>
                <a:lnTo>
                  <a:pt x="1200" y="3227"/>
                </a:lnTo>
                <a:close/>
                <a:moveTo>
                  <a:pt x="1209" y="3168"/>
                </a:moveTo>
                <a:cubicBezTo>
                  <a:pt x="1215" y="3126"/>
                  <a:pt x="1215" y="3126"/>
                  <a:pt x="1215" y="3126"/>
                </a:cubicBezTo>
                <a:cubicBezTo>
                  <a:pt x="1233" y="3129"/>
                  <a:pt x="1233" y="3129"/>
                  <a:pt x="1233" y="3129"/>
                </a:cubicBezTo>
                <a:cubicBezTo>
                  <a:pt x="1227" y="3171"/>
                  <a:pt x="1227" y="3171"/>
                  <a:pt x="1227" y="3171"/>
                </a:cubicBezTo>
                <a:lnTo>
                  <a:pt x="1209" y="3168"/>
                </a:lnTo>
                <a:close/>
                <a:moveTo>
                  <a:pt x="1218" y="3110"/>
                </a:moveTo>
                <a:cubicBezTo>
                  <a:pt x="1224" y="3068"/>
                  <a:pt x="1224" y="3068"/>
                  <a:pt x="1224" y="3068"/>
                </a:cubicBezTo>
                <a:cubicBezTo>
                  <a:pt x="1242" y="3071"/>
                  <a:pt x="1242" y="3071"/>
                  <a:pt x="1242" y="3071"/>
                </a:cubicBezTo>
                <a:cubicBezTo>
                  <a:pt x="1236" y="3113"/>
                  <a:pt x="1236" y="3113"/>
                  <a:pt x="1236" y="3113"/>
                </a:cubicBezTo>
                <a:lnTo>
                  <a:pt x="1218" y="3110"/>
                </a:lnTo>
                <a:close/>
                <a:moveTo>
                  <a:pt x="1226" y="3052"/>
                </a:moveTo>
                <a:cubicBezTo>
                  <a:pt x="1232" y="3010"/>
                  <a:pt x="1232" y="3010"/>
                  <a:pt x="1232" y="3010"/>
                </a:cubicBezTo>
                <a:cubicBezTo>
                  <a:pt x="1250" y="3013"/>
                  <a:pt x="1250" y="3013"/>
                  <a:pt x="1250" y="3013"/>
                </a:cubicBezTo>
                <a:cubicBezTo>
                  <a:pt x="1244" y="3055"/>
                  <a:pt x="1244" y="3055"/>
                  <a:pt x="1244" y="3055"/>
                </a:cubicBezTo>
                <a:lnTo>
                  <a:pt x="1226" y="3052"/>
                </a:lnTo>
                <a:close/>
                <a:moveTo>
                  <a:pt x="1235" y="2994"/>
                </a:moveTo>
                <a:cubicBezTo>
                  <a:pt x="1241" y="2952"/>
                  <a:pt x="1241" y="2952"/>
                  <a:pt x="1241" y="2952"/>
                </a:cubicBezTo>
                <a:cubicBezTo>
                  <a:pt x="1259" y="2954"/>
                  <a:pt x="1259" y="2954"/>
                  <a:pt x="1259" y="2954"/>
                </a:cubicBezTo>
                <a:cubicBezTo>
                  <a:pt x="1253" y="2997"/>
                  <a:pt x="1253" y="2997"/>
                  <a:pt x="1253" y="2997"/>
                </a:cubicBezTo>
                <a:lnTo>
                  <a:pt x="1235" y="2994"/>
                </a:lnTo>
                <a:close/>
                <a:moveTo>
                  <a:pt x="768" y="857"/>
                </a:moveTo>
                <a:cubicBezTo>
                  <a:pt x="767" y="855"/>
                  <a:pt x="767" y="853"/>
                  <a:pt x="769" y="851"/>
                </a:cubicBezTo>
                <a:cubicBezTo>
                  <a:pt x="771" y="847"/>
                  <a:pt x="773" y="843"/>
                  <a:pt x="773" y="840"/>
                </a:cubicBezTo>
                <a:cubicBezTo>
                  <a:pt x="828" y="946"/>
                  <a:pt x="828" y="946"/>
                  <a:pt x="828" y="946"/>
                </a:cubicBezTo>
                <a:cubicBezTo>
                  <a:pt x="816" y="955"/>
                  <a:pt x="804" y="963"/>
                  <a:pt x="792" y="972"/>
                </a:cubicBezTo>
                <a:cubicBezTo>
                  <a:pt x="791" y="972"/>
                  <a:pt x="791" y="972"/>
                  <a:pt x="790" y="971"/>
                </a:cubicBezTo>
                <a:cubicBezTo>
                  <a:pt x="790" y="971"/>
                  <a:pt x="789" y="970"/>
                  <a:pt x="788" y="969"/>
                </a:cubicBezTo>
                <a:cubicBezTo>
                  <a:pt x="782" y="956"/>
                  <a:pt x="786" y="939"/>
                  <a:pt x="783" y="925"/>
                </a:cubicBezTo>
                <a:cubicBezTo>
                  <a:pt x="780" y="916"/>
                  <a:pt x="777" y="908"/>
                  <a:pt x="772" y="901"/>
                </a:cubicBezTo>
                <a:cubicBezTo>
                  <a:pt x="771" y="900"/>
                  <a:pt x="771" y="900"/>
                  <a:pt x="771" y="900"/>
                </a:cubicBezTo>
                <a:cubicBezTo>
                  <a:pt x="774" y="895"/>
                  <a:pt x="776" y="890"/>
                  <a:pt x="777" y="883"/>
                </a:cubicBezTo>
                <a:cubicBezTo>
                  <a:pt x="778" y="874"/>
                  <a:pt x="775" y="864"/>
                  <a:pt x="768" y="857"/>
                </a:cubicBezTo>
                <a:close/>
                <a:moveTo>
                  <a:pt x="776" y="619"/>
                </a:moveTo>
                <a:cubicBezTo>
                  <a:pt x="751" y="571"/>
                  <a:pt x="751" y="571"/>
                  <a:pt x="751" y="571"/>
                </a:cubicBezTo>
                <a:cubicBezTo>
                  <a:pt x="773" y="560"/>
                  <a:pt x="773" y="560"/>
                  <a:pt x="773" y="560"/>
                </a:cubicBezTo>
                <a:cubicBezTo>
                  <a:pt x="797" y="608"/>
                  <a:pt x="797" y="608"/>
                  <a:pt x="797" y="608"/>
                </a:cubicBezTo>
                <a:lnTo>
                  <a:pt x="776" y="619"/>
                </a:lnTo>
                <a:close/>
                <a:moveTo>
                  <a:pt x="806" y="625"/>
                </a:moveTo>
                <a:cubicBezTo>
                  <a:pt x="831" y="673"/>
                  <a:pt x="831" y="673"/>
                  <a:pt x="831" y="673"/>
                </a:cubicBezTo>
                <a:cubicBezTo>
                  <a:pt x="810" y="684"/>
                  <a:pt x="810" y="684"/>
                  <a:pt x="810" y="684"/>
                </a:cubicBezTo>
                <a:cubicBezTo>
                  <a:pt x="785" y="636"/>
                  <a:pt x="785" y="636"/>
                  <a:pt x="785" y="636"/>
                </a:cubicBezTo>
                <a:lnTo>
                  <a:pt x="806" y="625"/>
                </a:lnTo>
                <a:close/>
                <a:moveTo>
                  <a:pt x="742" y="554"/>
                </a:moveTo>
                <a:cubicBezTo>
                  <a:pt x="717" y="506"/>
                  <a:pt x="717" y="506"/>
                  <a:pt x="717" y="506"/>
                </a:cubicBezTo>
                <a:cubicBezTo>
                  <a:pt x="739" y="494"/>
                  <a:pt x="739" y="494"/>
                  <a:pt x="739" y="494"/>
                </a:cubicBezTo>
                <a:cubicBezTo>
                  <a:pt x="764" y="542"/>
                  <a:pt x="764" y="542"/>
                  <a:pt x="764" y="542"/>
                </a:cubicBezTo>
                <a:lnTo>
                  <a:pt x="742" y="554"/>
                </a:lnTo>
                <a:close/>
                <a:moveTo>
                  <a:pt x="730" y="560"/>
                </a:moveTo>
                <a:cubicBezTo>
                  <a:pt x="708" y="571"/>
                  <a:pt x="708" y="571"/>
                  <a:pt x="708" y="571"/>
                </a:cubicBezTo>
                <a:cubicBezTo>
                  <a:pt x="683" y="523"/>
                  <a:pt x="683" y="523"/>
                  <a:pt x="683" y="523"/>
                </a:cubicBezTo>
                <a:cubicBezTo>
                  <a:pt x="705" y="512"/>
                  <a:pt x="705" y="512"/>
                  <a:pt x="705" y="512"/>
                </a:cubicBezTo>
                <a:lnTo>
                  <a:pt x="730" y="560"/>
                </a:lnTo>
                <a:close/>
                <a:moveTo>
                  <a:pt x="739" y="577"/>
                </a:moveTo>
                <a:cubicBezTo>
                  <a:pt x="764" y="625"/>
                  <a:pt x="764" y="625"/>
                  <a:pt x="764" y="625"/>
                </a:cubicBezTo>
                <a:cubicBezTo>
                  <a:pt x="742" y="636"/>
                  <a:pt x="742" y="636"/>
                  <a:pt x="742" y="636"/>
                </a:cubicBezTo>
                <a:cubicBezTo>
                  <a:pt x="717" y="589"/>
                  <a:pt x="717" y="589"/>
                  <a:pt x="717" y="589"/>
                </a:cubicBezTo>
                <a:lnTo>
                  <a:pt x="739" y="577"/>
                </a:lnTo>
                <a:close/>
                <a:moveTo>
                  <a:pt x="773" y="643"/>
                </a:moveTo>
                <a:cubicBezTo>
                  <a:pt x="797" y="691"/>
                  <a:pt x="797" y="691"/>
                  <a:pt x="797" y="691"/>
                </a:cubicBezTo>
                <a:cubicBezTo>
                  <a:pt x="776" y="702"/>
                  <a:pt x="776" y="702"/>
                  <a:pt x="776" y="702"/>
                </a:cubicBezTo>
                <a:cubicBezTo>
                  <a:pt x="751" y="654"/>
                  <a:pt x="751" y="654"/>
                  <a:pt x="751" y="654"/>
                </a:cubicBezTo>
                <a:lnTo>
                  <a:pt x="773" y="643"/>
                </a:lnTo>
                <a:close/>
                <a:moveTo>
                  <a:pt x="999" y="636"/>
                </a:moveTo>
                <a:cubicBezTo>
                  <a:pt x="984" y="584"/>
                  <a:pt x="984" y="584"/>
                  <a:pt x="984" y="584"/>
                </a:cubicBezTo>
                <a:cubicBezTo>
                  <a:pt x="1007" y="577"/>
                  <a:pt x="1007" y="577"/>
                  <a:pt x="1007" y="577"/>
                </a:cubicBezTo>
                <a:cubicBezTo>
                  <a:pt x="1023" y="628"/>
                  <a:pt x="1023" y="628"/>
                  <a:pt x="1023" y="628"/>
                </a:cubicBezTo>
                <a:lnTo>
                  <a:pt x="999" y="636"/>
                </a:lnTo>
                <a:close/>
                <a:moveTo>
                  <a:pt x="1027" y="642"/>
                </a:moveTo>
                <a:cubicBezTo>
                  <a:pt x="1043" y="693"/>
                  <a:pt x="1043" y="693"/>
                  <a:pt x="1043" y="693"/>
                </a:cubicBezTo>
                <a:cubicBezTo>
                  <a:pt x="1019" y="700"/>
                  <a:pt x="1019" y="700"/>
                  <a:pt x="1019" y="700"/>
                </a:cubicBezTo>
                <a:cubicBezTo>
                  <a:pt x="1004" y="649"/>
                  <a:pt x="1004" y="649"/>
                  <a:pt x="1004" y="649"/>
                </a:cubicBezTo>
                <a:lnTo>
                  <a:pt x="1027" y="642"/>
                </a:lnTo>
                <a:close/>
                <a:moveTo>
                  <a:pt x="1006" y="704"/>
                </a:moveTo>
                <a:cubicBezTo>
                  <a:pt x="983" y="712"/>
                  <a:pt x="983" y="712"/>
                  <a:pt x="983" y="712"/>
                </a:cubicBezTo>
                <a:cubicBezTo>
                  <a:pt x="967" y="660"/>
                  <a:pt x="967" y="660"/>
                  <a:pt x="967" y="660"/>
                </a:cubicBezTo>
                <a:cubicBezTo>
                  <a:pt x="990" y="653"/>
                  <a:pt x="990" y="653"/>
                  <a:pt x="990" y="653"/>
                </a:cubicBezTo>
                <a:lnTo>
                  <a:pt x="1006" y="704"/>
                </a:lnTo>
                <a:close/>
                <a:moveTo>
                  <a:pt x="1735" y="406"/>
                </a:moveTo>
                <a:cubicBezTo>
                  <a:pt x="1729" y="448"/>
                  <a:pt x="1729" y="448"/>
                  <a:pt x="1729" y="448"/>
                </a:cubicBezTo>
                <a:cubicBezTo>
                  <a:pt x="1711" y="446"/>
                  <a:pt x="1711" y="446"/>
                  <a:pt x="1711" y="446"/>
                </a:cubicBezTo>
                <a:cubicBezTo>
                  <a:pt x="1717" y="403"/>
                  <a:pt x="1717" y="403"/>
                  <a:pt x="1717" y="403"/>
                </a:cubicBezTo>
                <a:lnTo>
                  <a:pt x="1735" y="406"/>
                </a:lnTo>
                <a:close/>
                <a:moveTo>
                  <a:pt x="1719" y="387"/>
                </a:moveTo>
                <a:cubicBezTo>
                  <a:pt x="1726" y="345"/>
                  <a:pt x="1726" y="345"/>
                  <a:pt x="1726" y="345"/>
                </a:cubicBezTo>
                <a:cubicBezTo>
                  <a:pt x="1744" y="348"/>
                  <a:pt x="1744" y="348"/>
                  <a:pt x="1744" y="348"/>
                </a:cubicBezTo>
                <a:cubicBezTo>
                  <a:pt x="1737" y="390"/>
                  <a:pt x="1737" y="390"/>
                  <a:pt x="1737" y="390"/>
                </a:cubicBezTo>
                <a:lnTo>
                  <a:pt x="1719" y="387"/>
                </a:lnTo>
                <a:close/>
                <a:moveTo>
                  <a:pt x="1726" y="464"/>
                </a:moveTo>
                <a:cubicBezTo>
                  <a:pt x="1720" y="506"/>
                  <a:pt x="1720" y="506"/>
                  <a:pt x="1720" y="506"/>
                </a:cubicBezTo>
                <a:cubicBezTo>
                  <a:pt x="1702" y="504"/>
                  <a:pt x="1702" y="504"/>
                  <a:pt x="1702" y="504"/>
                </a:cubicBezTo>
                <a:cubicBezTo>
                  <a:pt x="1708" y="461"/>
                  <a:pt x="1708" y="461"/>
                  <a:pt x="1708" y="461"/>
                </a:cubicBezTo>
                <a:lnTo>
                  <a:pt x="1726" y="464"/>
                </a:lnTo>
                <a:close/>
                <a:moveTo>
                  <a:pt x="1676" y="678"/>
                </a:moveTo>
                <a:cubicBezTo>
                  <a:pt x="1682" y="636"/>
                  <a:pt x="1682" y="636"/>
                  <a:pt x="1682" y="636"/>
                </a:cubicBezTo>
                <a:cubicBezTo>
                  <a:pt x="1700" y="639"/>
                  <a:pt x="1700" y="639"/>
                  <a:pt x="1700" y="639"/>
                </a:cubicBezTo>
                <a:cubicBezTo>
                  <a:pt x="1694" y="681"/>
                  <a:pt x="1694" y="681"/>
                  <a:pt x="1694" y="681"/>
                </a:cubicBezTo>
                <a:lnTo>
                  <a:pt x="1676" y="678"/>
                </a:lnTo>
                <a:close/>
                <a:moveTo>
                  <a:pt x="1692" y="697"/>
                </a:moveTo>
                <a:cubicBezTo>
                  <a:pt x="1685" y="739"/>
                  <a:pt x="1685" y="739"/>
                  <a:pt x="1685" y="739"/>
                </a:cubicBezTo>
                <a:cubicBezTo>
                  <a:pt x="1667" y="736"/>
                  <a:pt x="1667" y="736"/>
                  <a:pt x="1667" y="736"/>
                </a:cubicBezTo>
                <a:cubicBezTo>
                  <a:pt x="1674" y="694"/>
                  <a:pt x="1674" y="694"/>
                  <a:pt x="1674" y="694"/>
                </a:cubicBezTo>
                <a:lnTo>
                  <a:pt x="1692" y="697"/>
                </a:lnTo>
                <a:close/>
                <a:moveTo>
                  <a:pt x="1685" y="620"/>
                </a:moveTo>
                <a:cubicBezTo>
                  <a:pt x="1691" y="578"/>
                  <a:pt x="1691" y="578"/>
                  <a:pt x="1691" y="578"/>
                </a:cubicBezTo>
                <a:cubicBezTo>
                  <a:pt x="1709" y="580"/>
                  <a:pt x="1709" y="580"/>
                  <a:pt x="1709" y="580"/>
                </a:cubicBezTo>
                <a:cubicBezTo>
                  <a:pt x="1703" y="623"/>
                  <a:pt x="1703" y="623"/>
                  <a:pt x="1703" y="623"/>
                </a:cubicBezTo>
                <a:lnTo>
                  <a:pt x="1685" y="620"/>
                </a:lnTo>
                <a:close/>
                <a:moveTo>
                  <a:pt x="1708" y="699"/>
                </a:moveTo>
                <a:cubicBezTo>
                  <a:pt x="1726" y="702"/>
                  <a:pt x="1726" y="702"/>
                  <a:pt x="1726" y="702"/>
                </a:cubicBezTo>
                <a:cubicBezTo>
                  <a:pt x="1719" y="744"/>
                  <a:pt x="1719" y="744"/>
                  <a:pt x="1719" y="744"/>
                </a:cubicBezTo>
                <a:cubicBezTo>
                  <a:pt x="1701" y="741"/>
                  <a:pt x="1701" y="741"/>
                  <a:pt x="1701" y="741"/>
                </a:cubicBezTo>
                <a:lnTo>
                  <a:pt x="1708" y="699"/>
                </a:lnTo>
                <a:close/>
                <a:moveTo>
                  <a:pt x="1710" y="683"/>
                </a:moveTo>
                <a:cubicBezTo>
                  <a:pt x="1716" y="641"/>
                  <a:pt x="1716" y="641"/>
                  <a:pt x="1716" y="641"/>
                </a:cubicBezTo>
                <a:cubicBezTo>
                  <a:pt x="1734" y="644"/>
                  <a:pt x="1734" y="644"/>
                  <a:pt x="1734" y="644"/>
                </a:cubicBezTo>
                <a:cubicBezTo>
                  <a:pt x="1728" y="686"/>
                  <a:pt x="1728" y="686"/>
                  <a:pt x="1728" y="686"/>
                </a:cubicBezTo>
                <a:lnTo>
                  <a:pt x="1710" y="683"/>
                </a:lnTo>
                <a:close/>
                <a:moveTo>
                  <a:pt x="1719" y="625"/>
                </a:moveTo>
                <a:cubicBezTo>
                  <a:pt x="1725" y="583"/>
                  <a:pt x="1725" y="583"/>
                  <a:pt x="1725" y="583"/>
                </a:cubicBezTo>
                <a:cubicBezTo>
                  <a:pt x="1743" y="586"/>
                  <a:pt x="1743" y="586"/>
                  <a:pt x="1743" y="586"/>
                </a:cubicBezTo>
                <a:cubicBezTo>
                  <a:pt x="1737" y="628"/>
                  <a:pt x="1737" y="628"/>
                  <a:pt x="1737" y="628"/>
                </a:cubicBezTo>
                <a:lnTo>
                  <a:pt x="1719" y="625"/>
                </a:lnTo>
                <a:close/>
                <a:moveTo>
                  <a:pt x="1718" y="522"/>
                </a:moveTo>
                <a:cubicBezTo>
                  <a:pt x="1711" y="565"/>
                  <a:pt x="1711" y="565"/>
                  <a:pt x="1711" y="565"/>
                </a:cubicBezTo>
                <a:cubicBezTo>
                  <a:pt x="1693" y="562"/>
                  <a:pt x="1693" y="562"/>
                  <a:pt x="1693" y="562"/>
                </a:cubicBezTo>
                <a:cubicBezTo>
                  <a:pt x="1700" y="520"/>
                  <a:pt x="1700" y="520"/>
                  <a:pt x="1700" y="520"/>
                </a:cubicBezTo>
                <a:lnTo>
                  <a:pt x="1718" y="522"/>
                </a:lnTo>
                <a:close/>
                <a:moveTo>
                  <a:pt x="1695" y="443"/>
                </a:moveTo>
                <a:cubicBezTo>
                  <a:pt x="1677" y="441"/>
                  <a:pt x="1677" y="441"/>
                  <a:pt x="1677" y="441"/>
                </a:cubicBezTo>
                <a:cubicBezTo>
                  <a:pt x="1684" y="398"/>
                  <a:pt x="1684" y="398"/>
                  <a:pt x="1684" y="398"/>
                </a:cubicBezTo>
                <a:cubicBezTo>
                  <a:pt x="1702" y="401"/>
                  <a:pt x="1702" y="401"/>
                  <a:pt x="1702" y="401"/>
                </a:cubicBezTo>
                <a:lnTo>
                  <a:pt x="1695" y="443"/>
                </a:lnTo>
                <a:close/>
                <a:moveTo>
                  <a:pt x="1693" y="459"/>
                </a:moveTo>
                <a:cubicBezTo>
                  <a:pt x="1687" y="501"/>
                  <a:pt x="1687" y="501"/>
                  <a:pt x="1687" y="501"/>
                </a:cubicBezTo>
                <a:cubicBezTo>
                  <a:pt x="1669" y="499"/>
                  <a:pt x="1669" y="499"/>
                  <a:pt x="1669" y="499"/>
                </a:cubicBezTo>
                <a:cubicBezTo>
                  <a:pt x="1675" y="457"/>
                  <a:pt x="1675" y="457"/>
                  <a:pt x="1675" y="457"/>
                </a:cubicBezTo>
                <a:lnTo>
                  <a:pt x="1693" y="459"/>
                </a:lnTo>
                <a:close/>
                <a:moveTo>
                  <a:pt x="1684" y="517"/>
                </a:moveTo>
                <a:cubicBezTo>
                  <a:pt x="1678" y="560"/>
                  <a:pt x="1678" y="560"/>
                  <a:pt x="1678" y="560"/>
                </a:cubicBezTo>
                <a:cubicBezTo>
                  <a:pt x="1660" y="557"/>
                  <a:pt x="1660" y="557"/>
                  <a:pt x="1660" y="557"/>
                </a:cubicBezTo>
                <a:cubicBezTo>
                  <a:pt x="1666" y="515"/>
                  <a:pt x="1666" y="515"/>
                  <a:pt x="1666" y="515"/>
                </a:cubicBezTo>
                <a:lnTo>
                  <a:pt x="1684" y="517"/>
                </a:lnTo>
                <a:close/>
                <a:moveTo>
                  <a:pt x="1676" y="576"/>
                </a:moveTo>
                <a:cubicBezTo>
                  <a:pt x="1669" y="618"/>
                  <a:pt x="1669" y="618"/>
                  <a:pt x="1669" y="618"/>
                </a:cubicBezTo>
                <a:cubicBezTo>
                  <a:pt x="1651" y="615"/>
                  <a:pt x="1651" y="615"/>
                  <a:pt x="1651" y="615"/>
                </a:cubicBezTo>
                <a:cubicBezTo>
                  <a:pt x="1658" y="573"/>
                  <a:pt x="1658" y="573"/>
                  <a:pt x="1658" y="573"/>
                </a:cubicBezTo>
                <a:lnTo>
                  <a:pt x="1676" y="576"/>
                </a:lnTo>
                <a:close/>
                <a:moveTo>
                  <a:pt x="1667" y="634"/>
                </a:moveTo>
                <a:cubicBezTo>
                  <a:pt x="1661" y="676"/>
                  <a:pt x="1661" y="676"/>
                  <a:pt x="1661" y="676"/>
                </a:cubicBezTo>
                <a:cubicBezTo>
                  <a:pt x="1643" y="673"/>
                  <a:pt x="1643" y="673"/>
                  <a:pt x="1643" y="673"/>
                </a:cubicBezTo>
                <a:cubicBezTo>
                  <a:pt x="1649" y="631"/>
                  <a:pt x="1649" y="631"/>
                  <a:pt x="1649" y="631"/>
                </a:cubicBezTo>
                <a:lnTo>
                  <a:pt x="1667" y="634"/>
                </a:lnTo>
                <a:close/>
                <a:moveTo>
                  <a:pt x="1658" y="692"/>
                </a:moveTo>
                <a:cubicBezTo>
                  <a:pt x="1652" y="734"/>
                  <a:pt x="1652" y="734"/>
                  <a:pt x="1652" y="734"/>
                </a:cubicBezTo>
                <a:cubicBezTo>
                  <a:pt x="1634" y="731"/>
                  <a:pt x="1634" y="731"/>
                  <a:pt x="1634" y="731"/>
                </a:cubicBezTo>
                <a:cubicBezTo>
                  <a:pt x="1640" y="689"/>
                  <a:pt x="1640" y="689"/>
                  <a:pt x="1640" y="689"/>
                </a:cubicBezTo>
                <a:lnTo>
                  <a:pt x="1658" y="692"/>
                </a:lnTo>
                <a:close/>
                <a:moveTo>
                  <a:pt x="1957" y="861"/>
                </a:moveTo>
                <a:cubicBezTo>
                  <a:pt x="1959" y="856"/>
                  <a:pt x="1965" y="854"/>
                  <a:pt x="1970" y="857"/>
                </a:cubicBezTo>
                <a:cubicBezTo>
                  <a:pt x="1975" y="859"/>
                  <a:pt x="1977" y="865"/>
                  <a:pt x="1975" y="870"/>
                </a:cubicBezTo>
                <a:cubicBezTo>
                  <a:pt x="1972" y="875"/>
                  <a:pt x="1966" y="877"/>
                  <a:pt x="1961" y="874"/>
                </a:cubicBezTo>
                <a:cubicBezTo>
                  <a:pt x="1956" y="872"/>
                  <a:pt x="1954" y="866"/>
                  <a:pt x="1957" y="861"/>
                </a:cubicBezTo>
                <a:close/>
                <a:moveTo>
                  <a:pt x="1980" y="820"/>
                </a:moveTo>
                <a:cubicBezTo>
                  <a:pt x="1936" y="798"/>
                  <a:pt x="1936" y="798"/>
                  <a:pt x="1936" y="798"/>
                </a:cubicBezTo>
                <a:cubicBezTo>
                  <a:pt x="1953" y="762"/>
                  <a:pt x="1953" y="762"/>
                  <a:pt x="1953" y="762"/>
                </a:cubicBezTo>
                <a:cubicBezTo>
                  <a:pt x="1977" y="777"/>
                  <a:pt x="1987" y="804"/>
                  <a:pt x="1980" y="820"/>
                </a:cubicBezTo>
                <a:close/>
                <a:moveTo>
                  <a:pt x="1876" y="770"/>
                </a:moveTo>
                <a:cubicBezTo>
                  <a:pt x="1876" y="770"/>
                  <a:pt x="1876" y="769"/>
                  <a:pt x="1876" y="769"/>
                </a:cubicBezTo>
                <a:cubicBezTo>
                  <a:pt x="1884" y="754"/>
                  <a:pt x="1913" y="745"/>
                  <a:pt x="1941" y="756"/>
                </a:cubicBezTo>
                <a:cubicBezTo>
                  <a:pt x="1924" y="793"/>
                  <a:pt x="1924" y="793"/>
                  <a:pt x="1924" y="793"/>
                </a:cubicBezTo>
                <a:lnTo>
                  <a:pt x="1876" y="770"/>
                </a:lnTo>
                <a:close/>
                <a:moveTo>
                  <a:pt x="1841" y="806"/>
                </a:moveTo>
                <a:cubicBezTo>
                  <a:pt x="1843" y="801"/>
                  <a:pt x="1849" y="799"/>
                  <a:pt x="1854" y="801"/>
                </a:cubicBezTo>
                <a:cubicBezTo>
                  <a:pt x="1859" y="803"/>
                  <a:pt x="1861" y="809"/>
                  <a:pt x="1859" y="814"/>
                </a:cubicBezTo>
                <a:cubicBezTo>
                  <a:pt x="1856" y="819"/>
                  <a:pt x="1850" y="821"/>
                  <a:pt x="1845" y="819"/>
                </a:cubicBezTo>
                <a:cubicBezTo>
                  <a:pt x="1841" y="817"/>
                  <a:pt x="1838" y="811"/>
                  <a:pt x="1841" y="806"/>
                </a:cubicBezTo>
                <a:close/>
                <a:moveTo>
                  <a:pt x="1745" y="570"/>
                </a:moveTo>
                <a:cubicBezTo>
                  <a:pt x="1727" y="567"/>
                  <a:pt x="1727" y="567"/>
                  <a:pt x="1727" y="567"/>
                </a:cubicBezTo>
                <a:cubicBezTo>
                  <a:pt x="1734" y="525"/>
                  <a:pt x="1734" y="525"/>
                  <a:pt x="1734" y="525"/>
                </a:cubicBezTo>
                <a:cubicBezTo>
                  <a:pt x="1752" y="527"/>
                  <a:pt x="1752" y="527"/>
                  <a:pt x="1752" y="527"/>
                </a:cubicBezTo>
                <a:lnTo>
                  <a:pt x="1745" y="570"/>
                </a:lnTo>
                <a:close/>
                <a:moveTo>
                  <a:pt x="1754" y="511"/>
                </a:moveTo>
                <a:cubicBezTo>
                  <a:pt x="1736" y="509"/>
                  <a:pt x="1736" y="509"/>
                  <a:pt x="1736" y="509"/>
                </a:cubicBezTo>
                <a:cubicBezTo>
                  <a:pt x="1742" y="467"/>
                  <a:pt x="1742" y="467"/>
                  <a:pt x="1742" y="467"/>
                </a:cubicBezTo>
                <a:cubicBezTo>
                  <a:pt x="1760" y="469"/>
                  <a:pt x="1760" y="469"/>
                  <a:pt x="1760" y="469"/>
                </a:cubicBezTo>
                <a:lnTo>
                  <a:pt x="1754" y="511"/>
                </a:lnTo>
                <a:close/>
                <a:moveTo>
                  <a:pt x="1763" y="453"/>
                </a:moveTo>
                <a:cubicBezTo>
                  <a:pt x="1745" y="451"/>
                  <a:pt x="1745" y="451"/>
                  <a:pt x="1745" y="451"/>
                </a:cubicBezTo>
                <a:cubicBezTo>
                  <a:pt x="1751" y="408"/>
                  <a:pt x="1751" y="408"/>
                  <a:pt x="1751" y="408"/>
                </a:cubicBezTo>
                <a:cubicBezTo>
                  <a:pt x="1769" y="411"/>
                  <a:pt x="1769" y="411"/>
                  <a:pt x="1769" y="411"/>
                </a:cubicBezTo>
                <a:lnTo>
                  <a:pt x="1763" y="453"/>
                </a:lnTo>
                <a:close/>
                <a:moveTo>
                  <a:pt x="1771" y="395"/>
                </a:moveTo>
                <a:cubicBezTo>
                  <a:pt x="1753" y="392"/>
                  <a:pt x="1753" y="392"/>
                  <a:pt x="1753" y="392"/>
                </a:cubicBezTo>
                <a:cubicBezTo>
                  <a:pt x="1760" y="350"/>
                  <a:pt x="1760" y="350"/>
                  <a:pt x="1760" y="350"/>
                </a:cubicBezTo>
                <a:cubicBezTo>
                  <a:pt x="1778" y="353"/>
                  <a:pt x="1778" y="353"/>
                  <a:pt x="1778" y="353"/>
                </a:cubicBezTo>
                <a:lnTo>
                  <a:pt x="1771" y="395"/>
                </a:lnTo>
                <a:close/>
                <a:moveTo>
                  <a:pt x="1786" y="295"/>
                </a:moveTo>
                <a:cubicBezTo>
                  <a:pt x="1780" y="337"/>
                  <a:pt x="1780" y="337"/>
                  <a:pt x="1780" y="337"/>
                </a:cubicBezTo>
                <a:cubicBezTo>
                  <a:pt x="1762" y="334"/>
                  <a:pt x="1762" y="334"/>
                  <a:pt x="1762" y="334"/>
                </a:cubicBezTo>
                <a:cubicBezTo>
                  <a:pt x="1768" y="292"/>
                  <a:pt x="1768" y="292"/>
                  <a:pt x="1768" y="292"/>
                </a:cubicBezTo>
                <a:lnTo>
                  <a:pt x="1786" y="295"/>
                </a:lnTo>
                <a:close/>
                <a:moveTo>
                  <a:pt x="1745" y="219"/>
                </a:moveTo>
                <a:cubicBezTo>
                  <a:pt x="1763" y="221"/>
                  <a:pt x="1763" y="221"/>
                  <a:pt x="1763" y="221"/>
                </a:cubicBezTo>
                <a:cubicBezTo>
                  <a:pt x="1757" y="264"/>
                  <a:pt x="1757" y="264"/>
                  <a:pt x="1757" y="264"/>
                </a:cubicBezTo>
                <a:cubicBezTo>
                  <a:pt x="1739" y="261"/>
                  <a:pt x="1739" y="261"/>
                  <a:pt x="1739" y="261"/>
                </a:cubicBezTo>
                <a:lnTo>
                  <a:pt x="1745" y="219"/>
                </a:lnTo>
                <a:close/>
                <a:moveTo>
                  <a:pt x="1752" y="290"/>
                </a:moveTo>
                <a:cubicBezTo>
                  <a:pt x="1746" y="332"/>
                  <a:pt x="1746" y="332"/>
                  <a:pt x="1746" y="332"/>
                </a:cubicBezTo>
                <a:cubicBezTo>
                  <a:pt x="1728" y="329"/>
                  <a:pt x="1728" y="329"/>
                  <a:pt x="1728" y="329"/>
                </a:cubicBezTo>
                <a:cubicBezTo>
                  <a:pt x="1734" y="287"/>
                  <a:pt x="1734" y="287"/>
                  <a:pt x="1734" y="287"/>
                </a:cubicBezTo>
                <a:lnTo>
                  <a:pt x="1752" y="290"/>
                </a:lnTo>
                <a:close/>
                <a:moveTo>
                  <a:pt x="1711" y="214"/>
                </a:moveTo>
                <a:cubicBezTo>
                  <a:pt x="1729" y="216"/>
                  <a:pt x="1729" y="216"/>
                  <a:pt x="1729" y="216"/>
                </a:cubicBezTo>
                <a:cubicBezTo>
                  <a:pt x="1723" y="259"/>
                  <a:pt x="1723" y="259"/>
                  <a:pt x="1723" y="259"/>
                </a:cubicBezTo>
                <a:cubicBezTo>
                  <a:pt x="1705" y="256"/>
                  <a:pt x="1705" y="256"/>
                  <a:pt x="1705" y="256"/>
                </a:cubicBezTo>
                <a:lnTo>
                  <a:pt x="1711" y="214"/>
                </a:lnTo>
                <a:close/>
                <a:moveTo>
                  <a:pt x="1701" y="282"/>
                </a:moveTo>
                <a:cubicBezTo>
                  <a:pt x="1719" y="285"/>
                  <a:pt x="1719" y="285"/>
                  <a:pt x="1719" y="285"/>
                </a:cubicBezTo>
                <a:cubicBezTo>
                  <a:pt x="1713" y="327"/>
                  <a:pt x="1713" y="327"/>
                  <a:pt x="1713" y="327"/>
                </a:cubicBezTo>
                <a:cubicBezTo>
                  <a:pt x="1695" y="324"/>
                  <a:pt x="1695" y="324"/>
                  <a:pt x="1695" y="324"/>
                </a:cubicBezTo>
                <a:lnTo>
                  <a:pt x="1701" y="282"/>
                </a:lnTo>
                <a:close/>
                <a:moveTo>
                  <a:pt x="1692" y="340"/>
                </a:moveTo>
                <a:cubicBezTo>
                  <a:pt x="1710" y="343"/>
                  <a:pt x="1710" y="343"/>
                  <a:pt x="1710" y="343"/>
                </a:cubicBezTo>
                <a:cubicBezTo>
                  <a:pt x="1704" y="385"/>
                  <a:pt x="1704" y="385"/>
                  <a:pt x="1704" y="385"/>
                </a:cubicBezTo>
                <a:cubicBezTo>
                  <a:pt x="1686" y="382"/>
                  <a:pt x="1686" y="382"/>
                  <a:pt x="1686" y="382"/>
                </a:cubicBezTo>
                <a:lnTo>
                  <a:pt x="1692" y="340"/>
                </a:lnTo>
                <a:close/>
                <a:moveTo>
                  <a:pt x="1667" y="277"/>
                </a:moveTo>
                <a:cubicBezTo>
                  <a:pt x="1685" y="280"/>
                  <a:pt x="1685" y="280"/>
                  <a:pt x="1685" y="280"/>
                </a:cubicBezTo>
                <a:cubicBezTo>
                  <a:pt x="1679" y="322"/>
                  <a:pt x="1679" y="322"/>
                  <a:pt x="1679" y="322"/>
                </a:cubicBezTo>
                <a:cubicBezTo>
                  <a:pt x="1661" y="319"/>
                  <a:pt x="1661" y="319"/>
                  <a:pt x="1661" y="319"/>
                </a:cubicBezTo>
                <a:lnTo>
                  <a:pt x="1667" y="277"/>
                </a:lnTo>
                <a:close/>
                <a:moveTo>
                  <a:pt x="1658" y="335"/>
                </a:moveTo>
                <a:cubicBezTo>
                  <a:pt x="1676" y="338"/>
                  <a:pt x="1676" y="338"/>
                  <a:pt x="1676" y="338"/>
                </a:cubicBezTo>
                <a:cubicBezTo>
                  <a:pt x="1670" y="380"/>
                  <a:pt x="1670" y="380"/>
                  <a:pt x="1670" y="380"/>
                </a:cubicBezTo>
                <a:cubicBezTo>
                  <a:pt x="1652" y="377"/>
                  <a:pt x="1652" y="377"/>
                  <a:pt x="1652" y="377"/>
                </a:cubicBezTo>
                <a:lnTo>
                  <a:pt x="1658" y="335"/>
                </a:lnTo>
                <a:close/>
                <a:moveTo>
                  <a:pt x="1650" y="393"/>
                </a:moveTo>
                <a:cubicBezTo>
                  <a:pt x="1668" y="396"/>
                  <a:pt x="1668" y="396"/>
                  <a:pt x="1668" y="396"/>
                </a:cubicBezTo>
                <a:cubicBezTo>
                  <a:pt x="1662" y="438"/>
                  <a:pt x="1662" y="438"/>
                  <a:pt x="1662" y="438"/>
                </a:cubicBezTo>
                <a:cubicBezTo>
                  <a:pt x="1644" y="436"/>
                  <a:pt x="1644" y="436"/>
                  <a:pt x="1644" y="436"/>
                </a:cubicBezTo>
                <a:lnTo>
                  <a:pt x="1650" y="393"/>
                </a:lnTo>
                <a:close/>
                <a:moveTo>
                  <a:pt x="1641" y="451"/>
                </a:moveTo>
                <a:cubicBezTo>
                  <a:pt x="1659" y="454"/>
                  <a:pt x="1659" y="454"/>
                  <a:pt x="1659" y="454"/>
                </a:cubicBezTo>
                <a:cubicBezTo>
                  <a:pt x="1653" y="496"/>
                  <a:pt x="1653" y="496"/>
                  <a:pt x="1653" y="496"/>
                </a:cubicBezTo>
                <a:cubicBezTo>
                  <a:pt x="1635" y="494"/>
                  <a:pt x="1635" y="494"/>
                  <a:pt x="1635" y="494"/>
                </a:cubicBezTo>
                <a:lnTo>
                  <a:pt x="1641" y="451"/>
                </a:lnTo>
                <a:close/>
                <a:moveTo>
                  <a:pt x="1632" y="510"/>
                </a:moveTo>
                <a:cubicBezTo>
                  <a:pt x="1650" y="512"/>
                  <a:pt x="1650" y="512"/>
                  <a:pt x="1650" y="512"/>
                </a:cubicBezTo>
                <a:cubicBezTo>
                  <a:pt x="1644" y="555"/>
                  <a:pt x="1644" y="555"/>
                  <a:pt x="1644" y="555"/>
                </a:cubicBezTo>
                <a:cubicBezTo>
                  <a:pt x="1626" y="552"/>
                  <a:pt x="1626" y="552"/>
                  <a:pt x="1626" y="552"/>
                </a:cubicBezTo>
                <a:lnTo>
                  <a:pt x="1632" y="510"/>
                </a:lnTo>
                <a:close/>
                <a:moveTo>
                  <a:pt x="1624" y="568"/>
                </a:moveTo>
                <a:cubicBezTo>
                  <a:pt x="1642" y="570"/>
                  <a:pt x="1642" y="570"/>
                  <a:pt x="1642" y="570"/>
                </a:cubicBezTo>
                <a:cubicBezTo>
                  <a:pt x="1636" y="613"/>
                  <a:pt x="1636" y="613"/>
                  <a:pt x="1636" y="613"/>
                </a:cubicBezTo>
                <a:cubicBezTo>
                  <a:pt x="1618" y="610"/>
                  <a:pt x="1618" y="610"/>
                  <a:pt x="1618" y="610"/>
                </a:cubicBezTo>
                <a:lnTo>
                  <a:pt x="1624" y="568"/>
                </a:lnTo>
                <a:close/>
                <a:moveTo>
                  <a:pt x="1615" y="626"/>
                </a:moveTo>
                <a:cubicBezTo>
                  <a:pt x="1633" y="629"/>
                  <a:pt x="1633" y="629"/>
                  <a:pt x="1633" y="629"/>
                </a:cubicBezTo>
                <a:cubicBezTo>
                  <a:pt x="1627" y="671"/>
                  <a:pt x="1627" y="671"/>
                  <a:pt x="1627" y="671"/>
                </a:cubicBezTo>
                <a:cubicBezTo>
                  <a:pt x="1609" y="668"/>
                  <a:pt x="1609" y="668"/>
                  <a:pt x="1609" y="668"/>
                </a:cubicBezTo>
                <a:lnTo>
                  <a:pt x="1615" y="626"/>
                </a:lnTo>
                <a:close/>
                <a:moveTo>
                  <a:pt x="1607" y="684"/>
                </a:moveTo>
                <a:cubicBezTo>
                  <a:pt x="1625" y="687"/>
                  <a:pt x="1625" y="687"/>
                  <a:pt x="1625" y="687"/>
                </a:cubicBezTo>
                <a:cubicBezTo>
                  <a:pt x="1618" y="729"/>
                  <a:pt x="1618" y="729"/>
                  <a:pt x="1618" y="729"/>
                </a:cubicBezTo>
                <a:cubicBezTo>
                  <a:pt x="1600" y="726"/>
                  <a:pt x="1600" y="726"/>
                  <a:pt x="1600" y="726"/>
                </a:cubicBezTo>
                <a:lnTo>
                  <a:pt x="1607" y="684"/>
                </a:lnTo>
                <a:close/>
                <a:moveTo>
                  <a:pt x="1545" y="738"/>
                </a:moveTo>
                <a:cubicBezTo>
                  <a:pt x="1300" y="739"/>
                  <a:pt x="1300" y="739"/>
                  <a:pt x="1300" y="739"/>
                </a:cubicBezTo>
                <a:cubicBezTo>
                  <a:pt x="1300" y="730"/>
                  <a:pt x="1300" y="730"/>
                  <a:pt x="1300" y="730"/>
                </a:cubicBezTo>
                <a:cubicBezTo>
                  <a:pt x="1544" y="729"/>
                  <a:pt x="1544" y="729"/>
                  <a:pt x="1544" y="729"/>
                </a:cubicBezTo>
                <a:lnTo>
                  <a:pt x="1545" y="738"/>
                </a:lnTo>
                <a:close/>
                <a:moveTo>
                  <a:pt x="1544" y="706"/>
                </a:moveTo>
                <a:cubicBezTo>
                  <a:pt x="1300" y="707"/>
                  <a:pt x="1300" y="707"/>
                  <a:pt x="1300" y="707"/>
                </a:cubicBezTo>
                <a:cubicBezTo>
                  <a:pt x="1300" y="698"/>
                  <a:pt x="1300" y="698"/>
                  <a:pt x="1300" y="698"/>
                </a:cubicBezTo>
                <a:cubicBezTo>
                  <a:pt x="1544" y="697"/>
                  <a:pt x="1544" y="697"/>
                  <a:pt x="1544" y="697"/>
                </a:cubicBezTo>
                <a:lnTo>
                  <a:pt x="1544" y="706"/>
                </a:lnTo>
                <a:close/>
                <a:moveTo>
                  <a:pt x="1544" y="674"/>
                </a:moveTo>
                <a:cubicBezTo>
                  <a:pt x="1300" y="675"/>
                  <a:pt x="1300" y="675"/>
                  <a:pt x="1300" y="675"/>
                </a:cubicBezTo>
                <a:cubicBezTo>
                  <a:pt x="1300" y="666"/>
                  <a:pt x="1300" y="666"/>
                  <a:pt x="1300" y="666"/>
                </a:cubicBezTo>
                <a:cubicBezTo>
                  <a:pt x="1544" y="665"/>
                  <a:pt x="1544" y="665"/>
                  <a:pt x="1544" y="665"/>
                </a:cubicBezTo>
                <a:lnTo>
                  <a:pt x="1544" y="674"/>
                </a:lnTo>
                <a:close/>
                <a:moveTo>
                  <a:pt x="1544" y="642"/>
                </a:moveTo>
                <a:cubicBezTo>
                  <a:pt x="1300" y="643"/>
                  <a:pt x="1300" y="643"/>
                  <a:pt x="1300" y="643"/>
                </a:cubicBezTo>
                <a:cubicBezTo>
                  <a:pt x="1299" y="634"/>
                  <a:pt x="1299" y="634"/>
                  <a:pt x="1299" y="634"/>
                </a:cubicBezTo>
                <a:cubicBezTo>
                  <a:pt x="1544" y="632"/>
                  <a:pt x="1544" y="632"/>
                  <a:pt x="1544" y="632"/>
                </a:cubicBezTo>
                <a:lnTo>
                  <a:pt x="1544" y="642"/>
                </a:lnTo>
                <a:close/>
                <a:moveTo>
                  <a:pt x="1544" y="610"/>
                </a:moveTo>
                <a:cubicBezTo>
                  <a:pt x="1299" y="611"/>
                  <a:pt x="1299" y="611"/>
                  <a:pt x="1299" y="611"/>
                </a:cubicBezTo>
                <a:cubicBezTo>
                  <a:pt x="1299" y="602"/>
                  <a:pt x="1299" y="602"/>
                  <a:pt x="1299" y="602"/>
                </a:cubicBezTo>
                <a:cubicBezTo>
                  <a:pt x="1544" y="600"/>
                  <a:pt x="1544" y="600"/>
                  <a:pt x="1544" y="600"/>
                </a:cubicBezTo>
                <a:lnTo>
                  <a:pt x="1544" y="610"/>
                </a:lnTo>
                <a:close/>
                <a:moveTo>
                  <a:pt x="1544" y="578"/>
                </a:moveTo>
                <a:cubicBezTo>
                  <a:pt x="1299" y="579"/>
                  <a:pt x="1299" y="579"/>
                  <a:pt x="1299" y="579"/>
                </a:cubicBezTo>
                <a:cubicBezTo>
                  <a:pt x="1299" y="570"/>
                  <a:pt x="1299" y="570"/>
                  <a:pt x="1299" y="570"/>
                </a:cubicBezTo>
                <a:cubicBezTo>
                  <a:pt x="1544" y="568"/>
                  <a:pt x="1544" y="568"/>
                  <a:pt x="1544" y="568"/>
                </a:cubicBezTo>
                <a:lnTo>
                  <a:pt x="1544" y="578"/>
                </a:lnTo>
                <a:close/>
                <a:moveTo>
                  <a:pt x="1543" y="545"/>
                </a:moveTo>
                <a:cubicBezTo>
                  <a:pt x="1299" y="547"/>
                  <a:pt x="1299" y="547"/>
                  <a:pt x="1299" y="547"/>
                </a:cubicBezTo>
                <a:cubicBezTo>
                  <a:pt x="1299" y="538"/>
                  <a:pt x="1299" y="538"/>
                  <a:pt x="1299" y="538"/>
                </a:cubicBezTo>
                <a:cubicBezTo>
                  <a:pt x="1543" y="536"/>
                  <a:pt x="1543" y="536"/>
                  <a:pt x="1543" y="536"/>
                </a:cubicBezTo>
                <a:lnTo>
                  <a:pt x="1543" y="545"/>
                </a:lnTo>
                <a:close/>
                <a:moveTo>
                  <a:pt x="1543" y="513"/>
                </a:moveTo>
                <a:cubicBezTo>
                  <a:pt x="1299" y="515"/>
                  <a:pt x="1299" y="515"/>
                  <a:pt x="1299" y="515"/>
                </a:cubicBezTo>
                <a:cubicBezTo>
                  <a:pt x="1299" y="506"/>
                  <a:pt x="1299" y="506"/>
                  <a:pt x="1299" y="506"/>
                </a:cubicBezTo>
                <a:cubicBezTo>
                  <a:pt x="1543" y="504"/>
                  <a:pt x="1543" y="504"/>
                  <a:pt x="1543" y="504"/>
                </a:cubicBezTo>
                <a:lnTo>
                  <a:pt x="1543" y="513"/>
                </a:lnTo>
                <a:close/>
                <a:moveTo>
                  <a:pt x="1543" y="481"/>
                </a:moveTo>
                <a:cubicBezTo>
                  <a:pt x="1299" y="483"/>
                  <a:pt x="1299" y="483"/>
                  <a:pt x="1299" y="483"/>
                </a:cubicBezTo>
                <a:cubicBezTo>
                  <a:pt x="1299" y="474"/>
                  <a:pt x="1299" y="474"/>
                  <a:pt x="1299" y="474"/>
                </a:cubicBezTo>
                <a:cubicBezTo>
                  <a:pt x="1543" y="472"/>
                  <a:pt x="1543" y="472"/>
                  <a:pt x="1543" y="472"/>
                </a:cubicBezTo>
                <a:lnTo>
                  <a:pt x="1543" y="481"/>
                </a:lnTo>
                <a:close/>
                <a:moveTo>
                  <a:pt x="1543" y="449"/>
                </a:moveTo>
                <a:cubicBezTo>
                  <a:pt x="1298" y="451"/>
                  <a:pt x="1298" y="451"/>
                  <a:pt x="1298" y="451"/>
                </a:cubicBezTo>
                <a:cubicBezTo>
                  <a:pt x="1298" y="442"/>
                  <a:pt x="1298" y="442"/>
                  <a:pt x="1298" y="442"/>
                </a:cubicBezTo>
                <a:cubicBezTo>
                  <a:pt x="1543" y="440"/>
                  <a:pt x="1543" y="440"/>
                  <a:pt x="1543" y="440"/>
                </a:cubicBezTo>
                <a:lnTo>
                  <a:pt x="1543" y="449"/>
                </a:lnTo>
                <a:close/>
                <a:moveTo>
                  <a:pt x="1543" y="417"/>
                </a:moveTo>
                <a:cubicBezTo>
                  <a:pt x="1298" y="419"/>
                  <a:pt x="1298" y="419"/>
                  <a:pt x="1298" y="419"/>
                </a:cubicBezTo>
                <a:cubicBezTo>
                  <a:pt x="1298" y="410"/>
                  <a:pt x="1298" y="410"/>
                  <a:pt x="1298" y="410"/>
                </a:cubicBezTo>
                <a:cubicBezTo>
                  <a:pt x="1543" y="408"/>
                  <a:pt x="1543" y="408"/>
                  <a:pt x="1543" y="408"/>
                </a:cubicBezTo>
                <a:lnTo>
                  <a:pt x="1543" y="417"/>
                </a:lnTo>
                <a:close/>
                <a:moveTo>
                  <a:pt x="1543" y="385"/>
                </a:moveTo>
                <a:cubicBezTo>
                  <a:pt x="1298" y="387"/>
                  <a:pt x="1298" y="387"/>
                  <a:pt x="1298" y="387"/>
                </a:cubicBezTo>
                <a:cubicBezTo>
                  <a:pt x="1298" y="378"/>
                  <a:pt x="1298" y="378"/>
                  <a:pt x="1298" y="378"/>
                </a:cubicBezTo>
                <a:cubicBezTo>
                  <a:pt x="1542" y="376"/>
                  <a:pt x="1542" y="376"/>
                  <a:pt x="1542" y="376"/>
                </a:cubicBezTo>
                <a:lnTo>
                  <a:pt x="1543" y="385"/>
                </a:lnTo>
                <a:close/>
                <a:moveTo>
                  <a:pt x="1542" y="353"/>
                </a:moveTo>
                <a:cubicBezTo>
                  <a:pt x="1298" y="355"/>
                  <a:pt x="1298" y="355"/>
                  <a:pt x="1298" y="355"/>
                </a:cubicBezTo>
                <a:cubicBezTo>
                  <a:pt x="1298" y="345"/>
                  <a:pt x="1298" y="345"/>
                  <a:pt x="1298" y="345"/>
                </a:cubicBezTo>
                <a:cubicBezTo>
                  <a:pt x="1542" y="344"/>
                  <a:pt x="1542" y="344"/>
                  <a:pt x="1542" y="344"/>
                </a:cubicBezTo>
                <a:lnTo>
                  <a:pt x="1542" y="353"/>
                </a:lnTo>
                <a:close/>
                <a:moveTo>
                  <a:pt x="1542" y="321"/>
                </a:moveTo>
                <a:cubicBezTo>
                  <a:pt x="1298" y="323"/>
                  <a:pt x="1298" y="323"/>
                  <a:pt x="1298" y="323"/>
                </a:cubicBezTo>
                <a:cubicBezTo>
                  <a:pt x="1298" y="313"/>
                  <a:pt x="1298" y="313"/>
                  <a:pt x="1298" y="313"/>
                </a:cubicBezTo>
                <a:cubicBezTo>
                  <a:pt x="1542" y="312"/>
                  <a:pt x="1542" y="312"/>
                  <a:pt x="1542" y="312"/>
                </a:cubicBezTo>
                <a:lnTo>
                  <a:pt x="1542" y="321"/>
                </a:lnTo>
                <a:close/>
                <a:moveTo>
                  <a:pt x="1542" y="289"/>
                </a:moveTo>
                <a:cubicBezTo>
                  <a:pt x="1298" y="290"/>
                  <a:pt x="1298" y="290"/>
                  <a:pt x="1298" y="290"/>
                </a:cubicBezTo>
                <a:cubicBezTo>
                  <a:pt x="1297" y="281"/>
                  <a:pt x="1297" y="281"/>
                  <a:pt x="1297" y="281"/>
                </a:cubicBezTo>
                <a:cubicBezTo>
                  <a:pt x="1542" y="280"/>
                  <a:pt x="1542" y="280"/>
                  <a:pt x="1542" y="280"/>
                </a:cubicBezTo>
                <a:lnTo>
                  <a:pt x="1542" y="289"/>
                </a:lnTo>
                <a:close/>
                <a:moveTo>
                  <a:pt x="1542" y="257"/>
                </a:moveTo>
                <a:cubicBezTo>
                  <a:pt x="1297" y="258"/>
                  <a:pt x="1297" y="258"/>
                  <a:pt x="1297" y="258"/>
                </a:cubicBezTo>
                <a:cubicBezTo>
                  <a:pt x="1297" y="249"/>
                  <a:pt x="1297" y="249"/>
                  <a:pt x="1297" y="249"/>
                </a:cubicBezTo>
                <a:cubicBezTo>
                  <a:pt x="1542" y="248"/>
                  <a:pt x="1542" y="248"/>
                  <a:pt x="1542" y="248"/>
                </a:cubicBezTo>
                <a:lnTo>
                  <a:pt x="1542" y="257"/>
                </a:lnTo>
                <a:close/>
                <a:moveTo>
                  <a:pt x="1542" y="225"/>
                </a:moveTo>
                <a:cubicBezTo>
                  <a:pt x="1297" y="226"/>
                  <a:pt x="1297" y="226"/>
                  <a:pt x="1297" y="226"/>
                </a:cubicBezTo>
                <a:cubicBezTo>
                  <a:pt x="1297" y="217"/>
                  <a:pt x="1297" y="217"/>
                  <a:pt x="1297" y="217"/>
                </a:cubicBezTo>
                <a:cubicBezTo>
                  <a:pt x="1542" y="216"/>
                  <a:pt x="1542" y="216"/>
                  <a:pt x="1542" y="216"/>
                </a:cubicBezTo>
                <a:lnTo>
                  <a:pt x="1542" y="225"/>
                </a:lnTo>
                <a:close/>
                <a:moveTo>
                  <a:pt x="1541" y="193"/>
                </a:moveTo>
                <a:cubicBezTo>
                  <a:pt x="1297" y="194"/>
                  <a:pt x="1297" y="194"/>
                  <a:pt x="1297" y="194"/>
                </a:cubicBezTo>
                <a:cubicBezTo>
                  <a:pt x="1297" y="185"/>
                  <a:pt x="1297" y="185"/>
                  <a:pt x="1297" y="185"/>
                </a:cubicBezTo>
                <a:cubicBezTo>
                  <a:pt x="1541" y="184"/>
                  <a:pt x="1541" y="184"/>
                  <a:pt x="1541" y="184"/>
                </a:cubicBezTo>
                <a:lnTo>
                  <a:pt x="1541" y="193"/>
                </a:lnTo>
                <a:close/>
                <a:moveTo>
                  <a:pt x="1541" y="161"/>
                </a:moveTo>
                <a:cubicBezTo>
                  <a:pt x="1297" y="162"/>
                  <a:pt x="1297" y="162"/>
                  <a:pt x="1297" y="162"/>
                </a:cubicBezTo>
                <a:cubicBezTo>
                  <a:pt x="1297" y="153"/>
                  <a:pt x="1297" y="153"/>
                  <a:pt x="1297" y="153"/>
                </a:cubicBezTo>
                <a:cubicBezTo>
                  <a:pt x="1541" y="152"/>
                  <a:pt x="1541" y="152"/>
                  <a:pt x="1541" y="152"/>
                </a:cubicBezTo>
                <a:lnTo>
                  <a:pt x="1541" y="161"/>
                </a:lnTo>
                <a:close/>
                <a:moveTo>
                  <a:pt x="1541" y="129"/>
                </a:moveTo>
                <a:cubicBezTo>
                  <a:pt x="1297" y="130"/>
                  <a:pt x="1297" y="130"/>
                  <a:pt x="1297" y="130"/>
                </a:cubicBezTo>
                <a:cubicBezTo>
                  <a:pt x="1297" y="121"/>
                  <a:pt x="1297" y="121"/>
                  <a:pt x="1297" y="121"/>
                </a:cubicBezTo>
                <a:cubicBezTo>
                  <a:pt x="1541" y="120"/>
                  <a:pt x="1541" y="120"/>
                  <a:pt x="1541" y="120"/>
                </a:cubicBezTo>
                <a:lnTo>
                  <a:pt x="1541" y="129"/>
                </a:lnTo>
                <a:close/>
                <a:moveTo>
                  <a:pt x="1541" y="97"/>
                </a:moveTo>
                <a:cubicBezTo>
                  <a:pt x="1296" y="98"/>
                  <a:pt x="1296" y="98"/>
                  <a:pt x="1296" y="98"/>
                </a:cubicBezTo>
                <a:cubicBezTo>
                  <a:pt x="1296" y="89"/>
                  <a:pt x="1296" y="89"/>
                  <a:pt x="1296" y="89"/>
                </a:cubicBezTo>
                <a:cubicBezTo>
                  <a:pt x="1541" y="88"/>
                  <a:pt x="1541" y="88"/>
                  <a:pt x="1541" y="88"/>
                </a:cubicBezTo>
                <a:lnTo>
                  <a:pt x="1541" y="97"/>
                </a:lnTo>
                <a:close/>
                <a:moveTo>
                  <a:pt x="1541" y="65"/>
                </a:moveTo>
                <a:cubicBezTo>
                  <a:pt x="1296" y="66"/>
                  <a:pt x="1296" y="66"/>
                  <a:pt x="1296" y="66"/>
                </a:cubicBezTo>
                <a:cubicBezTo>
                  <a:pt x="1296" y="57"/>
                  <a:pt x="1296" y="57"/>
                  <a:pt x="1296" y="57"/>
                </a:cubicBezTo>
                <a:cubicBezTo>
                  <a:pt x="1541" y="56"/>
                  <a:pt x="1541" y="56"/>
                  <a:pt x="1541" y="56"/>
                </a:cubicBezTo>
                <a:lnTo>
                  <a:pt x="1541" y="65"/>
                </a:lnTo>
                <a:close/>
                <a:moveTo>
                  <a:pt x="1540" y="24"/>
                </a:moveTo>
                <a:cubicBezTo>
                  <a:pt x="1541" y="33"/>
                  <a:pt x="1541" y="33"/>
                  <a:pt x="1541" y="33"/>
                </a:cubicBezTo>
                <a:cubicBezTo>
                  <a:pt x="1296" y="34"/>
                  <a:pt x="1296" y="34"/>
                  <a:pt x="1296" y="34"/>
                </a:cubicBezTo>
                <a:cubicBezTo>
                  <a:pt x="1296" y="25"/>
                  <a:pt x="1296" y="25"/>
                  <a:pt x="1296" y="25"/>
                </a:cubicBezTo>
                <a:lnTo>
                  <a:pt x="1540" y="24"/>
                </a:lnTo>
                <a:close/>
                <a:moveTo>
                  <a:pt x="1173" y="728"/>
                </a:moveTo>
                <a:cubicBezTo>
                  <a:pt x="1173" y="728"/>
                  <a:pt x="1173" y="728"/>
                  <a:pt x="1173" y="728"/>
                </a:cubicBezTo>
                <a:cubicBezTo>
                  <a:pt x="1173" y="728"/>
                  <a:pt x="1174" y="728"/>
                  <a:pt x="1174" y="728"/>
                </a:cubicBezTo>
                <a:cubicBezTo>
                  <a:pt x="1176" y="731"/>
                  <a:pt x="1179" y="733"/>
                  <a:pt x="1181" y="735"/>
                </a:cubicBezTo>
                <a:cubicBezTo>
                  <a:pt x="1181" y="735"/>
                  <a:pt x="1181" y="735"/>
                  <a:pt x="1181" y="735"/>
                </a:cubicBezTo>
                <a:cubicBezTo>
                  <a:pt x="1183" y="737"/>
                  <a:pt x="1184" y="740"/>
                  <a:pt x="1185" y="743"/>
                </a:cubicBezTo>
                <a:cubicBezTo>
                  <a:pt x="1181" y="738"/>
                  <a:pt x="1177" y="733"/>
                  <a:pt x="1173" y="728"/>
                </a:cubicBezTo>
                <a:close/>
                <a:moveTo>
                  <a:pt x="1189" y="736"/>
                </a:moveTo>
                <a:cubicBezTo>
                  <a:pt x="1189" y="736"/>
                  <a:pt x="1189" y="736"/>
                  <a:pt x="1189" y="736"/>
                </a:cubicBezTo>
                <a:cubicBezTo>
                  <a:pt x="1193" y="735"/>
                  <a:pt x="1197" y="735"/>
                  <a:pt x="1200" y="734"/>
                </a:cubicBezTo>
                <a:cubicBezTo>
                  <a:pt x="1202" y="734"/>
                  <a:pt x="1203" y="734"/>
                  <a:pt x="1205" y="734"/>
                </a:cubicBezTo>
                <a:cubicBezTo>
                  <a:pt x="1205" y="734"/>
                  <a:pt x="1205" y="734"/>
                  <a:pt x="1205" y="734"/>
                </a:cubicBezTo>
                <a:cubicBezTo>
                  <a:pt x="1205" y="734"/>
                  <a:pt x="1205" y="735"/>
                  <a:pt x="1205" y="735"/>
                </a:cubicBezTo>
                <a:cubicBezTo>
                  <a:pt x="1204" y="737"/>
                  <a:pt x="1203" y="743"/>
                  <a:pt x="1201" y="747"/>
                </a:cubicBezTo>
                <a:cubicBezTo>
                  <a:pt x="1201" y="748"/>
                  <a:pt x="1200" y="749"/>
                  <a:pt x="1199" y="749"/>
                </a:cubicBezTo>
                <a:cubicBezTo>
                  <a:pt x="1197" y="749"/>
                  <a:pt x="1191" y="739"/>
                  <a:pt x="1189" y="736"/>
                </a:cubicBezTo>
                <a:close/>
                <a:moveTo>
                  <a:pt x="1063" y="630"/>
                </a:moveTo>
                <a:cubicBezTo>
                  <a:pt x="1079" y="682"/>
                  <a:pt x="1079" y="682"/>
                  <a:pt x="1079" y="682"/>
                </a:cubicBezTo>
                <a:cubicBezTo>
                  <a:pt x="1056" y="689"/>
                  <a:pt x="1056" y="689"/>
                  <a:pt x="1056" y="689"/>
                </a:cubicBezTo>
                <a:cubicBezTo>
                  <a:pt x="1040" y="638"/>
                  <a:pt x="1040" y="638"/>
                  <a:pt x="1040" y="638"/>
                </a:cubicBezTo>
                <a:lnTo>
                  <a:pt x="1063" y="630"/>
                </a:lnTo>
                <a:close/>
                <a:moveTo>
                  <a:pt x="1059" y="617"/>
                </a:moveTo>
                <a:cubicBezTo>
                  <a:pt x="1036" y="624"/>
                  <a:pt x="1036" y="624"/>
                  <a:pt x="1036" y="624"/>
                </a:cubicBezTo>
                <a:cubicBezTo>
                  <a:pt x="1020" y="573"/>
                  <a:pt x="1020" y="573"/>
                  <a:pt x="1020" y="573"/>
                </a:cubicBezTo>
                <a:cubicBezTo>
                  <a:pt x="1043" y="566"/>
                  <a:pt x="1043" y="566"/>
                  <a:pt x="1043" y="566"/>
                </a:cubicBezTo>
                <a:lnTo>
                  <a:pt x="1059" y="617"/>
                </a:lnTo>
                <a:close/>
                <a:moveTo>
                  <a:pt x="1023" y="501"/>
                </a:moveTo>
                <a:cubicBezTo>
                  <a:pt x="1039" y="552"/>
                  <a:pt x="1039" y="552"/>
                  <a:pt x="1039" y="552"/>
                </a:cubicBezTo>
                <a:cubicBezTo>
                  <a:pt x="1016" y="560"/>
                  <a:pt x="1016" y="560"/>
                  <a:pt x="1016" y="560"/>
                </a:cubicBezTo>
                <a:cubicBezTo>
                  <a:pt x="1000" y="508"/>
                  <a:pt x="1000" y="508"/>
                  <a:pt x="1000" y="508"/>
                </a:cubicBezTo>
                <a:lnTo>
                  <a:pt x="1023" y="501"/>
                </a:lnTo>
                <a:close/>
                <a:moveTo>
                  <a:pt x="987" y="512"/>
                </a:moveTo>
                <a:cubicBezTo>
                  <a:pt x="1003" y="564"/>
                  <a:pt x="1003" y="564"/>
                  <a:pt x="1003" y="564"/>
                </a:cubicBezTo>
                <a:cubicBezTo>
                  <a:pt x="980" y="571"/>
                  <a:pt x="980" y="571"/>
                  <a:pt x="980" y="571"/>
                </a:cubicBezTo>
                <a:cubicBezTo>
                  <a:pt x="964" y="519"/>
                  <a:pt x="964" y="519"/>
                  <a:pt x="964" y="519"/>
                </a:cubicBezTo>
                <a:lnTo>
                  <a:pt x="987" y="512"/>
                </a:lnTo>
                <a:close/>
                <a:moveTo>
                  <a:pt x="927" y="531"/>
                </a:moveTo>
                <a:cubicBezTo>
                  <a:pt x="951" y="523"/>
                  <a:pt x="951" y="523"/>
                  <a:pt x="951" y="523"/>
                </a:cubicBezTo>
                <a:cubicBezTo>
                  <a:pt x="966" y="575"/>
                  <a:pt x="966" y="575"/>
                  <a:pt x="966" y="575"/>
                </a:cubicBezTo>
                <a:cubicBezTo>
                  <a:pt x="943" y="582"/>
                  <a:pt x="943" y="582"/>
                  <a:pt x="943" y="582"/>
                </a:cubicBezTo>
                <a:lnTo>
                  <a:pt x="927" y="531"/>
                </a:lnTo>
                <a:close/>
                <a:moveTo>
                  <a:pt x="947" y="595"/>
                </a:moveTo>
                <a:cubicBezTo>
                  <a:pt x="971" y="588"/>
                  <a:pt x="971" y="588"/>
                  <a:pt x="971" y="588"/>
                </a:cubicBezTo>
                <a:cubicBezTo>
                  <a:pt x="986" y="640"/>
                  <a:pt x="986" y="640"/>
                  <a:pt x="986" y="640"/>
                </a:cubicBezTo>
                <a:cubicBezTo>
                  <a:pt x="963" y="647"/>
                  <a:pt x="963" y="647"/>
                  <a:pt x="963" y="647"/>
                </a:cubicBezTo>
                <a:lnTo>
                  <a:pt x="947" y="595"/>
                </a:lnTo>
                <a:close/>
                <a:moveTo>
                  <a:pt x="865" y="656"/>
                </a:moveTo>
                <a:cubicBezTo>
                  <a:pt x="843" y="667"/>
                  <a:pt x="843" y="667"/>
                  <a:pt x="843" y="667"/>
                </a:cubicBezTo>
                <a:cubicBezTo>
                  <a:pt x="819" y="619"/>
                  <a:pt x="819" y="619"/>
                  <a:pt x="819" y="619"/>
                </a:cubicBezTo>
                <a:cubicBezTo>
                  <a:pt x="840" y="608"/>
                  <a:pt x="840" y="608"/>
                  <a:pt x="840" y="608"/>
                </a:cubicBezTo>
                <a:lnTo>
                  <a:pt x="865" y="656"/>
                </a:lnTo>
                <a:close/>
                <a:moveTo>
                  <a:pt x="831" y="590"/>
                </a:moveTo>
                <a:cubicBezTo>
                  <a:pt x="809" y="601"/>
                  <a:pt x="809" y="601"/>
                  <a:pt x="809" y="601"/>
                </a:cubicBezTo>
                <a:cubicBezTo>
                  <a:pt x="785" y="554"/>
                  <a:pt x="785" y="554"/>
                  <a:pt x="785" y="554"/>
                </a:cubicBezTo>
                <a:cubicBezTo>
                  <a:pt x="806" y="542"/>
                  <a:pt x="806" y="542"/>
                  <a:pt x="806" y="542"/>
                </a:cubicBezTo>
                <a:lnTo>
                  <a:pt x="831" y="590"/>
                </a:lnTo>
                <a:close/>
                <a:moveTo>
                  <a:pt x="797" y="525"/>
                </a:moveTo>
                <a:cubicBezTo>
                  <a:pt x="776" y="536"/>
                  <a:pt x="776" y="536"/>
                  <a:pt x="776" y="536"/>
                </a:cubicBezTo>
                <a:cubicBezTo>
                  <a:pt x="751" y="488"/>
                  <a:pt x="751" y="488"/>
                  <a:pt x="751" y="488"/>
                </a:cubicBezTo>
                <a:cubicBezTo>
                  <a:pt x="773" y="477"/>
                  <a:pt x="773" y="477"/>
                  <a:pt x="773" y="477"/>
                </a:cubicBezTo>
                <a:lnTo>
                  <a:pt x="797" y="525"/>
                </a:lnTo>
                <a:close/>
                <a:moveTo>
                  <a:pt x="739" y="411"/>
                </a:moveTo>
                <a:cubicBezTo>
                  <a:pt x="763" y="459"/>
                  <a:pt x="763" y="459"/>
                  <a:pt x="763" y="459"/>
                </a:cubicBezTo>
                <a:cubicBezTo>
                  <a:pt x="742" y="471"/>
                  <a:pt x="742" y="471"/>
                  <a:pt x="742" y="471"/>
                </a:cubicBezTo>
                <a:cubicBezTo>
                  <a:pt x="717" y="423"/>
                  <a:pt x="717" y="423"/>
                  <a:pt x="717" y="423"/>
                </a:cubicBezTo>
                <a:lnTo>
                  <a:pt x="739" y="411"/>
                </a:lnTo>
                <a:close/>
                <a:moveTo>
                  <a:pt x="705" y="429"/>
                </a:moveTo>
                <a:cubicBezTo>
                  <a:pt x="730" y="477"/>
                  <a:pt x="730" y="477"/>
                  <a:pt x="730" y="477"/>
                </a:cubicBezTo>
                <a:cubicBezTo>
                  <a:pt x="708" y="488"/>
                  <a:pt x="708" y="488"/>
                  <a:pt x="708" y="488"/>
                </a:cubicBezTo>
                <a:cubicBezTo>
                  <a:pt x="683" y="440"/>
                  <a:pt x="683" y="440"/>
                  <a:pt x="683" y="440"/>
                </a:cubicBezTo>
                <a:lnTo>
                  <a:pt x="705" y="429"/>
                </a:lnTo>
                <a:close/>
                <a:moveTo>
                  <a:pt x="671" y="446"/>
                </a:moveTo>
                <a:cubicBezTo>
                  <a:pt x="696" y="494"/>
                  <a:pt x="696" y="494"/>
                  <a:pt x="696" y="494"/>
                </a:cubicBezTo>
                <a:cubicBezTo>
                  <a:pt x="674" y="506"/>
                  <a:pt x="674" y="506"/>
                  <a:pt x="674" y="506"/>
                </a:cubicBezTo>
                <a:cubicBezTo>
                  <a:pt x="649" y="458"/>
                  <a:pt x="649" y="458"/>
                  <a:pt x="649" y="458"/>
                </a:cubicBezTo>
                <a:lnTo>
                  <a:pt x="671" y="446"/>
                </a:lnTo>
                <a:close/>
                <a:moveTo>
                  <a:pt x="616" y="475"/>
                </a:moveTo>
                <a:cubicBezTo>
                  <a:pt x="637" y="464"/>
                  <a:pt x="637" y="464"/>
                  <a:pt x="637" y="464"/>
                </a:cubicBezTo>
                <a:cubicBezTo>
                  <a:pt x="662" y="512"/>
                  <a:pt x="662" y="512"/>
                  <a:pt x="662" y="512"/>
                </a:cubicBezTo>
                <a:cubicBezTo>
                  <a:pt x="640" y="523"/>
                  <a:pt x="640" y="523"/>
                  <a:pt x="640" y="523"/>
                </a:cubicBezTo>
                <a:lnTo>
                  <a:pt x="616" y="475"/>
                </a:lnTo>
                <a:close/>
                <a:moveTo>
                  <a:pt x="649" y="541"/>
                </a:moveTo>
                <a:cubicBezTo>
                  <a:pt x="671" y="529"/>
                  <a:pt x="671" y="529"/>
                  <a:pt x="671" y="529"/>
                </a:cubicBezTo>
                <a:cubicBezTo>
                  <a:pt x="696" y="577"/>
                  <a:pt x="696" y="577"/>
                  <a:pt x="696" y="577"/>
                </a:cubicBezTo>
                <a:cubicBezTo>
                  <a:pt x="674" y="588"/>
                  <a:pt x="674" y="588"/>
                  <a:pt x="674" y="588"/>
                </a:cubicBezTo>
                <a:lnTo>
                  <a:pt x="649" y="541"/>
                </a:lnTo>
                <a:close/>
                <a:moveTo>
                  <a:pt x="683" y="606"/>
                </a:moveTo>
                <a:cubicBezTo>
                  <a:pt x="705" y="595"/>
                  <a:pt x="705" y="595"/>
                  <a:pt x="705" y="595"/>
                </a:cubicBezTo>
                <a:cubicBezTo>
                  <a:pt x="730" y="643"/>
                  <a:pt x="730" y="643"/>
                  <a:pt x="730" y="643"/>
                </a:cubicBezTo>
                <a:cubicBezTo>
                  <a:pt x="708" y="654"/>
                  <a:pt x="708" y="654"/>
                  <a:pt x="708" y="654"/>
                </a:cubicBezTo>
                <a:lnTo>
                  <a:pt x="683" y="606"/>
                </a:lnTo>
                <a:close/>
                <a:moveTo>
                  <a:pt x="742" y="719"/>
                </a:moveTo>
                <a:cubicBezTo>
                  <a:pt x="717" y="671"/>
                  <a:pt x="717" y="671"/>
                  <a:pt x="717" y="671"/>
                </a:cubicBezTo>
                <a:cubicBezTo>
                  <a:pt x="739" y="660"/>
                  <a:pt x="739" y="660"/>
                  <a:pt x="739" y="660"/>
                </a:cubicBezTo>
                <a:cubicBezTo>
                  <a:pt x="764" y="708"/>
                  <a:pt x="764" y="708"/>
                  <a:pt x="764" y="708"/>
                </a:cubicBezTo>
                <a:lnTo>
                  <a:pt x="742" y="719"/>
                </a:lnTo>
                <a:close/>
                <a:moveTo>
                  <a:pt x="751" y="914"/>
                </a:moveTo>
                <a:cubicBezTo>
                  <a:pt x="756" y="912"/>
                  <a:pt x="760" y="910"/>
                  <a:pt x="764" y="907"/>
                </a:cubicBezTo>
                <a:cubicBezTo>
                  <a:pt x="764" y="907"/>
                  <a:pt x="764" y="907"/>
                  <a:pt x="764" y="907"/>
                </a:cubicBezTo>
                <a:cubicBezTo>
                  <a:pt x="769" y="915"/>
                  <a:pt x="773" y="924"/>
                  <a:pt x="774" y="935"/>
                </a:cubicBezTo>
                <a:cubicBezTo>
                  <a:pt x="775" y="942"/>
                  <a:pt x="775" y="949"/>
                  <a:pt x="775" y="956"/>
                </a:cubicBezTo>
                <a:cubicBezTo>
                  <a:pt x="768" y="947"/>
                  <a:pt x="759" y="936"/>
                  <a:pt x="754" y="924"/>
                </a:cubicBezTo>
                <a:cubicBezTo>
                  <a:pt x="753" y="922"/>
                  <a:pt x="752" y="920"/>
                  <a:pt x="751" y="918"/>
                </a:cubicBezTo>
                <a:cubicBezTo>
                  <a:pt x="751" y="917"/>
                  <a:pt x="751" y="915"/>
                  <a:pt x="751" y="914"/>
                </a:cubicBezTo>
                <a:close/>
                <a:moveTo>
                  <a:pt x="744" y="938"/>
                </a:moveTo>
                <a:cubicBezTo>
                  <a:pt x="745" y="936"/>
                  <a:pt x="747" y="935"/>
                  <a:pt x="748" y="932"/>
                </a:cubicBezTo>
                <a:cubicBezTo>
                  <a:pt x="748" y="932"/>
                  <a:pt x="749" y="932"/>
                  <a:pt x="749" y="932"/>
                </a:cubicBezTo>
                <a:cubicBezTo>
                  <a:pt x="749" y="933"/>
                  <a:pt x="749" y="933"/>
                  <a:pt x="750" y="934"/>
                </a:cubicBezTo>
                <a:cubicBezTo>
                  <a:pt x="751" y="938"/>
                  <a:pt x="758" y="945"/>
                  <a:pt x="760" y="951"/>
                </a:cubicBezTo>
                <a:cubicBezTo>
                  <a:pt x="760" y="954"/>
                  <a:pt x="760" y="956"/>
                  <a:pt x="759" y="957"/>
                </a:cubicBezTo>
                <a:cubicBezTo>
                  <a:pt x="758" y="960"/>
                  <a:pt x="739" y="955"/>
                  <a:pt x="733" y="954"/>
                </a:cubicBezTo>
                <a:cubicBezTo>
                  <a:pt x="733" y="954"/>
                  <a:pt x="733" y="954"/>
                  <a:pt x="733" y="954"/>
                </a:cubicBezTo>
                <a:cubicBezTo>
                  <a:pt x="737" y="949"/>
                  <a:pt x="740" y="944"/>
                  <a:pt x="744" y="938"/>
                </a:cubicBezTo>
                <a:close/>
                <a:moveTo>
                  <a:pt x="707" y="963"/>
                </a:moveTo>
                <a:cubicBezTo>
                  <a:pt x="712" y="963"/>
                  <a:pt x="717" y="962"/>
                  <a:pt x="723" y="962"/>
                </a:cubicBezTo>
                <a:cubicBezTo>
                  <a:pt x="723" y="962"/>
                  <a:pt x="723" y="962"/>
                  <a:pt x="723" y="962"/>
                </a:cubicBezTo>
                <a:cubicBezTo>
                  <a:pt x="727" y="962"/>
                  <a:pt x="732" y="965"/>
                  <a:pt x="737" y="967"/>
                </a:cubicBezTo>
                <a:cubicBezTo>
                  <a:pt x="727" y="966"/>
                  <a:pt x="717" y="965"/>
                  <a:pt x="706" y="964"/>
                </a:cubicBezTo>
                <a:cubicBezTo>
                  <a:pt x="706" y="964"/>
                  <a:pt x="705" y="964"/>
                  <a:pt x="705" y="964"/>
                </a:cubicBezTo>
                <a:cubicBezTo>
                  <a:pt x="705" y="964"/>
                  <a:pt x="706" y="963"/>
                  <a:pt x="707" y="963"/>
                </a:cubicBezTo>
                <a:close/>
                <a:moveTo>
                  <a:pt x="655" y="1040"/>
                </a:moveTo>
                <a:cubicBezTo>
                  <a:pt x="655" y="1040"/>
                  <a:pt x="655" y="1040"/>
                  <a:pt x="654" y="1040"/>
                </a:cubicBezTo>
                <a:cubicBezTo>
                  <a:pt x="655" y="1040"/>
                  <a:pt x="655" y="1040"/>
                  <a:pt x="655" y="1040"/>
                </a:cubicBezTo>
                <a:cubicBezTo>
                  <a:pt x="658" y="1040"/>
                  <a:pt x="661" y="1039"/>
                  <a:pt x="664" y="1039"/>
                </a:cubicBezTo>
                <a:cubicBezTo>
                  <a:pt x="664" y="1039"/>
                  <a:pt x="664" y="1039"/>
                  <a:pt x="664" y="1039"/>
                </a:cubicBezTo>
                <a:cubicBezTo>
                  <a:pt x="666" y="1039"/>
                  <a:pt x="669" y="1040"/>
                  <a:pt x="672" y="1041"/>
                </a:cubicBezTo>
                <a:cubicBezTo>
                  <a:pt x="666" y="1041"/>
                  <a:pt x="661" y="1040"/>
                  <a:pt x="655" y="1040"/>
                </a:cubicBezTo>
                <a:close/>
                <a:moveTo>
                  <a:pt x="683" y="1035"/>
                </a:moveTo>
                <a:cubicBezTo>
                  <a:pt x="682" y="1037"/>
                  <a:pt x="672" y="1035"/>
                  <a:pt x="669" y="1034"/>
                </a:cubicBezTo>
                <a:cubicBezTo>
                  <a:pt x="669" y="1034"/>
                  <a:pt x="669" y="1034"/>
                  <a:pt x="669" y="1034"/>
                </a:cubicBezTo>
                <a:cubicBezTo>
                  <a:pt x="671" y="1031"/>
                  <a:pt x="672" y="1029"/>
                  <a:pt x="674" y="1026"/>
                </a:cubicBezTo>
                <a:cubicBezTo>
                  <a:pt x="675" y="1025"/>
                  <a:pt x="676" y="1024"/>
                  <a:pt x="676" y="1023"/>
                </a:cubicBezTo>
                <a:cubicBezTo>
                  <a:pt x="676" y="1022"/>
                  <a:pt x="676" y="1022"/>
                  <a:pt x="676" y="1022"/>
                </a:cubicBezTo>
                <a:cubicBezTo>
                  <a:pt x="677" y="1023"/>
                  <a:pt x="677" y="1023"/>
                  <a:pt x="677" y="1023"/>
                </a:cubicBezTo>
                <a:cubicBezTo>
                  <a:pt x="678" y="1025"/>
                  <a:pt x="682" y="1029"/>
                  <a:pt x="683" y="1032"/>
                </a:cubicBezTo>
                <a:cubicBezTo>
                  <a:pt x="683" y="1033"/>
                  <a:pt x="683" y="1034"/>
                  <a:pt x="683" y="1035"/>
                </a:cubicBezTo>
                <a:close/>
                <a:moveTo>
                  <a:pt x="679" y="1018"/>
                </a:moveTo>
                <a:cubicBezTo>
                  <a:pt x="678" y="1017"/>
                  <a:pt x="678" y="1016"/>
                  <a:pt x="677" y="1015"/>
                </a:cubicBezTo>
                <a:cubicBezTo>
                  <a:pt x="677" y="1014"/>
                  <a:pt x="677" y="1014"/>
                  <a:pt x="677" y="1013"/>
                </a:cubicBezTo>
                <a:cubicBezTo>
                  <a:pt x="680" y="1012"/>
                  <a:pt x="682" y="1010"/>
                  <a:pt x="684" y="1009"/>
                </a:cubicBezTo>
                <a:cubicBezTo>
                  <a:pt x="684" y="1009"/>
                  <a:pt x="684" y="1009"/>
                  <a:pt x="684" y="1009"/>
                </a:cubicBezTo>
                <a:cubicBezTo>
                  <a:pt x="687" y="1013"/>
                  <a:pt x="689" y="1018"/>
                  <a:pt x="690" y="1023"/>
                </a:cubicBezTo>
                <a:cubicBezTo>
                  <a:pt x="691" y="1027"/>
                  <a:pt x="691" y="1030"/>
                  <a:pt x="691" y="1034"/>
                </a:cubicBezTo>
                <a:cubicBezTo>
                  <a:pt x="687" y="1030"/>
                  <a:pt x="682" y="1024"/>
                  <a:pt x="679" y="1018"/>
                </a:cubicBezTo>
                <a:close/>
                <a:moveTo>
                  <a:pt x="694" y="1017"/>
                </a:moveTo>
                <a:cubicBezTo>
                  <a:pt x="693" y="1013"/>
                  <a:pt x="690" y="1009"/>
                  <a:pt x="688" y="1005"/>
                </a:cubicBezTo>
                <a:cubicBezTo>
                  <a:pt x="687" y="1005"/>
                  <a:pt x="687" y="1005"/>
                  <a:pt x="687" y="1005"/>
                </a:cubicBezTo>
                <a:cubicBezTo>
                  <a:pt x="689" y="1002"/>
                  <a:pt x="690" y="999"/>
                  <a:pt x="690" y="996"/>
                </a:cubicBezTo>
                <a:cubicBezTo>
                  <a:pt x="690" y="991"/>
                  <a:pt x="688" y="986"/>
                  <a:pt x="684" y="982"/>
                </a:cubicBezTo>
                <a:cubicBezTo>
                  <a:pt x="684" y="981"/>
                  <a:pt x="684" y="980"/>
                  <a:pt x="684" y="979"/>
                </a:cubicBezTo>
                <a:cubicBezTo>
                  <a:pt x="687" y="977"/>
                  <a:pt x="689" y="975"/>
                  <a:pt x="691" y="972"/>
                </a:cubicBezTo>
                <a:cubicBezTo>
                  <a:pt x="692" y="973"/>
                  <a:pt x="692" y="973"/>
                  <a:pt x="693" y="973"/>
                </a:cubicBezTo>
                <a:cubicBezTo>
                  <a:pt x="721" y="974"/>
                  <a:pt x="748" y="978"/>
                  <a:pt x="775" y="982"/>
                </a:cubicBezTo>
                <a:cubicBezTo>
                  <a:pt x="776" y="983"/>
                  <a:pt x="776" y="984"/>
                  <a:pt x="777" y="985"/>
                </a:cubicBezTo>
                <a:cubicBezTo>
                  <a:pt x="753" y="1004"/>
                  <a:pt x="729" y="1023"/>
                  <a:pt x="707" y="1044"/>
                </a:cubicBezTo>
                <a:cubicBezTo>
                  <a:pt x="707" y="1044"/>
                  <a:pt x="707" y="1044"/>
                  <a:pt x="706" y="1044"/>
                </a:cubicBezTo>
                <a:cubicBezTo>
                  <a:pt x="704" y="1043"/>
                  <a:pt x="702" y="1043"/>
                  <a:pt x="699" y="1042"/>
                </a:cubicBezTo>
                <a:cubicBezTo>
                  <a:pt x="699" y="1042"/>
                  <a:pt x="699" y="1041"/>
                  <a:pt x="698" y="1041"/>
                </a:cubicBezTo>
                <a:cubicBezTo>
                  <a:pt x="695" y="1034"/>
                  <a:pt x="696" y="1025"/>
                  <a:pt x="694" y="1017"/>
                </a:cubicBezTo>
                <a:close/>
                <a:moveTo>
                  <a:pt x="592" y="1146"/>
                </a:moveTo>
                <a:cubicBezTo>
                  <a:pt x="587" y="1143"/>
                  <a:pt x="586" y="1137"/>
                  <a:pt x="589" y="1132"/>
                </a:cubicBezTo>
                <a:cubicBezTo>
                  <a:pt x="593" y="1128"/>
                  <a:pt x="599" y="1127"/>
                  <a:pt x="603" y="1130"/>
                </a:cubicBezTo>
                <a:cubicBezTo>
                  <a:pt x="608" y="1133"/>
                  <a:pt x="609" y="1139"/>
                  <a:pt x="605" y="1144"/>
                </a:cubicBezTo>
                <a:cubicBezTo>
                  <a:pt x="602" y="1148"/>
                  <a:pt x="596" y="1149"/>
                  <a:pt x="592" y="1146"/>
                </a:cubicBezTo>
                <a:close/>
                <a:moveTo>
                  <a:pt x="439" y="2522"/>
                </a:moveTo>
                <a:cubicBezTo>
                  <a:pt x="423" y="2501"/>
                  <a:pt x="423" y="2501"/>
                  <a:pt x="423" y="2501"/>
                </a:cubicBezTo>
                <a:cubicBezTo>
                  <a:pt x="457" y="2475"/>
                  <a:pt x="457" y="2475"/>
                  <a:pt x="457" y="2475"/>
                </a:cubicBezTo>
                <a:cubicBezTo>
                  <a:pt x="473" y="2496"/>
                  <a:pt x="473" y="2496"/>
                  <a:pt x="473" y="2496"/>
                </a:cubicBezTo>
                <a:lnTo>
                  <a:pt x="439" y="2522"/>
                </a:lnTo>
                <a:close/>
                <a:moveTo>
                  <a:pt x="487" y="2514"/>
                </a:moveTo>
                <a:cubicBezTo>
                  <a:pt x="503" y="2535"/>
                  <a:pt x="503" y="2535"/>
                  <a:pt x="503" y="2535"/>
                </a:cubicBezTo>
                <a:cubicBezTo>
                  <a:pt x="470" y="2561"/>
                  <a:pt x="470" y="2561"/>
                  <a:pt x="470" y="2561"/>
                </a:cubicBezTo>
                <a:cubicBezTo>
                  <a:pt x="453" y="2540"/>
                  <a:pt x="453" y="2540"/>
                  <a:pt x="453" y="2540"/>
                </a:cubicBezTo>
                <a:lnTo>
                  <a:pt x="487" y="2514"/>
                </a:lnTo>
                <a:close/>
                <a:moveTo>
                  <a:pt x="441" y="2550"/>
                </a:moveTo>
                <a:cubicBezTo>
                  <a:pt x="457" y="2571"/>
                  <a:pt x="457" y="2571"/>
                  <a:pt x="457" y="2571"/>
                </a:cubicBezTo>
                <a:cubicBezTo>
                  <a:pt x="423" y="2597"/>
                  <a:pt x="423" y="2597"/>
                  <a:pt x="423" y="2597"/>
                </a:cubicBezTo>
                <a:cubicBezTo>
                  <a:pt x="407" y="2576"/>
                  <a:pt x="407" y="2576"/>
                  <a:pt x="407" y="2576"/>
                </a:cubicBezTo>
                <a:lnTo>
                  <a:pt x="441" y="2550"/>
                </a:lnTo>
                <a:close/>
                <a:moveTo>
                  <a:pt x="471" y="2589"/>
                </a:moveTo>
                <a:cubicBezTo>
                  <a:pt x="487" y="2610"/>
                  <a:pt x="487" y="2610"/>
                  <a:pt x="487" y="2610"/>
                </a:cubicBezTo>
                <a:cubicBezTo>
                  <a:pt x="453" y="2636"/>
                  <a:pt x="453" y="2636"/>
                  <a:pt x="453" y="2636"/>
                </a:cubicBezTo>
                <a:cubicBezTo>
                  <a:pt x="437" y="2615"/>
                  <a:pt x="437" y="2615"/>
                  <a:pt x="437" y="2615"/>
                </a:cubicBezTo>
                <a:lnTo>
                  <a:pt x="471" y="2589"/>
                </a:lnTo>
                <a:close/>
                <a:moveTo>
                  <a:pt x="483" y="2579"/>
                </a:moveTo>
                <a:cubicBezTo>
                  <a:pt x="517" y="2553"/>
                  <a:pt x="517" y="2553"/>
                  <a:pt x="517" y="2553"/>
                </a:cubicBezTo>
                <a:cubicBezTo>
                  <a:pt x="534" y="2574"/>
                  <a:pt x="534" y="2574"/>
                  <a:pt x="534" y="2574"/>
                </a:cubicBezTo>
                <a:cubicBezTo>
                  <a:pt x="500" y="2600"/>
                  <a:pt x="500" y="2600"/>
                  <a:pt x="500" y="2600"/>
                </a:cubicBezTo>
                <a:lnTo>
                  <a:pt x="483" y="2579"/>
                </a:lnTo>
                <a:close/>
                <a:moveTo>
                  <a:pt x="349" y="2243"/>
                </a:moveTo>
                <a:cubicBezTo>
                  <a:pt x="350" y="2239"/>
                  <a:pt x="352" y="2235"/>
                  <a:pt x="354" y="2230"/>
                </a:cubicBezTo>
                <a:cubicBezTo>
                  <a:pt x="354" y="2230"/>
                  <a:pt x="354" y="2230"/>
                  <a:pt x="354" y="2230"/>
                </a:cubicBezTo>
                <a:cubicBezTo>
                  <a:pt x="355" y="2227"/>
                  <a:pt x="359" y="2224"/>
                  <a:pt x="363" y="2221"/>
                </a:cubicBezTo>
                <a:cubicBezTo>
                  <a:pt x="358" y="2228"/>
                  <a:pt x="353" y="2236"/>
                  <a:pt x="349" y="2244"/>
                </a:cubicBezTo>
                <a:cubicBezTo>
                  <a:pt x="349" y="2244"/>
                  <a:pt x="349" y="2244"/>
                  <a:pt x="348" y="2245"/>
                </a:cubicBezTo>
                <a:cubicBezTo>
                  <a:pt x="349" y="2244"/>
                  <a:pt x="349" y="2244"/>
                  <a:pt x="349" y="2243"/>
                </a:cubicBezTo>
                <a:close/>
                <a:moveTo>
                  <a:pt x="343" y="2205"/>
                </a:moveTo>
                <a:cubicBezTo>
                  <a:pt x="342" y="2204"/>
                  <a:pt x="341" y="2202"/>
                  <a:pt x="340" y="2200"/>
                </a:cubicBezTo>
                <a:cubicBezTo>
                  <a:pt x="340" y="2200"/>
                  <a:pt x="340" y="2200"/>
                  <a:pt x="340" y="2199"/>
                </a:cubicBezTo>
                <a:cubicBezTo>
                  <a:pt x="340" y="2199"/>
                  <a:pt x="341" y="2199"/>
                  <a:pt x="341" y="2199"/>
                </a:cubicBezTo>
                <a:cubicBezTo>
                  <a:pt x="345" y="2200"/>
                  <a:pt x="353" y="2197"/>
                  <a:pt x="359" y="2198"/>
                </a:cubicBezTo>
                <a:cubicBezTo>
                  <a:pt x="360" y="2198"/>
                  <a:pt x="362" y="2199"/>
                  <a:pt x="363" y="2200"/>
                </a:cubicBezTo>
                <a:cubicBezTo>
                  <a:pt x="365" y="2203"/>
                  <a:pt x="354" y="2215"/>
                  <a:pt x="351" y="2219"/>
                </a:cubicBezTo>
                <a:cubicBezTo>
                  <a:pt x="351" y="2219"/>
                  <a:pt x="351" y="2219"/>
                  <a:pt x="351" y="2219"/>
                </a:cubicBezTo>
                <a:cubicBezTo>
                  <a:pt x="348" y="2215"/>
                  <a:pt x="346" y="2210"/>
                  <a:pt x="343" y="2205"/>
                </a:cubicBezTo>
                <a:close/>
                <a:moveTo>
                  <a:pt x="351" y="2257"/>
                </a:moveTo>
                <a:cubicBezTo>
                  <a:pt x="362" y="2236"/>
                  <a:pt x="375" y="2216"/>
                  <a:pt x="388" y="2197"/>
                </a:cubicBezTo>
                <a:cubicBezTo>
                  <a:pt x="391" y="2196"/>
                  <a:pt x="395" y="2196"/>
                  <a:pt x="400" y="2195"/>
                </a:cubicBezTo>
                <a:cubicBezTo>
                  <a:pt x="406" y="2194"/>
                  <a:pt x="410" y="2192"/>
                  <a:pt x="410" y="2188"/>
                </a:cubicBezTo>
                <a:cubicBezTo>
                  <a:pt x="416" y="2204"/>
                  <a:pt x="422" y="2221"/>
                  <a:pt x="428" y="2237"/>
                </a:cubicBezTo>
                <a:cubicBezTo>
                  <a:pt x="355" y="2275"/>
                  <a:pt x="355" y="2275"/>
                  <a:pt x="355" y="2275"/>
                </a:cubicBezTo>
                <a:cubicBezTo>
                  <a:pt x="354" y="2269"/>
                  <a:pt x="353" y="2264"/>
                  <a:pt x="351" y="2258"/>
                </a:cubicBezTo>
                <a:cubicBezTo>
                  <a:pt x="351" y="2258"/>
                  <a:pt x="351" y="2258"/>
                  <a:pt x="351" y="2257"/>
                </a:cubicBezTo>
                <a:close/>
                <a:moveTo>
                  <a:pt x="367" y="2129"/>
                </a:moveTo>
                <a:cubicBezTo>
                  <a:pt x="367" y="2129"/>
                  <a:pt x="367" y="2129"/>
                  <a:pt x="367" y="2129"/>
                </a:cubicBezTo>
                <a:cubicBezTo>
                  <a:pt x="366" y="2126"/>
                  <a:pt x="365" y="2124"/>
                  <a:pt x="364" y="2121"/>
                </a:cubicBezTo>
                <a:cubicBezTo>
                  <a:pt x="364" y="2119"/>
                  <a:pt x="363" y="2118"/>
                  <a:pt x="363" y="2117"/>
                </a:cubicBezTo>
                <a:cubicBezTo>
                  <a:pt x="363" y="2117"/>
                  <a:pt x="363" y="2117"/>
                  <a:pt x="363" y="2117"/>
                </a:cubicBezTo>
                <a:cubicBezTo>
                  <a:pt x="363" y="2117"/>
                  <a:pt x="364" y="2117"/>
                  <a:pt x="364" y="2117"/>
                </a:cubicBezTo>
                <a:cubicBezTo>
                  <a:pt x="366" y="2118"/>
                  <a:pt x="371" y="2117"/>
                  <a:pt x="374" y="2118"/>
                </a:cubicBezTo>
                <a:cubicBezTo>
                  <a:pt x="375" y="2119"/>
                  <a:pt x="375" y="2119"/>
                  <a:pt x="376" y="2120"/>
                </a:cubicBezTo>
                <a:cubicBezTo>
                  <a:pt x="376" y="2122"/>
                  <a:pt x="369" y="2127"/>
                  <a:pt x="367" y="2129"/>
                </a:cubicBezTo>
                <a:close/>
                <a:moveTo>
                  <a:pt x="373" y="2131"/>
                </a:moveTo>
                <a:cubicBezTo>
                  <a:pt x="370" y="2135"/>
                  <a:pt x="366" y="2139"/>
                  <a:pt x="363" y="2143"/>
                </a:cubicBezTo>
                <a:cubicBezTo>
                  <a:pt x="363" y="2143"/>
                  <a:pt x="363" y="2143"/>
                  <a:pt x="363" y="2143"/>
                </a:cubicBezTo>
                <a:cubicBezTo>
                  <a:pt x="363" y="2143"/>
                  <a:pt x="363" y="2143"/>
                  <a:pt x="363" y="2142"/>
                </a:cubicBezTo>
                <a:cubicBezTo>
                  <a:pt x="364" y="2140"/>
                  <a:pt x="366" y="2138"/>
                  <a:pt x="367" y="2136"/>
                </a:cubicBezTo>
                <a:cubicBezTo>
                  <a:pt x="367" y="2136"/>
                  <a:pt x="367" y="2136"/>
                  <a:pt x="367" y="2136"/>
                </a:cubicBezTo>
                <a:cubicBezTo>
                  <a:pt x="368" y="2134"/>
                  <a:pt x="371" y="2133"/>
                  <a:pt x="373" y="2131"/>
                </a:cubicBezTo>
                <a:close/>
                <a:moveTo>
                  <a:pt x="361" y="2113"/>
                </a:moveTo>
                <a:cubicBezTo>
                  <a:pt x="360" y="2113"/>
                  <a:pt x="359" y="2112"/>
                  <a:pt x="358" y="2112"/>
                </a:cubicBezTo>
                <a:cubicBezTo>
                  <a:pt x="358" y="2112"/>
                  <a:pt x="357" y="2111"/>
                  <a:pt x="357" y="2111"/>
                </a:cubicBezTo>
                <a:cubicBezTo>
                  <a:pt x="357" y="2109"/>
                  <a:pt x="358" y="2106"/>
                  <a:pt x="357" y="2104"/>
                </a:cubicBezTo>
                <a:cubicBezTo>
                  <a:pt x="358" y="2104"/>
                  <a:pt x="358" y="2104"/>
                  <a:pt x="358" y="2104"/>
                </a:cubicBezTo>
                <a:cubicBezTo>
                  <a:pt x="362" y="2104"/>
                  <a:pt x="367" y="2105"/>
                  <a:pt x="371" y="2108"/>
                </a:cubicBezTo>
                <a:cubicBezTo>
                  <a:pt x="374" y="2109"/>
                  <a:pt x="377" y="2112"/>
                  <a:pt x="380" y="2113"/>
                </a:cubicBezTo>
                <a:cubicBezTo>
                  <a:pt x="374" y="2114"/>
                  <a:pt x="367" y="2114"/>
                  <a:pt x="361" y="2113"/>
                </a:cubicBezTo>
                <a:close/>
                <a:moveTo>
                  <a:pt x="362" y="2151"/>
                </a:moveTo>
                <a:cubicBezTo>
                  <a:pt x="362" y="2151"/>
                  <a:pt x="363" y="2150"/>
                  <a:pt x="363" y="2150"/>
                </a:cubicBezTo>
                <a:cubicBezTo>
                  <a:pt x="371" y="2140"/>
                  <a:pt x="380" y="2130"/>
                  <a:pt x="390" y="2121"/>
                </a:cubicBezTo>
                <a:cubicBezTo>
                  <a:pt x="390" y="2121"/>
                  <a:pt x="390" y="2121"/>
                  <a:pt x="391" y="2121"/>
                </a:cubicBezTo>
                <a:cubicBezTo>
                  <a:pt x="395" y="2139"/>
                  <a:pt x="400" y="2157"/>
                  <a:pt x="406" y="2174"/>
                </a:cubicBezTo>
                <a:cubicBezTo>
                  <a:pt x="403" y="2170"/>
                  <a:pt x="398" y="2169"/>
                  <a:pt x="394" y="2173"/>
                </a:cubicBezTo>
                <a:cubicBezTo>
                  <a:pt x="391" y="2176"/>
                  <a:pt x="388" y="2179"/>
                  <a:pt x="385" y="2181"/>
                </a:cubicBezTo>
                <a:cubicBezTo>
                  <a:pt x="385" y="2181"/>
                  <a:pt x="384" y="2182"/>
                  <a:pt x="382" y="2182"/>
                </a:cubicBezTo>
                <a:cubicBezTo>
                  <a:pt x="373" y="2182"/>
                  <a:pt x="364" y="2177"/>
                  <a:pt x="356" y="2173"/>
                </a:cubicBezTo>
                <a:cubicBezTo>
                  <a:pt x="356" y="2173"/>
                  <a:pt x="356" y="2173"/>
                  <a:pt x="356" y="2173"/>
                </a:cubicBezTo>
                <a:cubicBezTo>
                  <a:pt x="362" y="2167"/>
                  <a:pt x="364" y="2159"/>
                  <a:pt x="362" y="2151"/>
                </a:cubicBezTo>
                <a:close/>
                <a:moveTo>
                  <a:pt x="361" y="2050"/>
                </a:moveTo>
                <a:cubicBezTo>
                  <a:pt x="356" y="2051"/>
                  <a:pt x="351" y="2047"/>
                  <a:pt x="350" y="2042"/>
                </a:cubicBezTo>
                <a:cubicBezTo>
                  <a:pt x="350" y="2037"/>
                  <a:pt x="353" y="2032"/>
                  <a:pt x="359" y="2031"/>
                </a:cubicBezTo>
                <a:cubicBezTo>
                  <a:pt x="364" y="2030"/>
                  <a:pt x="369" y="2034"/>
                  <a:pt x="370" y="2039"/>
                </a:cubicBezTo>
                <a:cubicBezTo>
                  <a:pt x="371" y="2045"/>
                  <a:pt x="367" y="2050"/>
                  <a:pt x="361" y="2050"/>
                </a:cubicBezTo>
                <a:close/>
                <a:moveTo>
                  <a:pt x="452" y="1291"/>
                </a:moveTo>
                <a:cubicBezTo>
                  <a:pt x="455" y="1290"/>
                  <a:pt x="457" y="1288"/>
                  <a:pt x="459" y="1286"/>
                </a:cubicBezTo>
                <a:cubicBezTo>
                  <a:pt x="459" y="1286"/>
                  <a:pt x="459" y="1286"/>
                  <a:pt x="459" y="1286"/>
                </a:cubicBezTo>
                <a:cubicBezTo>
                  <a:pt x="463" y="1291"/>
                  <a:pt x="466" y="1296"/>
                  <a:pt x="467" y="1302"/>
                </a:cubicBezTo>
                <a:cubicBezTo>
                  <a:pt x="468" y="1306"/>
                  <a:pt x="469" y="1311"/>
                  <a:pt x="470" y="1315"/>
                </a:cubicBezTo>
                <a:cubicBezTo>
                  <a:pt x="464" y="1310"/>
                  <a:pt x="458" y="1304"/>
                  <a:pt x="454" y="1297"/>
                </a:cubicBezTo>
                <a:cubicBezTo>
                  <a:pt x="453" y="1296"/>
                  <a:pt x="453" y="1295"/>
                  <a:pt x="452" y="1294"/>
                </a:cubicBezTo>
                <a:cubicBezTo>
                  <a:pt x="452" y="1293"/>
                  <a:pt x="452" y="1292"/>
                  <a:pt x="452" y="1291"/>
                </a:cubicBezTo>
                <a:close/>
                <a:moveTo>
                  <a:pt x="449" y="1306"/>
                </a:moveTo>
                <a:cubicBezTo>
                  <a:pt x="450" y="1305"/>
                  <a:pt x="451" y="1304"/>
                  <a:pt x="452" y="1303"/>
                </a:cubicBezTo>
                <a:cubicBezTo>
                  <a:pt x="452" y="1302"/>
                  <a:pt x="452" y="1302"/>
                  <a:pt x="452" y="1302"/>
                </a:cubicBezTo>
                <a:cubicBezTo>
                  <a:pt x="452" y="1303"/>
                  <a:pt x="452" y="1303"/>
                  <a:pt x="452" y="1303"/>
                </a:cubicBezTo>
                <a:cubicBezTo>
                  <a:pt x="454" y="1306"/>
                  <a:pt x="458" y="1310"/>
                  <a:pt x="460" y="1313"/>
                </a:cubicBezTo>
                <a:cubicBezTo>
                  <a:pt x="460" y="1314"/>
                  <a:pt x="460" y="1316"/>
                  <a:pt x="460" y="1317"/>
                </a:cubicBezTo>
                <a:cubicBezTo>
                  <a:pt x="459" y="1319"/>
                  <a:pt x="448" y="1317"/>
                  <a:pt x="444" y="1316"/>
                </a:cubicBezTo>
                <a:cubicBezTo>
                  <a:pt x="444" y="1316"/>
                  <a:pt x="444" y="1316"/>
                  <a:pt x="444" y="1316"/>
                </a:cubicBezTo>
                <a:cubicBezTo>
                  <a:pt x="446" y="1313"/>
                  <a:pt x="447" y="1310"/>
                  <a:pt x="449" y="1306"/>
                </a:cubicBezTo>
                <a:close/>
                <a:moveTo>
                  <a:pt x="429" y="1324"/>
                </a:moveTo>
                <a:cubicBezTo>
                  <a:pt x="432" y="1323"/>
                  <a:pt x="435" y="1323"/>
                  <a:pt x="438" y="1322"/>
                </a:cubicBezTo>
                <a:cubicBezTo>
                  <a:pt x="438" y="1322"/>
                  <a:pt x="438" y="1322"/>
                  <a:pt x="438" y="1322"/>
                </a:cubicBezTo>
                <a:cubicBezTo>
                  <a:pt x="441" y="1322"/>
                  <a:pt x="444" y="1323"/>
                  <a:pt x="447" y="1324"/>
                </a:cubicBezTo>
                <a:cubicBezTo>
                  <a:pt x="441" y="1324"/>
                  <a:pt x="435" y="1324"/>
                  <a:pt x="428" y="1324"/>
                </a:cubicBezTo>
                <a:cubicBezTo>
                  <a:pt x="428" y="1324"/>
                  <a:pt x="428" y="1324"/>
                  <a:pt x="427" y="1324"/>
                </a:cubicBezTo>
                <a:cubicBezTo>
                  <a:pt x="428" y="1324"/>
                  <a:pt x="428" y="1324"/>
                  <a:pt x="429" y="1324"/>
                </a:cubicBezTo>
                <a:close/>
                <a:moveTo>
                  <a:pt x="420" y="1331"/>
                </a:moveTo>
                <a:cubicBezTo>
                  <a:pt x="420" y="1331"/>
                  <a:pt x="421" y="1331"/>
                  <a:pt x="421" y="1331"/>
                </a:cubicBezTo>
                <a:cubicBezTo>
                  <a:pt x="438" y="1330"/>
                  <a:pt x="454" y="1330"/>
                  <a:pt x="471" y="1331"/>
                </a:cubicBezTo>
                <a:cubicBezTo>
                  <a:pt x="473" y="1332"/>
                  <a:pt x="475" y="1334"/>
                  <a:pt x="477" y="1337"/>
                </a:cubicBezTo>
                <a:cubicBezTo>
                  <a:pt x="478" y="1339"/>
                  <a:pt x="479" y="1340"/>
                  <a:pt x="481" y="1341"/>
                </a:cubicBezTo>
                <a:cubicBezTo>
                  <a:pt x="478" y="1346"/>
                  <a:pt x="475" y="1352"/>
                  <a:pt x="472" y="1358"/>
                </a:cubicBezTo>
                <a:cubicBezTo>
                  <a:pt x="415" y="1337"/>
                  <a:pt x="415" y="1337"/>
                  <a:pt x="415" y="1337"/>
                </a:cubicBezTo>
                <a:cubicBezTo>
                  <a:pt x="417" y="1335"/>
                  <a:pt x="418" y="1333"/>
                  <a:pt x="420" y="1331"/>
                </a:cubicBezTo>
                <a:close/>
                <a:moveTo>
                  <a:pt x="324" y="1336"/>
                </a:moveTo>
                <a:cubicBezTo>
                  <a:pt x="364" y="1351"/>
                  <a:pt x="364" y="1351"/>
                  <a:pt x="364" y="1351"/>
                </a:cubicBezTo>
                <a:cubicBezTo>
                  <a:pt x="357" y="1368"/>
                  <a:pt x="357" y="1368"/>
                  <a:pt x="357" y="1368"/>
                </a:cubicBezTo>
                <a:cubicBezTo>
                  <a:pt x="317" y="1353"/>
                  <a:pt x="317" y="1353"/>
                  <a:pt x="317" y="1353"/>
                </a:cubicBezTo>
                <a:lnTo>
                  <a:pt x="324" y="1336"/>
                </a:lnTo>
                <a:close/>
                <a:moveTo>
                  <a:pt x="268" y="1316"/>
                </a:moveTo>
                <a:cubicBezTo>
                  <a:pt x="308" y="1331"/>
                  <a:pt x="308" y="1331"/>
                  <a:pt x="308" y="1331"/>
                </a:cubicBezTo>
                <a:cubicBezTo>
                  <a:pt x="302" y="1348"/>
                  <a:pt x="302" y="1348"/>
                  <a:pt x="302" y="1348"/>
                </a:cubicBezTo>
                <a:cubicBezTo>
                  <a:pt x="262" y="1333"/>
                  <a:pt x="262" y="1333"/>
                  <a:pt x="262" y="1333"/>
                </a:cubicBezTo>
                <a:lnTo>
                  <a:pt x="268" y="1316"/>
                </a:lnTo>
                <a:close/>
                <a:moveTo>
                  <a:pt x="297" y="1363"/>
                </a:moveTo>
                <a:cubicBezTo>
                  <a:pt x="290" y="1380"/>
                  <a:pt x="290" y="1380"/>
                  <a:pt x="290" y="1380"/>
                </a:cubicBezTo>
                <a:cubicBezTo>
                  <a:pt x="250" y="1365"/>
                  <a:pt x="250" y="1365"/>
                  <a:pt x="250" y="1365"/>
                </a:cubicBezTo>
                <a:cubicBezTo>
                  <a:pt x="257" y="1348"/>
                  <a:pt x="257" y="1348"/>
                  <a:pt x="257" y="1348"/>
                </a:cubicBezTo>
                <a:lnTo>
                  <a:pt x="297" y="1363"/>
                </a:lnTo>
                <a:close/>
                <a:moveTo>
                  <a:pt x="213" y="1296"/>
                </a:moveTo>
                <a:cubicBezTo>
                  <a:pt x="253" y="1311"/>
                  <a:pt x="253" y="1311"/>
                  <a:pt x="253" y="1311"/>
                </a:cubicBezTo>
                <a:cubicBezTo>
                  <a:pt x="247" y="1328"/>
                  <a:pt x="247" y="1328"/>
                  <a:pt x="247" y="1328"/>
                </a:cubicBezTo>
                <a:cubicBezTo>
                  <a:pt x="207" y="1313"/>
                  <a:pt x="207" y="1313"/>
                  <a:pt x="207" y="1313"/>
                </a:cubicBezTo>
                <a:lnTo>
                  <a:pt x="213" y="1296"/>
                </a:lnTo>
                <a:close/>
                <a:moveTo>
                  <a:pt x="201" y="1328"/>
                </a:moveTo>
                <a:cubicBezTo>
                  <a:pt x="241" y="1343"/>
                  <a:pt x="241" y="1343"/>
                  <a:pt x="241" y="1343"/>
                </a:cubicBezTo>
                <a:cubicBezTo>
                  <a:pt x="235" y="1360"/>
                  <a:pt x="235" y="1360"/>
                  <a:pt x="235" y="1360"/>
                </a:cubicBezTo>
                <a:cubicBezTo>
                  <a:pt x="195" y="1345"/>
                  <a:pt x="195" y="1345"/>
                  <a:pt x="195" y="1345"/>
                </a:cubicBezTo>
                <a:lnTo>
                  <a:pt x="201" y="1328"/>
                </a:lnTo>
                <a:close/>
                <a:moveTo>
                  <a:pt x="212" y="1424"/>
                </a:moveTo>
                <a:cubicBezTo>
                  <a:pt x="172" y="1409"/>
                  <a:pt x="172" y="1409"/>
                  <a:pt x="172" y="1409"/>
                </a:cubicBezTo>
                <a:cubicBezTo>
                  <a:pt x="178" y="1392"/>
                  <a:pt x="178" y="1392"/>
                  <a:pt x="178" y="1392"/>
                </a:cubicBezTo>
                <a:cubicBezTo>
                  <a:pt x="218" y="1407"/>
                  <a:pt x="218" y="1407"/>
                  <a:pt x="218" y="1407"/>
                </a:cubicBezTo>
                <a:lnTo>
                  <a:pt x="212" y="1424"/>
                </a:lnTo>
                <a:close/>
                <a:moveTo>
                  <a:pt x="183" y="1377"/>
                </a:moveTo>
                <a:cubicBezTo>
                  <a:pt x="190" y="1360"/>
                  <a:pt x="190" y="1360"/>
                  <a:pt x="190" y="1360"/>
                </a:cubicBezTo>
                <a:cubicBezTo>
                  <a:pt x="230" y="1374"/>
                  <a:pt x="230" y="1374"/>
                  <a:pt x="230" y="1374"/>
                </a:cubicBezTo>
                <a:cubicBezTo>
                  <a:pt x="224" y="1391"/>
                  <a:pt x="224" y="1391"/>
                  <a:pt x="224" y="1391"/>
                </a:cubicBezTo>
                <a:lnTo>
                  <a:pt x="183" y="1377"/>
                </a:lnTo>
                <a:close/>
                <a:moveTo>
                  <a:pt x="267" y="1444"/>
                </a:moveTo>
                <a:cubicBezTo>
                  <a:pt x="227" y="1429"/>
                  <a:pt x="227" y="1429"/>
                  <a:pt x="227" y="1429"/>
                </a:cubicBezTo>
                <a:cubicBezTo>
                  <a:pt x="233" y="1412"/>
                  <a:pt x="233" y="1412"/>
                  <a:pt x="233" y="1412"/>
                </a:cubicBezTo>
                <a:cubicBezTo>
                  <a:pt x="273" y="1427"/>
                  <a:pt x="273" y="1427"/>
                  <a:pt x="273" y="1427"/>
                </a:cubicBezTo>
                <a:lnTo>
                  <a:pt x="267" y="1444"/>
                </a:lnTo>
                <a:close/>
                <a:moveTo>
                  <a:pt x="239" y="1397"/>
                </a:moveTo>
                <a:cubicBezTo>
                  <a:pt x="245" y="1380"/>
                  <a:pt x="245" y="1380"/>
                  <a:pt x="245" y="1380"/>
                </a:cubicBezTo>
                <a:cubicBezTo>
                  <a:pt x="285" y="1395"/>
                  <a:pt x="285" y="1395"/>
                  <a:pt x="285" y="1395"/>
                </a:cubicBezTo>
                <a:cubicBezTo>
                  <a:pt x="279" y="1412"/>
                  <a:pt x="279" y="1412"/>
                  <a:pt x="279" y="1412"/>
                </a:cubicBezTo>
                <a:lnTo>
                  <a:pt x="239" y="1397"/>
                </a:lnTo>
                <a:close/>
                <a:moveTo>
                  <a:pt x="322" y="1464"/>
                </a:moveTo>
                <a:cubicBezTo>
                  <a:pt x="282" y="1449"/>
                  <a:pt x="282" y="1449"/>
                  <a:pt x="282" y="1449"/>
                </a:cubicBezTo>
                <a:cubicBezTo>
                  <a:pt x="288" y="1432"/>
                  <a:pt x="288" y="1432"/>
                  <a:pt x="288" y="1432"/>
                </a:cubicBezTo>
                <a:cubicBezTo>
                  <a:pt x="328" y="1447"/>
                  <a:pt x="328" y="1447"/>
                  <a:pt x="328" y="1447"/>
                </a:cubicBezTo>
                <a:lnTo>
                  <a:pt x="322" y="1464"/>
                </a:lnTo>
                <a:close/>
                <a:moveTo>
                  <a:pt x="334" y="1432"/>
                </a:moveTo>
                <a:cubicBezTo>
                  <a:pt x="294" y="1417"/>
                  <a:pt x="294" y="1417"/>
                  <a:pt x="294" y="1417"/>
                </a:cubicBezTo>
                <a:cubicBezTo>
                  <a:pt x="300" y="1400"/>
                  <a:pt x="300" y="1400"/>
                  <a:pt x="300" y="1400"/>
                </a:cubicBezTo>
                <a:cubicBezTo>
                  <a:pt x="340" y="1415"/>
                  <a:pt x="340" y="1415"/>
                  <a:pt x="340" y="1415"/>
                </a:cubicBezTo>
                <a:lnTo>
                  <a:pt x="334" y="1432"/>
                </a:lnTo>
                <a:close/>
                <a:moveTo>
                  <a:pt x="346" y="1400"/>
                </a:moveTo>
                <a:cubicBezTo>
                  <a:pt x="305" y="1386"/>
                  <a:pt x="305" y="1386"/>
                  <a:pt x="305" y="1386"/>
                </a:cubicBezTo>
                <a:cubicBezTo>
                  <a:pt x="312" y="1369"/>
                  <a:pt x="312" y="1369"/>
                  <a:pt x="312" y="1369"/>
                </a:cubicBezTo>
                <a:cubicBezTo>
                  <a:pt x="352" y="1383"/>
                  <a:pt x="352" y="1383"/>
                  <a:pt x="352" y="1383"/>
                </a:cubicBezTo>
                <a:lnTo>
                  <a:pt x="346" y="1400"/>
                </a:lnTo>
                <a:close/>
                <a:moveTo>
                  <a:pt x="319" y="1556"/>
                </a:moveTo>
                <a:cubicBezTo>
                  <a:pt x="323" y="1539"/>
                  <a:pt x="334" y="1527"/>
                  <a:pt x="345" y="1529"/>
                </a:cubicBezTo>
                <a:cubicBezTo>
                  <a:pt x="355" y="1531"/>
                  <a:pt x="361" y="1547"/>
                  <a:pt x="358" y="1564"/>
                </a:cubicBezTo>
                <a:cubicBezTo>
                  <a:pt x="354" y="1581"/>
                  <a:pt x="343" y="1594"/>
                  <a:pt x="332" y="1591"/>
                </a:cubicBezTo>
                <a:cubicBezTo>
                  <a:pt x="322" y="1589"/>
                  <a:pt x="316" y="1574"/>
                  <a:pt x="319" y="1556"/>
                </a:cubicBezTo>
                <a:close/>
                <a:moveTo>
                  <a:pt x="73" y="1596"/>
                </a:moveTo>
                <a:cubicBezTo>
                  <a:pt x="70" y="1613"/>
                  <a:pt x="58" y="1626"/>
                  <a:pt x="48" y="1624"/>
                </a:cubicBezTo>
                <a:cubicBezTo>
                  <a:pt x="37" y="1621"/>
                  <a:pt x="31" y="1606"/>
                  <a:pt x="35" y="1588"/>
                </a:cubicBezTo>
                <a:cubicBezTo>
                  <a:pt x="39" y="1571"/>
                  <a:pt x="50" y="1559"/>
                  <a:pt x="60" y="1561"/>
                </a:cubicBezTo>
                <a:cubicBezTo>
                  <a:pt x="71" y="1563"/>
                  <a:pt x="77" y="1579"/>
                  <a:pt x="73" y="1596"/>
                </a:cubicBezTo>
                <a:close/>
                <a:moveTo>
                  <a:pt x="65" y="1537"/>
                </a:moveTo>
                <a:cubicBezTo>
                  <a:pt x="55" y="1535"/>
                  <a:pt x="49" y="1519"/>
                  <a:pt x="52" y="1502"/>
                </a:cubicBezTo>
                <a:cubicBezTo>
                  <a:pt x="56" y="1485"/>
                  <a:pt x="67" y="1472"/>
                  <a:pt x="78" y="1475"/>
                </a:cubicBezTo>
                <a:cubicBezTo>
                  <a:pt x="88" y="1477"/>
                  <a:pt x="94" y="1493"/>
                  <a:pt x="91" y="1510"/>
                </a:cubicBezTo>
                <a:cubicBezTo>
                  <a:pt x="87" y="1527"/>
                  <a:pt x="76" y="1540"/>
                  <a:pt x="65" y="1537"/>
                </a:cubicBezTo>
                <a:close/>
                <a:moveTo>
                  <a:pt x="127" y="1607"/>
                </a:moveTo>
                <a:cubicBezTo>
                  <a:pt x="123" y="1624"/>
                  <a:pt x="112" y="1637"/>
                  <a:pt x="101" y="1634"/>
                </a:cubicBezTo>
                <a:cubicBezTo>
                  <a:pt x="91" y="1632"/>
                  <a:pt x="85" y="1616"/>
                  <a:pt x="88" y="1599"/>
                </a:cubicBezTo>
                <a:cubicBezTo>
                  <a:pt x="92" y="1582"/>
                  <a:pt x="103" y="1569"/>
                  <a:pt x="114" y="1572"/>
                </a:cubicBezTo>
                <a:cubicBezTo>
                  <a:pt x="124" y="1574"/>
                  <a:pt x="130" y="1589"/>
                  <a:pt x="127" y="1607"/>
                </a:cubicBezTo>
                <a:close/>
                <a:moveTo>
                  <a:pt x="119" y="1548"/>
                </a:moveTo>
                <a:cubicBezTo>
                  <a:pt x="108" y="1546"/>
                  <a:pt x="102" y="1530"/>
                  <a:pt x="106" y="1513"/>
                </a:cubicBezTo>
                <a:cubicBezTo>
                  <a:pt x="109" y="1496"/>
                  <a:pt x="121" y="1483"/>
                  <a:pt x="131" y="1485"/>
                </a:cubicBezTo>
                <a:cubicBezTo>
                  <a:pt x="142" y="1488"/>
                  <a:pt x="148" y="1503"/>
                  <a:pt x="144" y="1521"/>
                </a:cubicBezTo>
                <a:cubicBezTo>
                  <a:pt x="141" y="1538"/>
                  <a:pt x="129" y="1550"/>
                  <a:pt x="119" y="1548"/>
                </a:cubicBezTo>
                <a:close/>
                <a:moveTo>
                  <a:pt x="180" y="1618"/>
                </a:moveTo>
                <a:cubicBezTo>
                  <a:pt x="177" y="1635"/>
                  <a:pt x="165" y="1647"/>
                  <a:pt x="155" y="1645"/>
                </a:cubicBezTo>
                <a:cubicBezTo>
                  <a:pt x="144" y="1643"/>
                  <a:pt x="138" y="1627"/>
                  <a:pt x="142" y="1610"/>
                </a:cubicBezTo>
                <a:cubicBezTo>
                  <a:pt x="145" y="1593"/>
                  <a:pt x="157" y="1580"/>
                  <a:pt x="167" y="1582"/>
                </a:cubicBezTo>
                <a:cubicBezTo>
                  <a:pt x="178" y="1584"/>
                  <a:pt x="184" y="1600"/>
                  <a:pt x="180" y="1618"/>
                </a:cubicBezTo>
                <a:close/>
                <a:moveTo>
                  <a:pt x="172" y="1559"/>
                </a:moveTo>
                <a:cubicBezTo>
                  <a:pt x="161" y="1557"/>
                  <a:pt x="156" y="1541"/>
                  <a:pt x="159" y="1524"/>
                </a:cubicBezTo>
                <a:cubicBezTo>
                  <a:pt x="163" y="1506"/>
                  <a:pt x="174" y="1494"/>
                  <a:pt x="185" y="1496"/>
                </a:cubicBezTo>
                <a:cubicBezTo>
                  <a:pt x="195" y="1498"/>
                  <a:pt x="201" y="1514"/>
                  <a:pt x="197" y="1532"/>
                </a:cubicBezTo>
                <a:cubicBezTo>
                  <a:pt x="194" y="1549"/>
                  <a:pt x="183" y="1561"/>
                  <a:pt x="172" y="1559"/>
                </a:cubicBezTo>
                <a:close/>
                <a:moveTo>
                  <a:pt x="233" y="1628"/>
                </a:moveTo>
                <a:cubicBezTo>
                  <a:pt x="230" y="1646"/>
                  <a:pt x="219" y="1658"/>
                  <a:pt x="208" y="1656"/>
                </a:cubicBezTo>
                <a:cubicBezTo>
                  <a:pt x="197" y="1654"/>
                  <a:pt x="192" y="1638"/>
                  <a:pt x="195" y="1621"/>
                </a:cubicBezTo>
                <a:cubicBezTo>
                  <a:pt x="199" y="1603"/>
                  <a:pt x="210" y="1591"/>
                  <a:pt x="221" y="1593"/>
                </a:cubicBezTo>
                <a:cubicBezTo>
                  <a:pt x="231" y="1595"/>
                  <a:pt x="237" y="1611"/>
                  <a:pt x="233" y="1628"/>
                </a:cubicBezTo>
                <a:close/>
                <a:moveTo>
                  <a:pt x="225" y="1570"/>
                </a:moveTo>
                <a:cubicBezTo>
                  <a:pt x="215" y="1568"/>
                  <a:pt x="209" y="1552"/>
                  <a:pt x="213" y="1535"/>
                </a:cubicBezTo>
                <a:cubicBezTo>
                  <a:pt x="216" y="1517"/>
                  <a:pt x="228" y="1505"/>
                  <a:pt x="238" y="1507"/>
                </a:cubicBezTo>
                <a:cubicBezTo>
                  <a:pt x="249" y="1509"/>
                  <a:pt x="254" y="1525"/>
                  <a:pt x="251" y="1542"/>
                </a:cubicBezTo>
                <a:cubicBezTo>
                  <a:pt x="247" y="1560"/>
                  <a:pt x="236" y="1572"/>
                  <a:pt x="225" y="1570"/>
                </a:cubicBezTo>
                <a:close/>
                <a:moveTo>
                  <a:pt x="287" y="1639"/>
                </a:moveTo>
                <a:cubicBezTo>
                  <a:pt x="283" y="1657"/>
                  <a:pt x="272" y="1669"/>
                  <a:pt x="261" y="1667"/>
                </a:cubicBezTo>
                <a:cubicBezTo>
                  <a:pt x="251" y="1665"/>
                  <a:pt x="245" y="1649"/>
                  <a:pt x="249" y="1632"/>
                </a:cubicBezTo>
                <a:cubicBezTo>
                  <a:pt x="252" y="1614"/>
                  <a:pt x="264" y="1602"/>
                  <a:pt x="274" y="1604"/>
                </a:cubicBezTo>
                <a:cubicBezTo>
                  <a:pt x="285" y="1606"/>
                  <a:pt x="290" y="1622"/>
                  <a:pt x="287" y="1639"/>
                </a:cubicBezTo>
                <a:close/>
                <a:moveTo>
                  <a:pt x="279" y="1581"/>
                </a:moveTo>
                <a:cubicBezTo>
                  <a:pt x="268" y="1579"/>
                  <a:pt x="263" y="1563"/>
                  <a:pt x="266" y="1545"/>
                </a:cubicBezTo>
                <a:cubicBezTo>
                  <a:pt x="270" y="1528"/>
                  <a:pt x="281" y="1516"/>
                  <a:pt x="292" y="1518"/>
                </a:cubicBezTo>
                <a:cubicBezTo>
                  <a:pt x="302" y="1520"/>
                  <a:pt x="308" y="1536"/>
                  <a:pt x="304" y="1553"/>
                </a:cubicBezTo>
                <a:cubicBezTo>
                  <a:pt x="301" y="1570"/>
                  <a:pt x="289" y="1583"/>
                  <a:pt x="279" y="1581"/>
                </a:cubicBezTo>
                <a:close/>
                <a:moveTo>
                  <a:pt x="302" y="1642"/>
                </a:moveTo>
                <a:cubicBezTo>
                  <a:pt x="306" y="1625"/>
                  <a:pt x="317" y="1613"/>
                  <a:pt x="327" y="1615"/>
                </a:cubicBezTo>
                <a:cubicBezTo>
                  <a:pt x="338" y="1617"/>
                  <a:pt x="344" y="1633"/>
                  <a:pt x="340" y="1650"/>
                </a:cubicBezTo>
                <a:cubicBezTo>
                  <a:pt x="337" y="1667"/>
                  <a:pt x="325" y="1680"/>
                  <a:pt x="315" y="1678"/>
                </a:cubicBezTo>
                <a:cubicBezTo>
                  <a:pt x="304" y="1675"/>
                  <a:pt x="299" y="1660"/>
                  <a:pt x="302" y="1642"/>
                </a:cubicBezTo>
                <a:close/>
                <a:moveTo>
                  <a:pt x="318" y="1794"/>
                </a:moveTo>
                <a:cubicBezTo>
                  <a:pt x="318" y="1794"/>
                  <a:pt x="318" y="1794"/>
                  <a:pt x="317" y="1794"/>
                </a:cubicBezTo>
                <a:cubicBezTo>
                  <a:pt x="318" y="1794"/>
                  <a:pt x="318" y="1794"/>
                  <a:pt x="318" y="1794"/>
                </a:cubicBezTo>
                <a:cubicBezTo>
                  <a:pt x="321" y="1792"/>
                  <a:pt x="324" y="1790"/>
                  <a:pt x="327" y="1789"/>
                </a:cubicBezTo>
                <a:cubicBezTo>
                  <a:pt x="327" y="1788"/>
                  <a:pt x="327" y="1788"/>
                  <a:pt x="327" y="1788"/>
                </a:cubicBezTo>
                <a:cubicBezTo>
                  <a:pt x="329" y="1787"/>
                  <a:pt x="332" y="1787"/>
                  <a:pt x="336" y="1787"/>
                </a:cubicBezTo>
                <a:cubicBezTo>
                  <a:pt x="330" y="1789"/>
                  <a:pt x="324" y="1791"/>
                  <a:pt x="318" y="1794"/>
                </a:cubicBezTo>
                <a:close/>
                <a:moveTo>
                  <a:pt x="330" y="1781"/>
                </a:moveTo>
                <a:cubicBezTo>
                  <a:pt x="330" y="1781"/>
                  <a:pt x="330" y="1781"/>
                  <a:pt x="329" y="1781"/>
                </a:cubicBezTo>
                <a:cubicBezTo>
                  <a:pt x="330" y="1777"/>
                  <a:pt x="330" y="1773"/>
                  <a:pt x="331" y="1770"/>
                </a:cubicBezTo>
                <a:cubicBezTo>
                  <a:pt x="331" y="1768"/>
                  <a:pt x="331" y="1767"/>
                  <a:pt x="332" y="1765"/>
                </a:cubicBezTo>
                <a:cubicBezTo>
                  <a:pt x="332" y="1765"/>
                  <a:pt x="332" y="1765"/>
                  <a:pt x="332" y="1765"/>
                </a:cubicBezTo>
                <a:cubicBezTo>
                  <a:pt x="332" y="1765"/>
                  <a:pt x="332" y="1765"/>
                  <a:pt x="333" y="1765"/>
                </a:cubicBezTo>
                <a:cubicBezTo>
                  <a:pt x="335" y="1767"/>
                  <a:pt x="340" y="1769"/>
                  <a:pt x="343" y="1772"/>
                </a:cubicBezTo>
                <a:cubicBezTo>
                  <a:pt x="344" y="1773"/>
                  <a:pt x="345" y="1774"/>
                  <a:pt x="345" y="1775"/>
                </a:cubicBezTo>
                <a:cubicBezTo>
                  <a:pt x="345" y="1777"/>
                  <a:pt x="333" y="1780"/>
                  <a:pt x="330" y="1781"/>
                </a:cubicBezTo>
                <a:close/>
                <a:moveTo>
                  <a:pt x="332" y="1759"/>
                </a:moveTo>
                <a:cubicBezTo>
                  <a:pt x="331" y="1758"/>
                  <a:pt x="330" y="1758"/>
                  <a:pt x="329" y="1757"/>
                </a:cubicBezTo>
                <a:cubicBezTo>
                  <a:pt x="328" y="1756"/>
                  <a:pt x="328" y="1755"/>
                  <a:pt x="328" y="1755"/>
                </a:cubicBezTo>
                <a:cubicBezTo>
                  <a:pt x="330" y="1752"/>
                  <a:pt x="331" y="1750"/>
                  <a:pt x="332" y="1747"/>
                </a:cubicBezTo>
                <a:cubicBezTo>
                  <a:pt x="332" y="1747"/>
                  <a:pt x="332" y="1747"/>
                  <a:pt x="332" y="1747"/>
                </a:cubicBezTo>
                <a:cubicBezTo>
                  <a:pt x="338" y="1750"/>
                  <a:pt x="342" y="1754"/>
                  <a:pt x="346" y="1759"/>
                </a:cubicBezTo>
                <a:cubicBezTo>
                  <a:pt x="349" y="1762"/>
                  <a:pt x="351" y="1766"/>
                  <a:pt x="353" y="1770"/>
                </a:cubicBezTo>
                <a:cubicBezTo>
                  <a:pt x="346" y="1767"/>
                  <a:pt x="338" y="1764"/>
                  <a:pt x="332" y="1759"/>
                </a:cubicBezTo>
                <a:close/>
                <a:moveTo>
                  <a:pt x="348" y="1751"/>
                </a:moveTo>
                <a:cubicBezTo>
                  <a:pt x="344" y="1747"/>
                  <a:pt x="339" y="1744"/>
                  <a:pt x="335" y="1741"/>
                </a:cubicBezTo>
                <a:cubicBezTo>
                  <a:pt x="334" y="1741"/>
                  <a:pt x="334" y="1741"/>
                  <a:pt x="334" y="1741"/>
                </a:cubicBezTo>
                <a:cubicBezTo>
                  <a:pt x="334" y="1738"/>
                  <a:pt x="334" y="1734"/>
                  <a:pt x="333" y="1731"/>
                </a:cubicBezTo>
                <a:cubicBezTo>
                  <a:pt x="330" y="1725"/>
                  <a:pt x="326" y="1721"/>
                  <a:pt x="320" y="1719"/>
                </a:cubicBezTo>
                <a:cubicBezTo>
                  <a:pt x="319" y="1718"/>
                  <a:pt x="319" y="1717"/>
                  <a:pt x="319" y="1716"/>
                </a:cubicBezTo>
                <a:cubicBezTo>
                  <a:pt x="319" y="1708"/>
                  <a:pt x="316" y="1703"/>
                  <a:pt x="312" y="1699"/>
                </a:cubicBezTo>
                <a:cubicBezTo>
                  <a:pt x="364" y="1709"/>
                  <a:pt x="364" y="1709"/>
                  <a:pt x="364" y="1709"/>
                </a:cubicBezTo>
                <a:cubicBezTo>
                  <a:pt x="362" y="1729"/>
                  <a:pt x="360" y="1748"/>
                  <a:pt x="359" y="1768"/>
                </a:cubicBezTo>
                <a:cubicBezTo>
                  <a:pt x="355" y="1763"/>
                  <a:pt x="352" y="1756"/>
                  <a:pt x="348" y="1751"/>
                </a:cubicBezTo>
                <a:close/>
                <a:moveTo>
                  <a:pt x="357" y="2011"/>
                </a:moveTo>
                <a:cubicBezTo>
                  <a:pt x="361" y="2010"/>
                  <a:pt x="365" y="2011"/>
                  <a:pt x="368" y="2012"/>
                </a:cubicBezTo>
                <a:cubicBezTo>
                  <a:pt x="369" y="2014"/>
                  <a:pt x="369" y="2015"/>
                  <a:pt x="369" y="2017"/>
                </a:cubicBezTo>
                <a:cubicBezTo>
                  <a:pt x="365" y="2015"/>
                  <a:pt x="361" y="2015"/>
                  <a:pt x="357" y="2015"/>
                </a:cubicBezTo>
                <a:cubicBezTo>
                  <a:pt x="344" y="2017"/>
                  <a:pt x="335" y="2030"/>
                  <a:pt x="337" y="2044"/>
                </a:cubicBezTo>
                <a:cubicBezTo>
                  <a:pt x="338" y="2058"/>
                  <a:pt x="351" y="2067"/>
                  <a:pt x="364" y="2066"/>
                </a:cubicBezTo>
                <a:cubicBezTo>
                  <a:pt x="369" y="2065"/>
                  <a:pt x="373" y="2063"/>
                  <a:pt x="377" y="2060"/>
                </a:cubicBezTo>
                <a:cubicBezTo>
                  <a:pt x="380" y="2077"/>
                  <a:pt x="384" y="2095"/>
                  <a:pt x="388" y="2112"/>
                </a:cubicBezTo>
                <a:cubicBezTo>
                  <a:pt x="382" y="2111"/>
                  <a:pt x="376" y="2104"/>
                  <a:pt x="370" y="2102"/>
                </a:cubicBezTo>
                <a:cubicBezTo>
                  <a:pt x="366" y="2100"/>
                  <a:pt x="362" y="2099"/>
                  <a:pt x="357" y="2099"/>
                </a:cubicBezTo>
                <a:cubicBezTo>
                  <a:pt x="357" y="2099"/>
                  <a:pt x="357" y="2099"/>
                  <a:pt x="357" y="2099"/>
                </a:cubicBezTo>
                <a:cubicBezTo>
                  <a:pt x="356" y="2097"/>
                  <a:pt x="354" y="2094"/>
                  <a:pt x="352" y="2092"/>
                </a:cubicBezTo>
                <a:cubicBezTo>
                  <a:pt x="349" y="2089"/>
                  <a:pt x="344" y="2087"/>
                  <a:pt x="340" y="2088"/>
                </a:cubicBezTo>
                <a:cubicBezTo>
                  <a:pt x="338" y="2088"/>
                  <a:pt x="338" y="2087"/>
                  <a:pt x="337" y="2086"/>
                </a:cubicBezTo>
                <a:cubicBezTo>
                  <a:pt x="336" y="2083"/>
                  <a:pt x="334" y="2081"/>
                  <a:pt x="333" y="2079"/>
                </a:cubicBezTo>
                <a:cubicBezTo>
                  <a:pt x="340" y="2082"/>
                  <a:pt x="347" y="2083"/>
                  <a:pt x="355" y="2083"/>
                </a:cubicBezTo>
                <a:cubicBezTo>
                  <a:pt x="355" y="2084"/>
                  <a:pt x="355" y="2084"/>
                  <a:pt x="355" y="2084"/>
                </a:cubicBezTo>
                <a:cubicBezTo>
                  <a:pt x="355" y="2084"/>
                  <a:pt x="356" y="2091"/>
                  <a:pt x="364" y="2090"/>
                </a:cubicBezTo>
                <a:cubicBezTo>
                  <a:pt x="371" y="2089"/>
                  <a:pt x="376" y="2088"/>
                  <a:pt x="376" y="2082"/>
                </a:cubicBezTo>
                <a:cubicBezTo>
                  <a:pt x="377" y="2082"/>
                  <a:pt x="378" y="2082"/>
                  <a:pt x="379" y="2081"/>
                </a:cubicBezTo>
                <a:cubicBezTo>
                  <a:pt x="377" y="2066"/>
                  <a:pt x="377" y="2066"/>
                  <a:pt x="377" y="2066"/>
                </a:cubicBezTo>
                <a:cubicBezTo>
                  <a:pt x="373" y="2068"/>
                  <a:pt x="369" y="2070"/>
                  <a:pt x="365" y="2070"/>
                </a:cubicBezTo>
                <a:cubicBezTo>
                  <a:pt x="364" y="2070"/>
                  <a:pt x="364" y="2070"/>
                  <a:pt x="364" y="2070"/>
                </a:cubicBezTo>
                <a:cubicBezTo>
                  <a:pt x="363" y="2070"/>
                  <a:pt x="363" y="2070"/>
                  <a:pt x="362" y="2070"/>
                </a:cubicBezTo>
                <a:cubicBezTo>
                  <a:pt x="347" y="2071"/>
                  <a:pt x="334" y="2060"/>
                  <a:pt x="332" y="2044"/>
                </a:cubicBezTo>
                <a:cubicBezTo>
                  <a:pt x="330" y="2028"/>
                  <a:pt x="341" y="2013"/>
                  <a:pt x="357" y="2011"/>
                </a:cubicBezTo>
                <a:close/>
                <a:moveTo>
                  <a:pt x="326" y="2179"/>
                </a:moveTo>
                <a:cubicBezTo>
                  <a:pt x="326" y="2179"/>
                  <a:pt x="326" y="2179"/>
                  <a:pt x="327" y="2179"/>
                </a:cubicBezTo>
                <a:cubicBezTo>
                  <a:pt x="329" y="2180"/>
                  <a:pt x="332" y="2181"/>
                  <a:pt x="334" y="2180"/>
                </a:cubicBezTo>
                <a:cubicBezTo>
                  <a:pt x="335" y="2180"/>
                  <a:pt x="335" y="2180"/>
                  <a:pt x="335" y="2180"/>
                </a:cubicBezTo>
                <a:cubicBezTo>
                  <a:pt x="339" y="2180"/>
                  <a:pt x="343" y="2180"/>
                  <a:pt x="346" y="2179"/>
                </a:cubicBezTo>
                <a:cubicBezTo>
                  <a:pt x="348" y="2180"/>
                  <a:pt x="349" y="2180"/>
                  <a:pt x="351" y="2180"/>
                </a:cubicBezTo>
                <a:cubicBezTo>
                  <a:pt x="357" y="2182"/>
                  <a:pt x="362" y="2185"/>
                  <a:pt x="368" y="2187"/>
                </a:cubicBezTo>
                <a:cubicBezTo>
                  <a:pt x="358" y="2190"/>
                  <a:pt x="346" y="2193"/>
                  <a:pt x="335" y="2193"/>
                </a:cubicBezTo>
                <a:cubicBezTo>
                  <a:pt x="333" y="2193"/>
                  <a:pt x="332" y="2193"/>
                  <a:pt x="330" y="2193"/>
                </a:cubicBezTo>
                <a:cubicBezTo>
                  <a:pt x="328" y="2193"/>
                  <a:pt x="327" y="2192"/>
                  <a:pt x="327" y="2191"/>
                </a:cubicBezTo>
                <a:cubicBezTo>
                  <a:pt x="327" y="2187"/>
                  <a:pt x="326" y="2183"/>
                  <a:pt x="325" y="2179"/>
                </a:cubicBezTo>
                <a:cubicBezTo>
                  <a:pt x="326" y="2179"/>
                  <a:pt x="326" y="2179"/>
                  <a:pt x="326" y="2179"/>
                </a:cubicBezTo>
                <a:close/>
                <a:moveTo>
                  <a:pt x="271" y="2385"/>
                </a:moveTo>
                <a:cubicBezTo>
                  <a:pt x="265" y="2375"/>
                  <a:pt x="269" y="2361"/>
                  <a:pt x="280" y="2356"/>
                </a:cubicBezTo>
                <a:cubicBezTo>
                  <a:pt x="291" y="2350"/>
                  <a:pt x="304" y="2354"/>
                  <a:pt x="310" y="2365"/>
                </a:cubicBezTo>
                <a:cubicBezTo>
                  <a:pt x="316" y="2376"/>
                  <a:pt x="311" y="2389"/>
                  <a:pt x="301" y="2395"/>
                </a:cubicBezTo>
                <a:cubicBezTo>
                  <a:pt x="290" y="2400"/>
                  <a:pt x="276" y="2396"/>
                  <a:pt x="271" y="2385"/>
                </a:cubicBezTo>
                <a:close/>
                <a:moveTo>
                  <a:pt x="330" y="2452"/>
                </a:moveTo>
                <a:cubicBezTo>
                  <a:pt x="320" y="2458"/>
                  <a:pt x="306" y="2454"/>
                  <a:pt x="301" y="2443"/>
                </a:cubicBezTo>
                <a:cubicBezTo>
                  <a:pt x="295" y="2432"/>
                  <a:pt x="299" y="2419"/>
                  <a:pt x="310" y="2413"/>
                </a:cubicBezTo>
                <a:cubicBezTo>
                  <a:pt x="321" y="2407"/>
                  <a:pt x="334" y="2412"/>
                  <a:pt x="340" y="2422"/>
                </a:cubicBezTo>
                <a:cubicBezTo>
                  <a:pt x="345" y="2433"/>
                  <a:pt x="341" y="2446"/>
                  <a:pt x="330" y="2452"/>
                </a:cubicBezTo>
                <a:close/>
                <a:moveTo>
                  <a:pt x="326" y="2356"/>
                </a:moveTo>
                <a:cubicBezTo>
                  <a:pt x="321" y="2346"/>
                  <a:pt x="325" y="2332"/>
                  <a:pt x="336" y="2327"/>
                </a:cubicBezTo>
                <a:cubicBezTo>
                  <a:pt x="347" y="2321"/>
                  <a:pt x="360" y="2325"/>
                  <a:pt x="366" y="2336"/>
                </a:cubicBezTo>
                <a:cubicBezTo>
                  <a:pt x="371" y="2347"/>
                  <a:pt x="367" y="2360"/>
                  <a:pt x="356" y="2366"/>
                </a:cubicBezTo>
                <a:cubicBezTo>
                  <a:pt x="345" y="2371"/>
                  <a:pt x="332" y="2367"/>
                  <a:pt x="326" y="2356"/>
                </a:cubicBezTo>
                <a:close/>
                <a:moveTo>
                  <a:pt x="386" y="2423"/>
                </a:moveTo>
                <a:cubicBezTo>
                  <a:pt x="375" y="2429"/>
                  <a:pt x="362" y="2424"/>
                  <a:pt x="356" y="2414"/>
                </a:cubicBezTo>
                <a:cubicBezTo>
                  <a:pt x="351" y="2403"/>
                  <a:pt x="355" y="2390"/>
                  <a:pt x="366" y="2384"/>
                </a:cubicBezTo>
                <a:cubicBezTo>
                  <a:pt x="377" y="2378"/>
                  <a:pt x="390" y="2382"/>
                  <a:pt x="395" y="2393"/>
                </a:cubicBezTo>
                <a:cubicBezTo>
                  <a:pt x="401" y="2404"/>
                  <a:pt x="397" y="2417"/>
                  <a:pt x="386" y="2423"/>
                </a:cubicBezTo>
                <a:close/>
                <a:moveTo>
                  <a:pt x="382" y="2327"/>
                </a:moveTo>
                <a:cubicBezTo>
                  <a:pt x="377" y="2317"/>
                  <a:pt x="381" y="2303"/>
                  <a:pt x="392" y="2298"/>
                </a:cubicBezTo>
                <a:cubicBezTo>
                  <a:pt x="402" y="2292"/>
                  <a:pt x="416" y="2296"/>
                  <a:pt x="421" y="2307"/>
                </a:cubicBezTo>
                <a:cubicBezTo>
                  <a:pt x="427" y="2318"/>
                  <a:pt x="423" y="2331"/>
                  <a:pt x="412" y="2337"/>
                </a:cubicBezTo>
                <a:cubicBezTo>
                  <a:pt x="401" y="2342"/>
                  <a:pt x="388" y="2338"/>
                  <a:pt x="382" y="2327"/>
                </a:cubicBezTo>
                <a:close/>
                <a:moveTo>
                  <a:pt x="421" y="2355"/>
                </a:moveTo>
                <a:cubicBezTo>
                  <a:pt x="432" y="2349"/>
                  <a:pt x="446" y="2353"/>
                  <a:pt x="451" y="2364"/>
                </a:cubicBezTo>
                <a:cubicBezTo>
                  <a:pt x="457" y="2375"/>
                  <a:pt x="453" y="2388"/>
                  <a:pt x="442" y="2394"/>
                </a:cubicBezTo>
                <a:cubicBezTo>
                  <a:pt x="431" y="2400"/>
                  <a:pt x="418" y="2395"/>
                  <a:pt x="412" y="2385"/>
                </a:cubicBezTo>
                <a:cubicBezTo>
                  <a:pt x="406" y="2374"/>
                  <a:pt x="411" y="2361"/>
                  <a:pt x="421" y="2355"/>
                </a:cubicBezTo>
                <a:close/>
                <a:moveTo>
                  <a:pt x="410" y="2510"/>
                </a:moveTo>
                <a:cubicBezTo>
                  <a:pt x="426" y="2531"/>
                  <a:pt x="426" y="2531"/>
                  <a:pt x="426" y="2531"/>
                </a:cubicBezTo>
                <a:cubicBezTo>
                  <a:pt x="393" y="2558"/>
                  <a:pt x="393" y="2558"/>
                  <a:pt x="393" y="2558"/>
                </a:cubicBezTo>
                <a:cubicBezTo>
                  <a:pt x="376" y="2536"/>
                  <a:pt x="376" y="2536"/>
                  <a:pt x="376" y="2536"/>
                </a:cubicBezTo>
                <a:lnTo>
                  <a:pt x="410" y="2510"/>
                </a:lnTo>
                <a:close/>
                <a:moveTo>
                  <a:pt x="330" y="2572"/>
                </a:moveTo>
                <a:cubicBezTo>
                  <a:pt x="364" y="2546"/>
                  <a:pt x="364" y="2546"/>
                  <a:pt x="364" y="2546"/>
                </a:cubicBezTo>
                <a:cubicBezTo>
                  <a:pt x="380" y="2567"/>
                  <a:pt x="380" y="2567"/>
                  <a:pt x="380" y="2567"/>
                </a:cubicBezTo>
                <a:cubicBezTo>
                  <a:pt x="346" y="2593"/>
                  <a:pt x="346" y="2593"/>
                  <a:pt x="346" y="2593"/>
                </a:cubicBezTo>
                <a:lnTo>
                  <a:pt x="330" y="2572"/>
                </a:lnTo>
                <a:close/>
                <a:moveTo>
                  <a:pt x="376" y="2633"/>
                </a:moveTo>
                <a:cubicBezTo>
                  <a:pt x="360" y="2612"/>
                  <a:pt x="360" y="2612"/>
                  <a:pt x="360" y="2612"/>
                </a:cubicBezTo>
                <a:cubicBezTo>
                  <a:pt x="394" y="2586"/>
                  <a:pt x="394" y="2586"/>
                  <a:pt x="394" y="2586"/>
                </a:cubicBezTo>
                <a:cubicBezTo>
                  <a:pt x="410" y="2607"/>
                  <a:pt x="410" y="2607"/>
                  <a:pt x="410" y="2607"/>
                </a:cubicBezTo>
                <a:lnTo>
                  <a:pt x="376" y="2633"/>
                </a:lnTo>
                <a:close/>
                <a:moveTo>
                  <a:pt x="390" y="2651"/>
                </a:moveTo>
                <a:cubicBezTo>
                  <a:pt x="424" y="2625"/>
                  <a:pt x="424" y="2625"/>
                  <a:pt x="424" y="2625"/>
                </a:cubicBezTo>
                <a:cubicBezTo>
                  <a:pt x="440" y="2646"/>
                  <a:pt x="440" y="2646"/>
                  <a:pt x="440" y="2646"/>
                </a:cubicBezTo>
                <a:cubicBezTo>
                  <a:pt x="406" y="2672"/>
                  <a:pt x="406" y="2672"/>
                  <a:pt x="406" y="2672"/>
                </a:cubicBezTo>
                <a:lnTo>
                  <a:pt x="390" y="2651"/>
                </a:lnTo>
                <a:close/>
                <a:moveTo>
                  <a:pt x="437" y="2712"/>
                </a:moveTo>
                <a:cubicBezTo>
                  <a:pt x="421" y="2691"/>
                  <a:pt x="421" y="2691"/>
                  <a:pt x="421" y="2691"/>
                </a:cubicBezTo>
                <a:cubicBezTo>
                  <a:pt x="455" y="2665"/>
                  <a:pt x="455" y="2665"/>
                  <a:pt x="455" y="2665"/>
                </a:cubicBezTo>
                <a:cubicBezTo>
                  <a:pt x="471" y="2686"/>
                  <a:pt x="471" y="2686"/>
                  <a:pt x="471" y="2686"/>
                </a:cubicBezTo>
                <a:lnTo>
                  <a:pt x="437" y="2712"/>
                </a:lnTo>
                <a:close/>
                <a:moveTo>
                  <a:pt x="484" y="2676"/>
                </a:moveTo>
                <a:cubicBezTo>
                  <a:pt x="467" y="2655"/>
                  <a:pt x="467" y="2655"/>
                  <a:pt x="467" y="2655"/>
                </a:cubicBezTo>
                <a:cubicBezTo>
                  <a:pt x="501" y="2629"/>
                  <a:pt x="501" y="2629"/>
                  <a:pt x="501" y="2629"/>
                </a:cubicBezTo>
                <a:cubicBezTo>
                  <a:pt x="517" y="2650"/>
                  <a:pt x="517" y="2650"/>
                  <a:pt x="517" y="2650"/>
                </a:cubicBezTo>
                <a:lnTo>
                  <a:pt x="484" y="2676"/>
                </a:lnTo>
                <a:close/>
                <a:moveTo>
                  <a:pt x="530" y="2640"/>
                </a:moveTo>
                <a:cubicBezTo>
                  <a:pt x="514" y="2619"/>
                  <a:pt x="514" y="2619"/>
                  <a:pt x="514" y="2619"/>
                </a:cubicBezTo>
                <a:cubicBezTo>
                  <a:pt x="548" y="2593"/>
                  <a:pt x="548" y="2593"/>
                  <a:pt x="548" y="2593"/>
                </a:cubicBezTo>
                <a:cubicBezTo>
                  <a:pt x="564" y="2614"/>
                  <a:pt x="564" y="2614"/>
                  <a:pt x="564" y="2614"/>
                </a:cubicBezTo>
                <a:lnTo>
                  <a:pt x="530" y="2640"/>
                </a:lnTo>
                <a:close/>
                <a:moveTo>
                  <a:pt x="599" y="2799"/>
                </a:moveTo>
                <a:cubicBezTo>
                  <a:pt x="578" y="2820"/>
                  <a:pt x="578" y="2820"/>
                  <a:pt x="578" y="2820"/>
                </a:cubicBezTo>
                <a:cubicBezTo>
                  <a:pt x="552" y="2795"/>
                  <a:pt x="552" y="2795"/>
                  <a:pt x="552" y="2795"/>
                </a:cubicBezTo>
                <a:cubicBezTo>
                  <a:pt x="573" y="2773"/>
                  <a:pt x="573" y="2773"/>
                  <a:pt x="573" y="2773"/>
                </a:cubicBezTo>
                <a:lnTo>
                  <a:pt x="599" y="2799"/>
                </a:lnTo>
                <a:close/>
                <a:moveTo>
                  <a:pt x="439" y="2912"/>
                </a:moveTo>
                <a:cubicBezTo>
                  <a:pt x="460" y="2890"/>
                  <a:pt x="460" y="2890"/>
                  <a:pt x="460" y="2890"/>
                </a:cubicBezTo>
                <a:cubicBezTo>
                  <a:pt x="486" y="2916"/>
                  <a:pt x="486" y="2916"/>
                  <a:pt x="486" y="2916"/>
                </a:cubicBezTo>
                <a:cubicBezTo>
                  <a:pt x="465" y="2937"/>
                  <a:pt x="465" y="2937"/>
                  <a:pt x="465" y="2937"/>
                </a:cubicBezTo>
                <a:lnTo>
                  <a:pt x="439" y="2912"/>
                </a:lnTo>
                <a:close/>
                <a:moveTo>
                  <a:pt x="448" y="2955"/>
                </a:moveTo>
                <a:cubicBezTo>
                  <a:pt x="427" y="2977"/>
                  <a:pt x="427" y="2977"/>
                  <a:pt x="427" y="2977"/>
                </a:cubicBezTo>
                <a:cubicBezTo>
                  <a:pt x="401" y="2951"/>
                  <a:pt x="401" y="2951"/>
                  <a:pt x="401" y="2951"/>
                </a:cubicBezTo>
                <a:cubicBezTo>
                  <a:pt x="422" y="2929"/>
                  <a:pt x="422" y="2929"/>
                  <a:pt x="422" y="2929"/>
                </a:cubicBezTo>
                <a:lnTo>
                  <a:pt x="448" y="2955"/>
                </a:lnTo>
                <a:close/>
                <a:moveTo>
                  <a:pt x="476" y="2873"/>
                </a:moveTo>
                <a:cubicBezTo>
                  <a:pt x="497" y="2851"/>
                  <a:pt x="497" y="2851"/>
                  <a:pt x="497" y="2851"/>
                </a:cubicBezTo>
                <a:cubicBezTo>
                  <a:pt x="524" y="2877"/>
                  <a:pt x="524" y="2877"/>
                  <a:pt x="524" y="2877"/>
                </a:cubicBezTo>
                <a:cubicBezTo>
                  <a:pt x="503" y="2898"/>
                  <a:pt x="503" y="2898"/>
                  <a:pt x="503" y="2898"/>
                </a:cubicBezTo>
                <a:lnTo>
                  <a:pt x="476" y="2873"/>
                </a:lnTo>
                <a:close/>
                <a:moveTo>
                  <a:pt x="514" y="2834"/>
                </a:moveTo>
                <a:cubicBezTo>
                  <a:pt x="535" y="2812"/>
                  <a:pt x="535" y="2812"/>
                  <a:pt x="535" y="2812"/>
                </a:cubicBezTo>
                <a:cubicBezTo>
                  <a:pt x="561" y="2838"/>
                  <a:pt x="561" y="2838"/>
                  <a:pt x="561" y="2838"/>
                </a:cubicBezTo>
                <a:cubicBezTo>
                  <a:pt x="541" y="2859"/>
                  <a:pt x="541" y="2859"/>
                  <a:pt x="541" y="2859"/>
                </a:cubicBezTo>
                <a:lnTo>
                  <a:pt x="514" y="2834"/>
                </a:lnTo>
                <a:close/>
                <a:moveTo>
                  <a:pt x="542" y="2743"/>
                </a:moveTo>
                <a:cubicBezTo>
                  <a:pt x="568" y="2769"/>
                  <a:pt x="568" y="2769"/>
                  <a:pt x="568" y="2769"/>
                </a:cubicBezTo>
                <a:cubicBezTo>
                  <a:pt x="547" y="2790"/>
                  <a:pt x="547" y="2790"/>
                  <a:pt x="547" y="2790"/>
                </a:cubicBezTo>
                <a:cubicBezTo>
                  <a:pt x="521" y="2765"/>
                  <a:pt x="521" y="2765"/>
                  <a:pt x="521" y="2765"/>
                </a:cubicBezTo>
                <a:lnTo>
                  <a:pt x="542" y="2743"/>
                </a:lnTo>
                <a:close/>
                <a:moveTo>
                  <a:pt x="504" y="2782"/>
                </a:moveTo>
                <a:cubicBezTo>
                  <a:pt x="530" y="2808"/>
                  <a:pt x="530" y="2808"/>
                  <a:pt x="530" y="2808"/>
                </a:cubicBezTo>
                <a:cubicBezTo>
                  <a:pt x="510" y="2829"/>
                  <a:pt x="510" y="2829"/>
                  <a:pt x="510" y="2829"/>
                </a:cubicBezTo>
                <a:cubicBezTo>
                  <a:pt x="483" y="2804"/>
                  <a:pt x="483" y="2804"/>
                  <a:pt x="483" y="2804"/>
                </a:cubicBezTo>
                <a:lnTo>
                  <a:pt x="504" y="2782"/>
                </a:lnTo>
                <a:close/>
                <a:moveTo>
                  <a:pt x="466" y="2821"/>
                </a:moveTo>
                <a:cubicBezTo>
                  <a:pt x="493" y="2847"/>
                  <a:pt x="493" y="2847"/>
                  <a:pt x="493" y="2847"/>
                </a:cubicBezTo>
                <a:cubicBezTo>
                  <a:pt x="472" y="2868"/>
                  <a:pt x="472" y="2868"/>
                  <a:pt x="472" y="2868"/>
                </a:cubicBezTo>
                <a:cubicBezTo>
                  <a:pt x="445" y="2843"/>
                  <a:pt x="445" y="2843"/>
                  <a:pt x="445" y="2843"/>
                </a:cubicBezTo>
                <a:lnTo>
                  <a:pt x="466" y="2821"/>
                </a:lnTo>
                <a:close/>
                <a:moveTo>
                  <a:pt x="428" y="2860"/>
                </a:moveTo>
                <a:cubicBezTo>
                  <a:pt x="455" y="2886"/>
                  <a:pt x="455" y="2886"/>
                  <a:pt x="455" y="2886"/>
                </a:cubicBezTo>
                <a:cubicBezTo>
                  <a:pt x="434" y="2907"/>
                  <a:pt x="434" y="2907"/>
                  <a:pt x="434" y="2907"/>
                </a:cubicBezTo>
                <a:cubicBezTo>
                  <a:pt x="408" y="2882"/>
                  <a:pt x="408" y="2882"/>
                  <a:pt x="408" y="2882"/>
                </a:cubicBezTo>
                <a:lnTo>
                  <a:pt x="428" y="2860"/>
                </a:lnTo>
                <a:close/>
                <a:moveTo>
                  <a:pt x="391" y="2899"/>
                </a:moveTo>
                <a:cubicBezTo>
                  <a:pt x="417" y="2925"/>
                  <a:pt x="417" y="2925"/>
                  <a:pt x="417" y="2925"/>
                </a:cubicBezTo>
                <a:cubicBezTo>
                  <a:pt x="396" y="2947"/>
                  <a:pt x="396" y="2947"/>
                  <a:pt x="396" y="2947"/>
                </a:cubicBezTo>
                <a:cubicBezTo>
                  <a:pt x="370" y="2921"/>
                  <a:pt x="370" y="2921"/>
                  <a:pt x="370" y="2921"/>
                </a:cubicBezTo>
                <a:lnTo>
                  <a:pt x="391" y="2899"/>
                </a:lnTo>
                <a:close/>
                <a:moveTo>
                  <a:pt x="332" y="2960"/>
                </a:moveTo>
                <a:cubicBezTo>
                  <a:pt x="353" y="2939"/>
                  <a:pt x="353" y="2939"/>
                  <a:pt x="353" y="2939"/>
                </a:cubicBezTo>
                <a:cubicBezTo>
                  <a:pt x="379" y="2964"/>
                  <a:pt x="379" y="2964"/>
                  <a:pt x="379" y="2964"/>
                </a:cubicBezTo>
                <a:cubicBezTo>
                  <a:pt x="358" y="2986"/>
                  <a:pt x="358" y="2986"/>
                  <a:pt x="358" y="2986"/>
                </a:cubicBezTo>
                <a:lnTo>
                  <a:pt x="332" y="2960"/>
                </a:lnTo>
                <a:close/>
                <a:moveTo>
                  <a:pt x="363" y="2990"/>
                </a:moveTo>
                <a:cubicBezTo>
                  <a:pt x="384" y="2969"/>
                  <a:pt x="384" y="2969"/>
                  <a:pt x="384" y="2969"/>
                </a:cubicBezTo>
                <a:cubicBezTo>
                  <a:pt x="410" y="2994"/>
                  <a:pt x="410" y="2994"/>
                  <a:pt x="410" y="2994"/>
                </a:cubicBezTo>
                <a:cubicBezTo>
                  <a:pt x="389" y="3016"/>
                  <a:pt x="389" y="3016"/>
                  <a:pt x="389" y="3016"/>
                </a:cubicBezTo>
                <a:lnTo>
                  <a:pt x="363" y="2990"/>
                </a:lnTo>
                <a:close/>
                <a:moveTo>
                  <a:pt x="420" y="3046"/>
                </a:moveTo>
                <a:cubicBezTo>
                  <a:pt x="394" y="3020"/>
                  <a:pt x="394" y="3020"/>
                  <a:pt x="394" y="3020"/>
                </a:cubicBezTo>
                <a:cubicBezTo>
                  <a:pt x="415" y="2999"/>
                  <a:pt x="415" y="2999"/>
                  <a:pt x="415" y="2999"/>
                </a:cubicBezTo>
                <a:cubicBezTo>
                  <a:pt x="441" y="3024"/>
                  <a:pt x="441" y="3024"/>
                  <a:pt x="441" y="3024"/>
                </a:cubicBezTo>
                <a:lnTo>
                  <a:pt x="420" y="3046"/>
                </a:lnTo>
                <a:close/>
                <a:moveTo>
                  <a:pt x="458" y="3007"/>
                </a:moveTo>
                <a:cubicBezTo>
                  <a:pt x="432" y="2981"/>
                  <a:pt x="432" y="2981"/>
                  <a:pt x="432" y="2981"/>
                </a:cubicBezTo>
                <a:cubicBezTo>
                  <a:pt x="453" y="2960"/>
                  <a:pt x="453" y="2960"/>
                  <a:pt x="453" y="2960"/>
                </a:cubicBezTo>
                <a:cubicBezTo>
                  <a:pt x="479" y="2985"/>
                  <a:pt x="479" y="2985"/>
                  <a:pt x="479" y="2985"/>
                </a:cubicBezTo>
                <a:lnTo>
                  <a:pt x="458" y="3007"/>
                </a:lnTo>
                <a:close/>
                <a:moveTo>
                  <a:pt x="496" y="2968"/>
                </a:moveTo>
                <a:cubicBezTo>
                  <a:pt x="470" y="2942"/>
                  <a:pt x="470" y="2942"/>
                  <a:pt x="470" y="2942"/>
                </a:cubicBezTo>
                <a:cubicBezTo>
                  <a:pt x="491" y="2920"/>
                  <a:pt x="491" y="2920"/>
                  <a:pt x="491" y="2920"/>
                </a:cubicBezTo>
                <a:cubicBezTo>
                  <a:pt x="517" y="2946"/>
                  <a:pt x="517" y="2946"/>
                  <a:pt x="517" y="2946"/>
                </a:cubicBezTo>
                <a:lnTo>
                  <a:pt x="496" y="2968"/>
                </a:lnTo>
                <a:close/>
                <a:moveTo>
                  <a:pt x="534" y="2928"/>
                </a:moveTo>
                <a:cubicBezTo>
                  <a:pt x="507" y="2903"/>
                  <a:pt x="507" y="2903"/>
                  <a:pt x="507" y="2903"/>
                </a:cubicBezTo>
                <a:cubicBezTo>
                  <a:pt x="528" y="2881"/>
                  <a:pt x="528" y="2881"/>
                  <a:pt x="528" y="2881"/>
                </a:cubicBezTo>
                <a:cubicBezTo>
                  <a:pt x="555" y="2907"/>
                  <a:pt x="555" y="2907"/>
                  <a:pt x="555" y="2907"/>
                </a:cubicBezTo>
                <a:lnTo>
                  <a:pt x="534" y="2928"/>
                </a:lnTo>
                <a:close/>
                <a:moveTo>
                  <a:pt x="572" y="2889"/>
                </a:moveTo>
                <a:cubicBezTo>
                  <a:pt x="545" y="2864"/>
                  <a:pt x="545" y="2864"/>
                  <a:pt x="545" y="2864"/>
                </a:cubicBezTo>
                <a:cubicBezTo>
                  <a:pt x="566" y="2842"/>
                  <a:pt x="566" y="2842"/>
                  <a:pt x="566" y="2842"/>
                </a:cubicBezTo>
                <a:cubicBezTo>
                  <a:pt x="593" y="2868"/>
                  <a:pt x="593" y="2868"/>
                  <a:pt x="593" y="2868"/>
                </a:cubicBezTo>
                <a:lnTo>
                  <a:pt x="572" y="2889"/>
                </a:lnTo>
                <a:close/>
                <a:moveTo>
                  <a:pt x="609" y="2850"/>
                </a:moveTo>
                <a:cubicBezTo>
                  <a:pt x="583" y="2825"/>
                  <a:pt x="583" y="2825"/>
                  <a:pt x="583" y="2825"/>
                </a:cubicBezTo>
                <a:cubicBezTo>
                  <a:pt x="604" y="2803"/>
                  <a:pt x="604" y="2803"/>
                  <a:pt x="604" y="2803"/>
                </a:cubicBezTo>
                <a:cubicBezTo>
                  <a:pt x="630" y="2829"/>
                  <a:pt x="630" y="2829"/>
                  <a:pt x="630" y="2829"/>
                </a:cubicBezTo>
                <a:lnTo>
                  <a:pt x="609" y="2850"/>
                </a:lnTo>
                <a:close/>
                <a:moveTo>
                  <a:pt x="937" y="2825"/>
                </a:moveTo>
                <a:cubicBezTo>
                  <a:pt x="934" y="2830"/>
                  <a:pt x="928" y="2832"/>
                  <a:pt x="923" y="2829"/>
                </a:cubicBezTo>
                <a:cubicBezTo>
                  <a:pt x="918" y="2827"/>
                  <a:pt x="916" y="2821"/>
                  <a:pt x="919" y="2816"/>
                </a:cubicBezTo>
                <a:cubicBezTo>
                  <a:pt x="921" y="2811"/>
                  <a:pt x="927" y="2809"/>
                  <a:pt x="932" y="2812"/>
                </a:cubicBezTo>
                <a:cubicBezTo>
                  <a:pt x="937" y="2814"/>
                  <a:pt x="939" y="2820"/>
                  <a:pt x="937" y="2825"/>
                </a:cubicBezTo>
                <a:close/>
                <a:moveTo>
                  <a:pt x="913" y="2866"/>
                </a:moveTo>
                <a:cubicBezTo>
                  <a:pt x="958" y="2887"/>
                  <a:pt x="958" y="2887"/>
                  <a:pt x="958" y="2887"/>
                </a:cubicBezTo>
                <a:cubicBezTo>
                  <a:pt x="940" y="2924"/>
                  <a:pt x="940" y="2924"/>
                  <a:pt x="940" y="2924"/>
                </a:cubicBezTo>
                <a:cubicBezTo>
                  <a:pt x="916" y="2909"/>
                  <a:pt x="906" y="2881"/>
                  <a:pt x="913" y="2866"/>
                </a:cubicBezTo>
                <a:close/>
                <a:moveTo>
                  <a:pt x="1017" y="2916"/>
                </a:moveTo>
                <a:cubicBezTo>
                  <a:pt x="1017" y="2916"/>
                  <a:pt x="1017" y="2916"/>
                  <a:pt x="1017" y="2917"/>
                </a:cubicBezTo>
                <a:cubicBezTo>
                  <a:pt x="1010" y="2932"/>
                  <a:pt x="980" y="2941"/>
                  <a:pt x="952" y="2930"/>
                </a:cubicBezTo>
                <a:cubicBezTo>
                  <a:pt x="969" y="2893"/>
                  <a:pt x="969" y="2893"/>
                  <a:pt x="969" y="2893"/>
                </a:cubicBezTo>
                <a:lnTo>
                  <a:pt x="1017" y="2916"/>
                </a:lnTo>
                <a:close/>
                <a:moveTo>
                  <a:pt x="1052" y="2880"/>
                </a:moveTo>
                <a:cubicBezTo>
                  <a:pt x="1050" y="2885"/>
                  <a:pt x="1044" y="2887"/>
                  <a:pt x="1039" y="2885"/>
                </a:cubicBezTo>
                <a:cubicBezTo>
                  <a:pt x="1034" y="2882"/>
                  <a:pt x="1032" y="2877"/>
                  <a:pt x="1035" y="2872"/>
                </a:cubicBezTo>
                <a:cubicBezTo>
                  <a:pt x="1037" y="2867"/>
                  <a:pt x="1043" y="2865"/>
                  <a:pt x="1048" y="2867"/>
                </a:cubicBezTo>
                <a:cubicBezTo>
                  <a:pt x="1053" y="2869"/>
                  <a:pt x="1055" y="2875"/>
                  <a:pt x="1052" y="2880"/>
                </a:cubicBezTo>
                <a:close/>
                <a:moveTo>
                  <a:pt x="1148" y="3116"/>
                </a:moveTo>
                <a:cubicBezTo>
                  <a:pt x="1166" y="3119"/>
                  <a:pt x="1166" y="3119"/>
                  <a:pt x="1166" y="3119"/>
                </a:cubicBezTo>
                <a:cubicBezTo>
                  <a:pt x="1160" y="3161"/>
                  <a:pt x="1160" y="3161"/>
                  <a:pt x="1160" y="3161"/>
                </a:cubicBezTo>
                <a:cubicBezTo>
                  <a:pt x="1142" y="3158"/>
                  <a:pt x="1142" y="3158"/>
                  <a:pt x="1142" y="3158"/>
                </a:cubicBezTo>
                <a:lnTo>
                  <a:pt x="1148" y="3116"/>
                </a:lnTo>
                <a:close/>
                <a:moveTo>
                  <a:pt x="1139" y="3174"/>
                </a:moveTo>
                <a:cubicBezTo>
                  <a:pt x="1157" y="3177"/>
                  <a:pt x="1157" y="3177"/>
                  <a:pt x="1157" y="3177"/>
                </a:cubicBezTo>
                <a:cubicBezTo>
                  <a:pt x="1151" y="3219"/>
                  <a:pt x="1151" y="3219"/>
                  <a:pt x="1151" y="3219"/>
                </a:cubicBezTo>
                <a:cubicBezTo>
                  <a:pt x="1133" y="3217"/>
                  <a:pt x="1133" y="3217"/>
                  <a:pt x="1133" y="3217"/>
                </a:cubicBezTo>
                <a:lnTo>
                  <a:pt x="1139" y="3174"/>
                </a:lnTo>
                <a:close/>
                <a:moveTo>
                  <a:pt x="1131" y="3233"/>
                </a:moveTo>
                <a:cubicBezTo>
                  <a:pt x="1149" y="3235"/>
                  <a:pt x="1149" y="3235"/>
                  <a:pt x="1149" y="3235"/>
                </a:cubicBezTo>
                <a:cubicBezTo>
                  <a:pt x="1142" y="3277"/>
                  <a:pt x="1142" y="3277"/>
                  <a:pt x="1142" y="3277"/>
                </a:cubicBezTo>
                <a:cubicBezTo>
                  <a:pt x="1124" y="3275"/>
                  <a:pt x="1124" y="3275"/>
                  <a:pt x="1124" y="3275"/>
                </a:cubicBezTo>
                <a:lnTo>
                  <a:pt x="1131" y="3233"/>
                </a:lnTo>
                <a:close/>
                <a:moveTo>
                  <a:pt x="1122" y="3291"/>
                </a:moveTo>
                <a:cubicBezTo>
                  <a:pt x="1140" y="3293"/>
                  <a:pt x="1140" y="3293"/>
                  <a:pt x="1140" y="3293"/>
                </a:cubicBezTo>
                <a:cubicBezTo>
                  <a:pt x="1134" y="3336"/>
                  <a:pt x="1134" y="3336"/>
                  <a:pt x="1134" y="3336"/>
                </a:cubicBezTo>
                <a:cubicBezTo>
                  <a:pt x="1116" y="3333"/>
                  <a:pt x="1116" y="3333"/>
                  <a:pt x="1116" y="3333"/>
                </a:cubicBezTo>
                <a:lnTo>
                  <a:pt x="1122" y="3291"/>
                </a:lnTo>
                <a:close/>
                <a:moveTo>
                  <a:pt x="1107" y="3391"/>
                </a:moveTo>
                <a:cubicBezTo>
                  <a:pt x="1113" y="3349"/>
                  <a:pt x="1113" y="3349"/>
                  <a:pt x="1113" y="3349"/>
                </a:cubicBezTo>
                <a:cubicBezTo>
                  <a:pt x="1131" y="3352"/>
                  <a:pt x="1131" y="3352"/>
                  <a:pt x="1131" y="3352"/>
                </a:cubicBezTo>
                <a:cubicBezTo>
                  <a:pt x="1125" y="3394"/>
                  <a:pt x="1125" y="3394"/>
                  <a:pt x="1125" y="3394"/>
                </a:cubicBezTo>
                <a:lnTo>
                  <a:pt x="1107" y="3391"/>
                </a:lnTo>
                <a:close/>
                <a:moveTo>
                  <a:pt x="1148" y="3467"/>
                </a:moveTo>
                <a:cubicBezTo>
                  <a:pt x="1130" y="3464"/>
                  <a:pt x="1130" y="3464"/>
                  <a:pt x="1130" y="3464"/>
                </a:cubicBezTo>
                <a:cubicBezTo>
                  <a:pt x="1137" y="3422"/>
                  <a:pt x="1137" y="3422"/>
                  <a:pt x="1137" y="3422"/>
                </a:cubicBezTo>
                <a:cubicBezTo>
                  <a:pt x="1155" y="3425"/>
                  <a:pt x="1155" y="3425"/>
                  <a:pt x="1155" y="3425"/>
                </a:cubicBezTo>
                <a:lnTo>
                  <a:pt x="1148" y="3467"/>
                </a:lnTo>
                <a:close/>
                <a:moveTo>
                  <a:pt x="1141" y="3396"/>
                </a:moveTo>
                <a:cubicBezTo>
                  <a:pt x="1147" y="3354"/>
                  <a:pt x="1147" y="3354"/>
                  <a:pt x="1147" y="3354"/>
                </a:cubicBezTo>
                <a:cubicBezTo>
                  <a:pt x="1165" y="3357"/>
                  <a:pt x="1165" y="3357"/>
                  <a:pt x="1165" y="3357"/>
                </a:cubicBezTo>
                <a:cubicBezTo>
                  <a:pt x="1159" y="3399"/>
                  <a:pt x="1159" y="3399"/>
                  <a:pt x="1159" y="3399"/>
                </a:cubicBezTo>
                <a:lnTo>
                  <a:pt x="1141" y="3396"/>
                </a:lnTo>
                <a:close/>
                <a:moveTo>
                  <a:pt x="1182" y="3472"/>
                </a:moveTo>
                <a:cubicBezTo>
                  <a:pt x="1164" y="3470"/>
                  <a:pt x="1164" y="3470"/>
                  <a:pt x="1164" y="3470"/>
                </a:cubicBezTo>
                <a:cubicBezTo>
                  <a:pt x="1171" y="3427"/>
                  <a:pt x="1171" y="3427"/>
                  <a:pt x="1171" y="3427"/>
                </a:cubicBezTo>
                <a:cubicBezTo>
                  <a:pt x="1189" y="3430"/>
                  <a:pt x="1189" y="3430"/>
                  <a:pt x="1189" y="3430"/>
                </a:cubicBezTo>
                <a:lnTo>
                  <a:pt x="1182" y="3472"/>
                </a:lnTo>
                <a:close/>
                <a:moveTo>
                  <a:pt x="1192" y="3404"/>
                </a:moveTo>
                <a:cubicBezTo>
                  <a:pt x="1174" y="3401"/>
                  <a:pt x="1174" y="3401"/>
                  <a:pt x="1174" y="3401"/>
                </a:cubicBezTo>
                <a:cubicBezTo>
                  <a:pt x="1181" y="3359"/>
                  <a:pt x="1181" y="3359"/>
                  <a:pt x="1181" y="3359"/>
                </a:cubicBezTo>
                <a:cubicBezTo>
                  <a:pt x="1199" y="3362"/>
                  <a:pt x="1199" y="3362"/>
                  <a:pt x="1199" y="3362"/>
                </a:cubicBezTo>
                <a:lnTo>
                  <a:pt x="1192" y="3404"/>
                </a:lnTo>
                <a:close/>
                <a:moveTo>
                  <a:pt x="1201" y="3346"/>
                </a:moveTo>
                <a:cubicBezTo>
                  <a:pt x="1183" y="3343"/>
                  <a:pt x="1183" y="3343"/>
                  <a:pt x="1183" y="3343"/>
                </a:cubicBezTo>
                <a:cubicBezTo>
                  <a:pt x="1189" y="3301"/>
                  <a:pt x="1189" y="3301"/>
                  <a:pt x="1189" y="3301"/>
                </a:cubicBezTo>
                <a:cubicBezTo>
                  <a:pt x="1207" y="3303"/>
                  <a:pt x="1207" y="3303"/>
                  <a:pt x="1207" y="3303"/>
                </a:cubicBezTo>
                <a:lnTo>
                  <a:pt x="1201" y="3346"/>
                </a:lnTo>
                <a:close/>
                <a:moveTo>
                  <a:pt x="1226" y="3409"/>
                </a:moveTo>
                <a:cubicBezTo>
                  <a:pt x="1208" y="3406"/>
                  <a:pt x="1208" y="3406"/>
                  <a:pt x="1208" y="3406"/>
                </a:cubicBezTo>
                <a:cubicBezTo>
                  <a:pt x="1214" y="3364"/>
                  <a:pt x="1214" y="3364"/>
                  <a:pt x="1214" y="3364"/>
                </a:cubicBezTo>
                <a:cubicBezTo>
                  <a:pt x="1232" y="3367"/>
                  <a:pt x="1232" y="3367"/>
                  <a:pt x="1232" y="3367"/>
                </a:cubicBezTo>
                <a:lnTo>
                  <a:pt x="1226" y="3409"/>
                </a:lnTo>
                <a:close/>
                <a:moveTo>
                  <a:pt x="1235" y="3351"/>
                </a:moveTo>
                <a:cubicBezTo>
                  <a:pt x="1217" y="3348"/>
                  <a:pt x="1217" y="3348"/>
                  <a:pt x="1217" y="3348"/>
                </a:cubicBezTo>
                <a:cubicBezTo>
                  <a:pt x="1223" y="3306"/>
                  <a:pt x="1223" y="3306"/>
                  <a:pt x="1223" y="3306"/>
                </a:cubicBezTo>
                <a:cubicBezTo>
                  <a:pt x="1241" y="3308"/>
                  <a:pt x="1241" y="3308"/>
                  <a:pt x="1241" y="3308"/>
                </a:cubicBezTo>
                <a:lnTo>
                  <a:pt x="1235" y="3351"/>
                </a:lnTo>
                <a:close/>
                <a:moveTo>
                  <a:pt x="1243" y="3293"/>
                </a:moveTo>
                <a:cubicBezTo>
                  <a:pt x="1225" y="3290"/>
                  <a:pt x="1225" y="3290"/>
                  <a:pt x="1225" y="3290"/>
                </a:cubicBezTo>
                <a:cubicBezTo>
                  <a:pt x="1232" y="3248"/>
                  <a:pt x="1232" y="3248"/>
                  <a:pt x="1232" y="3248"/>
                </a:cubicBezTo>
                <a:cubicBezTo>
                  <a:pt x="1250" y="3250"/>
                  <a:pt x="1250" y="3250"/>
                  <a:pt x="1250" y="3250"/>
                </a:cubicBezTo>
                <a:lnTo>
                  <a:pt x="1243" y="3293"/>
                </a:lnTo>
                <a:close/>
                <a:moveTo>
                  <a:pt x="1252" y="3234"/>
                </a:moveTo>
                <a:cubicBezTo>
                  <a:pt x="1234" y="3232"/>
                  <a:pt x="1234" y="3232"/>
                  <a:pt x="1234" y="3232"/>
                </a:cubicBezTo>
                <a:cubicBezTo>
                  <a:pt x="1240" y="3189"/>
                  <a:pt x="1240" y="3189"/>
                  <a:pt x="1240" y="3189"/>
                </a:cubicBezTo>
                <a:cubicBezTo>
                  <a:pt x="1258" y="3192"/>
                  <a:pt x="1258" y="3192"/>
                  <a:pt x="1258" y="3192"/>
                </a:cubicBezTo>
                <a:lnTo>
                  <a:pt x="1252" y="3234"/>
                </a:lnTo>
                <a:close/>
                <a:moveTo>
                  <a:pt x="1261" y="3176"/>
                </a:moveTo>
                <a:cubicBezTo>
                  <a:pt x="1243" y="3174"/>
                  <a:pt x="1243" y="3174"/>
                  <a:pt x="1243" y="3174"/>
                </a:cubicBezTo>
                <a:cubicBezTo>
                  <a:pt x="1249" y="3131"/>
                  <a:pt x="1249" y="3131"/>
                  <a:pt x="1249" y="3131"/>
                </a:cubicBezTo>
                <a:cubicBezTo>
                  <a:pt x="1267" y="3134"/>
                  <a:pt x="1267" y="3134"/>
                  <a:pt x="1267" y="3134"/>
                </a:cubicBezTo>
                <a:lnTo>
                  <a:pt x="1261" y="3176"/>
                </a:lnTo>
                <a:close/>
                <a:moveTo>
                  <a:pt x="1269" y="3118"/>
                </a:moveTo>
                <a:cubicBezTo>
                  <a:pt x="1251" y="3115"/>
                  <a:pt x="1251" y="3115"/>
                  <a:pt x="1251" y="3115"/>
                </a:cubicBezTo>
                <a:cubicBezTo>
                  <a:pt x="1258" y="3073"/>
                  <a:pt x="1258" y="3073"/>
                  <a:pt x="1258" y="3073"/>
                </a:cubicBezTo>
                <a:cubicBezTo>
                  <a:pt x="1276" y="3076"/>
                  <a:pt x="1276" y="3076"/>
                  <a:pt x="1276" y="3076"/>
                </a:cubicBezTo>
                <a:lnTo>
                  <a:pt x="1269" y="3118"/>
                </a:lnTo>
                <a:close/>
                <a:moveTo>
                  <a:pt x="1278" y="3060"/>
                </a:moveTo>
                <a:cubicBezTo>
                  <a:pt x="1260" y="3057"/>
                  <a:pt x="1260" y="3057"/>
                  <a:pt x="1260" y="3057"/>
                </a:cubicBezTo>
                <a:cubicBezTo>
                  <a:pt x="1266" y="3015"/>
                  <a:pt x="1266" y="3015"/>
                  <a:pt x="1266" y="3015"/>
                </a:cubicBezTo>
                <a:cubicBezTo>
                  <a:pt x="1284" y="3018"/>
                  <a:pt x="1284" y="3018"/>
                  <a:pt x="1284" y="3018"/>
                </a:cubicBezTo>
                <a:lnTo>
                  <a:pt x="1278" y="3060"/>
                </a:lnTo>
                <a:close/>
                <a:moveTo>
                  <a:pt x="1287" y="3002"/>
                </a:moveTo>
                <a:cubicBezTo>
                  <a:pt x="1269" y="2999"/>
                  <a:pt x="1269" y="2999"/>
                  <a:pt x="1269" y="2999"/>
                </a:cubicBezTo>
                <a:cubicBezTo>
                  <a:pt x="1275" y="2957"/>
                  <a:pt x="1275" y="2957"/>
                  <a:pt x="1275" y="2957"/>
                </a:cubicBezTo>
                <a:cubicBezTo>
                  <a:pt x="1293" y="2959"/>
                  <a:pt x="1293" y="2959"/>
                  <a:pt x="1293" y="2959"/>
                </a:cubicBezTo>
                <a:lnTo>
                  <a:pt x="1287" y="3002"/>
                </a:lnTo>
                <a:close/>
                <a:moveTo>
                  <a:pt x="1349" y="2948"/>
                </a:moveTo>
                <a:cubicBezTo>
                  <a:pt x="1593" y="2947"/>
                  <a:pt x="1593" y="2947"/>
                  <a:pt x="1593" y="2947"/>
                </a:cubicBezTo>
                <a:cubicBezTo>
                  <a:pt x="1593" y="2956"/>
                  <a:pt x="1593" y="2956"/>
                  <a:pt x="1593" y="2956"/>
                </a:cubicBezTo>
                <a:cubicBezTo>
                  <a:pt x="1349" y="2957"/>
                  <a:pt x="1349" y="2957"/>
                  <a:pt x="1349" y="2957"/>
                </a:cubicBezTo>
                <a:lnTo>
                  <a:pt x="1349" y="2948"/>
                </a:lnTo>
                <a:close/>
                <a:moveTo>
                  <a:pt x="1349" y="2980"/>
                </a:moveTo>
                <a:cubicBezTo>
                  <a:pt x="1593" y="2979"/>
                  <a:pt x="1593" y="2979"/>
                  <a:pt x="1593" y="2979"/>
                </a:cubicBezTo>
                <a:cubicBezTo>
                  <a:pt x="1593" y="2988"/>
                  <a:pt x="1593" y="2988"/>
                  <a:pt x="1593" y="2988"/>
                </a:cubicBezTo>
                <a:cubicBezTo>
                  <a:pt x="1349" y="2989"/>
                  <a:pt x="1349" y="2989"/>
                  <a:pt x="1349" y="2989"/>
                </a:cubicBezTo>
                <a:lnTo>
                  <a:pt x="1349" y="2980"/>
                </a:lnTo>
                <a:close/>
                <a:moveTo>
                  <a:pt x="1349" y="3012"/>
                </a:moveTo>
                <a:cubicBezTo>
                  <a:pt x="1594" y="3011"/>
                  <a:pt x="1594" y="3011"/>
                  <a:pt x="1594" y="3011"/>
                </a:cubicBezTo>
                <a:cubicBezTo>
                  <a:pt x="1594" y="3020"/>
                  <a:pt x="1594" y="3020"/>
                  <a:pt x="1594" y="3020"/>
                </a:cubicBezTo>
                <a:cubicBezTo>
                  <a:pt x="1349" y="3021"/>
                  <a:pt x="1349" y="3021"/>
                  <a:pt x="1349" y="3021"/>
                </a:cubicBezTo>
                <a:lnTo>
                  <a:pt x="1349" y="3012"/>
                </a:lnTo>
                <a:close/>
                <a:moveTo>
                  <a:pt x="1349" y="3044"/>
                </a:moveTo>
                <a:cubicBezTo>
                  <a:pt x="1594" y="3043"/>
                  <a:pt x="1594" y="3043"/>
                  <a:pt x="1594" y="3043"/>
                </a:cubicBezTo>
                <a:cubicBezTo>
                  <a:pt x="1594" y="3052"/>
                  <a:pt x="1594" y="3052"/>
                  <a:pt x="1594" y="3052"/>
                </a:cubicBezTo>
                <a:cubicBezTo>
                  <a:pt x="1349" y="3053"/>
                  <a:pt x="1349" y="3053"/>
                  <a:pt x="1349" y="3053"/>
                </a:cubicBezTo>
                <a:lnTo>
                  <a:pt x="1349" y="3044"/>
                </a:lnTo>
                <a:close/>
                <a:moveTo>
                  <a:pt x="1349" y="3076"/>
                </a:moveTo>
                <a:cubicBezTo>
                  <a:pt x="1594" y="3075"/>
                  <a:pt x="1594" y="3075"/>
                  <a:pt x="1594" y="3075"/>
                </a:cubicBezTo>
                <a:cubicBezTo>
                  <a:pt x="1594" y="3084"/>
                  <a:pt x="1594" y="3084"/>
                  <a:pt x="1594" y="3084"/>
                </a:cubicBezTo>
                <a:cubicBezTo>
                  <a:pt x="1350" y="3085"/>
                  <a:pt x="1350" y="3085"/>
                  <a:pt x="1350" y="3085"/>
                </a:cubicBezTo>
                <a:lnTo>
                  <a:pt x="1349" y="3076"/>
                </a:lnTo>
                <a:close/>
                <a:moveTo>
                  <a:pt x="1350" y="3108"/>
                </a:moveTo>
                <a:cubicBezTo>
                  <a:pt x="1594" y="3107"/>
                  <a:pt x="1594" y="3107"/>
                  <a:pt x="1594" y="3107"/>
                </a:cubicBezTo>
                <a:cubicBezTo>
                  <a:pt x="1594" y="3116"/>
                  <a:pt x="1594" y="3116"/>
                  <a:pt x="1594" y="3116"/>
                </a:cubicBezTo>
                <a:cubicBezTo>
                  <a:pt x="1350" y="3117"/>
                  <a:pt x="1350" y="3117"/>
                  <a:pt x="1350" y="3117"/>
                </a:cubicBezTo>
                <a:lnTo>
                  <a:pt x="1350" y="3108"/>
                </a:lnTo>
                <a:close/>
                <a:moveTo>
                  <a:pt x="1350" y="3140"/>
                </a:moveTo>
                <a:cubicBezTo>
                  <a:pt x="1594" y="3139"/>
                  <a:pt x="1594" y="3139"/>
                  <a:pt x="1594" y="3139"/>
                </a:cubicBezTo>
                <a:cubicBezTo>
                  <a:pt x="1594" y="3148"/>
                  <a:pt x="1594" y="3148"/>
                  <a:pt x="1594" y="3148"/>
                </a:cubicBezTo>
                <a:cubicBezTo>
                  <a:pt x="1350" y="3149"/>
                  <a:pt x="1350" y="3149"/>
                  <a:pt x="1350" y="3149"/>
                </a:cubicBezTo>
                <a:lnTo>
                  <a:pt x="1350" y="3140"/>
                </a:lnTo>
                <a:close/>
                <a:moveTo>
                  <a:pt x="1350" y="3172"/>
                </a:moveTo>
                <a:cubicBezTo>
                  <a:pt x="1594" y="3171"/>
                  <a:pt x="1594" y="3171"/>
                  <a:pt x="1594" y="3171"/>
                </a:cubicBezTo>
                <a:cubicBezTo>
                  <a:pt x="1595" y="3180"/>
                  <a:pt x="1595" y="3180"/>
                  <a:pt x="1595" y="3180"/>
                </a:cubicBezTo>
                <a:cubicBezTo>
                  <a:pt x="1350" y="3182"/>
                  <a:pt x="1350" y="3182"/>
                  <a:pt x="1350" y="3182"/>
                </a:cubicBezTo>
                <a:lnTo>
                  <a:pt x="1350" y="3172"/>
                </a:lnTo>
                <a:close/>
                <a:moveTo>
                  <a:pt x="1350" y="3204"/>
                </a:moveTo>
                <a:cubicBezTo>
                  <a:pt x="1595" y="3203"/>
                  <a:pt x="1595" y="3203"/>
                  <a:pt x="1595" y="3203"/>
                </a:cubicBezTo>
                <a:cubicBezTo>
                  <a:pt x="1595" y="3212"/>
                  <a:pt x="1595" y="3212"/>
                  <a:pt x="1595" y="3212"/>
                </a:cubicBezTo>
                <a:cubicBezTo>
                  <a:pt x="1350" y="3214"/>
                  <a:pt x="1350" y="3214"/>
                  <a:pt x="1350" y="3214"/>
                </a:cubicBezTo>
                <a:lnTo>
                  <a:pt x="1350" y="3204"/>
                </a:lnTo>
                <a:close/>
                <a:moveTo>
                  <a:pt x="1350" y="3237"/>
                </a:moveTo>
                <a:cubicBezTo>
                  <a:pt x="1595" y="3235"/>
                  <a:pt x="1595" y="3235"/>
                  <a:pt x="1595" y="3235"/>
                </a:cubicBezTo>
                <a:cubicBezTo>
                  <a:pt x="1595" y="3244"/>
                  <a:pt x="1595" y="3244"/>
                  <a:pt x="1595" y="3244"/>
                </a:cubicBezTo>
                <a:cubicBezTo>
                  <a:pt x="1350" y="3246"/>
                  <a:pt x="1350" y="3246"/>
                  <a:pt x="1350" y="3246"/>
                </a:cubicBezTo>
                <a:lnTo>
                  <a:pt x="1350" y="3237"/>
                </a:lnTo>
                <a:close/>
                <a:moveTo>
                  <a:pt x="1351" y="3269"/>
                </a:moveTo>
                <a:cubicBezTo>
                  <a:pt x="1595" y="3267"/>
                  <a:pt x="1595" y="3267"/>
                  <a:pt x="1595" y="3267"/>
                </a:cubicBezTo>
                <a:cubicBezTo>
                  <a:pt x="1595" y="3276"/>
                  <a:pt x="1595" y="3276"/>
                  <a:pt x="1595" y="3276"/>
                </a:cubicBezTo>
                <a:cubicBezTo>
                  <a:pt x="1351" y="3278"/>
                  <a:pt x="1351" y="3278"/>
                  <a:pt x="1351" y="3278"/>
                </a:cubicBezTo>
                <a:lnTo>
                  <a:pt x="1351" y="3269"/>
                </a:lnTo>
                <a:close/>
                <a:moveTo>
                  <a:pt x="1351" y="3301"/>
                </a:moveTo>
                <a:cubicBezTo>
                  <a:pt x="1595" y="3299"/>
                  <a:pt x="1595" y="3299"/>
                  <a:pt x="1595" y="3299"/>
                </a:cubicBezTo>
                <a:cubicBezTo>
                  <a:pt x="1595" y="3308"/>
                  <a:pt x="1595" y="3308"/>
                  <a:pt x="1595" y="3308"/>
                </a:cubicBezTo>
                <a:cubicBezTo>
                  <a:pt x="1351" y="3310"/>
                  <a:pt x="1351" y="3310"/>
                  <a:pt x="1351" y="3310"/>
                </a:cubicBezTo>
                <a:lnTo>
                  <a:pt x="1351" y="3301"/>
                </a:lnTo>
                <a:close/>
                <a:moveTo>
                  <a:pt x="1351" y="3333"/>
                </a:moveTo>
                <a:cubicBezTo>
                  <a:pt x="1595" y="3331"/>
                  <a:pt x="1595" y="3331"/>
                  <a:pt x="1595" y="3331"/>
                </a:cubicBezTo>
                <a:cubicBezTo>
                  <a:pt x="1595" y="3340"/>
                  <a:pt x="1595" y="3340"/>
                  <a:pt x="1595" y="3340"/>
                </a:cubicBezTo>
                <a:cubicBezTo>
                  <a:pt x="1351" y="3342"/>
                  <a:pt x="1351" y="3342"/>
                  <a:pt x="1351" y="3342"/>
                </a:cubicBezTo>
                <a:lnTo>
                  <a:pt x="1351" y="3333"/>
                </a:lnTo>
                <a:close/>
                <a:moveTo>
                  <a:pt x="1351" y="3365"/>
                </a:moveTo>
                <a:cubicBezTo>
                  <a:pt x="1596" y="3363"/>
                  <a:pt x="1596" y="3363"/>
                  <a:pt x="1596" y="3363"/>
                </a:cubicBezTo>
                <a:cubicBezTo>
                  <a:pt x="1596" y="3372"/>
                  <a:pt x="1596" y="3372"/>
                  <a:pt x="1596" y="3372"/>
                </a:cubicBezTo>
                <a:cubicBezTo>
                  <a:pt x="1351" y="3374"/>
                  <a:pt x="1351" y="3374"/>
                  <a:pt x="1351" y="3374"/>
                </a:cubicBezTo>
                <a:lnTo>
                  <a:pt x="1351" y="3365"/>
                </a:lnTo>
                <a:close/>
                <a:moveTo>
                  <a:pt x="1351" y="3397"/>
                </a:moveTo>
                <a:cubicBezTo>
                  <a:pt x="1596" y="3395"/>
                  <a:pt x="1596" y="3395"/>
                  <a:pt x="1596" y="3395"/>
                </a:cubicBezTo>
                <a:cubicBezTo>
                  <a:pt x="1596" y="3404"/>
                  <a:pt x="1596" y="3404"/>
                  <a:pt x="1596" y="3404"/>
                </a:cubicBezTo>
                <a:cubicBezTo>
                  <a:pt x="1351" y="3406"/>
                  <a:pt x="1351" y="3406"/>
                  <a:pt x="1351" y="3406"/>
                </a:cubicBezTo>
                <a:lnTo>
                  <a:pt x="1351" y="3397"/>
                </a:lnTo>
                <a:close/>
                <a:moveTo>
                  <a:pt x="1351" y="3429"/>
                </a:moveTo>
                <a:cubicBezTo>
                  <a:pt x="1596" y="3427"/>
                  <a:pt x="1596" y="3427"/>
                  <a:pt x="1596" y="3427"/>
                </a:cubicBezTo>
                <a:cubicBezTo>
                  <a:pt x="1596" y="3437"/>
                  <a:pt x="1596" y="3437"/>
                  <a:pt x="1596" y="3437"/>
                </a:cubicBezTo>
                <a:cubicBezTo>
                  <a:pt x="1352" y="3438"/>
                  <a:pt x="1352" y="3438"/>
                  <a:pt x="1352" y="3438"/>
                </a:cubicBezTo>
                <a:lnTo>
                  <a:pt x="1351" y="3429"/>
                </a:lnTo>
                <a:close/>
                <a:moveTo>
                  <a:pt x="1352" y="3461"/>
                </a:moveTo>
                <a:cubicBezTo>
                  <a:pt x="1596" y="3459"/>
                  <a:pt x="1596" y="3459"/>
                  <a:pt x="1596" y="3459"/>
                </a:cubicBezTo>
                <a:cubicBezTo>
                  <a:pt x="1596" y="3469"/>
                  <a:pt x="1596" y="3469"/>
                  <a:pt x="1596" y="3469"/>
                </a:cubicBezTo>
                <a:cubicBezTo>
                  <a:pt x="1352" y="3470"/>
                  <a:pt x="1352" y="3470"/>
                  <a:pt x="1352" y="3470"/>
                </a:cubicBezTo>
                <a:lnTo>
                  <a:pt x="1352" y="3461"/>
                </a:lnTo>
                <a:close/>
                <a:moveTo>
                  <a:pt x="1352" y="3493"/>
                </a:moveTo>
                <a:cubicBezTo>
                  <a:pt x="1596" y="3492"/>
                  <a:pt x="1596" y="3492"/>
                  <a:pt x="1596" y="3492"/>
                </a:cubicBezTo>
                <a:cubicBezTo>
                  <a:pt x="1596" y="3501"/>
                  <a:pt x="1596" y="3501"/>
                  <a:pt x="1596" y="3501"/>
                </a:cubicBezTo>
                <a:cubicBezTo>
                  <a:pt x="1352" y="3502"/>
                  <a:pt x="1352" y="3502"/>
                  <a:pt x="1352" y="3502"/>
                </a:cubicBezTo>
                <a:lnTo>
                  <a:pt x="1352" y="3493"/>
                </a:lnTo>
                <a:close/>
                <a:moveTo>
                  <a:pt x="1352" y="3525"/>
                </a:moveTo>
                <a:cubicBezTo>
                  <a:pt x="1596" y="3524"/>
                  <a:pt x="1596" y="3524"/>
                  <a:pt x="1596" y="3524"/>
                </a:cubicBezTo>
                <a:cubicBezTo>
                  <a:pt x="1597" y="3533"/>
                  <a:pt x="1597" y="3533"/>
                  <a:pt x="1597" y="3533"/>
                </a:cubicBezTo>
                <a:cubicBezTo>
                  <a:pt x="1352" y="3534"/>
                  <a:pt x="1352" y="3534"/>
                  <a:pt x="1352" y="3534"/>
                </a:cubicBezTo>
                <a:lnTo>
                  <a:pt x="1352" y="3525"/>
                </a:lnTo>
                <a:close/>
                <a:moveTo>
                  <a:pt x="1352" y="3557"/>
                </a:moveTo>
                <a:cubicBezTo>
                  <a:pt x="1597" y="3556"/>
                  <a:pt x="1597" y="3556"/>
                  <a:pt x="1597" y="3556"/>
                </a:cubicBezTo>
                <a:cubicBezTo>
                  <a:pt x="1597" y="3565"/>
                  <a:pt x="1597" y="3565"/>
                  <a:pt x="1597" y="3565"/>
                </a:cubicBezTo>
                <a:cubicBezTo>
                  <a:pt x="1352" y="3566"/>
                  <a:pt x="1352" y="3566"/>
                  <a:pt x="1352" y="3566"/>
                </a:cubicBezTo>
                <a:lnTo>
                  <a:pt x="1352" y="3557"/>
                </a:lnTo>
                <a:close/>
                <a:moveTo>
                  <a:pt x="1352" y="3589"/>
                </a:moveTo>
                <a:cubicBezTo>
                  <a:pt x="1597" y="3588"/>
                  <a:pt x="1597" y="3588"/>
                  <a:pt x="1597" y="3588"/>
                </a:cubicBezTo>
                <a:cubicBezTo>
                  <a:pt x="1597" y="3597"/>
                  <a:pt x="1597" y="3597"/>
                  <a:pt x="1597" y="3597"/>
                </a:cubicBezTo>
                <a:cubicBezTo>
                  <a:pt x="1352" y="3598"/>
                  <a:pt x="1352" y="3598"/>
                  <a:pt x="1352" y="3598"/>
                </a:cubicBezTo>
                <a:lnTo>
                  <a:pt x="1352" y="3589"/>
                </a:lnTo>
                <a:close/>
                <a:moveTo>
                  <a:pt x="1353" y="3621"/>
                </a:moveTo>
                <a:cubicBezTo>
                  <a:pt x="1597" y="3620"/>
                  <a:pt x="1597" y="3620"/>
                  <a:pt x="1597" y="3620"/>
                </a:cubicBezTo>
                <a:cubicBezTo>
                  <a:pt x="1597" y="3629"/>
                  <a:pt x="1597" y="3629"/>
                  <a:pt x="1597" y="3629"/>
                </a:cubicBezTo>
                <a:cubicBezTo>
                  <a:pt x="1353" y="3630"/>
                  <a:pt x="1353" y="3630"/>
                  <a:pt x="1353" y="3630"/>
                </a:cubicBezTo>
                <a:lnTo>
                  <a:pt x="1353" y="3621"/>
                </a:lnTo>
                <a:close/>
                <a:moveTo>
                  <a:pt x="1353" y="3662"/>
                </a:moveTo>
                <a:cubicBezTo>
                  <a:pt x="1353" y="3653"/>
                  <a:pt x="1353" y="3653"/>
                  <a:pt x="1353" y="3653"/>
                </a:cubicBezTo>
                <a:cubicBezTo>
                  <a:pt x="1597" y="3652"/>
                  <a:pt x="1597" y="3652"/>
                  <a:pt x="1597" y="3652"/>
                </a:cubicBezTo>
                <a:cubicBezTo>
                  <a:pt x="1597" y="3661"/>
                  <a:pt x="1597" y="3661"/>
                  <a:pt x="1597" y="3661"/>
                </a:cubicBezTo>
                <a:lnTo>
                  <a:pt x="1353" y="3662"/>
                </a:lnTo>
                <a:close/>
                <a:moveTo>
                  <a:pt x="1720" y="2957"/>
                </a:moveTo>
                <a:cubicBezTo>
                  <a:pt x="1720" y="2958"/>
                  <a:pt x="1720" y="2958"/>
                  <a:pt x="1720" y="2958"/>
                </a:cubicBezTo>
                <a:cubicBezTo>
                  <a:pt x="1720" y="2958"/>
                  <a:pt x="1720" y="2958"/>
                  <a:pt x="1719" y="2957"/>
                </a:cubicBezTo>
                <a:cubicBezTo>
                  <a:pt x="1717" y="2955"/>
                  <a:pt x="1714" y="2953"/>
                  <a:pt x="1712" y="2951"/>
                </a:cubicBezTo>
                <a:cubicBezTo>
                  <a:pt x="1712" y="2951"/>
                  <a:pt x="1712" y="2951"/>
                  <a:pt x="1712" y="2951"/>
                </a:cubicBezTo>
                <a:cubicBezTo>
                  <a:pt x="1711" y="2949"/>
                  <a:pt x="1709" y="2946"/>
                  <a:pt x="1708" y="2942"/>
                </a:cubicBezTo>
                <a:cubicBezTo>
                  <a:pt x="1712" y="2948"/>
                  <a:pt x="1716" y="2953"/>
                  <a:pt x="1720" y="2957"/>
                </a:cubicBezTo>
                <a:close/>
                <a:moveTo>
                  <a:pt x="1704" y="2950"/>
                </a:moveTo>
                <a:cubicBezTo>
                  <a:pt x="1704" y="2950"/>
                  <a:pt x="1704" y="2950"/>
                  <a:pt x="1704" y="2950"/>
                </a:cubicBezTo>
                <a:cubicBezTo>
                  <a:pt x="1700" y="2950"/>
                  <a:pt x="1697" y="2951"/>
                  <a:pt x="1693" y="2951"/>
                </a:cubicBezTo>
                <a:cubicBezTo>
                  <a:pt x="1691" y="2952"/>
                  <a:pt x="1690" y="2952"/>
                  <a:pt x="1688" y="2952"/>
                </a:cubicBezTo>
                <a:cubicBezTo>
                  <a:pt x="1688" y="2952"/>
                  <a:pt x="1688" y="2952"/>
                  <a:pt x="1688" y="2952"/>
                </a:cubicBezTo>
                <a:cubicBezTo>
                  <a:pt x="1688" y="2952"/>
                  <a:pt x="1688" y="2951"/>
                  <a:pt x="1688" y="2951"/>
                </a:cubicBezTo>
                <a:cubicBezTo>
                  <a:pt x="1690" y="2948"/>
                  <a:pt x="1690" y="2942"/>
                  <a:pt x="1692" y="2939"/>
                </a:cubicBezTo>
                <a:cubicBezTo>
                  <a:pt x="1693" y="2938"/>
                  <a:pt x="1694" y="2937"/>
                  <a:pt x="1695" y="2937"/>
                </a:cubicBezTo>
                <a:cubicBezTo>
                  <a:pt x="1697" y="2936"/>
                  <a:pt x="1702" y="2946"/>
                  <a:pt x="1704" y="2950"/>
                </a:cubicBezTo>
                <a:close/>
                <a:moveTo>
                  <a:pt x="1830" y="3056"/>
                </a:moveTo>
                <a:cubicBezTo>
                  <a:pt x="1814" y="3004"/>
                  <a:pt x="1814" y="3004"/>
                  <a:pt x="1814" y="3004"/>
                </a:cubicBezTo>
                <a:cubicBezTo>
                  <a:pt x="1837" y="2997"/>
                  <a:pt x="1837" y="2997"/>
                  <a:pt x="1837" y="2997"/>
                </a:cubicBezTo>
                <a:cubicBezTo>
                  <a:pt x="1853" y="3048"/>
                  <a:pt x="1853" y="3048"/>
                  <a:pt x="1853" y="3048"/>
                </a:cubicBezTo>
                <a:lnTo>
                  <a:pt x="1830" y="3056"/>
                </a:lnTo>
                <a:close/>
                <a:moveTo>
                  <a:pt x="1834" y="3069"/>
                </a:moveTo>
                <a:cubicBezTo>
                  <a:pt x="1857" y="3061"/>
                  <a:pt x="1857" y="3061"/>
                  <a:pt x="1857" y="3061"/>
                </a:cubicBezTo>
                <a:cubicBezTo>
                  <a:pt x="1873" y="3113"/>
                  <a:pt x="1873" y="3113"/>
                  <a:pt x="1873" y="3113"/>
                </a:cubicBezTo>
                <a:cubicBezTo>
                  <a:pt x="1850" y="3120"/>
                  <a:pt x="1850" y="3120"/>
                  <a:pt x="1850" y="3120"/>
                </a:cubicBezTo>
                <a:lnTo>
                  <a:pt x="1834" y="3069"/>
                </a:lnTo>
                <a:close/>
                <a:moveTo>
                  <a:pt x="1870" y="3185"/>
                </a:moveTo>
                <a:cubicBezTo>
                  <a:pt x="1854" y="3133"/>
                  <a:pt x="1854" y="3133"/>
                  <a:pt x="1854" y="3133"/>
                </a:cubicBezTo>
                <a:cubicBezTo>
                  <a:pt x="1877" y="3126"/>
                  <a:pt x="1877" y="3126"/>
                  <a:pt x="1877" y="3126"/>
                </a:cubicBezTo>
                <a:cubicBezTo>
                  <a:pt x="1893" y="3178"/>
                  <a:pt x="1893" y="3178"/>
                  <a:pt x="1893" y="3178"/>
                </a:cubicBezTo>
                <a:lnTo>
                  <a:pt x="1870" y="3185"/>
                </a:lnTo>
                <a:close/>
                <a:moveTo>
                  <a:pt x="1906" y="3174"/>
                </a:moveTo>
                <a:cubicBezTo>
                  <a:pt x="1890" y="3122"/>
                  <a:pt x="1890" y="3122"/>
                  <a:pt x="1890" y="3122"/>
                </a:cubicBezTo>
                <a:cubicBezTo>
                  <a:pt x="1914" y="3115"/>
                  <a:pt x="1914" y="3115"/>
                  <a:pt x="1914" y="3115"/>
                </a:cubicBezTo>
                <a:cubicBezTo>
                  <a:pt x="1930" y="3167"/>
                  <a:pt x="1930" y="3167"/>
                  <a:pt x="1930" y="3167"/>
                </a:cubicBezTo>
                <a:lnTo>
                  <a:pt x="1906" y="3174"/>
                </a:lnTo>
                <a:close/>
                <a:moveTo>
                  <a:pt x="1966" y="3155"/>
                </a:moveTo>
                <a:cubicBezTo>
                  <a:pt x="1943" y="3163"/>
                  <a:pt x="1943" y="3163"/>
                  <a:pt x="1943" y="3163"/>
                </a:cubicBezTo>
                <a:cubicBezTo>
                  <a:pt x="1927" y="3111"/>
                  <a:pt x="1927" y="3111"/>
                  <a:pt x="1927" y="3111"/>
                </a:cubicBezTo>
                <a:cubicBezTo>
                  <a:pt x="1950" y="3104"/>
                  <a:pt x="1950" y="3104"/>
                  <a:pt x="1950" y="3104"/>
                </a:cubicBezTo>
                <a:lnTo>
                  <a:pt x="1966" y="3155"/>
                </a:lnTo>
                <a:close/>
                <a:moveTo>
                  <a:pt x="1946" y="3091"/>
                </a:moveTo>
                <a:cubicBezTo>
                  <a:pt x="1923" y="3098"/>
                  <a:pt x="1923" y="3098"/>
                  <a:pt x="1923" y="3098"/>
                </a:cubicBezTo>
                <a:cubicBezTo>
                  <a:pt x="1907" y="3046"/>
                  <a:pt x="1907" y="3046"/>
                  <a:pt x="1907" y="3046"/>
                </a:cubicBezTo>
                <a:cubicBezTo>
                  <a:pt x="1930" y="3039"/>
                  <a:pt x="1930" y="3039"/>
                  <a:pt x="1930" y="3039"/>
                </a:cubicBezTo>
                <a:lnTo>
                  <a:pt x="1946" y="3091"/>
                </a:lnTo>
                <a:close/>
                <a:moveTo>
                  <a:pt x="2028" y="3030"/>
                </a:moveTo>
                <a:cubicBezTo>
                  <a:pt x="2050" y="3019"/>
                  <a:pt x="2050" y="3019"/>
                  <a:pt x="2050" y="3019"/>
                </a:cubicBezTo>
                <a:cubicBezTo>
                  <a:pt x="2075" y="3067"/>
                  <a:pt x="2075" y="3067"/>
                  <a:pt x="2075" y="3067"/>
                </a:cubicBezTo>
                <a:cubicBezTo>
                  <a:pt x="2053" y="3078"/>
                  <a:pt x="2053" y="3078"/>
                  <a:pt x="2053" y="3078"/>
                </a:cubicBezTo>
                <a:lnTo>
                  <a:pt x="2028" y="3030"/>
                </a:lnTo>
                <a:close/>
                <a:moveTo>
                  <a:pt x="2062" y="3096"/>
                </a:moveTo>
                <a:cubicBezTo>
                  <a:pt x="2084" y="3084"/>
                  <a:pt x="2084" y="3084"/>
                  <a:pt x="2084" y="3084"/>
                </a:cubicBezTo>
                <a:cubicBezTo>
                  <a:pt x="2109" y="3132"/>
                  <a:pt x="2109" y="3132"/>
                  <a:pt x="2109" y="3132"/>
                </a:cubicBezTo>
                <a:cubicBezTo>
                  <a:pt x="2087" y="3144"/>
                  <a:pt x="2087" y="3144"/>
                  <a:pt x="2087" y="3144"/>
                </a:cubicBezTo>
                <a:lnTo>
                  <a:pt x="2062" y="3096"/>
                </a:lnTo>
                <a:close/>
                <a:moveTo>
                  <a:pt x="2096" y="3161"/>
                </a:moveTo>
                <a:cubicBezTo>
                  <a:pt x="2118" y="3150"/>
                  <a:pt x="2118" y="3150"/>
                  <a:pt x="2118" y="3150"/>
                </a:cubicBezTo>
                <a:cubicBezTo>
                  <a:pt x="2142" y="3198"/>
                  <a:pt x="2142" y="3198"/>
                  <a:pt x="2142" y="3198"/>
                </a:cubicBezTo>
                <a:cubicBezTo>
                  <a:pt x="2121" y="3209"/>
                  <a:pt x="2121" y="3209"/>
                  <a:pt x="2121" y="3209"/>
                </a:cubicBezTo>
                <a:lnTo>
                  <a:pt x="2096" y="3161"/>
                </a:lnTo>
                <a:close/>
                <a:moveTo>
                  <a:pt x="2155" y="3274"/>
                </a:moveTo>
                <a:cubicBezTo>
                  <a:pt x="2130" y="3227"/>
                  <a:pt x="2130" y="3227"/>
                  <a:pt x="2130" y="3227"/>
                </a:cubicBezTo>
                <a:cubicBezTo>
                  <a:pt x="2152" y="3215"/>
                  <a:pt x="2152" y="3215"/>
                  <a:pt x="2152" y="3215"/>
                </a:cubicBezTo>
                <a:cubicBezTo>
                  <a:pt x="2176" y="3263"/>
                  <a:pt x="2176" y="3263"/>
                  <a:pt x="2176" y="3263"/>
                </a:cubicBezTo>
                <a:lnTo>
                  <a:pt x="2155" y="3274"/>
                </a:lnTo>
                <a:close/>
                <a:moveTo>
                  <a:pt x="2188" y="3257"/>
                </a:moveTo>
                <a:cubicBezTo>
                  <a:pt x="2164" y="3209"/>
                  <a:pt x="2164" y="3209"/>
                  <a:pt x="2164" y="3209"/>
                </a:cubicBezTo>
                <a:cubicBezTo>
                  <a:pt x="2185" y="3198"/>
                  <a:pt x="2185" y="3198"/>
                  <a:pt x="2185" y="3198"/>
                </a:cubicBezTo>
                <a:cubicBezTo>
                  <a:pt x="2210" y="3246"/>
                  <a:pt x="2210" y="3246"/>
                  <a:pt x="2210" y="3246"/>
                </a:cubicBezTo>
                <a:lnTo>
                  <a:pt x="2188" y="3257"/>
                </a:lnTo>
                <a:close/>
                <a:moveTo>
                  <a:pt x="2222" y="3239"/>
                </a:moveTo>
                <a:cubicBezTo>
                  <a:pt x="2197" y="3192"/>
                  <a:pt x="2197" y="3192"/>
                  <a:pt x="2197" y="3192"/>
                </a:cubicBezTo>
                <a:cubicBezTo>
                  <a:pt x="2219" y="3180"/>
                  <a:pt x="2219" y="3180"/>
                  <a:pt x="2219" y="3180"/>
                </a:cubicBezTo>
                <a:cubicBezTo>
                  <a:pt x="2244" y="3228"/>
                  <a:pt x="2244" y="3228"/>
                  <a:pt x="2244" y="3228"/>
                </a:cubicBezTo>
                <a:lnTo>
                  <a:pt x="2222" y="3239"/>
                </a:lnTo>
                <a:close/>
                <a:moveTo>
                  <a:pt x="2278" y="3211"/>
                </a:moveTo>
                <a:cubicBezTo>
                  <a:pt x="2256" y="3222"/>
                  <a:pt x="2256" y="3222"/>
                  <a:pt x="2256" y="3222"/>
                </a:cubicBezTo>
                <a:cubicBezTo>
                  <a:pt x="2231" y="3174"/>
                  <a:pt x="2231" y="3174"/>
                  <a:pt x="2231" y="3174"/>
                </a:cubicBezTo>
                <a:cubicBezTo>
                  <a:pt x="2253" y="3163"/>
                  <a:pt x="2253" y="3163"/>
                  <a:pt x="2253" y="3163"/>
                </a:cubicBezTo>
                <a:lnTo>
                  <a:pt x="2278" y="3211"/>
                </a:lnTo>
                <a:close/>
                <a:moveTo>
                  <a:pt x="2244" y="3145"/>
                </a:moveTo>
                <a:cubicBezTo>
                  <a:pt x="2222" y="3157"/>
                  <a:pt x="2222" y="3157"/>
                  <a:pt x="2222" y="3157"/>
                </a:cubicBezTo>
                <a:cubicBezTo>
                  <a:pt x="2197" y="3109"/>
                  <a:pt x="2197" y="3109"/>
                  <a:pt x="2197" y="3109"/>
                </a:cubicBezTo>
                <a:cubicBezTo>
                  <a:pt x="2219" y="3097"/>
                  <a:pt x="2219" y="3097"/>
                  <a:pt x="2219" y="3097"/>
                </a:cubicBezTo>
                <a:lnTo>
                  <a:pt x="2244" y="3145"/>
                </a:lnTo>
                <a:close/>
                <a:moveTo>
                  <a:pt x="2210" y="3080"/>
                </a:moveTo>
                <a:cubicBezTo>
                  <a:pt x="2188" y="3091"/>
                  <a:pt x="2188" y="3091"/>
                  <a:pt x="2188" y="3091"/>
                </a:cubicBezTo>
                <a:cubicBezTo>
                  <a:pt x="2164" y="3043"/>
                  <a:pt x="2164" y="3043"/>
                  <a:pt x="2164" y="3043"/>
                </a:cubicBezTo>
                <a:cubicBezTo>
                  <a:pt x="2185" y="3032"/>
                  <a:pt x="2185" y="3032"/>
                  <a:pt x="2185" y="3032"/>
                </a:cubicBezTo>
                <a:lnTo>
                  <a:pt x="2210" y="3080"/>
                </a:lnTo>
                <a:close/>
                <a:moveTo>
                  <a:pt x="2151" y="2966"/>
                </a:moveTo>
                <a:cubicBezTo>
                  <a:pt x="2176" y="3014"/>
                  <a:pt x="2176" y="3014"/>
                  <a:pt x="2176" y="3014"/>
                </a:cubicBezTo>
                <a:cubicBezTo>
                  <a:pt x="2154" y="3026"/>
                  <a:pt x="2154" y="3026"/>
                  <a:pt x="2154" y="3026"/>
                </a:cubicBezTo>
                <a:cubicBezTo>
                  <a:pt x="2130" y="2978"/>
                  <a:pt x="2130" y="2978"/>
                  <a:pt x="2130" y="2978"/>
                </a:cubicBezTo>
                <a:lnTo>
                  <a:pt x="2151" y="2966"/>
                </a:lnTo>
                <a:close/>
                <a:moveTo>
                  <a:pt x="2142" y="2771"/>
                </a:moveTo>
                <a:cubicBezTo>
                  <a:pt x="2138" y="2774"/>
                  <a:pt x="2133" y="2776"/>
                  <a:pt x="2129" y="2779"/>
                </a:cubicBezTo>
                <a:cubicBezTo>
                  <a:pt x="2129" y="2779"/>
                  <a:pt x="2129" y="2779"/>
                  <a:pt x="2129" y="2779"/>
                </a:cubicBezTo>
                <a:cubicBezTo>
                  <a:pt x="2124" y="2771"/>
                  <a:pt x="2120" y="2761"/>
                  <a:pt x="2119" y="2751"/>
                </a:cubicBezTo>
                <a:cubicBezTo>
                  <a:pt x="2118" y="2744"/>
                  <a:pt x="2118" y="2737"/>
                  <a:pt x="2118" y="2730"/>
                </a:cubicBezTo>
                <a:cubicBezTo>
                  <a:pt x="2125" y="2738"/>
                  <a:pt x="2134" y="2750"/>
                  <a:pt x="2140" y="2762"/>
                </a:cubicBezTo>
                <a:cubicBezTo>
                  <a:pt x="2140" y="2764"/>
                  <a:pt x="2141" y="2766"/>
                  <a:pt x="2142" y="2768"/>
                </a:cubicBezTo>
                <a:cubicBezTo>
                  <a:pt x="2143" y="2769"/>
                  <a:pt x="2143" y="2770"/>
                  <a:pt x="2142" y="2771"/>
                </a:cubicBezTo>
                <a:close/>
                <a:moveTo>
                  <a:pt x="2149" y="2747"/>
                </a:moveTo>
                <a:cubicBezTo>
                  <a:pt x="2148" y="2749"/>
                  <a:pt x="2146" y="2751"/>
                  <a:pt x="2145" y="2753"/>
                </a:cubicBezTo>
                <a:cubicBezTo>
                  <a:pt x="2145" y="2753"/>
                  <a:pt x="2145" y="2754"/>
                  <a:pt x="2145" y="2754"/>
                </a:cubicBezTo>
                <a:cubicBezTo>
                  <a:pt x="2144" y="2753"/>
                  <a:pt x="2144" y="2753"/>
                  <a:pt x="2144" y="2752"/>
                </a:cubicBezTo>
                <a:cubicBezTo>
                  <a:pt x="2142" y="2748"/>
                  <a:pt x="2136" y="2740"/>
                  <a:pt x="2134" y="2734"/>
                </a:cubicBezTo>
                <a:cubicBezTo>
                  <a:pt x="2133" y="2732"/>
                  <a:pt x="2133" y="2730"/>
                  <a:pt x="2134" y="2729"/>
                </a:cubicBezTo>
                <a:cubicBezTo>
                  <a:pt x="2136" y="2726"/>
                  <a:pt x="2154" y="2731"/>
                  <a:pt x="2160" y="2732"/>
                </a:cubicBezTo>
                <a:cubicBezTo>
                  <a:pt x="2160" y="2732"/>
                  <a:pt x="2160" y="2732"/>
                  <a:pt x="2160" y="2732"/>
                </a:cubicBezTo>
                <a:cubicBezTo>
                  <a:pt x="2157" y="2737"/>
                  <a:pt x="2153" y="2742"/>
                  <a:pt x="2149" y="2747"/>
                </a:cubicBezTo>
                <a:close/>
                <a:moveTo>
                  <a:pt x="2187" y="2722"/>
                </a:moveTo>
                <a:cubicBezTo>
                  <a:pt x="2181" y="2723"/>
                  <a:pt x="2176" y="2724"/>
                  <a:pt x="2171" y="2724"/>
                </a:cubicBezTo>
                <a:cubicBezTo>
                  <a:pt x="2170" y="2724"/>
                  <a:pt x="2170" y="2724"/>
                  <a:pt x="2170" y="2724"/>
                </a:cubicBezTo>
                <a:cubicBezTo>
                  <a:pt x="2167" y="2723"/>
                  <a:pt x="2161" y="2721"/>
                  <a:pt x="2156" y="2719"/>
                </a:cubicBezTo>
                <a:cubicBezTo>
                  <a:pt x="2166" y="2720"/>
                  <a:pt x="2177" y="2721"/>
                  <a:pt x="2187" y="2722"/>
                </a:cubicBezTo>
                <a:cubicBezTo>
                  <a:pt x="2188" y="2722"/>
                  <a:pt x="2188" y="2722"/>
                  <a:pt x="2188" y="2722"/>
                </a:cubicBezTo>
                <a:cubicBezTo>
                  <a:pt x="2188" y="2722"/>
                  <a:pt x="2187" y="2722"/>
                  <a:pt x="2187" y="2722"/>
                </a:cubicBezTo>
                <a:close/>
                <a:moveTo>
                  <a:pt x="2238" y="2646"/>
                </a:moveTo>
                <a:cubicBezTo>
                  <a:pt x="2238" y="2646"/>
                  <a:pt x="2239" y="2646"/>
                  <a:pt x="2239" y="2646"/>
                </a:cubicBezTo>
                <a:cubicBezTo>
                  <a:pt x="2239" y="2646"/>
                  <a:pt x="2238" y="2646"/>
                  <a:pt x="2238" y="2646"/>
                </a:cubicBezTo>
                <a:cubicBezTo>
                  <a:pt x="2235" y="2646"/>
                  <a:pt x="2232" y="2647"/>
                  <a:pt x="2230" y="2647"/>
                </a:cubicBezTo>
                <a:cubicBezTo>
                  <a:pt x="2229" y="2647"/>
                  <a:pt x="2229" y="2647"/>
                  <a:pt x="2229" y="2647"/>
                </a:cubicBezTo>
                <a:cubicBezTo>
                  <a:pt x="2227" y="2647"/>
                  <a:pt x="2225" y="2646"/>
                  <a:pt x="2222" y="2645"/>
                </a:cubicBezTo>
                <a:cubicBezTo>
                  <a:pt x="2227" y="2645"/>
                  <a:pt x="2233" y="2645"/>
                  <a:pt x="2238" y="2646"/>
                </a:cubicBezTo>
                <a:close/>
                <a:moveTo>
                  <a:pt x="2210" y="2651"/>
                </a:moveTo>
                <a:cubicBezTo>
                  <a:pt x="2211" y="2649"/>
                  <a:pt x="2221" y="2651"/>
                  <a:pt x="2224" y="2652"/>
                </a:cubicBezTo>
                <a:cubicBezTo>
                  <a:pt x="2224" y="2652"/>
                  <a:pt x="2224" y="2652"/>
                  <a:pt x="2224" y="2652"/>
                </a:cubicBezTo>
                <a:cubicBezTo>
                  <a:pt x="2223" y="2654"/>
                  <a:pt x="2221" y="2657"/>
                  <a:pt x="2219" y="2660"/>
                </a:cubicBezTo>
                <a:cubicBezTo>
                  <a:pt x="2218" y="2661"/>
                  <a:pt x="2218" y="2662"/>
                  <a:pt x="2217" y="2663"/>
                </a:cubicBezTo>
                <a:cubicBezTo>
                  <a:pt x="2217" y="2663"/>
                  <a:pt x="2217" y="2663"/>
                  <a:pt x="2217" y="2664"/>
                </a:cubicBezTo>
                <a:cubicBezTo>
                  <a:pt x="2217" y="2663"/>
                  <a:pt x="2216" y="2663"/>
                  <a:pt x="2216" y="2663"/>
                </a:cubicBezTo>
                <a:cubicBezTo>
                  <a:pt x="2215" y="2661"/>
                  <a:pt x="2212" y="2657"/>
                  <a:pt x="2210" y="2654"/>
                </a:cubicBezTo>
                <a:cubicBezTo>
                  <a:pt x="2210" y="2653"/>
                  <a:pt x="2210" y="2652"/>
                  <a:pt x="2210" y="2651"/>
                </a:cubicBezTo>
                <a:close/>
                <a:moveTo>
                  <a:pt x="2214" y="2668"/>
                </a:moveTo>
                <a:cubicBezTo>
                  <a:pt x="2215" y="2669"/>
                  <a:pt x="2215" y="2670"/>
                  <a:pt x="2216" y="2671"/>
                </a:cubicBezTo>
                <a:cubicBezTo>
                  <a:pt x="2216" y="2672"/>
                  <a:pt x="2216" y="2672"/>
                  <a:pt x="2216" y="2673"/>
                </a:cubicBezTo>
                <a:cubicBezTo>
                  <a:pt x="2214" y="2674"/>
                  <a:pt x="2211" y="2676"/>
                  <a:pt x="2210" y="2677"/>
                </a:cubicBezTo>
                <a:cubicBezTo>
                  <a:pt x="2210" y="2677"/>
                  <a:pt x="2210" y="2677"/>
                  <a:pt x="2210" y="2677"/>
                </a:cubicBezTo>
                <a:cubicBezTo>
                  <a:pt x="2206" y="2673"/>
                  <a:pt x="2204" y="2668"/>
                  <a:pt x="2203" y="2663"/>
                </a:cubicBezTo>
                <a:cubicBezTo>
                  <a:pt x="2203" y="2659"/>
                  <a:pt x="2202" y="2655"/>
                  <a:pt x="2202" y="2652"/>
                </a:cubicBezTo>
                <a:cubicBezTo>
                  <a:pt x="2206" y="2656"/>
                  <a:pt x="2211" y="2662"/>
                  <a:pt x="2214" y="2668"/>
                </a:cubicBezTo>
                <a:close/>
                <a:moveTo>
                  <a:pt x="2199" y="2668"/>
                </a:moveTo>
                <a:cubicBezTo>
                  <a:pt x="2201" y="2673"/>
                  <a:pt x="2203" y="2677"/>
                  <a:pt x="2206" y="2681"/>
                </a:cubicBezTo>
                <a:cubicBezTo>
                  <a:pt x="2206" y="2681"/>
                  <a:pt x="2206" y="2681"/>
                  <a:pt x="2206" y="2681"/>
                </a:cubicBezTo>
                <a:cubicBezTo>
                  <a:pt x="2205" y="2684"/>
                  <a:pt x="2204" y="2687"/>
                  <a:pt x="2203" y="2690"/>
                </a:cubicBezTo>
                <a:cubicBezTo>
                  <a:pt x="2203" y="2695"/>
                  <a:pt x="2205" y="2700"/>
                  <a:pt x="2209" y="2703"/>
                </a:cubicBezTo>
                <a:cubicBezTo>
                  <a:pt x="2209" y="2705"/>
                  <a:pt x="2209" y="2705"/>
                  <a:pt x="2209" y="2707"/>
                </a:cubicBezTo>
                <a:cubicBezTo>
                  <a:pt x="2206" y="2709"/>
                  <a:pt x="2204" y="2711"/>
                  <a:pt x="2202" y="2713"/>
                </a:cubicBezTo>
                <a:cubicBezTo>
                  <a:pt x="2201" y="2713"/>
                  <a:pt x="2201" y="2713"/>
                  <a:pt x="2200" y="2713"/>
                </a:cubicBezTo>
                <a:cubicBezTo>
                  <a:pt x="2173" y="2712"/>
                  <a:pt x="2145" y="2708"/>
                  <a:pt x="2118" y="2703"/>
                </a:cubicBezTo>
                <a:cubicBezTo>
                  <a:pt x="2118" y="2703"/>
                  <a:pt x="2117" y="2702"/>
                  <a:pt x="2117" y="2701"/>
                </a:cubicBezTo>
                <a:cubicBezTo>
                  <a:pt x="2141" y="2682"/>
                  <a:pt x="2164" y="2662"/>
                  <a:pt x="2186" y="2641"/>
                </a:cubicBezTo>
                <a:cubicBezTo>
                  <a:pt x="2186" y="2642"/>
                  <a:pt x="2187" y="2642"/>
                  <a:pt x="2187" y="2642"/>
                </a:cubicBezTo>
                <a:cubicBezTo>
                  <a:pt x="2189" y="2643"/>
                  <a:pt x="2192" y="2643"/>
                  <a:pt x="2194" y="2644"/>
                </a:cubicBezTo>
                <a:cubicBezTo>
                  <a:pt x="2194" y="2644"/>
                  <a:pt x="2194" y="2645"/>
                  <a:pt x="2195" y="2645"/>
                </a:cubicBezTo>
                <a:cubicBezTo>
                  <a:pt x="2198" y="2652"/>
                  <a:pt x="2197" y="2661"/>
                  <a:pt x="2199" y="2668"/>
                </a:cubicBezTo>
                <a:close/>
                <a:moveTo>
                  <a:pt x="2302" y="2540"/>
                </a:moveTo>
                <a:cubicBezTo>
                  <a:pt x="2306" y="2543"/>
                  <a:pt x="2307" y="2549"/>
                  <a:pt x="2304" y="2554"/>
                </a:cubicBezTo>
                <a:cubicBezTo>
                  <a:pt x="2301" y="2558"/>
                  <a:pt x="2295" y="2559"/>
                  <a:pt x="2290" y="2556"/>
                </a:cubicBezTo>
                <a:cubicBezTo>
                  <a:pt x="2286" y="2553"/>
                  <a:pt x="2285" y="2546"/>
                  <a:pt x="2288" y="2542"/>
                </a:cubicBezTo>
                <a:cubicBezTo>
                  <a:pt x="2291" y="2538"/>
                  <a:pt x="2297" y="2537"/>
                  <a:pt x="2302" y="2540"/>
                </a:cubicBezTo>
                <a:close/>
                <a:moveTo>
                  <a:pt x="2441" y="2394"/>
                </a:moveTo>
                <a:cubicBezTo>
                  <a:pt x="2439" y="2396"/>
                  <a:pt x="2436" y="2398"/>
                  <a:pt x="2434" y="2400"/>
                </a:cubicBezTo>
                <a:cubicBezTo>
                  <a:pt x="2434" y="2400"/>
                  <a:pt x="2434" y="2400"/>
                  <a:pt x="2434" y="2400"/>
                </a:cubicBezTo>
                <a:cubicBezTo>
                  <a:pt x="2430" y="2395"/>
                  <a:pt x="2427" y="2390"/>
                  <a:pt x="2426" y="2384"/>
                </a:cubicBezTo>
                <a:cubicBezTo>
                  <a:pt x="2425" y="2380"/>
                  <a:pt x="2424" y="2375"/>
                  <a:pt x="2424" y="2371"/>
                </a:cubicBezTo>
                <a:cubicBezTo>
                  <a:pt x="2429" y="2376"/>
                  <a:pt x="2435" y="2382"/>
                  <a:pt x="2439" y="2389"/>
                </a:cubicBezTo>
                <a:cubicBezTo>
                  <a:pt x="2440" y="2390"/>
                  <a:pt x="2440" y="2391"/>
                  <a:pt x="2441" y="2392"/>
                </a:cubicBezTo>
                <a:cubicBezTo>
                  <a:pt x="2441" y="2393"/>
                  <a:pt x="2442" y="2394"/>
                  <a:pt x="2441" y="2394"/>
                </a:cubicBezTo>
                <a:close/>
                <a:moveTo>
                  <a:pt x="2444" y="2379"/>
                </a:moveTo>
                <a:cubicBezTo>
                  <a:pt x="2443" y="2381"/>
                  <a:pt x="2442" y="2382"/>
                  <a:pt x="2442" y="2383"/>
                </a:cubicBezTo>
                <a:cubicBezTo>
                  <a:pt x="2442" y="2383"/>
                  <a:pt x="2442" y="2383"/>
                  <a:pt x="2442" y="2384"/>
                </a:cubicBezTo>
                <a:cubicBezTo>
                  <a:pt x="2441" y="2383"/>
                  <a:pt x="2441" y="2383"/>
                  <a:pt x="2441" y="2383"/>
                </a:cubicBezTo>
                <a:cubicBezTo>
                  <a:pt x="2440" y="2380"/>
                  <a:pt x="2435" y="2376"/>
                  <a:pt x="2434" y="2373"/>
                </a:cubicBezTo>
                <a:cubicBezTo>
                  <a:pt x="2433" y="2371"/>
                  <a:pt x="2433" y="2370"/>
                  <a:pt x="2433" y="2369"/>
                </a:cubicBezTo>
                <a:cubicBezTo>
                  <a:pt x="2434" y="2367"/>
                  <a:pt x="2446" y="2369"/>
                  <a:pt x="2449" y="2369"/>
                </a:cubicBezTo>
                <a:cubicBezTo>
                  <a:pt x="2449" y="2369"/>
                  <a:pt x="2450" y="2369"/>
                  <a:pt x="2450" y="2369"/>
                </a:cubicBezTo>
                <a:cubicBezTo>
                  <a:pt x="2448" y="2373"/>
                  <a:pt x="2446" y="2376"/>
                  <a:pt x="2444" y="2379"/>
                </a:cubicBezTo>
                <a:close/>
                <a:moveTo>
                  <a:pt x="2465" y="2362"/>
                </a:moveTo>
                <a:cubicBezTo>
                  <a:pt x="2462" y="2362"/>
                  <a:pt x="2458" y="2363"/>
                  <a:pt x="2455" y="2363"/>
                </a:cubicBezTo>
                <a:cubicBezTo>
                  <a:pt x="2455" y="2363"/>
                  <a:pt x="2455" y="2363"/>
                  <a:pt x="2455" y="2364"/>
                </a:cubicBezTo>
                <a:cubicBezTo>
                  <a:pt x="2453" y="2364"/>
                  <a:pt x="2449" y="2363"/>
                  <a:pt x="2446" y="2362"/>
                </a:cubicBezTo>
                <a:cubicBezTo>
                  <a:pt x="2452" y="2362"/>
                  <a:pt x="2459" y="2362"/>
                  <a:pt x="2465" y="2361"/>
                </a:cubicBezTo>
                <a:cubicBezTo>
                  <a:pt x="2465" y="2361"/>
                  <a:pt x="2466" y="2361"/>
                  <a:pt x="2466" y="2361"/>
                </a:cubicBezTo>
                <a:cubicBezTo>
                  <a:pt x="2465" y="2362"/>
                  <a:pt x="2465" y="2362"/>
                  <a:pt x="2465" y="2362"/>
                </a:cubicBezTo>
                <a:close/>
                <a:moveTo>
                  <a:pt x="2473" y="2355"/>
                </a:moveTo>
                <a:cubicBezTo>
                  <a:pt x="2473" y="2355"/>
                  <a:pt x="2473" y="2355"/>
                  <a:pt x="2472" y="2355"/>
                </a:cubicBezTo>
                <a:cubicBezTo>
                  <a:pt x="2456" y="2356"/>
                  <a:pt x="2439" y="2356"/>
                  <a:pt x="2422" y="2355"/>
                </a:cubicBezTo>
                <a:cubicBezTo>
                  <a:pt x="2420" y="2353"/>
                  <a:pt x="2419" y="2351"/>
                  <a:pt x="2417" y="2349"/>
                </a:cubicBezTo>
                <a:cubicBezTo>
                  <a:pt x="2415" y="2347"/>
                  <a:pt x="2414" y="2346"/>
                  <a:pt x="2413" y="2345"/>
                </a:cubicBezTo>
                <a:cubicBezTo>
                  <a:pt x="2416" y="2340"/>
                  <a:pt x="2419" y="2334"/>
                  <a:pt x="2421" y="2328"/>
                </a:cubicBezTo>
                <a:cubicBezTo>
                  <a:pt x="2478" y="2349"/>
                  <a:pt x="2478" y="2349"/>
                  <a:pt x="2478" y="2349"/>
                </a:cubicBezTo>
                <a:cubicBezTo>
                  <a:pt x="2477" y="2351"/>
                  <a:pt x="2475" y="2353"/>
                  <a:pt x="2473" y="2355"/>
                </a:cubicBezTo>
                <a:close/>
                <a:moveTo>
                  <a:pt x="2570" y="2349"/>
                </a:moveTo>
                <a:cubicBezTo>
                  <a:pt x="2530" y="2335"/>
                  <a:pt x="2530" y="2335"/>
                  <a:pt x="2530" y="2335"/>
                </a:cubicBezTo>
                <a:cubicBezTo>
                  <a:pt x="2536" y="2318"/>
                  <a:pt x="2536" y="2318"/>
                  <a:pt x="2536" y="2318"/>
                </a:cubicBezTo>
                <a:cubicBezTo>
                  <a:pt x="2576" y="2332"/>
                  <a:pt x="2576" y="2332"/>
                  <a:pt x="2576" y="2332"/>
                </a:cubicBezTo>
                <a:lnTo>
                  <a:pt x="2570" y="2349"/>
                </a:lnTo>
                <a:close/>
                <a:moveTo>
                  <a:pt x="2625" y="2370"/>
                </a:moveTo>
                <a:cubicBezTo>
                  <a:pt x="2585" y="2355"/>
                  <a:pt x="2585" y="2355"/>
                  <a:pt x="2585" y="2355"/>
                </a:cubicBezTo>
                <a:cubicBezTo>
                  <a:pt x="2591" y="2338"/>
                  <a:pt x="2591" y="2338"/>
                  <a:pt x="2591" y="2338"/>
                </a:cubicBezTo>
                <a:cubicBezTo>
                  <a:pt x="2631" y="2353"/>
                  <a:pt x="2631" y="2353"/>
                  <a:pt x="2631" y="2353"/>
                </a:cubicBezTo>
                <a:lnTo>
                  <a:pt x="2625" y="2370"/>
                </a:lnTo>
                <a:close/>
                <a:moveTo>
                  <a:pt x="2597" y="2323"/>
                </a:moveTo>
                <a:cubicBezTo>
                  <a:pt x="2603" y="2306"/>
                  <a:pt x="2603" y="2306"/>
                  <a:pt x="2603" y="2306"/>
                </a:cubicBezTo>
                <a:cubicBezTo>
                  <a:pt x="2643" y="2320"/>
                  <a:pt x="2643" y="2320"/>
                  <a:pt x="2643" y="2320"/>
                </a:cubicBezTo>
                <a:cubicBezTo>
                  <a:pt x="2637" y="2338"/>
                  <a:pt x="2637" y="2338"/>
                  <a:pt x="2637" y="2338"/>
                </a:cubicBezTo>
                <a:lnTo>
                  <a:pt x="2597" y="2323"/>
                </a:lnTo>
                <a:close/>
                <a:moveTo>
                  <a:pt x="2680" y="2390"/>
                </a:moveTo>
                <a:cubicBezTo>
                  <a:pt x="2640" y="2375"/>
                  <a:pt x="2640" y="2375"/>
                  <a:pt x="2640" y="2375"/>
                </a:cubicBezTo>
                <a:cubicBezTo>
                  <a:pt x="2646" y="2358"/>
                  <a:pt x="2646" y="2358"/>
                  <a:pt x="2646" y="2358"/>
                </a:cubicBezTo>
                <a:cubicBezTo>
                  <a:pt x="2686" y="2373"/>
                  <a:pt x="2686" y="2373"/>
                  <a:pt x="2686" y="2373"/>
                </a:cubicBezTo>
                <a:lnTo>
                  <a:pt x="2680" y="2390"/>
                </a:lnTo>
                <a:close/>
                <a:moveTo>
                  <a:pt x="2692" y="2358"/>
                </a:moveTo>
                <a:cubicBezTo>
                  <a:pt x="2652" y="2343"/>
                  <a:pt x="2652" y="2343"/>
                  <a:pt x="2652" y="2343"/>
                </a:cubicBezTo>
                <a:cubicBezTo>
                  <a:pt x="2658" y="2326"/>
                  <a:pt x="2658" y="2326"/>
                  <a:pt x="2658" y="2326"/>
                </a:cubicBezTo>
                <a:cubicBezTo>
                  <a:pt x="2698" y="2341"/>
                  <a:pt x="2698" y="2341"/>
                  <a:pt x="2698" y="2341"/>
                </a:cubicBezTo>
                <a:lnTo>
                  <a:pt x="2692" y="2358"/>
                </a:lnTo>
                <a:close/>
                <a:moveTo>
                  <a:pt x="2682" y="2262"/>
                </a:moveTo>
                <a:cubicBezTo>
                  <a:pt x="2722" y="2277"/>
                  <a:pt x="2722" y="2277"/>
                  <a:pt x="2722" y="2277"/>
                </a:cubicBezTo>
                <a:cubicBezTo>
                  <a:pt x="2715" y="2294"/>
                  <a:pt x="2715" y="2294"/>
                  <a:pt x="2715" y="2294"/>
                </a:cubicBezTo>
                <a:cubicBezTo>
                  <a:pt x="2675" y="2279"/>
                  <a:pt x="2675" y="2279"/>
                  <a:pt x="2675" y="2279"/>
                </a:cubicBezTo>
                <a:lnTo>
                  <a:pt x="2682" y="2262"/>
                </a:lnTo>
                <a:close/>
                <a:moveTo>
                  <a:pt x="2710" y="2309"/>
                </a:moveTo>
                <a:cubicBezTo>
                  <a:pt x="2704" y="2326"/>
                  <a:pt x="2704" y="2326"/>
                  <a:pt x="2704" y="2326"/>
                </a:cubicBezTo>
                <a:cubicBezTo>
                  <a:pt x="2663" y="2311"/>
                  <a:pt x="2663" y="2311"/>
                  <a:pt x="2663" y="2311"/>
                </a:cubicBezTo>
                <a:cubicBezTo>
                  <a:pt x="2670" y="2294"/>
                  <a:pt x="2670" y="2294"/>
                  <a:pt x="2670" y="2294"/>
                </a:cubicBezTo>
                <a:lnTo>
                  <a:pt x="2710" y="2309"/>
                </a:lnTo>
                <a:close/>
                <a:moveTo>
                  <a:pt x="2626" y="2242"/>
                </a:moveTo>
                <a:cubicBezTo>
                  <a:pt x="2666" y="2257"/>
                  <a:pt x="2666" y="2257"/>
                  <a:pt x="2666" y="2257"/>
                </a:cubicBezTo>
                <a:cubicBezTo>
                  <a:pt x="2660" y="2274"/>
                  <a:pt x="2660" y="2274"/>
                  <a:pt x="2660" y="2274"/>
                </a:cubicBezTo>
                <a:cubicBezTo>
                  <a:pt x="2620" y="2259"/>
                  <a:pt x="2620" y="2259"/>
                  <a:pt x="2620" y="2259"/>
                </a:cubicBezTo>
                <a:lnTo>
                  <a:pt x="2626" y="2242"/>
                </a:lnTo>
                <a:close/>
                <a:moveTo>
                  <a:pt x="2655" y="2289"/>
                </a:moveTo>
                <a:cubicBezTo>
                  <a:pt x="2648" y="2306"/>
                  <a:pt x="2648" y="2306"/>
                  <a:pt x="2648" y="2306"/>
                </a:cubicBezTo>
                <a:cubicBezTo>
                  <a:pt x="2608" y="2291"/>
                  <a:pt x="2608" y="2291"/>
                  <a:pt x="2608" y="2291"/>
                </a:cubicBezTo>
                <a:cubicBezTo>
                  <a:pt x="2614" y="2274"/>
                  <a:pt x="2614" y="2274"/>
                  <a:pt x="2614" y="2274"/>
                </a:cubicBezTo>
                <a:lnTo>
                  <a:pt x="2655" y="2289"/>
                </a:lnTo>
                <a:close/>
                <a:moveTo>
                  <a:pt x="2571" y="2222"/>
                </a:moveTo>
                <a:cubicBezTo>
                  <a:pt x="2611" y="2236"/>
                  <a:pt x="2611" y="2236"/>
                  <a:pt x="2611" y="2236"/>
                </a:cubicBezTo>
                <a:cubicBezTo>
                  <a:pt x="2605" y="2253"/>
                  <a:pt x="2605" y="2253"/>
                  <a:pt x="2605" y="2253"/>
                </a:cubicBezTo>
                <a:cubicBezTo>
                  <a:pt x="2565" y="2239"/>
                  <a:pt x="2565" y="2239"/>
                  <a:pt x="2565" y="2239"/>
                </a:cubicBezTo>
                <a:lnTo>
                  <a:pt x="2571" y="2222"/>
                </a:lnTo>
                <a:close/>
                <a:moveTo>
                  <a:pt x="2559" y="2254"/>
                </a:moveTo>
                <a:cubicBezTo>
                  <a:pt x="2599" y="2269"/>
                  <a:pt x="2599" y="2269"/>
                  <a:pt x="2599" y="2269"/>
                </a:cubicBezTo>
                <a:cubicBezTo>
                  <a:pt x="2593" y="2286"/>
                  <a:pt x="2593" y="2286"/>
                  <a:pt x="2593" y="2286"/>
                </a:cubicBezTo>
                <a:cubicBezTo>
                  <a:pt x="2553" y="2271"/>
                  <a:pt x="2553" y="2271"/>
                  <a:pt x="2553" y="2271"/>
                </a:cubicBezTo>
                <a:lnTo>
                  <a:pt x="2559" y="2254"/>
                </a:lnTo>
                <a:close/>
                <a:moveTo>
                  <a:pt x="2548" y="2285"/>
                </a:moveTo>
                <a:cubicBezTo>
                  <a:pt x="2588" y="2300"/>
                  <a:pt x="2588" y="2300"/>
                  <a:pt x="2588" y="2300"/>
                </a:cubicBezTo>
                <a:cubicBezTo>
                  <a:pt x="2581" y="2317"/>
                  <a:pt x="2581" y="2317"/>
                  <a:pt x="2581" y="2317"/>
                </a:cubicBezTo>
                <a:cubicBezTo>
                  <a:pt x="2541" y="2303"/>
                  <a:pt x="2541" y="2303"/>
                  <a:pt x="2541" y="2303"/>
                </a:cubicBezTo>
                <a:lnTo>
                  <a:pt x="2548" y="2285"/>
                </a:lnTo>
                <a:close/>
                <a:moveTo>
                  <a:pt x="2574" y="2130"/>
                </a:moveTo>
                <a:cubicBezTo>
                  <a:pt x="2570" y="2147"/>
                  <a:pt x="2559" y="2159"/>
                  <a:pt x="2548" y="2157"/>
                </a:cubicBezTo>
                <a:cubicBezTo>
                  <a:pt x="2538" y="2155"/>
                  <a:pt x="2532" y="2139"/>
                  <a:pt x="2536" y="2122"/>
                </a:cubicBezTo>
                <a:cubicBezTo>
                  <a:pt x="2539" y="2105"/>
                  <a:pt x="2551" y="2092"/>
                  <a:pt x="2561" y="2094"/>
                </a:cubicBezTo>
                <a:cubicBezTo>
                  <a:pt x="2572" y="2096"/>
                  <a:pt x="2577" y="2112"/>
                  <a:pt x="2574" y="2130"/>
                </a:cubicBezTo>
                <a:close/>
                <a:moveTo>
                  <a:pt x="2566" y="2071"/>
                </a:moveTo>
                <a:cubicBezTo>
                  <a:pt x="2555" y="2069"/>
                  <a:pt x="2550" y="2053"/>
                  <a:pt x="2553" y="2036"/>
                </a:cubicBezTo>
                <a:cubicBezTo>
                  <a:pt x="2557" y="2018"/>
                  <a:pt x="2568" y="2006"/>
                  <a:pt x="2579" y="2008"/>
                </a:cubicBezTo>
                <a:cubicBezTo>
                  <a:pt x="2589" y="2010"/>
                  <a:pt x="2595" y="2026"/>
                  <a:pt x="2591" y="2044"/>
                </a:cubicBezTo>
                <a:cubicBezTo>
                  <a:pt x="2588" y="2061"/>
                  <a:pt x="2576" y="2073"/>
                  <a:pt x="2566" y="2071"/>
                </a:cubicBezTo>
                <a:close/>
                <a:moveTo>
                  <a:pt x="2627" y="2140"/>
                </a:moveTo>
                <a:cubicBezTo>
                  <a:pt x="2624" y="2158"/>
                  <a:pt x="2612" y="2170"/>
                  <a:pt x="2602" y="2168"/>
                </a:cubicBezTo>
                <a:cubicBezTo>
                  <a:pt x="2591" y="2166"/>
                  <a:pt x="2585" y="2150"/>
                  <a:pt x="2589" y="2133"/>
                </a:cubicBezTo>
                <a:cubicBezTo>
                  <a:pt x="2593" y="2115"/>
                  <a:pt x="2604" y="2103"/>
                  <a:pt x="2614" y="2105"/>
                </a:cubicBezTo>
                <a:cubicBezTo>
                  <a:pt x="2625" y="2107"/>
                  <a:pt x="2631" y="2123"/>
                  <a:pt x="2627" y="2140"/>
                </a:cubicBezTo>
                <a:close/>
                <a:moveTo>
                  <a:pt x="2619" y="2082"/>
                </a:moveTo>
                <a:cubicBezTo>
                  <a:pt x="2609" y="2080"/>
                  <a:pt x="2603" y="2064"/>
                  <a:pt x="2606" y="2047"/>
                </a:cubicBezTo>
                <a:cubicBezTo>
                  <a:pt x="2610" y="2029"/>
                  <a:pt x="2621" y="2017"/>
                  <a:pt x="2632" y="2019"/>
                </a:cubicBezTo>
                <a:cubicBezTo>
                  <a:pt x="2642" y="2021"/>
                  <a:pt x="2648" y="2037"/>
                  <a:pt x="2645" y="2054"/>
                </a:cubicBezTo>
                <a:cubicBezTo>
                  <a:pt x="2641" y="2072"/>
                  <a:pt x="2630" y="2084"/>
                  <a:pt x="2619" y="2082"/>
                </a:cubicBezTo>
                <a:close/>
                <a:moveTo>
                  <a:pt x="2681" y="2151"/>
                </a:moveTo>
                <a:cubicBezTo>
                  <a:pt x="2677" y="2169"/>
                  <a:pt x="2666" y="2181"/>
                  <a:pt x="2655" y="2179"/>
                </a:cubicBezTo>
                <a:cubicBezTo>
                  <a:pt x="2645" y="2177"/>
                  <a:pt x="2639" y="2161"/>
                  <a:pt x="2642" y="2144"/>
                </a:cubicBezTo>
                <a:cubicBezTo>
                  <a:pt x="2646" y="2126"/>
                  <a:pt x="2657" y="2114"/>
                  <a:pt x="2668" y="2116"/>
                </a:cubicBezTo>
                <a:cubicBezTo>
                  <a:pt x="2678" y="2118"/>
                  <a:pt x="2684" y="2134"/>
                  <a:pt x="2681" y="2151"/>
                </a:cubicBezTo>
                <a:close/>
                <a:moveTo>
                  <a:pt x="2673" y="2093"/>
                </a:moveTo>
                <a:cubicBezTo>
                  <a:pt x="2662" y="2091"/>
                  <a:pt x="2656" y="2075"/>
                  <a:pt x="2660" y="2057"/>
                </a:cubicBezTo>
                <a:cubicBezTo>
                  <a:pt x="2663" y="2040"/>
                  <a:pt x="2675" y="2028"/>
                  <a:pt x="2685" y="2030"/>
                </a:cubicBezTo>
                <a:cubicBezTo>
                  <a:pt x="2696" y="2032"/>
                  <a:pt x="2702" y="2048"/>
                  <a:pt x="2698" y="2065"/>
                </a:cubicBezTo>
                <a:cubicBezTo>
                  <a:pt x="2695" y="2082"/>
                  <a:pt x="2683" y="2095"/>
                  <a:pt x="2673" y="2093"/>
                </a:cubicBezTo>
                <a:close/>
                <a:moveTo>
                  <a:pt x="2734" y="2162"/>
                </a:moveTo>
                <a:cubicBezTo>
                  <a:pt x="2730" y="2179"/>
                  <a:pt x="2719" y="2192"/>
                  <a:pt x="2709" y="2190"/>
                </a:cubicBezTo>
                <a:cubicBezTo>
                  <a:pt x="2698" y="2187"/>
                  <a:pt x="2692" y="2172"/>
                  <a:pt x="2696" y="2154"/>
                </a:cubicBezTo>
                <a:cubicBezTo>
                  <a:pt x="2699" y="2137"/>
                  <a:pt x="2711" y="2125"/>
                  <a:pt x="2721" y="2127"/>
                </a:cubicBezTo>
                <a:cubicBezTo>
                  <a:pt x="2732" y="2129"/>
                  <a:pt x="2738" y="2145"/>
                  <a:pt x="2734" y="2162"/>
                </a:cubicBezTo>
                <a:close/>
                <a:moveTo>
                  <a:pt x="2726" y="2104"/>
                </a:moveTo>
                <a:cubicBezTo>
                  <a:pt x="2715" y="2101"/>
                  <a:pt x="2710" y="2086"/>
                  <a:pt x="2713" y="2068"/>
                </a:cubicBezTo>
                <a:cubicBezTo>
                  <a:pt x="2717" y="2051"/>
                  <a:pt x="2728" y="2039"/>
                  <a:pt x="2739" y="2041"/>
                </a:cubicBezTo>
                <a:cubicBezTo>
                  <a:pt x="2749" y="2043"/>
                  <a:pt x="2755" y="2059"/>
                  <a:pt x="2751" y="2076"/>
                </a:cubicBezTo>
                <a:cubicBezTo>
                  <a:pt x="2748" y="2093"/>
                  <a:pt x="2737" y="2106"/>
                  <a:pt x="2726" y="2104"/>
                </a:cubicBezTo>
                <a:close/>
                <a:moveTo>
                  <a:pt x="2787" y="2173"/>
                </a:moveTo>
                <a:cubicBezTo>
                  <a:pt x="2784" y="2190"/>
                  <a:pt x="2772" y="2203"/>
                  <a:pt x="2762" y="2200"/>
                </a:cubicBezTo>
                <a:cubicBezTo>
                  <a:pt x="2751" y="2198"/>
                  <a:pt x="2746" y="2183"/>
                  <a:pt x="2749" y="2165"/>
                </a:cubicBezTo>
                <a:cubicBezTo>
                  <a:pt x="2753" y="2148"/>
                  <a:pt x="2764" y="2135"/>
                  <a:pt x="2775" y="2138"/>
                </a:cubicBezTo>
                <a:cubicBezTo>
                  <a:pt x="2785" y="2140"/>
                  <a:pt x="2791" y="2156"/>
                  <a:pt x="2787" y="2173"/>
                </a:cubicBezTo>
                <a:close/>
                <a:moveTo>
                  <a:pt x="2779" y="2114"/>
                </a:moveTo>
                <a:cubicBezTo>
                  <a:pt x="2769" y="2112"/>
                  <a:pt x="2763" y="2096"/>
                  <a:pt x="2767" y="2079"/>
                </a:cubicBezTo>
                <a:cubicBezTo>
                  <a:pt x="2770" y="2062"/>
                  <a:pt x="2782" y="2049"/>
                  <a:pt x="2792" y="2051"/>
                </a:cubicBezTo>
                <a:cubicBezTo>
                  <a:pt x="2803" y="2054"/>
                  <a:pt x="2808" y="2069"/>
                  <a:pt x="2805" y="2087"/>
                </a:cubicBezTo>
                <a:cubicBezTo>
                  <a:pt x="2801" y="2104"/>
                  <a:pt x="2790" y="2116"/>
                  <a:pt x="2779" y="2114"/>
                </a:cubicBezTo>
                <a:close/>
                <a:moveTo>
                  <a:pt x="2841" y="2184"/>
                </a:moveTo>
                <a:cubicBezTo>
                  <a:pt x="2837" y="2201"/>
                  <a:pt x="2826" y="2213"/>
                  <a:pt x="2815" y="2211"/>
                </a:cubicBezTo>
                <a:cubicBezTo>
                  <a:pt x="2805" y="2209"/>
                  <a:pt x="2799" y="2193"/>
                  <a:pt x="2803" y="2176"/>
                </a:cubicBezTo>
                <a:cubicBezTo>
                  <a:pt x="2806" y="2159"/>
                  <a:pt x="2818" y="2146"/>
                  <a:pt x="2828" y="2148"/>
                </a:cubicBezTo>
                <a:cubicBezTo>
                  <a:pt x="2839" y="2151"/>
                  <a:pt x="2844" y="2166"/>
                  <a:pt x="2841" y="2184"/>
                </a:cubicBezTo>
                <a:close/>
                <a:moveTo>
                  <a:pt x="2833" y="2125"/>
                </a:moveTo>
                <a:cubicBezTo>
                  <a:pt x="2822" y="2123"/>
                  <a:pt x="2817" y="2107"/>
                  <a:pt x="2820" y="2090"/>
                </a:cubicBezTo>
                <a:cubicBezTo>
                  <a:pt x="2824" y="2072"/>
                  <a:pt x="2835" y="2060"/>
                  <a:pt x="2846" y="2062"/>
                </a:cubicBezTo>
                <a:cubicBezTo>
                  <a:pt x="2856" y="2064"/>
                  <a:pt x="2862" y="2080"/>
                  <a:pt x="2858" y="2098"/>
                </a:cubicBezTo>
                <a:cubicBezTo>
                  <a:pt x="2855" y="2115"/>
                  <a:pt x="2843" y="2127"/>
                  <a:pt x="2833" y="2125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2" name="Freeform 10"/>
          <p:cNvSpPr>
            <a:spLocks noEditPoints="1"/>
          </p:cNvSpPr>
          <p:nvPr/>
        </p:nvSpPr>
        <p:spPr bwMode="auto">
          <a:xfrm>
            <a:off x="2787650" y="4251325"/>
            <a:ext cx="360363" cy="384175"/>
          </a:xfrm>
          <a:custGeom>
            <a:gdLst>
              <a:gd fmla="*/ 2147483646 w 150" name="T0"/>
              <a:gd fmla="*/ 2147483646 h 160" name="T1"/>
              <a:gd fmla="*/ 2147483646 w 150" name="T2"/>
              <a:gd fmla="*/ 2147483646 h 160" name="T3"/>
              <a:gd fmla="*/ 2147483646 w 150" name="T4"/>
              <a:gd fmla="*/ 2147483646 h 160" name="T5"/>
              <a:gd fmla="*/ 2147483646 w 150" name="T6"/>
              <a:gd fmla="*/ 2147483646 h 160" name="T7"/>
              <a:gd fmla="*/ 2147483646 w 150" name="T8"/>
              <a:gd fmla="*/ 2147483646 h 160" name="T9"/>
              <a:gd fmla="*/ 2147483646 w 150" name="T10"/>
              <a:gd fmla="*/ 2147483646 h 160" name="T11"/>
              <a:gd fmla="*/ 2147483646 w 150" name="T12"/>
              <a:gd fmla="*/ 2147483646 h 160" name="T13"/>
              <a:gd fmla="*/ 2147483646 w 150" name="T14"/>
              <a:gd fmla="*/ 2147483646 h 160" name="T15"/>
              <a:gd fmla="*/ 2147483646 w 150" name="T16"/>
              <a:gd fmla="*/ 2147483646 h 160" name="T17"/>
              <a:gd fmla="*/ 2147483646 w 150" name="T18"/>
              <a:gd fmla="*/ 2147483646 h 160" name="T19"/>
              <a:gd fmla="*/ 2147483646 w 150" name="T20"/>
              <a:gd fmla="*/ 2147483646 h 160" name="T21"/>
              <a:gd fmla="*/ 2147483646 w 150" name="T22"/>
              <a:gd fmla="*/ 2147483646 h 160" name="T23"/>
              <a:gd fmla="*/ 2147483646 w 150" name="T24"/>
              <a:gd fmla="*/ 2147483646 h 160" name="T25"/>
              <a:gd fmla="*/ 2147483646 w 150" name="T26"/>
              <a:gd fmla="*/ 2147483646 h 160" name="T27"/>
              <a:gd fmla="*/ 2147483646 w 150" name="T28"/>
              <a:gd fmla="*/ 2147483646 h 160" name="T29"/>
              <a:gd fmla="*/ 2147483646 w 150" name="T30"/>
              <a:gd fmla="*/ 2147483646 h 160" name="T31"/>
              <a:gd fmla="*/ 2147483646 w 150" name="T32"/>
              <a:gd fmla="*/ 2147483646 h 160" name="T33"/>
              <a:gd fmla="*/ 2147483646 w 150" name="T34"/>
              <a:gd fmla="*/ 2147483646 h 160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150" name="T54"/>
              <a:gd fmla="*/ 0 h 160" name="T55"/>
              <a:gd fmla="*/ 150 w 150" name="T56"/>
              <a:gd fmla="*/ 160 h 160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160" w="150">
                <a:moveTo>
                  <a:pt x="131" y="12"/>
                </a:moveTo>
                <a:cubicBezTo>
                  <a:pt x="116" y="0"/>
                  <a:pt x="94" y="2"/>
                  <a:pt x="81" y="17"/>
                </a:cubicBezTo>
                <a:cubicBezTo>
                  <a:pt x="66" y="6"/>
                  <a:pt x="44" y="8"/>
                  <a:pt x="32" y="24"/>
                </a:cubicBezTo>
                <a:cubicBezTo>
                  <a:pt x="29" y="27"/>
                  <a:pt x="27" y="31"/>
                  <a:pt x="26" y="35"/>
                </a:cubicBezTo>
                <a:cubicBezTo>
                  <a:pt x="23" y="43"/>
                  <a:pt x="23" y="51"/>
                  <a:pt x="26" y="59"/>
                </a:cubicBezTo>
                <a:cubicBezTo>
                  <a:pt x="20" y="60"/>
                  <a:pt x="14" y="64"/>
                  <a:pt x="10" y="69"/>
                </a:cubicBezTo>
                <a:cubicBezTo>
                  <a:pt x="0" y="82"/>
                  <a:pt x="2" y="100"/>
                  <a:pt x="15" y="110"/>
                </a:cubicBezTo>
                <a:cubicBezTo>
                  <a:pt x="16" y="111"/>
                  <a:pt x="18" y="112"/>
                  <a:pt x="19" y="113"/>
                </a:cubicBezTo>
                <a:cubicBezTo>
                  <a:pt x="15" y="126"/>
                  <a:pt x="18" y="140"/>
                  <a:pt x="29" y="149"/>
                </a:cubicBezTo>
                <a:cubicBezTo>
                  <a:pt x="43" y="160"/>
                  <a:pt x="63" y="157"/>
                  <a:pt x="74" y="144"/>
                </a:cubicBezTo>
                <a:cubicBezTo>
                  <a:pt x="75" y="143"/>
                  <a:pt x="76" y="141"/>
                  <a:pt x="76" y="140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5"/>
                  <a:pt x="137" y="64"/>
                  <a:pt x="137" y="63"/>
                </a:cubicBezTo>
                <a:cubicBezTo>
                  <a:pt x="150" y="47"/>
                  <a:pt x="147" y="24"/>
                  <a:pt x="131" y="12"/>
                </a:cubicBezTo>
                <a:close/>
                <a:moveTo>
                  <a:pt x="62" y="82"/>
                </a:moveTo>
                <a:cubicBezTo>
                  <a:pt x="62" y="82"/>
                  <a:pt x="62" y="82"/>
                  <a:pt x="61" y="82"/>
                </a:cubicBezTo>
                <a:cubicBezTo>
                  <a:pt x="62" y="82"/>
                  <a:pt x="62" y="82"/>
                  <a:pt x="62" y="82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3" name="Freeform 11"/>
          <p:cNvSpPr>
            <a:spLocks noEditPoints="1"/>
          </p:cNvSpPr>
          <p:nvPr/>
        </p:nvSpPr>
        <p:spPr bwMode="auto">
          <a:xfrm>
            <a:off x="9224963" y="4500563"/>
            <a:ext cx="352425" cy="385762"/>
          </a:xfrm>
          <a:custGeom>
            <a:gdLst>
              <a:gd fmla="*/ 2147483646 w 147" name="T0"/>
              <a:gd fmla="*/ 2147483646 h 161" name="T1"/>
              <a:gd fmla="*/ 2147483646 w 147" name="T2"/>
              <a:gd fmla="*/ 2147483646 h 161" name="T3"/>
              <a:gd fmla="*/ 2147483646 w 147" name="T4"/>
              <a:gd fmla="*/ 2147483646 h 161" name="T5"/>
              <a:gd fmla="*/ 2147483646 w 147" name="T6"/>
              <a:gd fmla="*/ 2147483646 h 161" name="T7"/>
              <a:gd fmla="*/ 2147483646 w 147" name="T8"/>
              <a:gd fmla="*/ 2147483646 h 161" name="T9"/>
              <a:gd fmla="*/ 2147483646 w 147" name="T10"/>
              <a:gd fmla="*/ 2147483646 h 161" name="T11"/>
              <a:gd fmla="*/ 2147483646 w 147" name="T12"/>
              <a:gd fmla="*/ 2147483646 h 161" name="T13"/>
              <a:gd fmla="*/ 2147483646 w 147" name="T14"/>
              <a:gd fmla="*/ 2147483646 h 161" name="T15"/>
              <a:gd fmla="*/ 2147483646 w 147" name="T16"/>
              <a:gd fmla="*/ 2147483646 h 161" name="T17"/>
              <a:gd fmla="*/ 2147483646 w 147" name="T18"/>
              <a:gd fmla="*/ 2147483646 h 161" name="T19"/>
              <a:gd fmla="*/ 2147483646 w 147" name="T20"/>
              <a:gd fmla="*/ 2147483646 h 161" name="T21"/>
              <a:gd fmla="*/ 2147483646 w 147" name="T22"/>
              <a:gd fmla="*/ 2147483646 h 161" name="T23"/>
              <a:gd fmla="*/ 2147483646 w 147" name="T24"/>
              <a:gd fmla="*/ 2147483646 h 161" name="T25"/>
              <a:gd fmla="*/ 2147483646 w 147" name="T26"/>
              <a:gd fmla="*/ 2147483646 h 161" name="T27"/>
              <a:gd fmla="*/ 2147483646 w 147" name="T28"/>
              <a:gd fmla="*/ 2147483646 h 161" name="T29"/>
              <a:gd fmla="*/ 2147483646 w 147" name="T30"/>
              <a:gd fmla="*/ 2147483646 h 161" name="T31"/>
              <a:gd fmla="*/ 2147483646 w 147" name="T32"/>
              <a:gd fmla="*/ 2147483646 h 161" name="T33"/>
              <a:gd fmla="*/ 2147483646 w 147" name="T34"/>
              <a:gd fmla="*/ 2147483646 h 161" name="T35"/>
              <a:gd fmla="*/ 2147483646 w 147" name="T36"/>
              <a:gd fmla="*/ 2147483646 h 161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147" name="T57"/>
              <a:gd fmla="*/ 0 h 161" name="T58"/>
              <a:gd fmla="*/ 147 w 147" name="T59"/>
              <a:gd fmla="*/ 161 h 161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161" w="147">
                <a:moveTo>
                  <a:pt x="137" y="52"/>
                </a:moveTo>
                <a:cubicBezTo>
                  <a:pt x="134" y="49"/>
                  <a:pt x="131" y="46"/>
                  <a:pt x="128" y="43"/>
                </a:cubicBezTo>
                <a:cubicBezTo>
                  <a:pt x="121" y="38"/>
                  <a:pt x="113" y="36"/>
                  <a:pt x="105" y="36"/>
                </a:cubicBezTo>
                <a:cubicBezTo>
                  <a:pt x="106" y="29"/>
                  <a:pt x="104" y="23"/>
                  <a:pt x="101" y="17"/>
                </a:cubicBezTo>
                <a:cubicBezTo>
                  <a:pt x="92" y="3"/>
                  <a:pt x="73" y="0"/>
                  <a:pt x="60" y="9"/>
                </a:cubicBezTo>
                <a:cubicBezTo>
                  <a:pt x="58" y="10"/>
                  <a:pt x="57" y="11"/>
                  <a:pt x="56" y="12"/>
                </a:cubicBezTo>
                <a:cubicBezTo>
                  <a:pt x="45" y="4"/>
                  <a:pt x="30" y="3"/>
                  <a:pt x="18" y="11"/>
                </a:cubicBezTo>
                <a:cubicBezTo>
                  <a:pt x="4" y="20"/>
                  <a:pt x="0" y="40"/>
                  <a:pt x="10" y="54"/>
                </a:cubicBezTo>
                <a:cubicBezTo>
                  <a:pt x="10" y="56"/>
                  <a:pt x="11" y="57"/>
                  <a:pt x="12" y="58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5" y="138"/>
                  <a:pt x="66" y="139"/>
                  <a:pt x="67" y="140"/>
                </a:cubicBezTo>
                <a:cubicBezTo>
                  <a:pt x="78" y="157"/>
                  <a:pt x="100" y="161"/>
                  <a:pt x="117" y="150"/>
                </a:cubicBezTo>
                <a:cubicBezTo>
                  <a:pt x="133" y="140"/>
                  <a:pt x="138" y="118"/>
                  <a:pt x="128" y="101"/>
                </a:cubicBezTo>
                <a:cubicBezTo>
                  <a:pt x="143" y="90"/>
                  <a:pt x="147" y="68"/>
                  <a:pt x="137" y="52"/>
                </a:cubicBezTo>
                <a:close/>
                <a:moveTo>
                  <a:pt x="72" y="62"/>
                </a:move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4" name="Freeform 12"/>
          <p:cNvSpPr>
            <a:spLocks noEditPoints="1"/>
          </p:cNvSpPr>
          <p:nvPr/>
        </p:nvSpPr>
        <p:spPr bwMode="auto">
          <a:xfrm>
            <a:off x="5030788" y="3027363"/>
            <a:ext cx="409575" cy="255587"/>
          </a:xfrm>
          <a:custGeom>
            <a:gdLst>
              <a:gd fmla="*/ 2147483646 w 171" name="T0"/>
              <a:gd fmla="*/ 2147483646 h 107" name="T1"/>
              <a:gd fmla="*/ 2147483646 w 171" name="T2"/>
              <a:gd fmla="*/ 0 h 107" name="T3"/>
              <a:gd fmla="*/ 2147483646 w 171" name="T4"/>
              <a:gd fmla="*/ 2147483646 h 107" name="T5"/>
              <a:gd fmla="*/ 2147483646 w 171" name="T6"/>
              <a:gd fmla="*/ 2147483646 h 107" name="T7"/>
              <a:gd fmla="*/ 2147483646 w 171" name="T8"/>
              <a:gd fmla="*/ 2147483646 h 107" name="T9"/>
              <a:gd fmla="*/ 2147483646 w 171" name="T10"/>
              <a:gd fmla="*/ 2147483646 h 107" name="T11"/>
              <a:gd fmla="*/ 2147483646 w 171" name="T12"/>
              <a:gd fmla="*/ 2147483646 h 107" name="T13"/>
              <a:gd fmla="*/ 0 w 171" name="T14"/>
              <a:gd fmla="*/ 2147483646 h 107" name="T15"/>
              <a:gd fmla="*/ 2147483646 w 171" name="T16"/>
              <a:gd fmla="*/ 2147483646 h 107" name="T17"/>
              <a:gd fmla="*/ 2147483646 w 171" name="T18"/>
              <a:gd fmla="*/ 2147483646 h 107" name="T19"/>
              <a:gd fmla="*/ 2147483646 w 171" name="T20"/>
              <a:gd fmla="*/ 2147483646 h 107" name="T21"/>
              <a:gd fmla="*/ 2147483646 w 171" name="T22"/>
              <a:gd fmla="*/ 2147483646 h 107" name="T23"/>
              <a:gd fmla="*/ 2147483646 w 171" name="T24"/>
              <a:gd fmla="*/ 2147483646 h 107" name="T25"/>
              <a:gd fmla="*/ 2147483646 w 171" name="T26"/>
              <a:gd fmla="*/ 2147483646 h 107" name="T27"/>
              <a:gd fmla="*/ 2147483646 w 171" name="T28"/>
              <a:gd fmla="*/ 2147483646 h 107" name="T29"/>
              <a:gd fmla="*/ 2147483646 w 171" name="T30"/>
              <a:gd fmla="*/ 2147483646 h 107" name="T31"/>
              <a:gd fmla="*/ 2147483646 w 171" name="T32"/>
              <a:gd fmla="*/ 2147483646 h 107" name="T33"/>
              <a:gd fmla="*/ 2147483646 w 171" name="T34"/>
              <a:gd fmla="*/ 2147483646 h 107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171" name="T54"/>
              <a:gd fmla="*/ 0 h 107" name="T55"/>
              <a:gd fmla="*/ 171 w 171" name="T56"/>
              <a:gd fmla="*/ 107 h 107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107" w="171">
                <a:moveTo>
                  <a:pt x="136" y="35"/>
                </a:moveTo>
                <a:cubicBezTo>
                  <a:pt x="135" y="16"/>
                  <a:pt x="119" y="0"/>
                  <a:pt x="100" y="0"/>
                </a:cubicBezTo>
                <a:cubicBezTo>
                  <a:pt x="95" y="0"/>
                  <a:pt x="91" y="1"/>
                  <a:pt x="87" y="2"/>
                </a:cubicBezTo>
                <a:cubicBezTo>
                  <a:pt x="80" y="5"/>
                  <a:pt x="73" y="11"/>
                  <a:pt x="69" y="17"/>
                </a:cubicBezTo>
                <a:cubicBezTo>
                  <a:pt x="64" y="13"/>
                  <a:pt x="57" y="11"/>
                  <a:pt x="50" y="11"/>
                </a:cubicBezTo>
                <a:cubicBezTo>
                  <a:pt x="34" y="11"/>
                  <a:pt x="21" y="24"/>
                  <a:pt x="21" y="40"/>
                </a:cubicBezTo>
                <a:cubicBezTo>
                  <a:pt x="21" y="42"/>
                  <a:pt x="21" y="44"/>
                  <a:pt x="22" y="46"/>
                </a:cubicBezTo>
                <a:cubicBezTo>
                  <a:pt x="9" y="50"/>
                  <a:pt x="0" y="62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33" y="107"/>
                  <a:pt x="34" y="107"/>
                  <a:pt x="3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131" y="107"/>
                  <a:pt x="131" y="107"/>
                  <a:pt x="131" y="107"/>
                </a:cubicBezTo>
                <a:cubicBezTo>
                  <a:pt x="132" y="107"/>
                  <a:pt x="133" y="107"/>
                  <a:pt x="134" y="107"/>
                </a:cubicBezTo>
                <a:cubicBezTo>
                  <a:pt x="154" y="107"/>
                  <a:pt x="171" y="91"/>
                  <a:pt x="171" y="71"/>
                </a:cubicBezTo>
                <a:cubicBezTo>
                  <a:pt x="171" y="52"/>
                  <a:pt x="155" y="36"/>
                  <a:pt x="136" y="35"/>
                </a:cubicBezTo>
                <a:close/>
                <a:moveTo>
                  <a:pt x="72" y="60"/>
                </a:moveTo>
                <a:cubicBezTo>
                  <a:pt x="72" y="60"/>
                  <a:pt x="72" y="60"/>
                  <a:pt x="72" y="60"/>
                </a:cubicBezTo>
                <a:cubicBezTo>
                  <a:pt x="72" y="60"/>
                  <a:pt x="72" y="60"/>
                  <a:pt x="72" y="6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5" name="Freeform 13"/>
          <p:cNvSpPr>
            <a:spLocks noEditPoints="1"/>
          </p:cNvSpPr>
          <p:nvPr/>
        </p:nvSpPr>
        <p:spPr bwMode="auto">
          <a:xfrm>
            <a:off x="7435850" y="3440113"/>
            <a:ext cx="417513" cy="327025"/>
          </a:xfrm>
          <a:custGeom>
            <a:gdLst>
              <a:gd fmla="*/ 2147483646 w 174" name="T0"/>
              <a:gd fmla="*/ 2147483646 h 136" name="T1"/>
              <a:gd fmla="*/ 2147483646 w 174" name="T2"/>
              <a:gd fmla="*/ 2147483646 h 136" name="T3"/>
              <a:gd fmla="*/ 2147483646 w 174" name="T4"/>
              <a:gd fmla="*/ 2147483646 h 136" name="T5"/>
              <a:gd fmla="*/ 2147483646 w 174" name="T6"/>
              <a:gd fmla="*/ 2147483646 h 136" name="T7"/>
              <a:gd fmla="*/ 2147483646 w 174" name="T8"/>
              <a:gd fmla="*/ 2147483646 h 136" name="T9"/>
              <a:gd fmla="*/ 2147483646 w 174" name="T10"/>
              <a:gd fmla="*/ 2147483646 h 136" name="T11"/>
              <a:gd fmla="*/ 2147483646 w 174" name="T12"/>
              <a:gd fmla="*/ 2147483646 h 136" name="T13"/>
              <a:gd fmla="*/ 2147483646 w 174" name="T14"/>
              <a:gd fmla="*/ 2147483646 h 136" name="T15"/>
              <a:gd fmla="*/ 2147483646 w 174" name="T16"/>
              <a:gd fmla="*/ 2147483646 h 136" name="T17"/>
              <a:gd fmla="*/ 2147483646 w 174" name="T18"/>
              <a:gd fmla="*/ 2147483646 h 136" name="T19"/>
              <a:gd fmla="*/ 2147483646 w 174" name="T20"/>
              <a:gd fmla="*/ 2147483646 h 136" name="T21"/>
              <a:gd fmla="*/ 2147483646 w 174" name="T22"/>
              <a:gd fmla="*/ 2147483646 h 136" name="T23"/>
              <a:gd fmla="*/ 2147483646 w 174" name="T24"/>
              <a:gd fmla="*/ 2147483646 h 136" name="T25"/>
              <a:gd fmla="*/ 2147483646 w 174" name="T26"/>
              <a:gd fmla="*/ 2147483646 h 136" name="T27"/>
              <a:gd fmla="*/ 2147483646 w 174" name="T28"/>
              <a:gd fmla="*/ 2147483646 h 136" name="T29"/>
              <a:gd fmla="*/ 2147483646 w 174" name="T30"/>
              <a:gd fmla="*/ 2147483646 h 136" name="T31"/>
              <a:gd fmla="*/ 2147483646 w 174" name="T32"/>
              <a:gd fmla="*/ 2147483646 h 136" name="T33"/>
              <a:gd fmla="*/ 2147483646 w 174" name="T34"/>
              <a:gd fmla="*/ 2147483646 h 136" name="T35"/>
              <a:gd fmla="*/ 2147483646 w 174" name="T36"/>
              <a:gd fmla="*/ 2147483646 h 1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174" name="T57"/>
              <a:gd fmla="*/ 0 h 136" name="T58"/>
              <a:gd fmla="*/ 174 w 174" name="T59"/>
              <a:gd fmla="*/ 136 h 136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136" w="174">
                <a:moveTo>
                  <a:pt x="148" y="62"/>
                </a:moveTo>
                <a:cubicBezTo>
                  <a:pt x="155" y="44"/>
                  <a:pt x="146" y="23"/>
                  <a:pt x="128" y="16"/>
                </a:cubicBezTo>
                <a:cubicBezTo>
                  <a:pt x="124" y="14"/>
                  <a:pt x="120" y="13"/>
                  <a:pt x="116" y="13"/>
                </a:cubicBezTo>
                <a:cubicBezTo>
                  <a:pt x="108" y="12"/>
                  <a:pt x="100" y="15"/>
                  <a:pt x="93" y="19"/>
                </a:cubicBezTo>
                <a:cubicBezTo>
                  <a:pt x="90" y="14"/>
                  <a:pt x="85" y="9"/>
                  <a:pt x="79" y="6"/>
                </a:cubicBezTo>
                <a:cubicBezTo>
                  <a:pt x="64" y="0"/>
                  <a:pt x="47" y="7"/>
                  <a:pt x="41" y="21"/>
                </a:cubicBezTo>
                <a:cubicBezTo>
                  <a:pt x="40" y="23"/>
                  <a:pt x="39" y="25"/>
                  <a:pt x="39" y="27"/>
                </a:cubicBezTo>
                <a:cubicBezTo>
                  <a:pt x="26" y="26"/>
                  <a:pt x="12" y="33"/>
                  <a:pt x="7" y="46"/>
                </a:cubicBezTo>
                <a:cubicBezTo>
                  <a:pt x="0" y="62"/>
                  <a:pt x="8" y="81"/>
                  <a:pt x="24" y="87"/>
                </a:cubicBezTo>
                <a:cubicBezTo>
                  <a:pt x="25" y="88"/>
                  <a:pt x="26" y="89"/>
                  <a:pt x="28" y="8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16" y="127"/>
                  <a:pt x="117" y="127"/>
                  <a:pt x="118" y="128"/>
                </a:cubicBezTo>
                <a:cubicBezTo>
                  <a:pt x="137" y="136"/>
                  <a:pt x="158" y="127"/>
                  <a:pt x="166" y="109"/>
                </a:cubicBezTo>
                <a:cubicBezTo>
                  <a:pt x="174" y="91"/>
                  <a:pt x="166" y="70"/>
                  <a:pt x="148" y="62"/>
                </a:cubicBezTo>
                <a:close/>
                <a:moveTo>
                  <a:pt x="80" y="60"/>
                </a:move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6" name="Freeform 14"/>
          <p:cNvSpPr>
            <a:spLocks noEditPoints="1"/>
          </p:cNvSpPr>
          <p:nvPr/>
        </p:nvSpPr>
        <p:spPr bwMode="auto">
          <a:xfrm>
            <a:off x="2497138" y="5162550"/>
            <a:ext cx="290512" cy="561975"/>
          </a:xfrm>
          <a:custGeom>
            <a:gdLst>
              <a:gd fmla="*/ 2147483646 w 121" name="T0"/>
              <a:gd fmla="*/ 2147483646 h 234" name="T1"/>
              <a:gd fmla="*/ 2147483646 w 121" name="T2"/>
              <a:gd fmla="*/ 2147483646 h 234" name="T3"/>
              <a:gd fmla="*/ 2147483646 w 121" name="T4"/>
              <a:gd fmla="*/ 2147483646 h 234" name="T5"/>
              <a:gd fmla="*/ 2147483646 w 121" name="T6"/>
              <a:gd fmla="*/ 2147483646 h 234" name="T7"/>
              <a:gd fmla="*/ 2147483646 w 121" name="T8"/>
              <a:gd fmla="*/ 2147483646 h 234" name="T9"/>
              <a:gd fmla="*/ 2147483646 w 121" name="T10"/>
              <a:gd fmla="*/ 2147483646 h 234" name="T11"/>
              <a:gd fmla="*/ 2147483646 w 121" name="T12"/>
              <a:gd fmla="*/ 2147483646 h 234" name="T13"/>
              <a:gd fmla="*/ 2147483646 w 121" name="T14"/>
              <a:gd fmla="*/ 2147483646 h 234" name="T15"/>
              <a:gd fmla="*/ 2147483646 w 121" name="T16"/>
              <a:gd fmla="*/ 2147483646 h 234" name="T17"/>
              <a:gd fmla="*/ 2147483646 w 121" name="T18"/>
              <a:gd fmla="*/ 2147483646 h 234" name="T19"/>
              <a:gd fmla="*/ 2147483646 w 121" name="T20"/>
              <a:gd fmla="*/ 2147483646 h 234" name="T21"/>
              <a:gd fmla="*/ 2147483646 w 121" name="T22"/>
              <a:gd fmla="*/ 2147483646 h 234" name="T23"/>
              <a:gd fmla="*/ 2147483646 w 121" name="T24"/>
              <a:gd fmla="*/ 2147483646 h 234" name="T25"/>
              <a:gd fmla="*/ 2147483646 w 121" name="T26"/>
              <a:gd fmla="*/ 2147483646 h 234" name="T27"/>
              <a:gd fmla="*/ 2147483646 w 121" name="T28"/>
              <a:gd fmla="*/ 2147483646 h 234" name="T29"/>
              <a:gd fmla="*/ 2147483646 w 121" name="T30"/>
              <a:gd fmla="*/ 2147483646 h 234" name="T31"/>
              <a:gd fmla="*/ 2147483646 w 121" name="T32"/>
              <a:gd fmla="*/ 2147483646 h 234" name="T33"/>
              <a:gd fmla="*/ 2147483646 w 121" name="T34"/>
              <a:gd fmla="*/ 2147483646 h 234" name="T35"/>
              <a:gd fmla="*/ 2147483646 w 121" name="T36"/>
              <a:gd fmla="*/ 2147483646 h 234" name="T37"/>
              <a:gd fmla="*/ 2147483646 w 121" name="T38"/>
              <a:gd fmla="*/ 2147483646 h 234" name="T39"/>
              <a:gd fmla="*/ 2147483646 w 121" name="T40"/>
              <a:gd fmla="*/ 2147483646 h 234" name="T41"/>
              <a:gd fmla="*/ 2147483646 w 121" name="T42"/>
              <a:gd fmla="*/ 2147483646 h 234" name="T43"/>
              <a:gd fmla="*/ 2147483646 w 121" name="T44"/>
              <a:gd fmla="*/ 2147483646 h 234" name="T45"/>
              <a:gd fmla="*/ 2147483646 w 121" name="T46"/>
              <a:gd fmla="*/ 2147483646 h 234" name="T47"/>
              <a:gd fmla="*/ 2147483646 w 121" name="T48"/>
              <a:gd fmla="*/ 2147483646 h 234" name="T49"/>
              <a:gd fmla="*/ 2147483646 w 121" name="T50"/>
              <a:gd fmla="*/ 2147483646 h 234" name="T51"/>
              <a:gd fmla="*/ 2147483646 w 121" name="T52"/>
              <a:gd fmla="*/ 2147483646 h 234" name="T53"/>
              <a:gd fmla="*/ 2147483646 w 121" name="T54"/>
              <a:gd fmla="*/ 2147483646 h 234" name="T55"/>
              <a:gd fmla="*/ 2147483646 w 121" name="T56"/>
              <a:gd fmla="*/ 2147483646 h 234" name="T57"/>
              <a:gd fmla="*/ 2147483646 w 121" name="T58"/>
              <a:gd fmla="*/ 2147483646 h 234" name="T59"/>
              <a:gd fmla="*/ 2147483646 w 121" name="T60"/>
              <a:gd fmla="*/ 2147483646 h 234" name="T61"/>
              <a:gd fmla="*/ 2147483646 w 121" name="T62"/>
              <a:gd fmla="*/ 2147483646 h 234" name="T63"/>
              <a:gd fmla="*/ 2147483646 w 121" name="T64"/>
              <a:gd fmla="*/ 2147483646 h 234" name="T65"/>
              <a:gd fmla="*/ 2147483646 w 121" name="T66"/>
              <a:gd fmla="*/ 2147483646 h 234" name="T67"/>
              <a:gd fmla="*/ 2147483646 w 121" name="T68"/>
              <a:gd fmla="*/ 2147483646 h 234" name="T69"/>
              <a:gd fmla="*/ 2147483646 w 121" name="T70"/>
              <a:gd fmla="*/ 2147483646 h 234" name="T71"/>
              <a:gd fmla="*/ 2147483646 w 121" name="T72"/>
              <a:gd fmla="*/ 2147483646 h 234" name="T73"/>
              <a:gd fmla="*/ 2147483646 w 121" name="T74"/>
              <a:gd fmla="*/ 2147483646 h 234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w 121" name="T114"/>
              <a:gd fmla="*/ 0 h 234" name="T115"/>
              <a:gd fmla="*/ 121 w 121" name="T116"/>
              <a:gd fmla="*/ 234 h 234" name="T117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T117" l="T114" r="T116" t="T115"/>
            <a:pathLst>
              <a:path h="234" w="120">
                <a:moveTo>
                  <a:pt x="90" y="4"/>
                </a:moveTo>
                <a:cubicBezTo>
                  <a:pt x="71" y="0"/>
                  <a:pt x="52" y="11"/>
                  <a:pt x="47" y="30"/>
                </a:cubicBezTo>
                <a:cubicBezTo>
                  <a:pt x="28" y="26"/>
                  <a:pt x="9" y="38"/>
                  <a:pt x="5" y="57"/>
                </a:cubicBezTo>
                <a:cubicBezTo>
                  <a:pt x="4" y="61"/>
                  <a:pt x="4" y="66"/>
                  <a:pt x="4" y="70"/>
                </a:cubicBezTo>
                <a:cubicBezTo>
                  <a:pt x="5" y="78"/>
                  <a:pt x="9" y="85"/>
                  <a:pt x="15" y="91"/>
                </a:cubicBezTo>
                <a:cubicBezTo>
                  <a:pt x="10" y="95"/>
                  <a:pt x="6" y="100"/>
                  <a:pt x="4" y="107"/>
                </a:cubicBezTo>
                <a:cubicBezTo>
                  <a:pt x="4" y="107"/>
                  <a:pt x="4" y="107"/>
                  <a:pt x="4" y="108"/>
                </a:cubicBezTo>
                <a:cubicBezTo>
                  <a:pt x="0" y="123"/>
                  <a:pt x="10" y="139"/>
                  <a:pt x="26" y="143"/>
                </a:cubicBezTo>
                <a:cubicBezTo>
                  <a:pt x="28" y="143"/>
                  <a:pt x="30" y="143"/>
                  <a:pt x="32" y="143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27" y="148"/>
                  <a:pt x="23" y="153"/>
                  <a:pt x="21" y="159"/>
                </a:cubicBezTo>
                <a:cubicBezTo>
                  <a:pt x="21" y="162"/>
                  <a:pt x="21" y="164"/>
                  <a:pt x="21" y="167"/>
                </a:cubicBezTo>
                <a:cubicBezTo>
                  <a:pt x="22" y="172"/>
                  <a:pt x="24" y="177"/>
                  <a:pt x="28" y="180"/>
                </a:cubicBezTo>
                <a:cubicBezTo>
                  <a:pt x="24" y="183"/>
                  <a:pt x="22" y="187"/>
                  <a:pt x="21" y="191"/>
                </a:cubicBezTo>
                <a:cubicBezTo>
                  <a:pt x="19" y="201"/>
                  <a:pt x="25" y="211"/>
                  <a:pt x="35" y="213"/>
                </a:cubicBezTo>
                <a:cubicBezTo>
                  <a:pt x="36" y="214"/>
                  <a:pt x="37" y="214"/>
                  <a:pt x="38" y="214"/>
                </a:cubicBezTo>
                <a:cubicBezTo>
                  <a:pt x="39" y="222"/>
                  <a:pt x="45" y="230"/>
                  <a:pt x="54" y="232"/>
                </a:cubicBezTo>
                <a:cubicBezTo>
                  <a:pt x="65" y="234"/>
                  <a:pt x="76" y="227"/>
                  <a:pt x="78" y="216"/>
                </a:cubicBezTo>
                <a:cubicBezTo>
                  <a:pt x="78" y="215"/>
                  <a:pt x="79" y="215"/>
                  <a:pt x="79" y="214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2" y="154"/>
                  <a:pt x="93" y="153"/>
                  <a:pt x="93" y="152"/>
                </a:cubicBezTo>
                <a:cubicBezTo>
                  <a:pt x="93" y="152"/>
                  <a:pt x="93" y="151"/>
                  <a:pt x="93" y="151"/>
                </a:cubicBezTo>
                <a:cubicBezTo>
                  <a:pt x="93" y="150"/>
                  <a:pt x="94" y="149"/>
                  <a:pt x="94" y="148"/>
                </a:cubicBezTo>
                <a:cubicBezTo>
                  <a:pt x="94" y="146"/>
                  <a:pt x="94" y="145"/>
                  <a:pt x="95" y="143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6" y="93"/>
                  <a:pt x="106" y="93"/>
                  <a:pt x="106" y="93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16" y="50"/>
                  <a:pt x="116" y="48"/>
                  <a:pt x="117" y="47"/>
                </a:cubicBezTo>
                <a:cubicBezTo>
                  <a:pt x="121" y="28"/>
                  <a:pt x="109" y="8"/>
                  <a:pt x="90" y="4"/>
                </a:cubicBezTo>
                <a:close/>
                <a:moveTo>
                  <a:pt x="54" y="185"/>
                </a:moveTo>
                <a:cubicBezTo>
                  <a:pt x="54" y="184"/>
                  <a:pt x="54" y="184"/>
                  <a:pt x="54" y="184"/>
                </a:cubicBezTo>
                <a:cubicBezTo>
                  <a:pt x="54" y="184"/>
                  <a:pt x="54" y="184"/>
                  <a:pt x="55" y="184"/>
                </a:cubicBezTo>
                <a:lnTo>
                  <a:pt x="54" y="185"/>
                </a:ln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7" y="98"/>
                  <a:pt x="57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7" name="Freeform 16"/>
          <p:cNvSpPr>
            <a:spLocks noEditPoints="1"/>
          </p:cNvSpPr>
          <p:nvPr/>
        </p:nvSpPr>
        <p:spPr bwMode="auto">
          <a:xfrm>
            <a:off x="3963988" y="2055813"/>
            <a:ext cx="893762" cy="625475"/>
          </a:xfrm>
          <a:custGeom>
            <a:gdLst>
              <a:gd fmla="*/ 2147483646 w 372" name="T0"/>
              <a:gd fmla="*/ 2147483646 h 260" name="T1"/>
              <a:gd fmla="*/ 2147483646 w 372" name="T2"/>
              <a:gd fmla="*/ 2147483646 h 260" name="T3"/>
              <a:gd fmla="*/ 2147483646 w 372" name="T4"/>
              <a:gd fmla="*/ 2147483646 h 260" name="T5"/>
              <a:gd fmla="*/ 2147483646 w 372" name="T6"/>
              <a:gd fmla="*/ 2147483646 h 260" name="T7"/>
              <a:gd fmla="*/ 2147483646 w 372" name="T8"/>
              <a:gd fmla="*/ 2147483646 h 260" name="T9"/>
              <a:gd fmla="*/ 2147483646 w 372" name="T10"/>
              <a:gd fmla="*/ 2147483646 h 260" name="T11"/>
              <a:gd fmla="*/ 2147483646 w 372" name="T12"/>
              <a:gd fmla="*/ 2147483646 h 260" name="T13"/>
              <a:gd fmla="*/ 2147483646 w 372" name="T14"/>
              <a:gd fmla="*/ 2147483646 h 260" name="T15"/>
              <a:gd fmla="*/ 2147483646 w 372" name="T16"/>
              <a:gd fmla="*/ 2147483646 h 260" name="T17"/>
              <a:gd fmla="*/ 2147483646 w 372" name="T18"/>
              <a:gd fmla="*/ 2147483646 h 260" name="T19"/>
              <a:gd fmla="*/ 2147483646 w 372" name="T20"/>
              <a:gd fmla="*/ 2147483646 h 260" name="T21"/>
              <a:gd fmla="*/ 2147483646 w 372" name="T22"/>
              <a:gd fmla="*/ 2147483646 h 260" name="T23"/>
              <a:gd fmla="*/ 2147483646 w 372" name="T24"/>
              <a:gd fmla="*/ 2147483646 h 260" name="T25"/>
              <a:gd fmla="*/ 2147483646 w 372" name="T26"/>
              <a:gd fmla="*/ 2147483646 h 260" name="T27"/>
              <a:gd fmla="*/ 2147483646 w 372" name="T28"/>
              <a:gd fmla="*/ 2147483646 h 260" name="T29"/>
              <a:gd fmla="*/ 2147483646 w 372" name="T30"/>
              <a:gd fmla="*/ 2147483646 h 260" name="T31"/>
              <a:gd fmla="*/ 2147483646 w 372" name="T32"/>
              <a:gd fmla="*/ 2147483646 h 260" name="T33"/>
              <a:gd fmla="*/ 2147483646 w 372" name="T34"/>
              <a:gd fmla="*/ 2147483646 h 260" name="T35"/>
              <a:gd fmla="*/ 2147483646 w 372" name="T36"/>
              <a:gd fmla="*/ 2147483646 h 260" name="T37"/>
              <a:gd fmla="*/ 2147483646 w 372" name="T38"/>
              <a:gd fmla="*/ 2147483646 h 260" name="T39"/>
              <a:gd fmla="*/ 2147483646 w 372" name="T40"/>
              <a:gd fmla="*/ 2147483646 h 260" name="T41"/>
              <a:gd fmla="*/ 2147483646 w 372" name="T42"/>
              <a:gd fmla="*/ 2147483646 h 260" name="T43"/>
              <a:gd fmla="*/ 2147483646 w 372" name="T44"/>
              <a:gd fmla="*/ 2147483646 h 260" name="T45"/>
              <a:gd fmla="*/ 2147483646 w 372" name="T46"/>
              <a:gd fmla="*/ 2147483646 h 260" name="T47"/>
              <a:gd fmla="*/ 2147483646 w 372" name="T48"/>
              <a:gd fmla="*/ 2147483646 h 260" name="T49"/>
              <a:gd fmla="*/ 2147483646 w 372" name="T50"/>
              <a:gd fmla="*/ 2147483646 h 260" name="T51"/>
              <a:gd fmla="*/ 2147483646 w 372" name="T52"/>
              <a:gd fmla="*/ 2147483646 h 260" name="T53"/>
              <a:gd fmla="*/ 2147483646 w 372" name="T54"/>
              <a:gd fmla="*/ 2147483646 h 260" name="T55"/>
              <a:gd fmla="*/ 2147483646 w 372" name="T56"/>
              <a:gd fmla="*/ 2147483646 h 260" name="T57"/>
              <a:gd fmla="*/ 2147483646 w 372" name="T58"/>
              <a:gd fmla="*/ 2147483646 h 260" name="T59"/>
              <a:gd fmla="*/ 2147483646 w 372" name="T60"/>
              <a:gd fmla="*/ 2147483646 h 260" name="T61"/>
              <a:gd fmla="*/ 2147483646 w 372" name="T62"/>
              <a:gd fmla="*/ 2147483646 h 260" name="T63"/>
              <a:gd fmla="*/ 2147483646 w 372" name="T64"/>
              <a:gd fmla="*/ 2147483646 h 260" name="T65"/>
              <a:gd fmla="*/ 2147483646 w 372" name="T66"/>
              <a:gd fmla="*/ 2147483646 h 260" name="T67"/>
              <a:gd fmla="*/ 2147483646 w 372" name="T68"/>
              <a:gd fmla="*/ 2147483646 h 260" name="T69"/>
              <a:gd fmla="*/ 2147483646 w 372" name="T70"/>
              <a:gd fmla="*/ 2147483646 h 260" name="T71"/>
              <a:gd fmla="*/ 2147483646 w 372" name="T72"/>
              <a:gd fmla="*/ 2147483646 h 260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w 372" name="T111"/>
              <a:gd fmla="*/ 0 h 260" name="T112"/>
              <a:gd fmla="*/ 372 w 372" name="T113"/>
              <a:gd fmla="*/ 260 h 260" name="T114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T114" l="T111" r="T113" t="T112"/>
            <a:pathLst>
              <a:path h="260" w="372">
                <a:moveTo>
                  <a:pt x="361" y="86"/>
                </a:moveTo>
                <a:cubicBezTo>
                  <a:pt x="351" y="55"/>
                  <a:pt x="318" y="38"/>
                  <a:pt x="287" y="47"/>
                </a:cubicBezTo>
                <a:cubicBezTo>
                  <a:pt x="276" y="17"/>
                  <a:pt x="242" y="0"/>
                  <a:pt x="211" y="11"/>
                </a:cubicBezTo>
                <a:cubicBezTo>
                  <a:pt x="204" y="13"/>
                  <a:pt x="198" y="16"/>
                  <a:pt x="193" y="20"/>
                </a:cubicBezTo>
                <a:cubicBezTo>
                  <a:pt x="182" y="29"/>
                  <a:pt x="175" y="41"/>
                  <a:pt x="171" y="54"/>
                </a:cubicBezTo>
                <a:cubicBezTo>
                  <a:pt x="162" y="50"/>
                  <a:pt x="151" y="50"/>
                  <a:pt x="140" y="53"/>
                </a:cubicBezTo>
                <a:cubicBezTo>
                  <a:pt x="140" y="53"/>
                  <a:pt x="139" y="53"/>
                  <a:pt x="139" y="53"/>
                </a:cubicBezTo>
                <a:cubicBezTo>
                  <a:pt x="113" y="62"/>
                  <a:pt x="99" y="90"/>
                  <a:pt x="108" y="115"/>
                </a:cubicBezTo>
                <a:cubicBezTo>
                  <a:pt x="109" y="118"/>
                  <a:pt x="110" y="121"/>
                  <a:pt x="111" y="124"/>
                </a:cubicBezTo>
                <a:cubicBezTo>
                  <a:pt x="111" y="124"/>
                  <a:pt x="110" y="124"/>
                  <a:pt x="110" y="125"/>
                </a:cubicBezTo>
                <a:cubicBezTo>
                  <a:pt x="101" y="120"/>
                  <a:pt x="91" y="119"/>
                  <a:pt x="81" y="123"/>
                </a:cubicBezTo>
                <a:cubicBezTo>
                  <a:pt x="76" y="124"/>
                  <a:pt x="72" y="126"/>
                  <a:pt x="69" y="129"/>
                </a:cubicBezTo>
                <a:cubicBezTo>
                  <a:pt x="62" y="134"/>
                  <a:pt x="57" y="142"/>
                  <a:pt x="55" y="150"/>
                </a:cubicBezTo>
                <a:cubicBezTo>
                  <a:pt x="49" y="148"/>
                  <a:pt x="41" y="147"/>
                  <a:pt x="34" y="150"/>
                </a:cubicBezTo>
                <a:cubicBezTo>
                  <a:pt x="18" y="155"/>
                  <a:pt x="9" y="173"/>
                  <a:pt x="14" y="189"/>
                </a:cubicBezTo>
                <a:cubicBezTo>
                  <a:pt x="15" y="191"/>
                  <a:pt x="16" y="193"/>
                  <a:pt x="17" y="195"/>
                </a:cubicBezTo>
                <a:cubicBezTo>
                  <a:pt x="5" y="203"/>
                  <a:pt x="0" y="218"/>
                  <a:pt x="5" y="232"/>
                </a:cubicBezTo>
                <a:cubicBezTo>
                  <a:pt x="11" y="250"/>
                  <a:pt x="30" y="260"/>
                  <a:pt x="47" y="254"/>
                </a:cubicBezTo>
                <a:cubicBezTo>
                  <a:pt x="49" y="253"/>
                  <a:pt x="50" y="253"/>
                  <a:pt x="52" y="252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49" y="220"/>
                  <a:pt x="150" y="220"/>
                  <a:pt x="152" y="219"/>
                </a:cubicBezTo>
                <a:cubicBezTo>
                  <a:pt x="153" y="219"/>
                  <a:pt x="153" y="218"/>
                  <a:pt x="154" y="218"/>
                </a:cubicBezTo>
                <a:cubicBezTo>
                  <a:pt x="156" y="218"/>
                  <a:pt x="158" y="217"/>
                  <a:pt x="159" y="217"/>
                </a:cubicBezTo>
                <a:cubicBezTo>
                  <a:pt x="162" y="216"/>
                  <a:pt x="164" y="215"/>
                  <a:pt x="166" y="214"/>
                </a:cubicBezTo>
                <a:cubicBezTo>
                  <a:pt x="191" y="206"/>
                  <a:pt x="191" y="206"/>
                  <a:pt x="191" y="206"/>
                </a:cubicBezTo>
                <a:cubicBezTo>
                  <a:pt x="248" y="187"/>
                  <a:pt x="248" y="187"/>
                  <a:pt x="248" y="187"/>
                </a:cubicBezTo>
                <a:cubicBezTo>
                  <a:pt x="316" y="164"/>
                  <a:pt x="316" y="164"/>
                  <a:pt x="316" y="164"/>
                </a:cubicBezTo>
                <a:cubicBezTo>
                  <a:pt x="319" y="163"/>
                  <a:pt x="321" y="163"/>
                  <a:pt x="323" y="162"/>
                </a:cubicBezTo>
                <a:cubicBezTo>
                  <a:pt x="354" y="152"/>
                  <a:pt x="372" y="117"/>
                  <a:pt x="361" y="86"/>
                </a:cubicBezTo>
                <a:close/>
                <a:moveTo>
                  <a:pt x="72" y="192"/>
                </a:moveTo>
                <a:cubicBezTo>
                  <a:pt x="73" y="192"/>
                  <a:pt x="73" y="192"/>
                  <a:pt x="73" y="192"/>
                </a:cubicBezTo>
                <a:cubicBezTo>
                  <a:pt x="73" y="192"/>
                  <a:pt x="73" y="192"/>
                  <a:pt x="73" y="192"/>
                </a:cubicBezTo>
                <a:lnTo>
                  <a:pt x="72" y="192"/>
                </a:lnTo>
                <a:close/>
                <a:moveTo>
                  <a:pt x="199" y="120"/>
                </a:moveTo>
                <a:cubicBezTo>
                  <a:pt x="199" y="120"/>
                  <a:pt x="199" y="120"/>
                  <a:pt x="199" y="120"/>
                </a:cubicBezTo>
                <a:cubicBezTo>
                  <a:pt x="199" y="120"/>
                  <a:pt x="199" y="120"/>
                  <a:pt x="199" y="12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8" name="Freeform 17"/>
          <p:cNvSpPr>
            <a:spLocks noEditPoints="1"/>
          </p:cNvSpPr>
          <p:nvPr/>
        </p:nvSpPr>
        <p:spPr bwMode="auto">
          <a:xfrm>
            <a:off x="9294813" y="5578475"/>
            <a:ext cx="431800" cy="584200"/>
          </a:xfrm>
          <a:custGeom>
            <a:gdLst>
              <a:gd fmla="*/ 2147483646 w 180" name="T0"/>
              <a:gd fmla="*/ 2147483646 h 243" name="T1"/>
              <a:gd fmla="*/ 2147483646 w 180" name="T2"/>
              <a:gd fmla="*/ 2147483646 h 243" name="T3"/>
              <a:gd fmla="*/ 2147483646 w 180" name="T4"/>
              <a:gd fmla="*/ 2147483646 h 243" name="T5"/>
              <a:gd fmla="*/ 2147483646 w 180" name="T6"/>
              <a:gd fmla="*/ 2147483646 h 243" name="T7"/>
              <a:gd fmla="*/ 2147483646 w 180" name="T8"/>
              <a:gd fmla="*/ 2147483646 h 243" name="T9"/>
              <a:gd fmla="*/ 2147483646 w 180" name="T10"/>
              <a:gd fmla="*/ 2147483646 h 243" name="T11"/>
              <a:gd fmla="*/ 2147483646 w 180" name="T12"/>
              <a:gd fmla="*/ 2147483646 h 243" name="T13"/>
              <a:gd fmla="*/ 2147483646 w 180" name="T14"/>
              <a:gd fmla="*/ 2147483646 h 243" name="T15"/>
              <a:gd fmla="*/ 2147483646 w 180" name="T16"/>
              <a:gd fmla="*/ 2147483646 h 243" name="T17"/>
              <a:gd fmla="*/ 2147483646 w 180" name="T18"/>
              <a:gd fmla="*/ 2147483646 h 243" name="T19"/>
              <a:gd fmla="*/ 2147483646 w 180" name="T20"/>
              <a:gd fmla="*/ 2147483646 h 243" name="T21"/>
              <a:gd fmla="*/ 2147483646 w 180" name="T22"/>
              <a:gd fmla="*/ 2147483646 h 243" name="T23"/>
              <a:gd fmla="*/ 2147483646 w 180" name="T24"/>
              <a:gd fmla="*/ 2147483646 h 243" name="T25"/>
              <a:gd fmla="*/ 2147483646 w 180" name="T26"/>
              <a:gd fmla="*/ 2147483646 h 243" name="T27"/>
              <a:gd fmla="*/ 2147483646 w 180" name="T28"/>
              <a:gd fmla="*/ 2147483646 h 243" name="T29"/>
              <a:gd fmla="*/ 2147483646 w 180" name="T30"/>
              <a:gd fmla="*/ 2147483646 h 243" name="T31"/>
              <a:gd fmla="*/ 2147483646 w 180" name="T32"/>
              <a:gd fmla="*/ 2147483646 h 243" name="T33"/>
              <a:gd fmla="*/ 2147483646 w 180" name="T34"/>
              <a:gd fmla="*/ 2147483646 h 243" name="T35"/>
              <a:gd fmla="*/ 2147483646 w 180" name="T36"/>
              <a:gd fmla="*/ 2147483646 h 243" name="T37"/>
              <a:gd fmla="*/ 2147483646 w 180" name="T38"/>
              <a:gd fmla="*/ 2147483646 h 243" name="T39"/>
              <a:gd fmla="*/ 2147483646 w 180" name="T40"/>
              <a:gd fmla="*/ 2147483646 h 243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w 180" name="T63"/>
              <a:gd fmla="*/ 0 h 243" name="T64"/>
              <a:gd fmla="*/ 180 w 180" name="T65"/>
              <a:gd fmla="*/ 243 h 243" name="T66"/>
            </a:gdLst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b="T66" l="T63" r="T65" t="T64"/>
            <a:pathLst>
              <a:path h="243" w="180">
                <a:moveTo>
                  <a:pt x="174" y="117"/>
                </a:moveTo>
                <a:cubicBezTo>
                  <a:pt x="172" y="111"/>
                  <a:pt x="170" y="105"/>
                  <a:pt x="167" y="101"/>
                </a:cubicBezTo>
                <a:cubicBezTo>
                  <a:pt x="167" y="101"/>
                  <a:pt x="167" y="100"/>
                  <a:pt x="167" y="100"/>
                </a:cubicBezTo>
                <a:cubicBezTo>
                  <a:pt x="160" y="91"/>
                  <a:pt x="151" y="84"/>
                  <a:pt x="140" y="80"/>
                </a:cubicBezTo>
                <a:cubicBezTo>
                  <a:pt x="144" y="72"/>
                  <a:pt x="146" y="62"/>
                  <a:pt x="144" y="53"/>
                </a:cubicBezTo>
                <a:cubicBezTo>
                  <a:pt x="138" y="31"/>
                  <a:pt x="116" y="17"/>
                  <a:pt x="94" y="22"/>
                </a:cubicBezTo>
                <a:cubicBezTo>
                  <a:pt x="91" y="23"/>
                  <a:pt x="89" y="24"/>
                  <a:pt x="87" y="25"/>
                </a:cubicBezTo>
                <a:cubicBezTo>
                  <a:pt x="77" y="9"/>
                  <a:pt x="58" y="0"/>
                  <a:pt x="38" y="4"/>
                </a:cubicBezTo>
                <a:cubicBezTo>
                  <a:pt x="15" y="10"/>
                  <a:pt x="0" y="34"/>
                  <a:pt x="5" y="58"/>
                </a:cubicBezTo>
                <a:cubicBezTo>
                  <a:pt x="6" y="60"/>
                  <a:pt x="6" y="62"/>
                  <a:pt x="7" y="64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24" y="134"/>
                  <a:pt x="24" y="134"/>
                  <a:pt x="24" y="134"/>
                </a:cubicBezTo>
                <a:cubicBezTo>
                  <a:pt x="38" y="193"/>
                  <a:pt x="38" y="193"/>
                  <a:pt x="38" y="193"/>
                </a:cubicBezTo>
                <a:cubicBezTo>
                  <a:pt x="38" y="195"/>
                  <a:pt x="38" y="197"/>
                  <a:pt x="39" y="199"/>
                </a:cubicBezTo>
                <a:cubicBezTo>
                  <a:pt x="45" y="226"/>
                  <a:pt x="72" y="243"/>
                  <a:pt x="100" y="237"/>
                </a:cubicBezTo>
                <a:cubicBezTo>
                  <a:pt x="126" y="230"/>
                  <a:pt x="143" y="204"/>
                  <a:pt x="138" y="177"/>
                </a:cubicBezTo>
                <a:cubicBezTo>
                  <a:pt x="164" y="170"/>
                  <a:pt x="180" y="143"/>
                  <a:pt x="174" y="117"/>
                </a:cubicBezTo>
                <a:close/>
                <a:moveTo>
                  <a:pt x="84" y="98"/>
                </a:move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3" y="98"/>
                  <a:pt x="84" y="98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79" name="Freeform 18"/>
          <p:cNvSpPr>
            <a:spLocks noEditPoints="1"/>
          </p:cNvSpPr>
          <p:nvPr/>
        </p:nvSpPr>
        <p:spPr bwMode="auto">
          <a:xfrm>
            <a:off x="2881313" y="3219450"/>
            <a:ext cx="534987" cy="503238"/>
          </a:xfrm>
          <a:custGeom>
            <a:gdLst>
              <a:gd fmla="*/ 2147483646 w 223" name="T0"/>
              <a:gd fmla="*/ 2147483646 h 210" name="T1"/>
              <a:gd fmla="*/ 2147483646 w 223" name="T2"/>
              <a:gd fmla="*/ 2147483646 h 210" name="T3"/>
              <a:gd fmla="*/ 2147483646 w 223" name="T4"/>
              <a:gd fmla="*/ 2147483646 h 210" name="T5"/>
              <a:gd fmla="*/ 2147483646 w 223" name="T6"/>
              <a:gd fmla="*/ 2147483646 h 210" name="T7"/>
              <a:gd fmla="*/ 2147483646 w 223" name="T8"/>
              <a:gd fmla="*/ 2147483646 h 210" name="T9"/>
              <a:gd fmla="*/ 2147483646 w 223" name="T10"/>
              <a:gd fmla="*/ 2147483646 h 210" name="T11"/>
              <a:gd fmla="*/ 2147483646 w 223" name="T12"/>
              <a:gd fmla="*/ 2147483646 h 210" name="T13"/>
              <a:gd fmla="*/ 2147483646 w 223" name="T14"/>
              <a:gd fmla="*/ 2147483646 h 210" name="T15"/>
              <a:gd fmla="*/ 2147483646 w 223" name="T16"/>
              <a:gd fmla="*/ 2147483646 h 210" name="T17"/>
              <a:gd fmla="*/ 2147483646 w 223" name="T18"/>
              <a:gd fmla="*/ 2147483646 h 210" name="T19"/>
              <a:gd fmla="*/ 2147483646 w 223" name="T20"/>
              <a:gd fmla="*/ 2147483646 h 210" name="T21"/>
              <a:gd fmla="*/ 2147483646 w 223" name="T22"/>
              <a:gd fmla="*/ 2147483646 h 210" name="T23"/>
              <a:gd fmla="*/ 2147483646 w 223" name="T24"/>
              <a:gd fmla="*/ 2147483646 h 210" name="T25"/>
              <a:gd fmla="*/ 2147483646 w 223" name="T26"/>
              <a:gd fmla="*/ 2147483646 h 210" name="T27"/>
              <a:gd fmla="*/ 2147483646 w 223" name="T28"/>
              <a:gd fmla="*/ 2147483646 h 210" name="T29"/>
              <a:gd fmla="*/ 2147483646 w 223" name="T30"/>
              <a:gd fmla="*/ 2147483646 h 210" name="T31"/>
              <a:gd fmla="*/ 2147483646 w 223" name="T32"/>
              <a:gd fmla="*/ 2147483646 h 210" name="T33"/>
              <a:gd fmla="*/ 2147483646 w 223" name="T34"/>
              <a:gd fmla="*/ 2147483646 h 210" name="T35"/>
              <a:gd fmla="*/ 2147483646 w 223" name="T36"/>
              <a:gd fmla="*/ 2147483646 h 210" name="T37"/>
              <a:gd fmla="*/ 2147483646 w 223" name="T38"/>
              <a:gd fmla="*/ 2147483646 h 210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w 223" name="T60"/>
              <a:gd fmla="*/ 0 h 210" name="T61"/>
              <a:gd fmla="*/ 223 w 223" name="T62"/>
              <a:gd fmla="*/ 210 h 210" name="T63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T63" l="T60" r="T62" t="T61"/>
            <a:pathLst>
              <a:path h="210" w="223">
                <a:moveTo>
                  <a:pt x="206" y="32"/>
                </a:moveTo>
                <a:cubicBezTo>
                  <a:pt x="188" y="10"/>
                  <a:pt x="158" y="7"/>
                  <a:pt x="136" y="23"/>
                </a:cubicBezTo>
                <a:cubicBezTo>
                  <a:pt x="118" y="2"/>
                  <a:pt x="87" y="0"/>
                  <a:pt x="66" y="17"/>
                </a:cubicBezTo>
                <a:cubicBezTo>
                  <a:pt x="61" y="21"/>
                  <a:pt x="57" y="25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48" y="40"/>
                  <a:pt x="46" y="51"/>
                  <a:pt x="47" y="63"/>
                </a:cubicBezTo>
                <a:cubicBezTo>
                  <a:pt x="38" y="63"/>
                  <a:pt x="29" y="65"/>
                  <a:pt x="21" y="72"/>
                </a:cubicBezTo>
                <a:cubicBezTo>
                  <a:pt x="3" y="86"/>
                  <a:pt x="0" y="112"/>
                  <a:pt x="15" y="130"/>
                </a:cubicBezTo>
                <a:cubicBezTo>
                  <a:pt x="16" y="132"/>
                  <a:pt x="18" y="133"/>
                  <a:pt x="20" y="135"/>
                </a:cubicBezTo>
                <a:cubicBezTo>
                  <a:pt x="10" y="151"/>
                  <a:pt x="10" y="172"/>
                  <a:pt x="23" y="187"/>
                </a:cubicBezTo>
                <a:cubicBezTo>
                  <a:pt x="38" y="207"/>
                  <a:pt x="66" y="210"/>
                  <a:pt x="85" y="194"/>
                </a:cubicBezTo>
                <a:cubicBezTo>
                  <a:pt x="87" y="193"/>
                  <a:pt x="89" y="191"/>
                  <a:pt x="90" y="190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44"/>
                  <a:pt x="146" y="144"/>
                  <a:pt x="146" y="144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5" y="105"/>
                  <a:pt x="197" y="104"/>
                  <a:pt x="198" y="103"/>
                </a:cubicBezTo>
                <a:cubicBezTo>
                  <a:pt x="220" y="86"/>
                  <a:pt x="223" y="54"/>
                  <a:pt x="206" y="32"/>
                </a:cubicBezTo>
                <a:close/>
                <a:moveTo>
                  <a:pt x="88" y="106"/>
                </a:moveTo>
                <a:cubicBezTo>
                  <a:pt x="88" y="106"/>
                  <a:pt x="88" y="106"/>
                  <a:pt x="88" y="106"/>
                </a:cubicBezTo>
                <a:cubicBezTo>
                  <a:pt x="88" y="106"/>
                  <a:pt x="88" y="106"/>
                  <a:pt x="88" y="106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0" name="Freeform 19"/>
          <p:cNvSpPr/>
          <p:nvPr/>
        </p:nvSpPr>
        <p:spPr bwMode="auto">
          <a:xfrm rot="396022">
            <a:off x="7031038" y="2306638"/>
            <a:ext cx="3052762" cy="1833562"/>
          </a:xfrm>
          <a:custGeom>
            <a:gdLst>
              <a:gd fmla="*/ 2147483646 w 727" name="T0"/>
              <a:gd fmla="*/ 2147483646 h 436" name="T1"/>
              <a:gd fmla="*/ 2147483646 w 727" name="T2"/>
              <a:gd fmla="*/ 2147483646 h 436" name="T3"/>
              <a:gd fmla="*/ 2147483646 w 727" name="T4"/>
              <a:gd fmla="*/ 2147483646 h 436" name="T5"/>
              <a:gd fmla="*/ 2147483646 w 727" name="T6"/>
              <a:gd fmla="*/ 2147483646 h 436" name="T7"/>
              <a:gd fmla="*/ 0 60000 65536" name="T8"/>
              <a:gd fmla="*/ 0 60000 65536" name="T9"/>
              <a:gd fmla="*/ 0 60000 65536" name="T10"/>
              <a:gd fmla="*/ 0 60000 65536" name="T11"/>
              <a:gd fmla="*/ 0 w 727" name="T12"/>
              <a:gd fmla="*/ 0 h 436" name="T13"/>
              <a:gd fmla="*/ 727 w 727" name="T14"/>
              <a:gd fmla="*/ 436 h 436" name="T15"/>
            </a:gdLst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b="T15" l="T12" r="T14" t="T13"/>
            <a:pathLst>
              <a:path h="436" w="727">
                <a:moveTo>
                  <a:pt x="1" y="24"/>
                </a:moveTo>
                <a:cubicBezTo>
                  <a:pt x="0" y="16"/>
                  <a:pt x="1" y="0"/>
                  <a:pt x="2" y="1"/>
                </a:cubicBezTo>
                <a:cubicBezTo>
                  <a:pt x="293" y="36"/>
                  <a:pt x="559" y="196"/>
                  <a:pt x="727" y="436"/>
                </a:cubicBezTo>
                <a:cubicBezTo>
                  <a:pt x="727" y="436"/>
                  <a:pt x="475" y="86"/>
                  <a:pt x="1" y="24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1" name="Freeform 20"/>
          <p:cNvSpPr/>
          <p:nvPr/>
        </p:nvSpPr>
        <p:spPr bwMode="auto">
          <a:xfrm>
            <a:off x="6148388" y="1646238"/>
            <a:ext cx="1069975" cy="1052512"/>
          </a:xfrm>
          <a:custGeom>
            <a:gdLst>
              <a:gd fmla="*/ 2147483646 w 179" name="T0"/>
              <a:gd fmla="*/ 2147483646 h 176" name="T1"/>
              <a:gd fmla="*/ 2147483646 w 179" name="T2"/>
              <a:gd fmla="*/ 2147483646 h 176" name="T3"/>
              <a:gd fmla="*/ 2147483646 w 179" name="T4"/>
              <a:gd fmla="*/ 2147483646 h 176" name="T5"/>
              <a:gd fmla="*/ 2147483646 w 179" name="T6"/>
              <a:gd fmla="*/ 2147483646 h 176" name="T7"/>
              <a:gd fmla="*/ 2147483646 w 179" name="T8"/>
              <a:gd fmla="*/ 2147483646 h 176" name="T9"/>
              <a:gd fmla="*/ 2147483646 w 179" name="T10"/>
              <a:gd fmla="*/ 2147483646 h 176" name="T11"/>
              <a:gd fmla="*/ 2147483646 w 179" name="T12"/>
              <a:gd fmla="*/ 2147483646 h 176" name="T13"/>
              <a:gd fmla="*/ 2147483646 w 179" name="T14"/>
              <a:gd fmla="*/ 2147483646 h 176" name="T15"/>
              <a:gd fmla="*/ 2147483646 w 179" name="T16"/>
              <a:gd fmla="*/ 2147483646 h 176" name="T17"/>
              <a:gd fmla="*/ 2147483646 w 179" name="T18"/>
              <a:gd fmla="*/ 2147483646 h 176" name="T19"/>
              <a:gd fmla="*/ 2147483646 w 179" name="T20"/>
              <a:gd fmla="*/ 2147483646 h 176" name="T21"/>
              <a:gd fmla="*/ 2147483646 w 179" name="T22"/>
              <a:gd fmla="*/ 2147483646 h 176" name="T23"/>
              <a:gd fmla="*/ 2147483646 w 179" name="T24"/>
              <a:gd fmla="*/ 2147483646 h 176" name="T25"/>
              <a:gd fmla="*/ 2147483646 w 179" name="T26"/>
              <a:gd fmla="*/ 2147483646 h 176" name="T27"/>
              <a:gd fmla="*/ 2147483646 w 179" name="T28"/>
              <a:gd fmla="*/ 2147483646 h 176" name="T29"/>
              <a:gd fmla="*/ 2147483646 w 179" name="T30"/>
              <a:gd fmla="*/ 2147483646 h 176" name="T31"/>
              <a:gd fmla="*/ 2147483646 w 179" name="T32"/>
              <a:gd fmla="*/ 2147483646 h 176" name="T33"/>
              <a:gd fmla="*/ 2147483646 w 179" name="T34"/>
              <a:gd fmla="*/ 2147483646 h 176" name="T35"/>
              <a:gd fmla="*/ 2147483646 w 179" name="T36"/>
              <a:gd fmla="*/ 2147483646 h 176" name="T37"/>
              <a:gd fmla="*/ 2147483646 w 179" name="T38"/>
              <a:gd fmla="*/ 2147483646 h 176" name="T39"/>
              <a:gd fmla="*/ 2147483646 w 179" name="T40"/>
              <a:gd fmla="*/ 2147483646 h 176" name="T41"/>
              <a:gd fmla="*/ 2147483646 w 179" name="T42"/>
              <a:gd fmla="*/ 2147483646 h 176" name="T43"/>
              <a:gd fmla="*/ 2147483646 w 179" name="T44"/>
              <a:gd fmla="*/ 2147483646 h 176" name="T45"/>
              <a:gd fmla="*/ 2147483646 w 179" name="T46"/>
              <a:gd fmla="*/ 2147483646 h 176" name="T47"/>
              <a:gd fmla="*/ 2147483646 w 179" name="T48"/>
              <a:gd fmla="*/ 2147483646 h 176" name="T49"/>
              <a:gd fmla="*/ 2147483646 w 179" name="T50"/>
              <a:gd fmla="*/ 2147483646 h 176" name="T51"/>
              <a:gd fmla="*/ 2147483646 w 179" name="T52"/>
              <a:gd fmla="*/ 2147483646 h 176" name="T53"/>
              <a:gd fmla="*/ 2147483646 w 179" name="T54"/>
              <a:gd fmla="*/ 2147483646 h 176" name="T55"/>
              <a:gd fmla="*/ 2147483646 w 179" name="T56"/>
              <a:gd fmla="*/ 2147483646 h 176" name="T57"/>
              <a:gd fmla="*/ 2147483646 w 179" name="T58"/>
              <a:gd fmla="*/ 2147483646 h 176" name="T59"/>
              <a:gd fmla="*/ 2147483646 w 179" name="T60"/>
              <a:gd fmla="*/ 2147483646 h 176" name="T61"/>
              <a:gd fmla="*/ 2147483646 w 179" name="T62"/>
              <a:gd fmla="*/ 0 h 176" name="T63"/>
              <a:gd fmla="*/ 2147483646 w 179" name="T64"/>
              <a:gd fmla="*/ 2147483646 h 176" name="T65"/>
              <a:gd fmla="*/ 2147483646 w 179" name="T66"/>
              <a:gd fmla="*/ 2147483646 h 176" name="T67"/>
              <a:gd fmla="*/ 2147483646 w 179" name="T68"/>
              <a:gd fmla="*/ 2147483646 h 176" name="T69"/>
              <a:gd fmla="*/ 2147483646 w 179" name="T70"/>
              <a:gd fmla="*/ 2147483646 h 176" name="T71"/>
              <a:gd fmla="*/ 2147483646 w 179" name="T72"/>
              <a:gd fmla="*/ 2147483646 h 176" name="T73"/>
              <a:gd fmla="*/ 2147483646 w 179" name="T74"/>
              <a:gd fmla="*/ 2147483646 h 176" name="T75"/>
              <a:gd fmla="*/ 2147483646 w 179" name="T76"/>
              <a:gd fmla="*/ 2147483646 h 176" name="T77"/>
              <a:gd fmla="*/ 2147483646 w 179" name="T78"/>
              <a:gd fmla="*/ 2147483646 h 176" name="T79"/>
              <a:gd fmla="*/ 2147483646 w 179" name="T80"/>
              <a:gd fmla="*/ 2147483646 h 176" name="T81"/>
              <a:gd fmla="*/ 0 w 179" name="T82"/>
              <a:gd fmla="*/ 2147483646 h 176" name="T83"/>
              <a:gd fmla="*/ 0 w 179" name="T84"/>
              <a:gd fmla="*/ 2147483646 h 176" name="T85"/>
              <a:gd fmla="*/ 0 w 179" name="T86"/>
              <a:gd fmla="*/ 2147483646 h 176" name="T87"/>
              <a:gd fmla="*/ 0 w 179" name="T88"/>
              <a:gd fmla="*/ 2147483646 h 176" name="T89"/>
              <a:gd fmla="*/ 0 w 179" name="T90"/>
              <a:gd fmla="*/ 2147483646 h 176" name="T91"/>
              <a:gd fmla="*/ 2147483646 w 179" name="T92"/>
              <a:gd fmla="*/ 2147483646 h 17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w 179" name="T141"/>
              <a:gd fmla="*/ 0 h 176" name="T142"/>
              <a:gd fmla="*/ 179 w 179" name="T143"/>
              <a:gd fmla="*/ 176 h 176" name="T144"/>
            </a:gdLst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b="T144" l="T141" r="T143" t="T142"/>
            <a:pathLst>
              <a:path h="176" w="179">
                <a:moveTo>
                  <a:pt x="25" y="94"/>
                </a:moveTo>
                <a:cubicBezTo>
                  <a:pt x="61" y="94"/>
                  <a:pt x="61" y="94"/>
                  <a:pt x="61" y="94"/>
                </a:cubicBezTo>
                <a:cubicBezTo>
                  <a:pt x="73" y="111"/>
                  <a:pt x="73" y="111"/>
                  <a:pt x="73" y="111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1" y="110"/>
                  <a:pt x="59" y="112"/>
                  <a:pt x="59" y="115"/>
                </a:cubicBezTo>
                <a:cubicBezTo>
                  <a:pt x="59" y="115"/>
                  <a:pt x="59" y="115"/>
                  <a:pt x="59" y="115"/>
                </a:cubicBezTo>
                <a:cubicBezTo>
                  <a:pt x="59" y="118"/>
                  <a:pt x="61" y="120"/>
                  <a:pt x="63" y="120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8" y="121"/>
                  <a:pt x="79" y="121"/>
                  <a:pt x="80" y="120"/>
                </a:cubicBezTo>
                <a:cubicBezTo>
                  <a:pt x="120" y="175"/>
                  <a:pt x="120" y="175"/>
                  <a:pt x="120" y="175"/>
                </a:cubicBezTo>
                <a:cubicBezTo>
                  <a:pt x="129" y="176"/>
                  <a:pt x="129" y="176"/>
                  <a:pt x="129" y="176"/>
                </a:cubicBezTo>
                <a:cubicBezTo>
                  <a:pt x="102" y="114"/>
                  <a:pt x="102" y="114"/>
                  <a:pt x="102" y="114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03" y="98"/>
                  <a:pt x="122" y="100"/>
                  <a:pt x="128" y="99"/>
                </a:cubicBezTo>
                <a:cubicBezTo>
                  <a:pt x="134" y="98"/>
                  <a:pt x="140" y="97"/>
                  <a:pt x="140" y="97"/>
                </a:cubicBezTo>
                <a:cubicBezTo>
                  <a:pt x="163" y="133"/>
                  <a:pt x="163" y="133"/>
                  <a:pt x="163" y="133"/>
                </a:cubicBezTo>
                <a:cubicBezTo>
                  <a:pt x="175" y="134"/>
                  <a:pt x="175" y="134"/>
                  <a:pt x="175" y="134"/>
                </a:cubicBezTo>
                <a:cubicBezTo>
                  <a:pt x="166" y="95"/>
                  <a:pt x="166" y="95"/>
                  <a:pt x="166" y="95"/>
                </a:cubicBezTo>
                <a:cubicBezTo>
                  <a:pt x="169" y="94"/>
                  <a:pt x="175" y="93"/>
                  <a:pt x="177" y="91"/>
                </a:cubicBezTo>
                <a:cubicBezTo>
                  <a:pt x="177" y="91"/>
                  <a:pt x="177" y="91"/>
                  <a:pt x="177" y="91"/>
                </a:cubicBezTo>
                <a:cubicBezTo>
                  <a:pt x="177" y="91"/>
                  <a:pt x="177" y="91"/>
                  <a:pt x="177" y="91"/>
                </a:cubicBezTo>
                <a:cubicBezTo>
                  <a:pt x="177" y="90"/>
                  <a:pt x="177" y="90"/>
                  <a:pt x="177" y="90"/>
                </a:cubicBezTo>
                <a:cubicBezTo>
                  <a:pt x="177" y="90"/>
                  <a:pt x="177" y="90"/>
                  <a:pt x="177" y="90"/>
                </a:cubicBezTo>
                <a:cubicBezTo>
                  <a:pt x="176" y="88"/>
                  <a:pt x="169" y="86"/>
                  <a:pt x="167" y="85"/>
                </a:cubicBezTo>
                <a:cubicBezTo>
                  <a:pt x="179" y="47"/>
                  <a:pt x="179" y="47"/>
                  <a:pt x="179" y="47"/>
                </a:cubicBezTo>
                <a:cubicBezTo>
                  <a:pt x="168" y="47"/>
                  <a:pt x="168" y="47"/>
                  <a:pt x="168" y="47"/>
                </a:cubicBezTo>
                <a:cubicBezTo>
                  <a:pt x="141" y="80"/>
                  <a:pt x="141" y="80"/>
                  <a:pt x="141" y="80"/>
                </a:cubicBezTo>
                <a:cubicBezTo>
                  <a:pt x="141" y="80"/>
                  <a:pt x="135" y="78"/>
                  <a:pt x="129" y="77"/>
                </a:cubicBezTo>
                <a:cubicBezTo>
                  <a:pt x="123" y="76"/>
                  <a:pt x="104" y="75"/>
                  <a:pt x="104" y="75"/>
                </a:cubicBezTo>
                <a:cubicBezTo>
                  <a:pt x="105" y="60"/>
                  <a:pt x="105" y="60"/>
                  <a:pt x="105" y="60"/>
                </a:cubicBezTo>
                <a:cubicBezTo>
                  <a:pt x="138" y="1"/>
                  <a:pt x="138" y="1"/>
                  <a:pt x="138" y="1"/>
                </a:cubicBezTo>
                <a:cubicBezTo>
                  <a:pt x="129" y="0"/>
                  <a:pt x="129" y="0"/>
                  <a:pt x="129" y="0"/>
                </a:cubicBezTo>
                <a:cubicBezTo>
                  <a:pt x="83" y="51"/>
                  <a:pt x="83" y="51"/>
                  <a:pt x="83" y="51"/>
                </a:cubicBezTo>
                <a:cubicBezTo>
                  <a:pt x="83" y="51"/>
                  <a:pt x="82" y="50"/>
                  <a:pt x="81" y="50"/>
                </a:cubicBezTo>
                <a:cubicBezTo>
                  <a:pt x="67" y="49"/>
                  <a:pt x="67" y="49"/>
                  <a:pt x="67" y="49"/>
                </a:cubicBezTo>
                <a:cubicBezTo>
                  <a:pt x="64" y="49"/>
                  <a:pt x="62" y="51"/>
                  <a:pt x="62" y="54"/>
                </a:cubicBezTo>
                <a:cubicBezTo>
                  <a:pt x="62" y="54"/>
                  <a:pt x="62" y="54"/>
                  <a:pt x="62" y="54"/>
                </a:cubicBezTo>
                <a:cubicBezTo>
                  <a:pt x="62" y="57"/>
                  <a:pt x="64" y="59"/>
                  <a:pt x="66" y="59"/>
                </a:cubicBezTo>
                <a:cubicBezTo>
                  <a:pt x="75" y="60"/>
                  <a:pt x="75" y="60"/>
                  <a:pt x="75" y="60"/>
                </a:cubicBezTo>
                <a:cubicBezTo>
                  <a:pt x="62" y="75"/>
                  <a:pt x="62" y="75"/>
                  <a:pt x="62" y="75"/>
                </a:cubicBezTo>
                <a:cubicBezTo>
                  <a:pt x="26" y="71"/>
                  <a:pt x="26" y="71"/>
                  <a:pt x="26" y="71"/>
                </a:cubicBezTo>
                <a:cubicBezTo>
                  <a:pt x="21" y="71"/>
                  <a:pt x="0" y="77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6"/>
                  <a:pt x="19" y="94"/>
                  <a:pt x="25" y="94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2" name="Freeform 10"/>
          <p:cNvSpPr>
            <a:spLocks noEditPoints="1"/>
          </p:cNvSpPr>
          <p:nvPr/>
        </p:nvSpPr>
        <p:spPr bwMode="auto">
          <a:xfrm>
            <a:off x="2857500" y="4302125"/>
            <a:ext cx="360363" cy="384175"/>
          </a:xfrm>
          <a:custGeom>
            <a:gdLst>
              <a:gd fmla="*/ 2147483646 w 150" name="T0"/>
              <a:gd fmla="*/ 2147483646 h 160" name="T1"/>
              <a:gd fmla="*/ 2147483646 w 150" name="T2"/>
              <a:gd fmla="*/ 2147483646 h 160" name="T3"/>
              <a:gd fmla="*/ 2147483646 w 150" name="T4"/>
              <a:gd fmla="*/ 2147483646 h 160" name="T5"/>
              <a:gd fmla="*/ 2147483646 w 150" name="T6"/>
              <a:gd fmla="*/ 2147483646 h 160" name="T7"/>
              <a:gd fmla="*/ 2147483646 w 150" name="T8"/>
              <a:gd fmla="*/ 2147483646 h 160" name="T9"/>
              <a:gd fmla="*/ 2147483646 w 150" name="T10"/>
              <a:gd fmla="*/ 2147483646 h 160" name="T11"/>
              <a:gd fmla="*/ 2147483646 w 150" name="T12"/>
              <a:gd fmla="*/ 2147483646 h 160" name="T13"/>
              <a:gd fmla="*/ 2147483646 w 150" name="T14"/>
              <a:gd fmla="*/ 2147483646 h 160" name="T15"/>
              <a:gd fmla="*/ 2147483646 w 150" name="T16"/>
              <a:gd fmla="*/ 2147483646 h 160" name="T17"/>
              <a:gd fmla="*/ 2147483646 w 150" name="T18"/>
              <a:gd fmla="*/ 2147483646 h 160" name="T19"/>
              <a:gd fmla="*/ 2147483646 w 150" name="T20"/>
              <a:gd fmla="*/ 2147483646 h 160" name="T21"/>
              <a:gd fmla="*/ 2147483646 w 150" name="T22"/>
              <a:gd fmla="*/ 2147483646 h 160" name="T23"/>
              <a:gd fmla="*/ 2147483646 w 150" name="T24"/>
              <a:gd fmla="*/ 2147483646 h 160" name="T25"/>
              <a:gd fmla="*/ 2147483646 w 150" name="T26"/>
              <a:gd fmla="*/ 2147483646 h 160" name="T27"/>
              <a:gd fmla="*/ 2147483646 w 150" name="T28"/>
              <a:gd fmla="*/ 2147483646 h 160" name="T29"/>
              <a:gd fmla="*/ 2147483646 w 150" name="T30"/>
              <a:gd fmla="*/ 2147483646 h 160" name="T31"/>
              <a:gd fmla="*/ 2147483646 w 150" name="T32"/>
              <a:gd fmla="*/ 2147483646 h 160" name="T33"/>
              <a:gd fmla="*/ 2147483646 w 150" name="T34"/>
              <a:gd fmla="*/ 2147483646 h 160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150" name="T54"/>
              <a:gd fmla="*/ 0 h 160" name="T55"/>
              <a:gd fmla="*/ 150 w 150" name="T56"/>
              <a:gd fmla="*/ 160 h 160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160" w="150">
                <a:moveTo>
                  <a:pt x="131" y="12"/>
                </a:moveTo>
                <a:cubicBezTo>
                  <a:pt x="116" y="0"/>
                  <a:pt x="94" y="2"/>
                  <a:pt x="81" y="17"/>
                </a:cubicBezTo>
                <a:cubicBezTo>
                  <a:pt x="66" y="6"/>
                  <a:pt x="44" y="8"/>
                  <a:pt x="32" y="24"/>
                </a:cubicBezTo>
                <a:cubicBezTo>
                  <a:pt x="29" y="27"/>
                  <a:pt x="27" y="31"/>
                  <a:pt x="26" y="35"/>
                </a:cubicBezTo>
                <a:cubicBezTo>
                  <a:pt x="23" y="43"/>
                  <a:pt x="23" y="51"/>
                  <a:pt x="26" y="59"/>
                </a:cubicBezTo>
                <a:cubicBezTo>
                  <a:pt x="20" y="60"/>
                  <a:pt x="14" y="64"/>
                  <a:pt x="10" y="69"/>
                </a:cubicBezTo>
                <a:cubicBezTo>
                  <a:pt x="0" y="82"/>
                  <a:pt x="2" y="100"/>
                  <a:pt x="15" y="110"/>
                </a:cubicBezTo>
                <a:cubicBezTo>
                  <a:pt x="16" y="111"/>
                  <a:pt x="18" y="112"/>
                  <a:pt x="19" y="113"/>
                </a:cubicBezTo>
                <a:cubicBezTo>
                  <a:pt x="15" y="126"/>
                  <a:pt x="18" y="140"/>
                  <a:pt x="29" y="149"/>
                </a:cubicBezTo>
                <a:cubicBezTo>
                  <a:pt x="43" y="160"/>
                  <a:pt x="63" y="157"/>
                  <a:pt x="74" y="144"/>
                </a:cubicBezTo>
                <a:cubicBezTo>
                  <a:pt x="75" y="143"/>
                  <a:pt x="76" y="141"/>
                  <a:pt x="76" y="140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35" y="66"/>
                  <a:pt x="135" y="66"/>
                  <a:pt x="135" y="66"/>
                </a:cubicBezTo>
                <a:cubicBezTo>
                  <a:pt x="136" y="65"/>
                  <a:pt x="137" y="64"/>
                  <a:pt x="137" y="63"/>
                </a:cubicBezTo>
                <a:cubicBezTo>
                  <a:pt x="150" y="47"/>
                  <a:pt x="147" y="24"/>
                  <a:pt x="131" y="12"/>
                </a:cubicBezTo>
                <a:close/>
                <a:moveTo>
                  <a:pt x="62" y="82"/>
                </a:moveTo>
                <a:cubicBezTo>
                  <a:pt x="62" y="82"/>
                  <a:pt x="62" y="82"/>
                  <a:pt x="61" y="82"/>
                </a:cubicBezTo>
                <a:cubicBezTo>
                  <a:pt x="62" y="82"/>
                  <a:pt x="62" y="82"/>
                  <a:pt x="62" y="82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3" name="Freeform 11"/>
          <p:cNvSpPr>
            <a:spLocks noEditPoints="1"/>
          </p:cNvSpPr>
          <p:nvPr/>
        </p:nvSpPr>
        <p:spPr bwMode="auto">
          <a:xfrm>
            <a:off x="9294813" y="4551363"/>
            <a:ext cx="352425" cy="385762"/>
          </a:xfrm>
          <a:custGeom>
            <a:gdLst>
              <a:gd fmla="*/ 2147483646 w 147" name="T0"/>
              <a:gd fmla="*/ 2147483646 h 161" name="T1"/>
              <a:gd fmla="*/ 2147483646 w 147" name="T2"/>
              <a:gd fmla="*/ 2147483646 h 161" name="T3"/>
              <a:gd fmla="*/ 2147483646 w 147" name="T4"/>
              <a:gd fmla="*/ 2147483646 h 161" name="T5"/>
              <a:gd fmla="*/ 2147483646 w 147" name="T6"/>
              <a:gd fmla="*/ 2147483646 h 161" name="T7"/>
              <a:gd fmla="*/ 2147483646 w 147" name="T8"/>
              <a:gd fmla="*/ 2147483646 h 161" name="T9"/>
              <a:gd fmla="*/ 2147483646 w 147" name="T10"/>
              <a:gd fmla="*/ 2147483646 h 161" name="T11"/>
              <a:gd fmla="*/ 2147483646 w 147" name="T12"/>
              <a:gd fmla="*/ 2147483646 h 161" name="T13"/>
              <a:gd fmla="*/ 2147483646 w 147" name="T14"/>
              <a:gd fmla="*/ 2147483646 h 161" name="T15"/>
              <a:gd fmla="*/ 2147483646 w 147" name="T16"/>
              <a:gd fmla="*/ 2147483646 h 161" name="T17"/>
              <a:gd fmla="*/ 2147483646 w 147" name="T18"/>
              <a:gd fmla="*/ 2147483646 h 161" name="T19"/>
              <a:gd fmla="*/ 2147483646 w 147" name="T20"/>
              <a:gd fmla="*/ 2147483646 h 161" name="T21"/>
              <a:gd fmla="*/ 2147483646 w 147" name="T22"/>
              <a:gd fmla="*/ 2147483646 h 161" name="T23"/>
              <a:gd fmla="*/ 2147483646 w 147" name="T24"/>
              <a:gd fmla="*/ 2147483646 h 161" name="T25"/>
              <a:gd fmla="*/ 2147483646 w 147" name="T26"/>
              <a:gd fmla="*/ 2147483646 h 161" name="T27"/>
              <a:gd fmla="*/ 2147483646 w 147" name="T28"/>
              <a:gd fmla="*/ 2147483646 h 161" name="T29"/>
              <a:gd fmla="*/ 2147483646 w 147" name="T30"/>
              <a:gd fmla="*/ 2147483646 h 161" name="T31"/>
              <a:gd fmla="*/ 2147483646 w 147" name="T32"/>
              <a:gd fmla="*/ 2147483646 h 161" name="T33"/>
              <a:gd fmla="*/ 2147483646 w 147" name="T34"/>
              <a:gd fmla="*/ 2147483646 h 161" name="T35"/>
              <a:gd fmla="*/ 2147483646 w 147" name="T36"/>
              <a:gd fmla="*/ 2147483646 h 161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147" name="T57"/>
              <a:gd fmla="*/ 0 h 161" name="T58"/>
              <a:gd fmla="*/ 147 w 147" name="T59"/>
              <a:gd fmla="*/ 161 h 161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161" w="147">
                <a:moveTo>
                  <a:pt x="137" y="52"/>
                </a:moveTo>
                <a:cubicBezTo>
                  <a:pt x="134" y="49"/>
                  <a:pt x="131" y="46"/>
                  <a:pt x="128" y="43"/>
                </a:cubicBezTo>
                <a:cubicBezTo>
                  <a:pt x="121" y="38"/>
                  <a:pt x="113" y="36"/>
                  <a:pt x="105" y="36"/>
                </a:cubicBezTo>
                <a:cubicBezTo>
                  <a:pt x="106" y="29"/>
                  <a:pt x="104" y="23"/>
                  <a:pt x="101" y="17"/>
                </a:cubicBezTo>
                <a:cubicBezTo>
                  <a:pt x="92" y="3"/>
                  <a:pt x="73" y="0"/>
                  <a:pt x="60" y="9"/>
                </a:cubicBezTo>
                <a:cubicBezTo>
                  <a:pt x="58" y="10"/>
                  <a:pt x="57" y="11"/>
                  <a:pt x="56" y="12"/>
                </a:cubicBezTo>
                <a:cubicBezTo>
                  <a:pt x="45" y="4"/>
                  <a:pt x="30" y="3"/>
                  <a:pt x="18" y="11"/>
                </a:cubicBezTo>
                <a:cubicBezTo>
                  <a:pt x="4" y="20"/>
                  <a:pt x="0" y="40"/>
                  <a:pt x="10" y="54"/>
                </a:cubicBezTo>
                <a:cubicBezTo>
                  <a:pt x="10" y="56"/>
                  <a:pt x="11" y="57"/>
                  <a:pt x="12" y="58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65" y="137"/>
                  <a:pt x="65" y="137"/>
                  <a:pt x="65" y="137"/>
                </a:cubicBezTo>
                <a:cubicBezTo>
                  <a:pt x="65" y="138"/>
                  <a:pt x="66" y="139"/>
                  <a:pt x="67" y="140"/>
                </a:cubicBezTo>
                <a:cubicBezTo>
                  <a:pt x="78" y="157"/>
                  <a:pt x="100" y="161"/>
                  <a:pt x="117" y="150"/>
                </a:cubicBezTo>
                <a:cubicBezTo>
                  <a:pt x="133" y="140"/>
                  <a:pt x="138" y="118"/>
                  <a:pt x="128" y="101"/>
                </a:cubicBezTo>
                <a:cubicBezTo>
                  <a:pt x="143" y="90"/>
                  <a:pt x="147" y="68"/>
                  <a:pt x="137" y="52"/>
                </a:cubicBezTo>
                <a:close/>
                <a:moveTo>
                  <a:pt x="72" y="62"/>
                </a:move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ubicBezTo>
                  <a:pt x="72" y="62"/>
                  <a:pt x="72" y="62"/>
                  <a:pt x="72" y="62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4" name="Freeform 12"/>
          <p:cNvSpPr>
            <a:spLocks noEditPoints="1"/>
          </p:cNvSpPr>
          <p:nvPr/>
        </p:nvSpPr>
        <p:spPr bwMode="auto">
          <a:xfrm>
            <a:off x="5100638" y="3078163"/>
            <a:ext cx="409575" cy="255587"/>
          </a:xfrm>
          <a:custGeom>
            <a:gdLst>
              <a:gd fmla="*/ 2147483646 w 171" name="T0"/>
              <a:gd fmla="*/ 2147483646 h 107" name="T1"/>
              <a:gd fmla="*/ 2147483646 w 171" name="T2"/>
              <a:gd fmla="*/ 0 h 107" name="T3"/>
              <a:gd fmla="*/ 2147483646 w 171" name="T4"/>
              <a:gd fmla="*/ 2147483646 h 107" name="T5"/>
              <a:gd fmla="*/ 2147483646 w 171" name="T6"/>
              <a:gd fmla="*/ 2147483646 h 107" name="T7"/>
              <a:gd fmla="*/ 2147483646 w 171" name="T8"/>
              <a:gd fmla="*/ 2147483646 h 107" name="T9"/>
              <a:gd fmla="*/ 2147483646 w 171" name="T10"/>
              <a:gd fmla="*/ 2147483646 h 107" name="T11"/>
              <a:gd fmla="*/ 2147483646 w 171" name="T12"/>
              <a:gd fmla="*/ 2147483646 h 107" name="T13"/>
              <a:gd fmla="*/ 0 w 171" name="T14"/>
              <a:gd fmla="*/ 2147483646 h 107" name="T15"/>
              <a:gd fmla="*/ 2147483646 w 171" name="T16"/>
              <a:gd fmla="*/ 2147483646 h 107" name="T17"/>
              <a:gd fmla="*/ 2147483646 w 171" name="T18"/>
              <a:gd fmla="*/ 2147483646 h 107" name="T19"/>
              <a:gd fmla="*/ 2147483646 w 171" name="T20"/>
              <a:gd fmla="*/ 2147483646 h 107" name="T21"/>
              <a:gd fmla="*/ 2147483646 w 171" name="T22"/>
              <a:gd fmla="*/ 2147483646 h 107" name="T23"/>
              <a:gd fmla="*/ 2147483646 w 171" name="T24"/>
              <a:gd fmla="*/ 2147483646 h 107" name="T25"/>
              <a:gd fmla="*/ 2147483646 w 171" name="T26"/>
              <a:gd fmla="*/ 2147483646 h 107" name="T27"/>
              <a:gd fmla="*/ 2147483646 w 171" name="T28"/>
              <a:gd fmla="*/ 2147483646 h 107" name="T29"/>
              <a:gd fmla="*/ 2147483646 w 171" name="T30"/>
              <a:gd fmla="*/ 2147483646 h 107" name="T31"/>
              <a:gd fmla="*/ 2147483646 w 171" name="T32"/>
              <a:gd fmla="*/ 2147483646 h 107" name="T33"/>
              <a:gd fmla="*/ 2147483646 w 171" name="T34"/>
              <a:gd fmla="*/ 2147483646 h 107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w 171" name="T54"/>
              <a:gd fmla="*/ 0 h 107" name="T55"/>
              <a:gd fmla="*/ 171 w 171" name="T56"/>
              <a:gd fmla="*/ 107 h 107" name="T57"/>
            </a:gdLst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b="T57" l="T54" r="T56" t="T55"/>
            <a:pathLst>
              <a:path h="107" w="171">
                <a:moveTo>
                  <a:pt x="136" y="35"/>
                </a:moveTo>
                <a:cubicBezTo>
                  <a:pt x="135" y="16"/>
                  <a:pt x="119" y="0"/>
                  <a:pt x="100" y="0"/>
                </a:cubicBezTo>
                <a:cubicBezTo>
                  <a:pt x="95" y="0"/>
                  <a:pt x="91" y="1"/>
                  <a:pt x="87" y="2"/>
                </a:cubicBezTo>
                <a:cubicBezTo>
                  <a:pt x="80" y="5"/>
                  <a:pt x="73" y="11"/>
                  <a:pt x="69" y="17"/>
                </a:cubicBezTo>
                <a:cubicBezTo>
                  <a:pt x="64" y="13"/>
                  <a:pt x="57" y="11"/>
                  <a:pt x="50" y="11"/>
                </a:cubicBezTo>
                <a:cubicBezTo>
                  <a:pt x="34" y="11"/>
                  <a:pt x="21" y="24"/>
                  <a:pt x="21" y="40"/>
                </a:cubicBezTo>
                <a:cubicBezTo>
                  <a:pt x="21" y="42"/>
                  <a:pt x="21" y="44"/>
                  <a:pt x="22" y="46"/>
                </a:cubicBezTo>
                <a:cubicBezTo>
                  <a:pt x="9" y="50"/>
                  <a:pt x="0" y="62"/>
                  <a:pt x="0" y="76"/>
                </a:cubicBezTo>
                <a:cubicBezTo>
                  <a:pt x="0" y="93"/>
                  <a:pt x="14" y="107"/>
                  <a:pt x="31" y="107"/>
                </a:cubicBezTo>
                <a:cubicBezTo>
                  <a:pt x="33" y="107"/>
                  <a:pt x="34" y="107"/>
                  <a:pt x="36" y="107"/>
                </a:cubicBezTo>
                <a:cubicBezTo>
                  <a:pt x="87" y="107"/>
                  <a:pt x="87" y="107"/>
                  <a:pt x="87" y="107"/>
                </a:cubicBezTo>
                <a:cubicBezTo>
                  <a:pt x="131" y="107"/>
                  <a:pt x="131" y="107"/>
                  <a:pt x="131" y="107"/>
                </a:cubicBezTo>
                <a:cubicBezTo>
                  <a:pt x="132" y="107"/>
                  <a:pt x="133" y="107"/>
                  <a:pt x="134" y="107"/>
                </a:cubicBezTo>
                <a:cubicBezTo>
                  <a:pt x="154" y="107"/>
                  <a:pt x="171" y="91"/>
                  <a:pt x="171" y="71"/>
                </a:cubicBezTo>
                <a:cubicBezTo>
                  <a:pt x="171" y="52"/>
                  <a:pt x="155" y="36"/>
                  <a:pt x="136" y="35"/>
                </a:cubicBezTo>
                <a:close/>
                <a:moveTo>
                  <a:pt x="72" y="60"/>
                </a:moveTo>
                <a:cubicBezTo>
                  <a:pt x="72" y="60"/>
                  <a:pt x="72" y="60"/>
                  <a:pt x="72" y="60"/>
                </a:cubicBezTo>
                <a:cubicBezTo>
                  <a:pt x="72" y="60"/>
                  <a:pt x="72" y="60"/>
                  <a:pt x="72" y="6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5" name="Freeform 13"/>
          <p:cNvSpPr>
            <a:spLocks noEditPoints="1"/>
          </p:cNvSpPr>
          <p:nvPr/>
        </p:nvSpPr>
        <p:spPr bwMode="auto">
          <a:xfrm>
            <a:off x="7505700" y="3490913"/>
            <a:ext cx="417513" cy="327025"/>
          </a:xfrm>
          <a:custGeom>
            <a:gdLst>
              <a:gd fmla="*/ 2147483646 w 174" name="T0"/>
              <a:gd fmla="*/ 2147483646 h 136" name="T1"/>
              <a:gd fmla="*/ 2147483646 w 174" name="T2"/>
              <a:gd fmla="*/ 2147483646 h 136" name="T3"/>
              <a:gd fmla="*/ 2147483646 w 174" name="T4"/>
              <a:gd fmla="*/ 2147483646 h 136" name="T5"/>
              <a:gd fmla="*/ 2147483646 w 174" name="T6"/>
              <a:gd fmla="*/ 2147483646 h 136" name="T7"/>
              <a:gd fmla="*/ 2147483646 w 174" name="T8"/>
              <a:gd fmla="*/ 2147483646 h 136" name="T9"/>
              <a:gd fmla="*/ 2147483646 w 174" name="T10"/>
              <a:gd fmla="*/ 2147483646 h 136" name="T11"/>
              <a:gd fmla="*/ 2147483646 w 174" name="T12"/>
              <a:gd fmla="*/ 2147483646 h 136" name="T13"/>
              <a:gd fmla="*/ 2147483646 w 174" name="T14"/>
              <a:gd fmla="*/ 2147483646 h 136" name="T15"/>
              <a:gd fmla="*/ 2147483646 w 174" name="T16"/>
              <a:gd fmla="*/ 2147483646 h 136" name="T17"/>
              <a:gd fmla="*/ 2147483646 w 174" name="T18"/>
              <a:gd fmla="*/ 2147483646 h 136" name="T19"/>
              <a:gd fmla="*/ 2147483646 w 174" name="T20"/>
              <a:gd fmla="*/ 2147483646 h 136" name="T21"/>
              <a:gd fmla="*/ 2147483646 w 174" name="T22"/>
              <a:gd fmla="*/ 2147483646 h 136" name="T23"/>
              <a:gd fmla="*/ 2147483646 w 174" name="T24"/>
              <a:gd fmla="*/ 2147483646 h 136" name="T25"/>
              <a:gd fmla="*/ 2147483646 w 174" name="T26"/>
              <a:gd fmla="*/ 2147483646 h 136" name="T27"/>
              <a:gd fmla="*/ 2147483646 w 174" name="T28"/>
              <a:gd fmla="*/ 2147483646 h 136" name="T29"/>
              <a:gd fmla="*/ 2147483646 w 174" name="T30"/>
              <a:gd fmla="*/ 2147483646 h 136" name="T31"/>
              <a:gd fmla="*/ 2147483646 w 174" name="T32"/>
              <a:gd fmla="*/ 2147483646 h 136" name="T33"/>
              <a:gd fmla="*/ 2147483646 w 174" name="T34"/>
              <a:gd fmla="*/ 2147483646 h 136" name="T35"/>
              <a:gd fmla="*/ 2147483646 w 174" name="T36"/>
              <a:gd fmla="*/ 2147483646 h 1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w 174" name="T57"/>
              <a:gd fmla="*/ 0 h 136" name="T58"/>
              <a:gd fmla="*/ 174 w 174" name="T59"/>
              <a:gd fmla="*/ 136 h 136" name="T60"/>
            </a:gdLst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b="T60" l="T57" r="T59" t="T58"/>
            <a:pathLst>
              <a:path h="136" w="174">
                <a:moveTo>
                  <a:pt x="148" y="62"/>
                </a:moveTo>
                <a:cubicBezTo>
                  <a:pt x="155" y="44"/>
                  <a:pt x="146" y="23"/>
                  <a:pt x="128" y="16"/>
                </a:cubicBezTo>
                <a:cubicBezTo>
                  <a:pt x="124" y="14"/>
                  <a:pt x="120" y="13"/>
                  <a:pt x="116" y="13"/>
                </a:cubicBezTo>
                <a:cubicBezTo>
                  <a:pt x="108" y="12"/>
                  <a:pt x="100" y="15"/>
                  <a:pt x="93" y="19"/>
                </a:cubicBezTo>
                <a:cubicBezTo>
                  <a:pt x="90" y="14"/>
                  <a:pt x="85" y="9"/>
                  <a:pt x="79" y="6"/>
                </a:cubicBezTo>
                <a:cubicBezTo>
                  <a:pt x="64" y="0"/>
                  <a:pt x="47" y="7"/>
                  <a:pt x="41" y="21"/>
                </a:cubicBezTo>
                <a:cubicBezTo>
                  <a:pt x="40" y="23"/>
                  <a:pt x="39" y="25"/>
                  <a:pt x="39" y="27"/>
                </a:cubicBezTo>
                <a:cubicBezTo>
                  <a:pt x="26" y="26"/>
                  <a:pt x="12" y="33"/>
                  <a:pt x="7" y="46"/>
                </a:cubicBezTo>
                <a:cubicBezTo>
                  <a:pt x="0" y="62"/>
                  <a:pt x="8" y="81"/>
                  <a:pt x="24" y="87"/>
                </a:cubicBezTo>
                <a:cubicBezTo>
                  <a:pt x="25" y="88"/>
                  <a:pt x="26" y="89"/>
                  <a:pt x="28" y="89"/>
                </a:cubicBezTo>
                <a:cubicBezTo>
                  <a:pt x="75" y="109"/>
                  <a:pt x="75" y="109"/>
                  <a:pt x="75" y="109"/>
                </a:cubicBezTo>
                <a:cubicBezTo>
                  <a:pt x="115" y="126"/>
                  <a:pt x="115" y="126"/>
                  <a:pt x="115" y="126"/>
                </a:cubicBezTo>
                <a:cubicBezTo>
                  <a:pt x="116" y="127"/>
                  <a:pt x="117" y="127"/>
                  <a:pt x="118" y="128"/>
                </a:cubicBezTo>
                <a:cubicBezTo>
                  <a:pt x="137" y="136"/>
                  <a:pt x="158" y="127"/>
                  <a:pt x="166" y="109"/>
                </a:cubicBezTo>
                <a:cubicBezTo>
                  <a:pt x="174" y="91"/>
                  <a:pt x="166" y="70"/>
                  <a:pt x="148" y="62"/>
                </a:cubicBezTo>
                <a:close/>
                <a:moveTo>
                  <a:pt x="80" y="60"/>
                </a:move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ubicBezTo>
                  <a:pt x="80" y="60"/>
                  <a:pt x="80" y="60"/>
                  <a:pt x="80" y="6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6" name="Freeform 14"/>
          <p:cNvSpPr>
            <a:spLocks noEditPoints="1"/>
          </p:cNvSpPr>
          <p:nvPr/>
        </p:nvSpPr>
        <p:spPr bwMode="auto">
          <a:xfrm>
            <a:off x="2566988" y="5213350"/>
            <a:ext cx="290512" cy="561975"/>
          </a:xfrm>
          <a:custGeom>
            <a:gdLst>
              <a:gd fmla="*/ 2147483646 w 121" name="T0"/>
              <a:gd fmla="*/ 2147483646 h 234" name="T1"/>
              <a:gd fmla="*/ 2147483646 w 121" name="T2"/>
              <a:gd fmla="*/ 2147483646 h 234" name="T3"/>
              <a:gd fmla="*/ 2147483646 w 121" name="T4"/>
              <a:gd fmla="*/ 2147483646 h 234" name="T5"/>
              <a:gd fmla="*/ 2147483646 w 121" name="T6"/>
              <a:gd fmla="*/ 2147483646 h 234" name="T7"/>
              <a:gd fmla="*/ 2147483646 w 121" name="T8"/>
              <a:gd fmla="*/ 2147483646 h 234" name="T9"/>
              <a:gd fmla="*/ 2147483646 w 121" name="T10"/>
              <a:gd fmla="*/ 2147483646 h 234" name="T11"/>
              <a:gd fmla="*/ 2147483646 w 121" name="T12"/>
              <a:gd fmla="*/ 2147483646 h 234" name="T13"/>
              <a:gd fmla="*/ 2147483646 w 121" name="T14"/>
              <a:gd fmla="*/ 2147483646 h 234" name="T15"/>
              <a:gd fmla="*/ 2147483646 w 121" name="T16"/>
              <a:gd fmla="*/ 2147483646 h 234" name="T17"/>
              <a:gd fmla="*/ 2147483646 w 121" name="T18"/>
              <a:gd fmla="*/ 2147483646 h 234" name="T19"/>
              <a:gd fmla="*/ 2147483646 w 121" name="T20"/>
              <a:gd fmla="*/ 2147483646 h 234" name="T21"/>
              <a:gd fmla="*/ 2147483646 w 121" name="T22"/>
              <a:gd fmla="*/ 2147483646 h 234" name="T23"/>
              <a:gd fmla="*/ 2147483646 w 121" name="T24"/>
              <a:gd fmla="*/ 2147483646 h 234" name="T25"/>
              <a:gd fmla="*/ 2147483646 w 121" name="T26"/>
              <a:gd fmla="*/ 2147483646 h 234" name="T27"/>
              <a:gd fmla="*/ 2147483646 w 121" name="T28"/>
              <a:gd fmla="*/ 2147483646 h 234" name="T29"/>
              <a:gd fmla="*/ 2147483646 w 121" name="T30"/>
              <a:gd fmla="*/ 2147483646 h 234" name="T31"/>
              <a:gd fmla="*/ 2147483646 w 121" name="T32"/>
              <a:gd fmla="*/ 2147483646 h 234" name="T33"/>
              <a:gd fmla="*/ 2147483646 w 121" name="T34"/>
              <a:gd fmla="*/ 2147483646 h 234" name="T35"/>
              <a:gd fmla="*/ 2147483646 w 121" name="T36"/>
              <a:gd fmla="*/ 2147483646 h 234" name="T37"/>
              <a:gd fmla="*/ 2147483646 w 121" name="T38"/>
              <a:gd fmla="*/ 2147483646 h 234" name="T39"/>
              <a:gd fmla="*/ 2147483646 w 121" name="T40"/>
              <a:gd fmla="*/ 2147483646 h 234" name="T41"/>
              <a:gd fmla="*/ 2147483646 w 121" name="T42"/>
              <a:gd fmla="*/ 2147483646 h 234" name="T43"/>
              <a:gd fmla="*/ 2147483646 w 121" name="T44"/>
              <a:gd fmla="*/ 2147483646 h 234" name="T45"/>
              <a:gd fmla="*/ 2147483646 w 121" name="T46"/>
              <a:gd fmla="*/ 2147483646 h 234" name="T47"/>
              <a:gd fmla="*/ 2147483646 w 121" name="T48"/>
              <a:gd fmla="*/ 2147483646 h 234" name="T49"/>
              <a:gd fmla="*/ 2147483646 w 121" name="T50"/>
              <a:gd fmla="*/ 2147483646 h 234" name="T51"/>
              <a:gd fmla="*/ 2147483646 w 121" name="T52"/>
              <a:gd fmla="*/ 2147483646 h 234" name="T53"/>
              <a:gd fmla="*/ 2147483646 w 121" name="T54"/>
              <a:gd fmla="*/ 2147483646 h 234" name="T55"/>
              <a:gd fmla="*/ 2147483646 w 121" name="T56"/>
              <a:gd fmla="*/ 2147483646 h 234" name="T57"/>
              <a:gd fmla="*/ 2147483646 w 121" name="T58"/>
              <a:gd fmla="*/ 2147483646 h 234" name="T59"/>
              <a:gd fmla="*/ 2147483646 w 121" name="T60"/>
              <a:gd fmla="*/ 2147483646 h 234" name="T61"/>
              <a:gd fmla="*/ 2147483646 w 121" name="T62"/>
              <a:gd fmla="*/ 2147483646 h 234" name="T63"/>
              <a:gd fmla="*/ 2147483646 w 121" name="T64"/>
              <a:gd fmla="*/ 2147483646 h 234" name="T65"/>
              <a:gd fmla="*/ 2147483646 w 121" name="T66"/>
              <a:gd fmla="*/ 2147483646 h 234" name="T67"/>
              <a:gd fmla="*/ 2147483646 w 121" name="T68"/>
              <a:gd fmla="*/ 2147483646 h 234" name="T69"/>
              <a:gd fmla="*/ 2147483646 w 121" name="T70"/>
              <a:gd fmla="*/ 2147483646 h 234" name="T71"/>
              <a:gd fmla="*/ 2147483646 w 121" name="T72"/>
              <a:gd fmla="*/ 2147483646 h 234" name="T73"/>
              <a:gd fmla="*/ 2147483646 w 121" name="T74"/>
              <a:gd fmla="*/ 2147483646 h 234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w 121" name="T114"/>
              <a:gd fmla="*/ 0 h 234" name="T115"/>
              <a:gd fmla="*/ 121 w 121" name="T116"/>
              <a:gd fmla="*/ 234 h 234" name="T117"/>
            </a:gdLst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b="T117" l="T114" r="T116" t="T115"/>
            <a:pathLst>
              <a:path h="234" w="120">
                <a:moveTo>
                  <a:pt x="90" y="4"/>
                </a:moveTo>
                <a:cubicBezTo>
                  <a:pt x="71" y="0"/>
                  <a:pt x="52" y="11"/>
                  <a:pt x="47" y="30"/>
                </a:cubicBezTo>
                <a:cubicBezTo>
                  <a:pt x="28" y="26"/>
                  <a:pt x="9" y="38"/>
                  <a:pt x="5" y="57"/>
                </a:cubicBezTo>
                <a:cubicBezTo>
                  <a:pt x="4" y="61"/>
                  <a:pt x="4" y="66"/>
                  <a:pt x="4" y="70"/>
                </a:cubicBezTo>
                <a:cubicBezTo>
                  <a:pt x="5" y="78"/>
                  <a:pt x="9" y="85"/>
                  <a:pt x="15" y="91"/>
                </a:cubicBezTo>
                <a:cubicBezTo>
                  <a:pt x="10" y="95"/>
                  <a:pt x="6" y="100"/>
                  <a:pt x="4" y="107"/>
                </a:cubicBezTo>
                <a:cubicBezTo>
                  <a:pt x="4" y="107"/>
                  <a:pt x="4" y="107"/>
                  <a:pt x="4" y="108"/>
                </a:cubicBezTo>
                <a:cubicBezTo>
                  <a:pt x="0" y="123"/>
                  <a:pt x="10" y="139"/>
                  <a:pt x="26" y="143"/>
                </a:cubicBezTo>
                <a:cubicBezTo>
                  <a:pt x="28" y="143"/>
                  <a:pt x="30" y="143"/>
                  <a:pt x="32" y="143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27" y="148"/>
                  <a:pt x="23" y="153"/>
                  <a:pt x="21" y="159"/>
                </a:cubicBezTo>
                <a:cubicBezTo>
                  <a:pt x="21" y="162"/>
                  <a:pt x="21" y="164"/>
                  <a:pt x="21" y="167"/>
                </a:cubicBezTo>
                <a:cubicBezTo>
                  <a:pt x="22" y="172"/>
                  <a:pt x="24" y="177"/>
                  <a:pt x="28" y="180"/>
                </a:cubicBezTo>
                <a:cubicBezTo>
                  <a:pt x="24" y="183"/>
                  <a:pt x="22" y="187"/>
                  <a:pt x="21" y="191"/>
                </a:cubicBezTo>
                <a:cubicBezTo>
                  <a:pt x="19" y="201"/>
                  <a:pt x="25" y="211"/>
                  <a:pt x="35" y="213"/>
                </a:cubicBezTo>
                <a:cubicBezTo>
                  <a:pt x="36" y="214"/>
                  <a:pt x="37" y="214"/>
                  <a:pt x="38" y="214"/>
                </a:cubicBezTo>
                <a:cubicBezTo>
                  <a:pt x="39" y="222"/>
                  <a:pt x="45" y="230"/>
                  <a:pt x="54" y="232"/>
                </a:cubicBezTo>
                <a:cubicBezTo>
                  <a:pt x="65" y="234"/>
                  <a:pt x="76" y="227"/>
                  <a:pt x="78" y="216"/>
                </a:cubicBezTo>
                <a:cubicBezTo>
                  <a:pt x="78" y="215"/>
                  <a:pt x="79" y="215"/>
                  <a:pt x="79" y="214"/>
                </a:cubicBezTo>
                <a:cubicBezTo>
                  <a:pt x="86" y="182"/>
                  <a:pt x="86" y="182"/>
                  <a:pt x="86" y="182"/>
                </a:cubicBezTo>
                <a:cubicBezTo>
                  <a:pt x="92" y="155"/>
                  <a:pt x="92" y="155"/>
                  <a:pt x="92" y="155"/>
                </a:cubicBezTo>
                <a:cubicBezTo>
                  <a:pt x="92" y="154"/>
                  <a:pt x="93" y="153"/>
                  <a:pt x="93" y="152"/>
                </a:cubicBezTo>
                <a:cubicBezTo>
                  <a:pt x="93" y="152"/>
                  <a:pt x="93" y="151"/>
                  <a:pt x="93" y="151"/>
                </a:cubicBezTo>
                <a:cubicBezTo>
                  <a:pt x="93" y="150"/>
                  <a:pt x="94" y="149"/>
                  <a:pt x="94" y="148"/>
                </a:cubicBezTo>
                <a:cubicBezTo>
                  <a:pt x="94" y="146"/>
                  <a:pt x="94" y="145"/>
                  <a:pt x="95" y="143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06" y="93"/>
                  <a:pt x="106" y="93"/>
                  <a:pt x="106" y="93"/>
                </a:cubicBezTo>
                <a:cubicBezTo>
                  <a:pt x="116" y="51"/>
                  <a:pt x="116" y="51"/>
                  <a:pt x="116" y="51"/>
                </a:cubicBezTo>
                <a:cubicBezTo>
                  <a:pt x="116" y="50"/>
                  <a:pt x="116" y="48"/>
                  <a:pt x="117" y="47"/>
                </a:cubicBezTo>
                <a:cubicBezTo>
                  <a:pt x="121" y="28"/>
                  <a:pt x="109" y="8"/>
                  <a:pt x="90" y="4"/>
                </a:cubicBezTo>
                <a:close/>
                <a:moveTo>
                  <a:pt x="54" y="185"/>
                </a:moveTo>
                <a:cubicBezTo>
                  <a:pt x="54" y="184"/>
                  <a:pt x="54" y="184"/>
                  <a:pt x="54" y="184"/>
                </a:cubicBezTo>
                <a:cubicBezTo>
                  <a:pt x="54" y="184"/>
                  <a:pt x="54" y="184"/>
                  <a:pt x="55" y="184"/>
                </a:cubicBezTo>
                <a:lnTo>
                  <a:pt x="54" y="185"/>
                </a:lnTo>
                <a:close/>
                <a:moveTo>
                  <a:pt x="57" y="97"/>
                </a:moveTo>
                <a:cubicBezTo>
                  <a:pt x="57" y="98"/>
                  <a:pt x="57" y="98"/>
                  <a:pt x="57" y="98"/>
                </a:cubicBezTo>
                <a:cubicBezTo>
                  <a:pt x="57" y="98"/>
                  <a:pt x="57" y="97"/>
                  <a:pt x="57" y="97"/>
                </a:cubicBezTo>
                <a:cubicBezTo>
                  <a:pt x="57" y="97"/>
                  <a:pt x="57" y="97"/>
                  <a:pt x="57" y="97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7" name="Freeform 16"/>
          <p:cNvSpPr>
            <a:spLocks noEditPoints="1"/>
          </p:cNvSpPr>
          <p:nvPr/>
        </p:nvSpPr>
        <p:spPr bwMode="auto">
          <a:xfrm>
            <a:off x="4033838" y="2106613"/>
            <a:ext cx="893762" cy="625475"/>
          </a:xfrm>
          <a:custGeom>
            <a:gdLst>
              <a:gd fmla="*/ 2147483646 w 372" name="T0"/>
              <a:gd fmla="*/ 2147483646 h 260" name="T1"/>
              <a:gd fmla="*/ 2147483646 w 372" name="T2"/>
              <a:gd fmla="*/ 2147483646 h 260" name="T3"/>
              <a:gd fmla="*/ 2147483646 w 372" name="T4"/>
              <a:gd fmla="*/ 2147483646 h 260" name="T5"/>
              <a:gd fmla="*/ 2147483646 w 372" name="T6"/>
              <a:gd fmla="*/ 2147483646 h 260" name="T7"/>
              <a:gd fmla="*/ 2147483646 w 372" name="T8"/>
              <a:gd fmla="*/ 2147483646 h 260" name="T9"/>
              <a:gd fmla="*/ 2147483646 w 372" name="T10"/>
              <a:gd fmla="*/ 2147483646 h 260" name="T11"/>
              <a:gd fmla="*/ 2147483646 w 372" name="T12"/>
              <a:gd fmla="*/ 2147483646 h 260" name="T13"/>
              <a:gd fmla="*/ 2147483646 w 372" name="T14"/>
              <a:gd fmla="*/ 2147483646 h 260" name="T15"/>
              <a:gd fmla="*/ 2147483646 w 372" name="T16"/>
              <a:gd fmla="*/ 2147483646 h 260" name="T17"/>
              <a:gd fmla="*/ 2147483646 w 372" name="T18"/>
              <a:gd fmla="*/ 2147483646 h 260" name="T19"/>
              <a:gd fmla="*/ 2147483646 w 372" name="T20"/>
              <a:gd fmla="*/ 2147483646 h 260" name="T21"/>
              <a:gd fmla="*/ 2147483646 w 372" name="T22"/>
              <a:gd fmla="*/ 2147483646 h 260" name="T23"/>
              <a:gd fmla="*/ 2147483646 w 372" name="T24"/>
              <a:gd fmla="*/ 2147483646 h 260" name="T25"/>
              <a:gd fmla="*/ 2147483646 w 372" name="T26"/>
              <a:gd fmla="*/ 2147483646 h 260" name="T27"/>
              <a:gd fmla="*/ 2147483646 w 372" name="T28"/>
              <a:gd fmla="*/ 2147483646 h 260" name="T29"/>
              <a:gd fmla="*/ 2147483646 w 372" name="T30"/>
              <a:gd fmla="*/ 2147483646 h 260" name="T31"/>
              <a:gd fmla="*/ 2147483646 w 372" name="T32"/>
              <a:gd fmla="*/ 2147483646 h 260" name="T33"/>
              <a:gd fmla="*/ 2147483646 w 372" name="T34"/>
              <a:gd fmla="*/ 2147483646 h 260" name="T35"/>
              <a:gd fmla="*/ 2147483646 w 372" name="T36"/>
              <a:gd fmla="*/ 2147483646 h 260" name="T37"/>
              <a:gd fmla="*/ 2147483646 w 372" name="T38"/>
              <a:gd fmla="*/ 2147483646 h 260" name="T39"/>
              <a:gd fmla="*/ 2147483646 w 372" name="T40"/>
              <a:gd fmla="*/ 2147483646 h 260" name="T41"/>
              <a:gd fmla="*/ 2147483646 w 372" name="T42"/>
              <a:gd fmla="*/ 2147483646 h 260" name="T43"/>
              <a:gd fmla="*/ 2147483646 w 372" name="T44"/>
              <a:gd fmla="*/ 2147483646 h 260" name="T45"/>
              <a:gd fmla="*/ 2147483646 w 372" name="T46"/>
              <a:gd fmla="*/ 2147483646 h 260" name="T47"/>
              <a:gd fmla="*/ 2147483646 w 372" name="T48"/>
              <a:gd fmla="*/ 2147483646 h 260" name="T49"/>
              <a:gd fmla="*/ 2147483646 w 372" name="T50"/>
              <a:gd fmla="*/ 2147483646 h 260" name="T51"/>
              <a:gd fmla="*/ 2147483646 w 372" name="T52"/>
              <a:gd fmla="*/ 2147483646 h 260" name="T53"/>
              <a:gd fmla="*/ 2147483646 w 372" name="T54"/>
              <a:gd fmla="*/ 2147483646 h 260" name="T55"/>
              <a:gd fmla="*/ 2147483646 w 372" name="T56"/>
              <a:gd fmla="*/ 2147483646 h 260" name="T57"/>
              <a:gd fmla="*/ 2147483646 w 372" name="T58"/>
              <a:gd fmla="*/ 2147483646 h 260" name="T59"/>
              <a:gd fmla="*/ 2147483646 w 372" name="T60"/>
              <a:gd fmla="*/ 2147483646 h 260" name="T61"/>
              <a:gd fmla="*/ 2147483646 w 372" name="T62"/>
              <a:gd fmla="*/ 2147483646 h 260" name="T63"/>
              <a:gd fmla="*/ 2147483646 w 372" name="T64"/>
              <a:gd fmla="*/ 2147483646 h 260" name="T65"/>
              <a:gd fmla="*/ 2147483646 w 372" name="T66"/>
              <a:gd fmla="*/ 2147483646 h 260" name="T67"/>
              <a:gd fmla="*/ 2147483646 w 372" name="T68"/>
              <a:gd fmla="*/ 2147483646 h 260" name="T69"/>
              <a:gd fmla="*/ 2147483646 w 372" name="T70"/>
              <a:gd fmla="*/ 2147483646 h 260" name="T71"/>
              <a:gd fmla="*/ 2147483646 w 372" name="T72"/>
              <a:gd fmla="*/ 2147483646 h 260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w 372" name="T111"/>
              <a:gd fmla="*/ 0 h 260" name="T112"/>
              <a:gd fmla="*/ 372 w 372" name="T113"/>
              <a:gd fmla="*/ 260 h 260" name="T114"/>
            </a:gdLst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b="T114" l="T111" r="T113" t="T112"/>
            <a:pathLst>
              <a:path h="260" w="372">
                <a:moveTo>
                  <a:pt x="361" y="86"/>
                </a:moveTo>
                <a:cubicBezTo>
                  <a:pt x="351" y="55"/>
                  <a:pt x="318" y="38"/>
                  <a:pt x="287" y="47"/>
                </a:cubicBezTo>
                <a:cubicBezTo>
                  <a:pt x="276" y="17"/>
                  <a:pt x="242" y="0"/>
                  <a:pt x="211" y="11"/>
                </a:cubicBezTo>
                <a:cubicBezTo>
                  <a:pt x="204" y="13"/>
                  <a:pt x="198" y="16"/>
                  <a:pt x="193" y="20"/>
                </a:cubicBezTo>
                <a:cubicBezTo>
                  <a:pt x="182" y="29"/>
                  <a:pt x="175" y="41"/>
                  <a:pt x="171" y="54"/>
                </a:cubicBezTo>
                <a:cubicBezTo>
                  <a:pt x="162" y="50"/>
                  <a:pt x="151" y="50"/>
                  <a:pt x="140" y="53"/>
                </a:cubicBezTo>
                <a:cubicBezTo>
                  <a:pt x="140" y="53"/>
                  <a:pt x="139" y="53"/>
                  <a:pt x="139" y="53"/>
                </a:cubicBezTo>
                <a:cubicBezTo>
                  <a:pt x="113" y="62"/>
                  <a:pt x="99" y="90"/>
                  <a:pt x="108" y="115"/>
                </a:cubicBezTo>
                <a:cubicBezTo>
                  <a:pt x="109" y="118"/>
                  <a:pt x="110" y="121"/>
                  <a:pt x="111" y="124"/>
                </a:cubicBezTo>
                <a:cubicBezTo>
                  <a:pt x="111" y="124"/>
                  <a:pt x="110" y="124"/>
                  <a:pt x="110" y="125"/>
                </a:cubicBezTo>
                <a:cubicBezTo>
                  <a:pt x="101" y="120"/>
                  <a:pt x="91" y="119"/>
                  <a:pt x="81" y="123"/>
                </a:cubicBezTo>
                <a:cubicBezTo>
                  <a:pt x="76" y="124"/>
                  <a:pt x="72" y="126"/>
                  <a:pt x="69" y="129"/>
                </a:cubicBezTo>
                <a:cubicBezTo>
                  <a:pt x="62" y="134"/>
                  <a:pt x="57" y="142"/>
                  <a:pt x="55" y="150"/>
                </a:cubicBezTo>
                <a:cubicBezTo>
                  <a:pt x="49" y="148"/>
                  <a:pt x="41" y="147"/>
                  <a:pt x="34" y="150"/>
                </a:cubicBezTo>
                <a:cubicBezTo>
                  <a:pt x="18" y="155"/>
                  <a:pt x="9" y="173"/>
                  <a:pt x="14" y="189"/>
                </a:cubicBezTo>
                <a:cubicBezTo>
                  <a:pt x="15" y="191"/>
                  <a:pt x="16" y="193"/>
                  <a:pt x="17" y="195"/>
                </a:cubicBezTo>
                <a:cubicBezTo>
                  <a:pt x="5" y="203"/>
                  <a:pt x="0" y="218"/>
                  <a:pt x="5" y="232"/>
                </a:cubicBezTo>
                <a:cubicBezTo>
                  <a:pt x="11" y="250"/>
                  <a:pt x="30" y="260"/>
                  <a:pt x="47" y="254"/>
                </a:cubicBezTo>
                <a:cubicBezTo>
                  <a:pt x="49" y="253"/>
                  <a:pt x="50" y="253"/>
                  <a:pt x="52" y="252"/>
                </a:cubicBezTo>
                <a:cubicBezTo>
                  <a:pt x="104" y="235"/>
                  <a:pt x="104" y="235"/>
                  <a:pt x="104" y="235"/>
                </a:cubicBezTo>
                <a:cubicBezTo>
                  <a:pt x="148" y="220"/>
                  <a:pt x="148" y="220"/>
                  <a:pt x="148" y="220"/>
                </a:cubicBezTo>
                <a:cubicBezTo>
                  <a:pt x="149" y="220"/>
                  <a:pt x="150" y="220"/>
                  <a:pt x="152" y="219"/>
                </a:cubicBezTo>
                <a:cubicBezTo>
                  <a:pt x="153" y="219"/>
                  <a:pt x="153" y="218"/>
                  <a:pt x="154" y="218"/>
                </a:cubicBezTo>
                <a:cubicBezTo>
                  <a:pt x="156" y="218"/>
                  <a:pt x="158" y="217"/>
                  <a:pt x="159" y="217"/>
                </a:cubicBezTo>
                <a:cubicBezTo>
                  <a:pt x="162" y="216"/>
                  <a:pt x="164" y="215"/>
                  <a:pt x="166" y="214"/>
                </a:cubicBezTo>
                <a:cubicBezTo>
                  <a:pt x="191" y="206"/>
                  <a:pt x="191" y="206"/>
                  <a:pt x="191" y="206"/>
                </a:cubicBezTo>
                <a:cubicBezTo>
                  <a:pt x="248" y="187"/>
                  <a:pt x="248" y="187"/>
                  <a:pt x="248" y="187"/>
                </a:cubicBezTo>
                <a:cubicBezTo>
                  <a:pt x="316" y="164"/>
                  <a:pt x="316" y="164"/>
                  <a:pt x="316" y="164"/>
                </a:cubicBezTo>
                <a:cubicBezTo>
                  <a:pt x="319" y="163"/>
                  <a:pt x="321" y="163"/>
                  <a:pt x="323" y="162"/>
                </a:cubicBezTo>
                <a:cubicBezTo>
                  <a:pt x="354" y="152"/>
                  <a:pt x="372" y="117"/>
                  <a:pt x="361" y="86"/>
                </a:cubicBezTo>
                <a:close/>
                <a:moveTo>
                  <a:pt x="72" y="192"/>
                </a:moveTo>
                <a:cubicBezTo>
                  <a:pt x="73" y="192"/>
                  <a:pt x="73" y="192"/>
                  <a:pt x="73" y="192"/>
                </a:cubicBezTo>
                <a:cubicBezTo>
                  <a:pt x="73" y="192"/>
                  <a:pt x="73" y="192"/>
                  <a:pt x="73" y="192"/>
                </a:cubicBezTo>
                <a:lnTo>
                  <a:pt x="72" y="192"/>
                </a:lnTo>
                <a:close/>
                <a:moveTo>
                  <a:pt x="199" y="120"/>
                </a:moveTo>
                <a:cubicBezTo>
                  <a:pt x="199" y="120"/>
                  <a:pt x="199" y="120"/>
                  <a:pt x="199" y="120"/>
                </a:cubicBezTo>
                <a:cubicBezTo>
                  <a:pt x="199" y="120"/>
                  <a:pt x="199" y="120"/>
                  <a:pt x="199" y="120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8" name="Freeform 18"/>
          <p:cNvSpPr>
            <a:spLocks noEditPoints="1"/>
          </p:cNvSpPr>
          <p:nvPr/>
        </p:nvSpPr>
        <p:spPr bwMode="auto">
          <a:xfrm>
            <a:off x="2951163" y="3270250"/>
            <a:ext cx="534987" cy="503238"/>
          </a:xfrm>
          <a:custGeom>
            <a:gdLst>
              <a:gd fmla="*/ 2147483646 w 223" name="T0"/>
              <a:gd fmla="*/ 2147483646 h 210" name="T1"/>
              <a:gd fmla="*/ 2147483646 w 223" name="T2"/>
              <a:gd fmla="*/ 2147483646 h 210" name="T3"/>
              <a:gd fmla="*/ 2147483646 w 223" name="T4"/>
              <a:gd fmla="*/ 2147483646 h 210" name="T5"/>
              <a:gd fmla="*/ 2147483646 w 223" name="T6"/>
              <a:gd fmla="*/ 2147483646 h 210" name="T7"/>
              <a:gd fmla="*/ 2147483646 w 223" name="T8"/>
              <a:gd fmla="*/ 2147483646 h 210" name="T9"/>
              <a:gd fmla="*/ 2147483646 w 223" name="T10"/>
              <a:gd fmla="*/ 2147483646 h 210" name="T11"/>
              <a:gd fmla="*/ 2147483646 w 223" name="T12"/>
              <a:gd fmla="*/ 2147483646 h 210" name="T13"/>
              <a:gd fmla="*/ 2147483646 w 223" name="T14"/>
              <a:gd fmla="*/ 2147483646 h 210" name="T15"/>
              <a:gd fmla="*/ 2147483646 w 223" name="T16"/>
              <a:gd fmla="*/ 2147483646 h 210" name="T17"/>
              <a:gd fmla="*/ 2147483646 w 223" name="T18"/>
              <a:gd fmla="*/ 2147483646 h 210" name="T19"/>
              <a:gd fmla="*/ 2147483646 w 223" name="T20"/>
              <a:gd fmla="*/ 2147483646 h 210" name="T21"/>
              <a:gd fmla="*/ 2147483646 w 223" name="T22"/>
              <a:gd fmla="*/ 2147483646 h 210" name="T23"/>
              <a:gd fmla="*/ 2147483646 w 223" name="T24"/>
              <a:gd fmla="*/ 2147483646 h 210" name="T25"/>
              <a:gd fmla="*/ 2147483646 w 223" name="T26"/>
              <a:gd fmla="*/ 2147483646 h 210" name="T27"/>
              <a:gd fmla="*/ 2147483646 w 223" name="T28"/>
              <a:gd fmla="*/ 2147483646 h 210" name="T29"/>
              <a:gd fmla="*/ 2147483646 w 223" name="T30"/>
              <a:gd fmla="*/ 2147483646 h 210" name="T31"/>
              <a:gd fmla="*/ 2147483646 w 223" name="T32"/>
              <a:gd fmla="*/ 2147483646 h 210" name="T33"/>
              <a:gd fmla="*/ 2147483646 w 223" name="T34"/>
              <a:gd fmla="*/ 2147483646 h 210" name="T35"/>
              <a:gd fmla="*/ 2147483646 w 223" name="T36"/>
              <a:gd fmla="*/ 2147483646 h 210" name="T37"/>
              <a:gd fmla="*/ 2147483646 w 223" name="T38"/>
              <a:gd fmla="*/ 2147483646 h 210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w 223" name="T60"/>
              <a:gd fmla="*/ 0 h 210" name="T61"/>
              <a:gd fmla="*/ 223 w 223" name="T62"/>
              <a:gd fmla="*/ 210 h 210" name="T63"/>
            </a:gdLst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b="T63" l="T60" r="T62" t="T61"/>
            <a:pathLst>
              <a:path h="210" w="223">
                <a:moveTo>
                  <a:pt x="206" y="32"/>
                </a:moveTo>
                <a:cubicBezTo>
                  <a:pt x="188" y="10"/>
                  <a:pt x="158" y="7"/>
                  <a:pt x="136" y="23"/>
                </a:cubicBezTo>
                <a:cubicBezTo>
                  <a:pt x="118" y="2"/>
                  <a:pt x="87" y="0"/>
                  <a:pt x="66" y="17"/>
                </a:cubicBezTo>
                <a:cubicBezTo>
                  <a:pt x="61" y="21"/>
                  <a:pt x="57" y="25"/>
                  <a:pt x="54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48" y="40"/>
                  <a:pt x="46" y="51"/>
                  <a:pt x="47" y="63"/>
                </a:cubicBezTo>
                <a:cubicBezTo>
                  <a:pt x="38" y="63"/>
                  <a:pt x="29" y="65"/>
                  <a:pt x="21" y="72"/>
                </a:cubicBezTo>
                <a:cubicBezTo>
                  <a:pt x="3" y="86"/>
                  <a:pt x="0" y="112"/>
                  <a:pt x="15" y="130"/>
                </a:cubicBezTo>
                <a:cubicBezTo>
                  <a:pt x="16" y="132"/>
                  <a:pt x="18" y="133"/>
                  <a:pt x="20" y="135"/>
                </a:cubicBezTo>
                <a:cubicBezTo>
                  <a:pt x="10" y="151"/>
                  <a:pt x="10" y="172"/>
                  <a:pt x="23" y="187"/>
                </a:cubicBezTo>
                <a:cubicBezTo>
                  <a:pt x="38" y="207"/>
                  <a:pt x="66" y="210"/>
                  <a:pt x="85" y="194"/>
                </a:cubicBezTo>
                <a:cubicBezTo>
                  <a:pt x="87" y="193"/>
                  <a:pt x="89" y="191"/>
                  <a:pt x="90" y="190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44"/>
                  <a:pt x="146" y="144"/>
                  <a:pt x="146" y="144"/>
                </a:cubicBezTo>
                <a:cubicBezTo>
                  <a:pt x="193" y="106"/>
                  <a:pt x="193" y="106"/>
                  <a:pt x="193" y="106"/>
                </a:cubicBezTo>
                <a:cubicBezTo>
                  <a:pt x="195" y="105"/>
                  <a:pt x="197" y="104"/>
                  <a:pt x="198" y="103"/>
                </a:cubicBezTo>
                <a:cubicBezTo>
                  <a:pt x="220" y="86"/>
                  <a:pt x="223" y="54"/>
                  <a:pt x="206" y="32"/>
                </a:cubicBezTo>
                <a:close/>
                <a:moveTo>
                  <a:pt x="88" y="106"/>
                </a:moveTo>
                <a:cubicBezTo>
                  <a:pt x="88" y="106"/>
                  <a:pt x="88" y="106"/>
                  <a:pt x="88" y="106"/>
                </a:cubicBezTo>
                <a:cubicBezTo>
                  <a:pt x="88" y="106"/>
                  <a:pt x="88" y="106"/>
                  <a:pt x="88" y="106"/>
                </a:cubicBezTo>
                <a:close/>
              </a:path>
            </a:pathLst>
          </a:custGeom>
          <a:solidFill>
            <a:srgbClr val="C6C6C6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2789" name="矩形 21"/>
          <p:cNvSpPr>
            <a:spLocks noChangeArrowheads="1"/>
          </p:cNvSpPr>
          <p:nvPr/>
        </p:nvSpPr>
        <p:spPr bwMode="auto">
          <a:xfrm>
            <a:off x="3994150" y="5237163"/>
            <a:ext cx="3894138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2790" name="矩形 22"/>
          <p:cNvSpPr>
            <a:spLocks noChangeArrowheads="1"/>
          </p:cNvSpPr>
          <p:nvPr/>
        </p:nvSpPr>
        <p:spPr bwMode="auto">
          <a:xfrm>
            <a:off x="9056688" y="1201738"/>
            <a:ext cx="2843212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2791" name="TextBox 13"/>
          <p:cNvSpPr txBox="1">
            <a:spLocks noChangeArrowheads="1"/>
          </p:cNvSpPr>
          <p:nvPr/>
        </p:nvSpPr>
        <p:spPr bwMode="auto">
          <a:xfrm>
            <a:off x="9056688" y="881063"/>
            <a:ext cx="27527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2792" name="矩形 24"/>
          <p:cNvSpPr>
            <a:spLocks noChangeArrowheads="1"/>
          </p:cNvSpPr>
          <p:nvPr/>
        </p:nvSpPr>
        <p:spPr bwMode="auto">
          <a:xfrm>
            <a:off x="309563" y="1787525"/>
            <a:ext cx="2843212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2793" name="TextBox 13"/>
          <p:cNvSpPr txBox="1">
            <a:spLocks noChangeArrowheads="1"/>
          </p:cNvSpPr>
          <p:nvPr/>
        </p:nvSpPr>
        <p:spPr bwMode="auto">
          <a:xfrm>
            <a:off x="385763" y="1408113"/>
            <a:ext cx="27527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cxnSp>
        <p:nvCxnSpPr>
          <p:cNvPr id="33795" name="Straight Connector 19"/>
          <p:cNvCxnSpPr>
            <a:cxnSpLocks noChangeShapeType="1"/>
          </p:cNvCxnSpPr>
          <p:nvPr/>
        </p:nvCxnSpPr>
        <p:spPr bwMode="auto">
          <a:xfrm>
            <a:off x="7967663" y="2222500"/>
            <a:ext cx="1563687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3796" name="Straight Connector 18"/>
          <p:cNvCxnSpPr>
            <a:cxnSpLocks noChangeShapeType="1"/>
          </p:cNvCxnSpPr>
          <p:nvPr/>
        </p:nvCxnSpPr>
        <p:spPr bwMode="auto">
          <a:xfrm flipV="1">
            <a:off x="7469188" y="2222500"/>
            <a:ext cx="498475" cy="315913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3797" name="Freeform 2"/>
          <p:cNvSpPr/>
          <p:nvPr/>
        </p:nvSpPr>
        <p:spPr bwMode="auto">
          <a:xfrm>
            <a:off x="6099175" y="2157413"/>
            <a:ext cx="1485900" cy="1485900"/>
          </a:xfrm>
          <a:custGeom>
            <a:gdLst>
              <a:gd fmla="*/ 0 w 972" name="T0"/>
              <a:gd fmla="*/ 2147483646 h 972" name="T1"/>
              <a:gd fmla="*/ 0 w 972" name="T2"/>
              <a:gd fmla="*/ 2147483646 h 972" name="T3"/>
              <a:gd fmla="*/ 2147483646 w 972" name="T4"/>
              <a:gd fmla="*/ 0 h 972" name="T5"/>
              <a:gd fmla="*/ 2147483646 w 972" name="T6"/>
              <a:gd fmla="*/ 2147483646 h 972" name="T7"/>
              <a:gd fmla="*/ 2147483646 w 972" name="T8"/>
              <a:gd fmla="*/ 2147483646 h 972" name="T9"/>
              <a:gd fmla="*/ 0 w 972" name="T10"/>
              <a:gd fmla="*/ 2147483646 h 972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972" name="T18"/>
              <a:gd fmla="*/ 0 h 972" name="T19"/>
              <a:gd fmla="*/ 972 w 972" name="T20"/>
              <a:gd fmla="*/ 972 h 972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972" w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798" name="Freeform 3"/>
          <p:cNvSpPr/>
          <p:nvPr/>
        </p:nvSpPr>
        <p:spPr bwMode="auto">
          <a:xfrm>
            <a:off x="6205538" y="2262188"/>
            <a:ext cx="1263650" cy="1263650"/>
          </a:xfrm>
          <a:custGeom>
            <a:gdLst>
              <a:gd fmla="*/ 2147483646 w 916" name="T0"/>
              <a:gd fmla="*/ 2147483646 h 917" name="T1"/>
              <a:gd fmla="*/ 2147483646 w 916" name="T2"/>
              <a:gd fmla="*/ 2147483646 h 917" name="T3"/>
              <a:gd fmla="*/ 2147483646 w 916" name="T4"/>
              <a:gd fmla="*/ 2147483646 h 917" name="T5"/>
              <a:gd fmla="*/ 2147483646 w 916" name="T6"/>
              <a:gd fmla="*/ 2147483646 h 917" name="T7"/>
              <a:gd fmla="*/ 2147483646 w 916" name="T8"/>
              <a:gd fmla="*/ 2147483646 h 917" name="T9"/>
              <a:gd fmla="*/ 2147483646 w 916" name="T10"/>
              <a:gd fmla="*/ 2147483646 h 917" name="T11"/>
              <a:gd fmla="*/ 2147483646 w 916" name="T12"/>
              <a:gd fmla="*/ 2147483646 h 917" name="T13"/>
              <a:gd fmla="*/ 2147483646 w 916" name="T14"/>
              <a:gd fmla="*/ 2147483646 h 917" name="T15"/>
              <a:gd fmla="*/ 2147483646 w 916" name="T16"/>
              <a:gd fmla="*/ 2147483646 h 917" name="T17"/>
              <a:gd fmla="*/ 2147483646 w 916" name="T18"/>
              <a:gd fmla="*/ 2147483646 h 917" name="T19"/>
              <a:gd fmla="*/ 2147483646 w 916" name="T20"/>
              <a:gd fmla="*/ 2147483646 h 917" name="T21"/>
              <a:gd fmla="*/ 2147483646 w 916" name="T22"/>
              <a:gd fmla="*/ 2147483646 h 917" name="T23"/>
              <a:gd fmla="*/ 2147483646 w 916" name="T24"/>
              <a:gd fmla="*/ 2147483646 h 917" name="T25"/>
              <a:gd fmla="*/ 2147483646 w 916" name="T26"/>
              <a:gd fmla="*/ 2147483646 h 917" name="T27"/>
              <a:gd fmla="*/ 2147483646 w 916" name="T28"/>
              <a:gd fmla="*/ 2147483646 h 917" name="T29"/>
              <a:gd fmla="*/ 2147483646 w 916" name="T30"/>
              <a:gd fmla="*/ 2147483646 h 917" name="T31"/>
              <a:gd fmla="*/ 2147483646 w 916" name="T32"/>
              <a:gd fmla="*/ 2147483646 h 917" name="T33"/>
              <a:gd fmla="*/ 2147483646 w 916" name="T34"/>
              <a:gd fmla="*/ 2147483646 h 917" name="T35"/>
              <a:gd fmla="*/ 2147483646 w 916" name="T36"/>
              <a:gd fmla="*/ 2147483646 h 917" name="T37"/>
              <a:gd fmla="*/ 2147483646 w 916" name="T38"/>
              <a:gd fmla="*/ 2147483646 h 917" name="T39"/>
              <a:gd fmla="*/ 2147483646 w 916" name="T40"/>
              <a:gd fmla="*/ 2147483646 h 917" name="T41"/>
              <a:gd fmla="*/ 2147483646 w 916" name="T42"/>
              <a:gd fmla="*/ 2147483646 h 917" name="T43"/>
              <a:gd fmla="*/ 2147483646 w 916" name="T44"/>
              <a:gd fmla="*/ 2147483646 h 917" name="T45"/>
              <a:gd fmla="*/ 2147483646 w 916" name="T46"/>
              <a:gd fmla="*/ 2147483646 h 917" name="T47"/>
              <a:gd fmla="*/ 2147483646 w 916" name="T48"/>
              <a:gd fmla="*/ 2147483646 h 917" name="T49"/>
              <a:gd fmla="*/ 2147483646 w 916" name="T50"/>
              <a:gd fmla="*/ 2147483646 h 917" name="T51"/>
              <a:gd fmla="*/ 2147483646 w 916" name="T52"/>
              <a:gd fmla="*/ 2147483646 h 917" name="T53"/>
              <a:gd fmla="*/ 2147483646 w 916" name="T54"/>
              <a:gd fmla="*/ 2147483646 h 917" name="T55"/>
              <a:gd fmla="*/ 2147483646 w 916" name="T56"/>
              <a:gd fmla="*/ 2147483646 h 917" name="T57"/>
              <a:gd fmla="*/ 2147483646 w 916" name="T58"/>
              <a:gd fmla="*/ 2147483646 h 917" name="T59"/>
              <a:gd fmla="*/ 2147483646 w 916" name="T60"/>
              <a:gd fmla="*/ 2147483646 h 917" name="T61"/>
              <a:gd fmla="*/ 2147483646 w 916" name="T62"/>
              <a:gd fmla="*/ 2147483646 h 917" name="T63"/>
              <a:gd fmla="*/ 2147483646 w 916" name="T64"/>
              <a:gd fmla="*/ 2147483646 h 917" name="T65"/>
              <a:gd fmla="*/ 2147483646 w 916" name="T66"/>
              <a:gd fmla="*/ 2147483646 h 917" name="T67"/>
              <a:gd fmla="*/ 2147483646 w 916" name="T68"/>
              <a:gd fmla="*/ 2147483646 h 917" name="T69"/>
              <a:gd fmla="*/ 2147483646 w 916" name="T70"/>
              <a:gd fmla="*/ 2147483646 h 917" name="T71"/>
              <a:gd fmla="*/ 2147483646 w 916" name="T72"/>
              <a:gd fmla="*/ 2147483646 h 917" name="T73"/>
              <a:gd fmla="*/ 2147483646 w 916" name="T74"/>
              <a:gd fmla="*/ 2147483646 h 917" name="T75"/>
              <a:gd fmla="*/ 2147483646 w 916" name="T76"/>
              <a:gd fmla="*/ 2147483646 h 917" name="T77"/>
              <a:gd fmla="*/ 2147483646 w 916" name="T78"/>
              <a:gd fmla="*/ 2147483646 h 917" name="T79"/>
              <a:gd fmla="*/ 2147483646 w 916" name="T80"/>
              <a:gd fmla="*/ 2147483646 h 917" name="T81"/>
              <a:gd fmla="*/ 2147483646 w 916" name="T82"/>
              <a:gd fmla="*/ 2147483646 h 917" name="T83"/>
              <a:gd fmla="*/ 2147483646 w 916" name="T84"/>
              <a:gd fmla="*/ 2147483646 h 917" name="T85"/>
              <a:gd fmla="*/ 2147483646 w 916" name="T86"/>
              <a:gd fmla="*/ 2147483646 h 917" name="T87"/>
              <a:gd fmla="*/ 2147483646 w 916" name="T88"/>
              <a:gd fmla="*/ 2147483646 h 917" name="T89"/>
              <a:gd fmla="*/ 2147483646 w 916" name="T90"/>
              <a:gd fmla="*/ 2147483646 h 917" name="T91"/>
              <a:gd fmla="*/ 2147483646 w 916" name="T92"/>
              <a:gd fmla="*/ 2147483646 h 917" name="T93"/>
              <a:gd fmla="*/ 2147483646 w 916" name="T94"/>
              <a:gd fmla="*/ 2147483646 h 917" name="T95"/>
              <a:gd fmla="*/ 2147483646 w 916" name="T96"/>
              <a:gd fmla="*/ 2147483646 h 917" name="T97"/>
              <a:gd fmla="*/ 2147483646 w 916" name="T98"/>
              <a:gd fmla="*/ 2147483646 h 917" name="T99"/>
              <a:gd fmla="*/ 2147483646 w 916" name="T100"/>
              <a:gd fmla="*/ 2147483646 h 917" name="T101"/>
              <a:gd fmla="*/ 2147483646 w 916" name="T102"/>
              <a:gd fmla="*/ 2147483646 h 917" name="T103"/>
              <a:gd fmla="*/ 2147483646 w 916" name="T104"/>
              <a:gd fmla="*/ 2147483646 h 917" name="T105"/>
              <a:gd fmla="*/ 2147483646 w 916" name="T106"/>
              <a:gd fmla="*/ 2147483646 h 917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w 916" name="T162"/>
              <a:gd fmla="*/ 0 h 917" name="T163"/>
              <a:gd fmla="*/ 916 w 916" name="T164"/>
              <a:gd fmla="*/ 917 h 917" name="T165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T165" l="T162" r="T164" t="T163"/>
            <a:pathLst>
              <a:path h="917" w="916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799" name="Oval 4"/>
          <p:cNvSpPr>
            <a:spLocks noChangeArrowheads="1"/>
          </p:cNvSpPr>
          <p:nvPr/>
        </p:nvSpPr>
        <p:spPr bwMode="auto">
          <a:xfrm>
            <a:off x="6365875" y="2420938"/>
            <a:ext cx="942975" cy="944562"/>
          </a:xfrm>
          <a:prstGeom prst="ellipse">
            <a:avLst/>
          </a:pr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1980000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id-ID" sz="180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3800" name="Freeform 273"/>
          <p:cNvSpPr/>
          <p:nvPr/>
        </p:nvSpPr>
        <p:spPr bwMode="auto">
          <a:xfrm>
            <a:off x="6645275" y="2760663"/>
            <a:ext cx="390525" cy="266700"/>
          </a:xfrm>
          <a:custGeom>
            <a:gdLst>
              <a:gd fmla="*/ 2147483646 w 949" name="T0"/>
              <a:gd fmla="*/ 2147483646 h 647" name="T1"/>
              <a:gd fmla="*/ 2147483646 w 949" name="T2"/>
              <a:gd fmla="*/ 2147483646 h 647" name="T3"/>
              <a:gd fmla="*/ 2147483646 w 949" name="T4"/>
              <a:gd fmla="*/ 0 h 647" name="T5"/>
              <a:gd fmla="*/ 2147483646 w 949" name="T6"/>
              <a:gd fmla="*/ 2147483646 h 647" name="T7"/>
              <a:gd fmla="*/ 2147483646 w 949" name="T8"/>
              <a:gd fmla="*/ 2147483646 h 647" name="T9"/>
              <a:gd fmla="*/ 2147483646 w 949" name="T10"/>
              <a:gd fmla="*/ 0 h 647" name="T11"/>
              <a:gd fmla="*/ 2147483646 w 949" name="T12"/>
              <a:gd fmla="*/ 2147483646 h 647" name="T13"/>
              <a:gd fmla="*/ 0 w 949" name="T14"/>
              <a:gd fmla="*/ 2147483646 h 647" name="T15"/>
              <a:gd fmla="*/ 2147483646 w 949" name="T16"/>
              <a:gd fmla="*/ 2147483646 h 647" name="T17"/>
              <a:gd fmla="*/ 2147483646 w 949" name="T18"/>
              <a:gd fmla="*/ 2147483646 h 647" name="T19"/>
              <a:gd fmla="*/ 2147483646 w 949" name="T20"/>
              <a:gd fmla="*/ 2147483646 h 647" name="T21"/>
              <a:gd fmla="*/ 2147483646 w 949" name="T22"/>
              <a:gd fmla="*/ 2147483646 h 647" name="T23"/>
              <a:gd fmla="*/ 2147483646 w 949" name="T24"/>
              <a:gd fmla="*/ 2147483646 h 647" name="T25"/>
              <a:gd fmla="*/ 2147483646 w 949" name="T26"/>
              <a:gd fmla="*/ 2147483646 h 647" name="T27"/>
              <a:gd fmla="*/ 2147483646 w 949" name="T28"/>
              <a:gd fmla="*/ 2147483646 h 647" name="T29"/>
              <a:gd fmla="*/ 2147483646 w 949" name="T30"/>
              <a:gd fmla="*/ 2147483646 h 647" name="T31"/>
              <a:gd fmla="*/ 2147483646 w 949" name="T32"/>
              <a:gd fmla="*/ 2147483646 h 647" name="T33"/>
              <a:gd fmla="*/ 2147483646 w 949" name="T34"/>
              <a:gd fmla="*/ 2147483646 h 647" name="T35"/>
              <a:gd fmla="*/ 2147483646 w 949" name="T36"/>
              <a:gd fmla="*/ 2147483646 h 647" name="T37"/>
              <a:gd fmla="*/ 2147483646 w 949" name="T38"/>
              <a:gd fmla="*/ 2147483646 h 647" name="T39"/>
              <a:gd fmla="*/ 2147483646 w 949" name="T40"/>
              <a:gd fmla="*/ 2147483646 h 647" name="T41"/>
              <a:gd fmla="*/ 2147483646 w 949" name="T42"/>
              <a:gd fmla="*/ 2147483646 h 647" name="T43"/>
              <a:gd fmla="*/ 2147483646 w 949" name="T44"/>
              <a:gd fmla="*/ 2147483646 h 647" name="T45"/>
              <a:gd fmla="*/ 2147483646 w 949" name="T46"/>
              <a:gd fmla="*/ 2147483646 h 647" name="T47"/>
              <a:gd fmla="*/ 2147483646 w 949" name="T48"/>
              <a:gd fmla="*/ 2147483646 h 647" name="T49"/>
              <a:gd fmla="*/ 2147483646 w 949" name="T50"/>
              <a:gd fmla="*/ 2147483646 h 647" name="T51"/>
              <a:gd fmla="*/ 2147483646 w 949" name="T52"/>
              <a:gd fmla="*/ 2147483646 h 647" name="T53"/>
              <a:gd fmla="*/ 2147483646 w 949" name="T54"/>
              <a:gd fmla="*/ 2147483646 h 647" name="T55"/>
              <a:gd fmla="*/ 2147483646 w 949" name="T56"/>
              <a:gd fmla="*/ 2147483646 h 647" name="T57"/>
              <a:gd fmla="*/ 2147483646 w 949" name="T58"/>
              <a:gd fmla="*/ 2147483646 h 647" name="T59"/>
              <a:gd fmla="*/ 2147483646 w 949" name="T60"/>
              <a:gd fmla="*/ 2147483646 h 647" name="T61"/>
              <a:gd fmla="*/ 2147483646 w 949" name="T62"/>
              <a:gd fmla="*/ 2147483646 h 647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949" name="T96"/>
              <a:gd fmla="*/ 0 h 647" name="T97"/>
              <a:gd fmla="*/ 949 w 949" name="T98"/>
              <a:gd fmla="*/ 647 h 647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647" w="949">
                <a:moveTo>
                  <a:pt x="925" y="40"/>
                </a:moveTo>
                <a:lnTo>
                  <a:pt x="925" y="40"/>
                </a:lnTo>
                <a:cubicBezTo>
                  <a:pt x="868" y="40"/>
                  <a:pt x="868" y="40"/>
                  <a:pt x="868" y="40"/>
                </a:cubicBezTo>
                <a:cubicBezTo>
                  <a:pt x="868" y="17"/>
                  <a:pt x="868" y="17"/>
                  <a:pt x="868" y="17"/>
                </a:cubicBezTo>
                <a:cubicBezTo>
                  <a:pt x="868" y="6"/>
                  <a:pt x="862" y="0"/>
                  <a:pt x="851" y="0"/>
                </a:cubicBezTo>
                <a:cubicBezTo>
                  <a:pt x="742" y="0"/>
                  <a:pt x="742" y="0"/>
                  <a:pt x="742" y="0"/>
                </a:cubicBezTo>
                <a:cubicBezTo>
                  <a:pt x="731" y="0"/>
                  <a:pt x="725" y="6"/>
                  <a:pt x="725" y="17"/>
                </a:cubicBezTo>
                <a:cubicBezTo>
                  <a:pt x="725" y="40"/>
                  <a:pt x="725" y="40"/>
                  <a:pt x="725" y="40"/>
                </a:cubicBezTo>
                <a:cubicBezTo>
                  <a:pt x="148" y="40"/>
                  <a:pt x="148" y="40"/>
                  <a:pt x="148" y="40"/>
                </a:cubicBezTo>
                <a:cubicBezTo>
                  <a:pt x="148" y="17"/>
                  <a:pt x="148" y="17"/>
                  <a:pt x="148" y="17"/>
                </a:cubicBezTo>
                <a:cubicBezTo>
                  <a:pt x="148" y="6"/>
                  <a:pt x="148" y="0"/>
                  <a:pt x="137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91" y="0"/>
                  <a:pt x="85" y="6"/>
                  <a:pt x="85" y="17"/>
                </a:cubicBezTo>
                <a:cubicBezTo>
                  <a:pt x="85" y="40"/>
                  <a:pt x="85" y="40"/>
                  <a:pt x="85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11" y="40"/>
                  <a:pt x="0" y="51"/>
                  <a:pt x="0" y="69"/>
                </a:cubicBezTo>
                <a:cubicBezTo>
                  <a:pt x="0" y="617"/>
                  <a:pt x="0" y="617"/>
                  <a:pt x="0" y="617"/>
                </a:cubicBezTo>
                <a:cubicBezTo>
                  <a:pt x="0" y="634"/>
                  <a:pt x="11" y="646"/>
                  <a:pt x="28" y="646"/>
                </a:cubicBezTo>
                <a:cubicBezTo>
                  <a:pt x="925" y="646"/>
                  <a:pt x="925" y="646"/>
                  <a:pt x="925" y="646"/>
                </a:cubicBezTo>
                <a:cubicBezTo>
                  <a:pt x="942" y="646"/>
                  <a:pt x="948" y="634"/>
                  <a:pt x="948" y="617"/>
                </a:cubicBezTo>
                <a:cubicBezTo>
                  <a:pt x="948" y="69"/>
                  <a:pt x="948" y="69"/>
                  <a:pt x="948" y="69"/>
                </a:cubicBezTo>
                <a:cubicBezTo>
                  <a:pt x="948" y="51"/>
                  <a:pt x="942" y="40"/>
                  <a:pt x="925" y="40"/>
                </a:cubicBezTo>
                <a:close/>
                <a:moveTo>
                  <a:pt x="114" y="80"/>
                </a:moveTo>
                <a:lnTo>
                  <a:pt x="114" y="80"/>
                </a:lnTo>
                <a:cubicBezTo>
                  <a:pt x="97" y="80"/>
                  <a:pt x="74" y="97"/>
                  <a:pt x="74" y="120"/>
                </a:cubicBezTo>
                <a:cubicBezTo>
                  <a:pt x="74" y="143"/>
                  <a:pt x="97" y="160"/>
                  <a:pt x="114" y="160"/>
                </a:cubicBezTo>
                <a:cubicBezTo>
                  <a:pt x="143" y="160"/>
                  <a:pt x="160" y="143"/>
                  <a:pt x="160" y="120"/>
                </a:cubicBezTo>
                <a:cubicBezTo>
                  <a:pt x="160" y="97"/>
                  <a:pt x="143" y="80"/>
                  <a:pt x="114" y="80"/>
                </a:cubicBezTo>
                <a:close/>
                <a:moveTo>
                  <a:pt x="851" y="97"/>
                </a:moveTo>
                <a:lnTo>
                  <a:pt x="851" y="97"/>
                </a:lnTo>
                <a:cubicBezTo>
                  <a:pt x="742" y="97"/>
                  <a:pt x="742" y="97"/>
                  <a:pt x="742" y="97"/>
                </a:cubicBezTo>
                <a:cubicBezTo>
                  <a:pt x="731" y="97"/>
                  <a:pt x="725" y="103"/>
                  <a:pt x="725" y="114"/>
                </a:cubicBezTo>
                <a:cubicBezTo>
                  <a:pt x="725" y="131"/>
                  <a:pt x="725" y="131"/>
                  <a:pt x="725" y="131"/>
                </a:cubicBezTo>
                <a:cubicBezTo>
                  <a:pt x="725" y="137"/>
                  <a:pt x="731" y="143"/>
                  <a:pt x="742" y="143"/>
                </a:cubicBezTo>
                <a:cubicBezTo>
                  <a:pt x="851" y="143"/>
                  <a:pt x="851" y="143"/>
                  <a:pt x="851" y="143"/>
                </a:cubicBezTo>
                <a:cubicBezTo>
                  <a:pt x="862" y="143"/>
                  <a:pt x="868" y="137"/>
                  <a:pt x="868" y="131"/>
                </a:cubicBezTo>
                <a:cubicBezTo>
                  <a:pt x="868" y="114"/>
                  <a:pt x="868" y="114"/>
                  <a:pt x="868" y="114"/>
                </a:cubicBezTo>
                <a:cubicBezTo>
                  <a:pt x="868" y="103"/>
                  <a:pt x="862" y="97"/>
                  <a:pt x="851" y="97"/>
                </a:cubicBezTo>
                <a:close/>
                <a:moveTo>
                  <a:pt x="474" y="74"/>
                </a:moveTo>
                <a:lnTo>
                  <a:pt x="474" y="74"/>
                </a:lnTo>
                <a:cubicBezTo>
                  <a:pt x="623" y="74"/>
                  <a:pt x="742" y="194"/>
                  <a:pt x="742" y="343"/>
                </a:cubicBezTo>
                <a:cubicBezTo>
                  <a:pt x="742" y="491"/>
                  <a:pt x="623" y="611"/>
                  <a:pt x="474" y="611"/>
                </a:cubicBezTo>
                <a:cubicBezTo>
                  <a:pt x="331" y="611"/>
                  <a:pt x="206" y="491"/>
                  <a:pt x="206" y="343"/>
                </a:cubicBezTo>
                <a:cubicBezTo>
                  <a:pt x="206" y="194"/>
                  <a:pt x="331" y="74"/>
                  <a:pt x="474" y="74"/>
                </a:cubicBezTo>
                <a:close/>
                <a:moveTo>
                  <a:pt x="474" y="131"/>
                </a:moveTo>
                <a:lnTo>
                  <a:pt x="474" y="131"/>
                </a:lnTo>
                <a:cubicBezTo>
                  <a:pt x="594" y="131"/>
                  <a:pt x="691" y="223"/>
                  <a:pt x="691" y="343"/>
                </a:cubicBezTo>
                <a:cubicBezTo>
                  <a:pt x="691" y="463"/>
                  <a:pt x="594" y="560"/>
                  <a:pt x="474" y="560"/>
                </a:cubicBezTo>
                <a:cubicBezTo>
                  <a:pt x="360" y="560"/>
                  <a:pt x="263" y="463"/>
                  <a:pt x="263" y="343"/>
                </a:cubicBezTo>
                <a:cubicBezTo>
                  <a:pt x="263" y="223"/>
                  <a:pt x="360" y="131"/>
                  <a:pt x="474" y="131"/>
                </a:cubicBezTo>
                <a:close/>
                <a:moveTo>
                  <a:pt x="474" y="188"/>
                </a:moveTo>
                <a:lnTo>
                  <a:pt x="474" y="188"/>
                </a:lnTo>
                <a:cubicBezTo>
                  <a:pt x="560" y="188"/>
                  <a:pt x="628" y="257"/>
                  <a:pt x="628" y="343"/>
                </a:cubicBezTo>
                <a:cubicBezTo>
                  <a:pt x="628" y="428"/>
                  <a:pt x="560" y="497"/>
                  <a:pt x="474" y="497"/>
                </a:cubicBezTo>
                <a:cubicBezTo>
                  <a:pt x="394" y="497"/>
                  <a:pt x="325" y="428"/>
                  <a:pt x="325" y="343"/>
                </a:cubicBezTo>
                <a:cubicBezTo>
                  <a:pt x="325" y="257"/>
                  <a:pt x="394" y="188"/>
                  <a:pt x="474" y="188"/>
                </a:cubicBezTo>
                <a:close/>
                <a:moveTo>
                  <a:pt x="474" y="229"/>
                </a:moveTo>
                <a:lnTo>
                  <a:pt x="474" y="229"/>
                </a:lnTo>
                <a:cubicBezTo>
                  <a:pt x="514" y="229"/>
                  <a:pt x="542" y="246"/>
                  <a:pt x="565" y="268"/>
                </a:cubicBezTo>
                <a:cubicBezTo>
                  <a:pt x="548" y="257"/>
                  <a:pt x="520" y="251"/>
                  <a:pt x="497" y="251"/>
                </a:cubicBezTo>
                <a:cubicBezTo>
                  <a:pt x="434" y="251"/>
                  <a:pt x="377" y="303"/>
                  <a:pt x="377" y="366"/>
                </a:cubicBezTo>
                <a:cubicBezTo>
                  <a:pt x="377" y="388"/>
                  <a:pt x="382" y="405"/>
                  <a:pt x="394" y="423"/>
                </a:cubicBezTo>
                <a:cubicBezTo>
                  <a:pt x="371" y="405"/>
                  <a:pt x="360" y="377"/>
                  <a:pt x="360" y="343"/>
                </a:cubicBezTo>
                <a:cubicBezTo>
                  <a:pt x="360" y="280"/>
                  <a:pt x="411" y="229"/>
                  <a:pt x="474" y="229"/>
                </a:cubicBez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wrap="none"/>
          <a:lstStyle/>
          <a:p>
            <a:endParaRPr altLang="en-US" lang="zh-CN"/>
          </a:p>
        </p:txBody>
      </p:sp>
      <p:cxnSp>
        <p:nvCxnSpPr>
          <p:cNvPr id="33801" name="Straight Connector 15"/>
          <p:cNvCxnSpPr>
            <a:cxnSpLocks noChangeShapeType="1"/>
          </p:cNvCxnSpPr>
          <p:nvPr/>
        </p:nvCxnSpPr>
        <p:spPr bwMode="auto">
          <a:xfrm flipH="1">
            <a:off x="1833563" y="2238375"/>
            <a:ext cx="1812925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3802" name="Straight Connector 14"/>
          <p:cNvCxnSpPr>
            <a:cxnSpLocks noChangeShapeType="1"/>
          </p:cNvCxnSpPr>
          <p:nvPr/>
        </p:nvCxnSpPr>
        <p:spPr bwMode="auto">
          <a:xfrm flipH="1" flipV="1">
            <a:off x="3646488" y="2238375"/>
            <a:ext cx="498475" cy="3175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3803" name="Freeform 5"/>
          <p:cNvSpPr/>
          <p:nvPr/>
        </p:nvSpPr>
        <p:spPr bwMode="auto">
          <a:xfrm rot="-5400000">
            <a:off x="4096544" y="1704181"/>
            <a:ext cx="1938338" cy="1939925"/>
          </a:xfrm>
          <a:custGeom>
            <a:gdLst>
              <a:gd fmla="*/ 0 w 972" name="T0"/>
              <a:gd fmla="*/ 2147483646 h 972" name="T1"/>
              <a:gd fmla="*/ 0 w 972" name="T2"/>
              <a:gd fmla="*/ 2147483646 h 972" name="T3"/>
              <a:gd fmla="*/ 2147483646 w 972" name="T4"/>
              <a:gd fmla="*/ 0 h 972" name="T5"/>
              <a:gd fmla="*/ 2147483646 w 972" name="T6"/>
              <a:gd fmla="*/ 2147483646 h 972" name="T7"/>
              <a:gd fmla="*/ 2147483646 w 972" name="T8"/>
              <a:gd fmla="*/ 2147483646 h 972" name="T9"/>
              <a:gd fmla="*/ 0 w 972" name="T10"/>
              <a:gd fmla="*/ 2147483646 h 972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972" name="T18"/>
              <a:gd fmla="*/ 0 h 972" name="T19"/>
              <a:gd fmla="*/ 972 w 972" name="T20"/>
              <a:gd fmla="*/ 972 h 972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972" w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04" name="Freeform 6"/>
          <p:cNvSpPr/>
          <p:nvPr/>
        </p:nvSpPr>
        <p:spPr bwMode="auto">
          <a:xfrm rot="-5400000">
            <a:off x="4233068" y="1853407"/>
            <a:ext cx="1649413" cy="1651000"/>
          </a:xfrm>
          <a:custGeom>
            <a:gdLst>
              <a:gd fmla="*/ 2147483646 w 916" name="T0"/>
              <a:gd fmla="*/ 2147483646 h 917" name="T1"/>
              <a:gd fmla="*/ 2147483646 w 916" name="T2"/>
              <a:gd fmla="*/ 2147483646 h 917" name="T3"/>
              <a:gd fmla="*/ 2147483646 w 916" name="T4"/>
              <a:gd fmla="*/ 2147483646 h 917" name="T5"/>
              <a:gd fmla="*/ 2147483646 w 916" name="T6"/>
              <a:gd fmla="*/ 2147483646 h 917" name="T7"/>
              <a:gd fmla="*/ 2147483646 w 916" name="T8"/>
              <a:gd fmla="*/ 2147483646 h 917" name="T9"/>
              <a:gd fmla="*/ 2147483646 w 916" name="T10"/>
              <a:gd fmla="*/ 2147483646 h 917" name="T11"/>
              <a:gd fmla="*/ 2147483646 w 916" name="T12"/>
              <a:gd fmla="*/ 2147483646 h 917" name="T13"/>
              <a:gd fmla="*/ 2147483646 w 916" name="T14"/>
              <a:gd fmla="*/ 2147483646 h 917" name="T15"/>
              <a:gd fmla="*/ 2147483646 w 916" name="T16"/>
              <a:gd fmla="*/ 2147483646 h 917" name="T17"/>
              <a:gd fmla="*/ 2147483646 w 916" name="T18"/>
              <a:gd fmla="*/ 2147483646 h 917" name="T19"/>
              <a:gd fmla="*/ 2147483646 w 916" name="T20"/>
              <a:gd fmla="*/ 2147483646 h 917" name="T21"/>
              <a:gd fmla="*/ 2147483646 w 916" name="T22"/>
              <a:gd fmla="*/ 2147483646 h 917" name="T23"/>
              <a:gd fmla="*/ 2147483646 w 916" name="T24"/>
              <a:gd fmla="*/ 2147483646 h 917" name="T25"/>
              <a:gd fmla="*/ 2147483646 w 916" name="T26"/>
              <a:gd fmla="*/ 2147483646 h 917" name="T27"/>
              <a:gd fmla="*/ 2147483646 w 916" name="T28"/>
              <a:gd fmla="*/ 2147483646 h 917" name="T29"/>
              <a:gd fmla="*/ 2147483646 w 916" name="T30"/>
              <a:gd fmla="*/ 2147483646 h 917" name="T31"/>
              <a:gd fmla="*/ 2147483646 w 916" name="T32"/>
              <a:gd fmla="*/ 2147483646 h 917" name="T33"/>
              <a:gd fmla="*/ 2147483646 w 916" name="T34"/>
              <a:gd fmla="*/ 2147483646 h 917" name="T35"/>
              <a:gd fmla="*/ 2147483646 w 916" name="T36"/>
              <a:gd fmla="*/ 2147483646 h 917" name="T37"/>
              <a:gd fmla="*/ 2147483646 w 916" name="T38"/>
              <a:gd fmla="*/ 2147483646 h 917" name="T39"/>
              <a:gd fmla="*/ 2147483646 w 916" name="T40"/>
              <a:gd fmla="*/ 2147483646 h 917" name="T41"/>
              <a:gd fmla="*/ 2147483646 w 916" name="T42"/>
              <a:gd fmla="*/ 2147483646 h 917" name="T43"/>
              <a:gd fmla="*/ 2147483646 w 916" name="T44"/>
              <a:gd fmla="*/ 2147483646 h 917" name="T45"/>
              <a:gd fmla="*/ 2147483646 w 916" name="T46"/>
              <a:gd fmla="*/ 2147483646 h 917" name="T47"/>
              <a:gd fmla="*/ 2147483646 w 916" name="T48"/>
              <a:gd fmla="*/ 2147483646 h 917" name="T49"/>
              <a:gd fmla="*/ 2147483646 w 916" name="T50"/>
              <a:gd fmla="*/ 2147483646 h 917" name="T51"/>
              <a:gd fmla="*/ 2147483646 w 916" name="T52"/>
              <a:gd fmla="*/ 2147483646 h 917" name="T53"/>
              <a:gd fmla="*/ 2147483646 w 916" name="T54"/>
              <a:gd fmla="*/ 2147483646 h 917" name="T55"/>
              <a:gd fmla="*/ 2147483646 w 916" name="T56"/>
              <a:gd fmla="*/ 2147483646 h 917" name="T57"/>
              <a:gd fmla="*/ 2147483646 w 916" name="T58"/>
              <a:gd fmla="*/ 2147483646 h 917" name="T59"/>
              <a:gd fmla="*/ 2147483646 w 916" name="T60"/>
              <a:gd fmla="*/ 2147483646 h 917" name="T61"/>
              <a:gd fmla="*/ 2147483646 w 916" name="T62"/>
              <a:gd fmla="*/ 2147483646 h 917" name="T63"/>
              <a:gd fmla="*/ 2147483646 w 916" name="T64"/>
              <a:gd fmla="*/ 2147483646 h 917" name="T65"/>
              <a:gd fmla="*/ 2147483646 w 916" name="T66"/>
              <a:gd fmla="*/ 2147483646 h 917" name="T67"/>
              <a:gd fmla="*/ 2147483646 w 916" name="T68"/>
              <a:gd fmla="*/ 2147483646 h 917" name="T69"/>
              <a:gd fmla="*/ 2147483646 w 916" name="T70"/>
              <a:gd fmla="*/ 2147483646 h 917" name="T71"/>
              <a:gd fmla="*/ 2147483646 w 916" name="T72"/>
              <a:gd fmla="*/ 2147483646 h 917" name="T73"/>
              <a:gd fmla="*/ 2147483646 w 916" name="T74"/>
              <a:gd fmla="*/ 2147483646 h 917" name="T75"/>
              <a:gd fmla="*/ 2147483646 w 916" name="T76"/>
              <a:gd fmla="*/ 2147483646 h 917" name="T77"/>
              <a:gd fmla="*/ 2147483646 w 916" name="T78"/>
              <a:gd fmla="*/ 2147483646 h 917" name="T79"/>
              <a:gd fmla="*/ 2147483646 w 916" name="T80"/>
              <a:gd fmla="*/ 2147483646 h 917" name="T81"/>
              <a:gd fmla="*/ 2147483646 w 916" name="T82"/>
              <a:gd fmla="*/ 2147483646 h 917" name="T83"/>
              <a:gd fmla="*/ 2147483646 w 916" name="T84"/>
              <a:gd fmla="*/ 2147483646 h 917" name="T85"/>
              <a:gd fmla="*/ 2147483646 w 916" name="T86"/>
              <a:gd fmla="*/ 2147483646 h 917" name="T87"/>
              <a:gd fmla="*/ 2147483646 w 916" name="T88"/>
              <a:gd fmla="*/ 2147483646 h 917" name="T89"/>
              <a:gd fmla="*/ 2147483646 w 916" name="T90"/>
              <a:gd fmla="*/ 2147483646 h 917" name="T91"/>
              <a:gd fmla="*/ 2147483646 w 916" name="T92"/>
              <a:gd fmla="*/ 2147483646 h 917" name="T93"/>
              <a:gd fmla="*/ 2147483646 w 916" name="T94"/>
              <a:gd fmla="*/ 2147483646 h 917" name="T95"/>
              <a:gd fmla="*/ 2147483646 w 916" name="T96"/>
              <a:gd fmla="*/ 2147483646 h 917" name="T97"/>
              <a:gd fmla="*/ 2147483646 w 916" name="T98"/>
              <a:gd fmla="*/ 2147483646 h 917" name="T99"/>
              <a:gd fmla="*/ 2147483646 w 916" name="T100"/>
              <a:gd fmla="*/ 2147483646 h 917" name="T101"/>
              <a:gd fmla="*/ 2147483646 w 916" name="T102"/>
              <a:gd fmla="*/ 2147483646 h 917" name="T103"/>
              <a:gd fmla="*/ 2147483646 w 916" name="T104"/>
              <a:gd fmla="*/ 2147483646 h 917" name="T105"/>
              <a:gd fmla="*/ 2147483646 w 916" name="T106"/>
              <a:gd fmla="*/ 2147483646 h 917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w 916" name="T162"/>
              <a:gd fmla="*/ 0 h 917" name="T163"/>
              <a:gd fmla="*/ 916 w 916" name="T164"/>
              <a:gd fmla="*/ 917 h 917" name="T165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T165" l="T162" r="T164" t="T163"/>
            <a:pathLst>
              <a:path h="917" w="916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05" name="Oval 7"/>
          <p:cNvSpPr>
            <a:spLocks noChangeArrowheads="1"/>
          </p:cNvSpPr>
          <p:nvPr/>
        </p:nvSpPr>
        <p:spPr bwMode="auto">
          <a:xfrm rot="-5400000">
            <a:off x="4441031" y="2062957"/>
            <a:ext cx="1230313" cy="1231900"/>
          </a:xfrm>
          <a:prstGeom prst="ellipse">
            <a:avLst/>
          </a:pr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1980000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id-ID" sz="180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3806" name="AutoShape 38"/>
          <p:cNvSpPr/>
          <p:nvPr/>
        </p:nvSpPr>
        <p:spPr bwMode="auto">
          <a:xfrm>
            <a:off x="4857750" y="2474913"/>
            <a:ext cx="415925" cy="419100"/>
          </a:xfrm>
          <a:custGeom>
            <a:gdLst>
              <a:gd fmla="*/ 2147483646 w 21600" name="T0"/>
              <a:gd fmla="*/ 69590061 h 21600" name="T1"/>
              <a:gd fmla="*/ 2147483646 w 21600" name="T2"/>
              <a:gd fmla="*/ 0 h 21600" name="T3"/>
              <a:gd fmla="*/ 803858902 w 21600" name="T4"/>
              <a:gd fmla="*/ 0 h 21600" name="T5"/>
              <a:gd fmla="*/ 736766406 w 21600" name="T6"/>
              <a:gd fmla="*/ 69590061 h 21600" name="T7"/>
              <a:gd fmla="*/ 736766406 w 21600" name="T8"/>
              <a:gd fmla="*/ 765331141 h 21600" name="T9"/>
              <a:gd fmla="*/ 2147483646 w 21600" name="T10"/>
              <a:gd fmla="*/ 765331141 h 21600" name="T11"/>
              <a:gd fmla="*/ 2147483646 w 21600" name="T12"/>
              <a:gd fmla="*/ 69590061 h 21600" name="T13"/>
              <a:gd fmla="*/ 2147483646 w 21600" name="T14"/>
              <a:gd fmla="*/ 2147483646 h 21600" name="T15"/>
              <a:gd fmla="*/ 2147483646 w 21600" name="T16"/>
              <a:gd fmla="*/ 2147483646 h 21600" name="T17"/>
              <a:gd fmla="*/ 781447149 w 21600" name="T18"/>
              <a:gd fmla="*/ 2147483646 h 21600" name="T19"/>
              <a:gd fmla="*/ 714490368 w 21600" name="T20"/>
              <a:gd fmla="*/ 2147483646 h 21600" name="T21"/>
              <a:gd fmla="*/ 491223080 w 21600" name="T22"/>
              <a:gd fmla="*/ 2147483646 h 21600" name="T23"/>
              <a:gd fmla="*/ 513491704 w 21600" name="T24"/>
              <a:gd fmla="*/ 2147483646 h 21600" name="T25"/>
              <a:gd fmla="*/ 558172448 w 21600" name="T26"/>
              <a:gd fmla="*/ 2147483646 h 21600" name="T27"/>
              <a:gd fmla="*/ 2147483646 w 21600" name="T28"/>
              <a:gd fmla="*/ 2147483646 h 21600" name="T29"/>
              <a:gd fmla="*/ 2147483646 w 21600" name="T30"/>
              <a:gd fmla="*/ 2147483646 h 21600" name="T31"/>
              <a:gd fmla="*/ 2147483646 w 21600" name="T32"/>
              <a:gd fmla="*/ 2147483646 h 21600" name="T33"/>
              <a:gd fmla="*/ 2147483646 w 21600" name="T34"/>
              <a:gd fmla="*/ 2147483646 h 21600" name="T35"/>
              <a:gd fmla="*/ 669809625 w 21600" name="T36"/>
              <a:gd fmla="*/ 1298795033 h 21600" name="T37"/>
              <a:gd fmla="*/ 669809625 w 21600" name="T38"/>
              <a:gd fmla="*/ 1553905045 h 21600" name="T39"/>
              <a:gd fmla="*/ 2147483646 w 21600" name="T40"/>
              <a:gd fmla="*/ 1553905045 h 21600" name="T41"/>
              <a:gd fmla="*/ 2147483646 w 21600" name="T42"/>
              <a:gd fmla="*/ 1298795033 h 21600" name="T43"/>
              <a:gd fmla="*/ 2098797756 w 21600" name="T44"/>
              <a:gd fmla="*/ 927608349 h 21600" name="T45"/>
              <a:gd fmla="*/ 870808270 w 21600" name="T46"/>
              <a:gd fmla="*/ 927608349 h 21600" name="T47"/>
              <a:gd fmla="*/ 669809625 w 21600" name="T48"/>
              <a:gd fmla="*/ 1298795033 h 21600" name="T49"/>
              <a:gd fmla="*/ 1473668508 w 21600" name="T50"/>
              <a:gd fmla="*/ 1182718730 h 21600" name="T51"/>
              <a:gd fmla="*/ 1719212200 w 21600" name="T52"/>
              <a:gd fmla="*/ 1298795033 h 21600" name="T53"/>
              <a:gd fmla="*/ 1473668508 w 21600" name="T54"/>
              <a:gd fmla="*/ 1437829110 h 21600" name="T55"/>
              <a:gd fmla="*/ 1250393826 w 21600" name="T56"/>
              <a:gd fmla="*/ 1298795033 h 21600" name="T57"/>
              <a:gd fmla="*/ 1473668508 w 21600" name="T58"/>
              <a:gd fmla="*/ 1182718730 h 21600" name="T59"/>
              <a:gd fmla="*/ 2147483646 w 21600" name="T60"/>
              <a:gd fmla="*/ 927608349 h 21600" name="T61"/>
              <a:gd fmla="*/ 2147483646 w 21600" name="T62"/>
              <a:gd fmla="*/ 927608349 h 21600" name="T63"/>
              <a:gd fmla="*/ 2147483646 w 21600" name="T64"/>
              <a:gd fmla="*/ 1252308791 h 21600" name="T65"/>
              <a:gd fmla="*/ 2147483646 w 21600" name="T66"/>
              <a:gd fmla="*/ 1252308791 h 21600" name="T67"/>
              <a:gd fmla="*/ 2147483646 w 21600" name="T68"/>
              <a:gd fmla="*/ 1275551921 h 21600" name="T69"/>
              <a:gd fmla="*/ 2147483646 w 21600" name="T70"/>
              <a:gd fmla="*/ 1623495494 h 21600" name="T71"/>
              <a:gd fmla="*/ 2147483646 w 21600" name="T72"/>
              <a:gd fmla="*/ 1692939490 h 21600" name="T73"/>
              <a:gd fmla="*/ 602860238 w 21600" name="T74"/>
              <a:gd fmla="*/ 1692939490 h 21600" name="T75"/>
              <a:gd fmla="*/ 535903457 w 21600" name="T76"/>
              <a:gd fmla="*/ 1623495494 h 21600" name="T77"/>
              <a:gd fmla="*/ 535903457 w 21600" name="T78"/>
              <a:gd fmla="*/ 1275551921 h 21600" name="T79"/>
              <a:gd fmla="*/ 558172448 w 21600" name="T80"/>
              <a:gd fmla="*/ 1252308791 h 21600" name="T81"/>
              <a:gd fmla="*/ 714490368 w 21600" name="T82"/>
              <a:gd fmla="*/ 927608349 h 21600" name="T83"/>
              <a:gd fmla="*/ 312635803 w 21600" name="T84"/>
              <a:gd fmla="*/ 927608349 h 21600" name="T85"/>
              <a:gd fmla="*/ 0 w 21600" name="T86"/>
              <a:gd fmla="*/ 1252308791 h 21600" name="T87"/>
              <a:gd fmla="*/ 0 w 21600" name="T88"/>
              <a:gd fmla="*/ 2147483646 h 21600" name="T89"/>
              <a:gd fmla="*/ 312635803 w 21600" name="T90"/>
              <a:gd fmla="*/ 2147483646 h 21600" name="T91"/>
              <a:gd fmla="*/ 424266299 w 21600" name="T92"/>
              <a:gd fmla="*/ 2147483646 h 21600" name="T93"/>
              <a:gd fmla="*/ 558172448 w 21600" name="T94"/>
              <a:gd fmla="*/ 2147483646 h 21600" name="T95"/>
              <a:gd fmla="*/ 781447149 w 21600" name="T96"/>
              <a:gd fmla="*/ 2133716254 h 21600" name="T97"/>
              <a:gd fmla="*/ 2147483646 w 21600" name="T98"/>
              <a:gd fmla="*/ 2133716254 h 21600" name="T99"/>
              <a:gd fmla="*/ 2147483646 w 21600" name="T100"/>
              <a:gd fmla="*/ 2147483646 h 21600" name="T101"/>
              <a:gd fmla="*/ 2147483646 w 21600" name="T102"/>
              <a:gd fmla="*/ 2147483646 h 21600" name="T103"/>
              <a:gd fmla="*/ 2147483646 w 21600" name="T104"/>
              <a:gd fmla="*/ 2147483646 h 21600" name="T105"/>
              <a:gd fmla="*/ 2147483646 w 21600" name="T106"/>
              <a:gd fmla="*/ 2147483646 h 21600" name="T107"/>
              <a:gd fmla="*/ 2147483646 w 21600" name="T108"/>
              <a:gd fmla="*/ 1252308791 h 21600" name="T109"/>
              <a:gd fmla="*/ 2147483646 w 21600" name="T110"/>
              <a:gd fmla="*/ 927608349 h 21600" name="T111"/>
              <a:gd fmla="*/ 2147483646 w 21600" name="T112"/>
              <a:gd fmla="*/ 927608349 h 21600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w 21600" name="T171"/>
              <a:gd fmla="*/ 0 h 21600" name="T172"/>
              <a:gd fmla="*/ 21600 w 21600" name="T173"/>
              <a:gd fmla="*/ 21600 h 21600" name="T174"/>
            </a:gdLst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b="T174" l="T171" r="T173" t="T172"/>
            <a:pathLst>
              <a:path h="21600" w="21600">
                <a:moveTo>
                  <a:pt x="16241" y="491"/>
                </a:moveTo>
                <a:cubicBezTo>
                  <a:pt x="16241" y="164"/>
                  <a:pt x="16078" y="0"/>
                  <a:pt x="15753" y="0"/>
                </a:cubicBezTo>
                <a:cubicBezTo>
                  <a:pt x="5847" y="0"/>
                  <a:pt x="5847" y="0"/>
                  <a:pt x="5847" y="0"/>
                </a:cubicBezTo>
                <a:cubicBezTo>
                  <a:pt x="5522" y="0"/>
                  <a:pt x="5359" y="164"/>
                  <a:pt x="5359" y="491"/>
                </a:cubicBezTo>
                <a:cubicBezTo>
                  <a:pt x="5359" y="5400"/>
                  <a:pt x="5359" y="5400"/>
                  <a:pt x="5359" y="5400"/>
                </a:cubicBezTo>
                <a:cubicBezTo>
                  <a:pt x="16241" y="5400"/>
                  <a:pt x="16241" y="5400"/>
                  <a:pt x="16241" y="5400"/>
                </a:cubicBezTo>
                <a:lnTo>
                  <a:pt x="16241" y="491"/>
                </a:lnTo>
                <a:close/>
                <a:moveTo>
                  <a:pt x="16403" y="16691"/>
                </a:moveTo>
                <a:cubicBezTo>
                  <a:pt x="16241" y="16527"/>
                  <a:pt x="16078" y="16364"/>
                  <a:pt x="15916" y="16364"/>
                </a:cubicBezTo>
                <a:cubicBezTo>
                  <a:pt x="5684" y="16364"/>
                  <a:pt x="5684" y="16364"/>
                  <a:pt x="5684" y="16364"/>
                </a:cubicBezTo>
                <a:cubicBezTo>
                  <a:pt x="5522" y="16364"/>
                  <a:pt x="5359" y="16527"/>
                  <a:pt x="5197" y="16691"/>
                </a:cubicBezTo>
                <a:cubicBezTo>
                  <a:pt x="3573" y="21109"/>
                  <a:pt x="3573" y="21109"/>
                  <a:pt x="3573" y="21109"/>
                </a:cubicBezTo>
                <a:cubicBezTo>
                  <a:pt x="3573" y="21273"/>
                  <a:pt x="3573" y="21273"/>
                  <a:pt x="3735" y="21436"/>
                </a:cubicBezTo>
                <a:cubicBezTo>
                  <a:pt x="3735" y="21600"/>
                  <a:pt x="3898" y="21600"/>
                  <a:pt x="4060" y="21600"/>
                </a:cubicBezTo>
                <a:cubicBezTo>
                  <a:pt x="17540" y="21600"/>
                  <a:pt x="17540" y="21600"/>
                  <a:pt x="17540" y="21600"/>
                </a:cubicBezTo>
                <a:cubicBezTo>
                  <a:pt x="17702" y="21600"/>
                  <a:pt x="17865" y="21600"/>
                  <a:pt x="17865" y="21436"/>
                </a:cubicBezTo>
                <a:cubicBezTo>
                  <a:pt x="18027" y="21273"/>
                  <a:pt x="18027" y="21273"/>
                  <a:pt x="18027" y="21109"/>
                </a:cubicBezTo>
                <a:lnTo>
                  <a:pt x="16403" y="16691"/>
                </a:lnTo>
                <a:close/>
                <a:moveTo>
                  <a:pt x="4872" y="9164"/>
                </a:moveTo>
                <a:cubicBezTo>
                  <a:pt x="4872" y="10964"/>
                  <a:pt x="4872" y="10964"/>
                  <a:pt x="4872" y="10964"/>
                </a:cubicBezTo>
                <a:cubicBezTo>
                  <a:pt x="16565" y="10964"/>
                  <a:pt x="16565" y="10964"/>
                  <a:pt x="16565" y="10964"/>
                </a:cubicBezTo>
                <a:cubicBezTo>
                  <a:pt x="16565" y="9164"/>
                  <a:pt x="16565" y="9164"/>
                  <a:pt x="16565" y="9164"/>
                </a:cubicBezTo>
                <a:cubicBezTo>
                  <a:pt x="16565" y="9164"/>
                  <a:pt x="15266" y="6545"/>
                  <a:pt x="15266" y="6545"/>
                </a:cubicBezTo>
                <a:cubicBezTo>
                  <a:pt x="6334" y="6545"/>
                  <a:pt x="6334" y="6545"/>
                  <a:pt x="6334" y="6545"/>
                </a:cubicBezTo>
                <a:cubicBezTo>
                  <a:pt x="6334" y="6545"/>
                  <a:pt x="4872" y="9164"/>
                  <a:pt x="4872" y="9164"/>
                </a:cubicBezTo>
                <a:close/>
                <a:moveTo>
                  <a:pt x="10719" y="8345"/>
                </a:moveTo>
                <a:cubicBezTo>
                  <a:pt x="11693" y="8345"/>
                  <a:pt x="12505" y="8673"/>
                  <a:pt x="12505" y="9164"/>
                </a:cubicBezTo>
                <a:cubicBezTo>
                  <a:pt x="12505" y="9655"/>
                  <a:pt x="11693" y="10145"/>
                  <a:pt x="10719" y="10145"/>
                </a:cubicBezTo>
                <a:cubicBezTo>
                  <a:pt x="9907" y="10145"/>
                  <a:pt x="9095" y="9655"/>
                  <a:pt x="9095" y="9164"/>
                </a:cubicBezTo>
                <a:cubicBezTo>
                  <a:pt x="9095" y="8673"/>
                  <a:pt x="9907" y="8345"/>
                  <a:pt x="10719" y="8345"/>
                </a:cubicBezTo>
                <a:close/>
                <a:moveTo>
                  <a:pt x="19326" y="6545"/>
                </a:moveTo>
                <a:cubicBezTo>
                  <a:pt x="16403" y="6545"/>
                  <a:pt x="16403" y="6545"/>
                  <a:pt x="16403" y="6545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540" y="8836"/>
                  <a:pt x="17540" y="8836"/>
                  <a:pt x="17540" y="8836"/>
                </a:cubicBezTo>
                <a:cubicBezTo>
                  <a:pt x="17702" y="8836"/>
                  <a:pt x="17702" y="8836"/>
                  <a:pt x="17702" y="9000"/>
                </a:cubicBezTo>
                <a:cubicBezTo>
                  <a:pt x="17702" y="9000"/>
                  <a:pt x="17702" y="11455"/>
                  <a:pt x="17702" y="11455"/>
                </a:cubicBezTo>
                <a:cubicBezTo>
                  <a:pt x="17702" y="11782"/>
                  <a:pt x="17540" y="11945"/>
                  <a:pt x="17215" y="11945"/>
                </a:cubicBezTo>
                <a:cubicBezTo>
                  <a:pt x="4385" y="11945"/>
                  <a:pt x="4385" y="11945"/>
                  <a:pt x="4385" y="11945"/>
                </a:cubicBezTo>
                <a:cubicBezTo>
                  <a:pt x="4060" y="11945"/>
                  <a:pt x="3898" y="11782"/>
                  <a:pt x="3898" y="11455"/>
                </a:cubicBezTo>
                <a:cubicBezTo>
                  <a:pt x="3898" y="11455"/>
                  <a:pt x="3898" y="9164"/>
                  <a:pt x="3898" y="9000"/>
                </a:cubicBezTo>
                <a:cubicBezTo>
                  <a:pt x="3898" y="8836"/>
                  <a:pt x="3898" y="8836"/>
                  <a:pt x="4060" y="8836"/>
                </a:cubicBezTo>
                <a:cubicBezTo>
                  <a:pt x="5197" y="6545"/>
                  <a:pt x="5197" y="6545"/>
                  <a:pt x="5197" y="6545"/>
                </a:cubicBezTo>
                <a:cubicBezTo>
                  <a:pt x="2274" y="6545"/>
                  <a:pt x="2274" y="6545"/>
                  <a:pt x="2274" y="6545"/>
                </a:cubicBezTo>
                <a:cubicBezTo>
                  <a:pt x="974" y="6545"/>
                  <a:pt x="0" y="7691"/>
                  <a:pt x="0" y="8836"/>
                </a:cubicBezTo>
                <a:cubicBezTo>
                  <a:pt x="0" y="16527"/>
                  <a:pt x="0" y="16527"/>
                  <a:pt x="0" y="16527"/>
                </a:cubicBezTo>
                <a:cubicBezTo>
                  <a:pt x="0" y="17836"/>
                  <a:pt x="974" y="18818"/>
                  <a:pt x="2274" y="18818"/>
                </a:cubicBezTo>
                <a:cubicBezTo>
                  <a:pt x="3086" y="18818"/>
                  <a:pt x="3086" y="18818"/>
                  <a:pt x="3086" y="18818"/>
                </a:cubicBezTo>
                <a:cubicBezTo>
                  <a:pt x="4060" y="16200"/>
                  <a:pt x="4060" y="16200"/>
                  <a:pt x="4060" y="16200"/>
                </a:cubicBezTo>
                <a:cubicBezTo>
                  <a:pt x="4223" y="15545"/>
                  <a:pt x="5035" y="15055"/>
                  <a:pt x="5684" y="15055"/>
                </a:cubicBezTo>
                <a:cubicBezTo>
                  <a:pt x="15916" y="15055"/>
                  <a:pt x="15916" y="15055"/>
                  <a:pt x="15916" y="15055"/>
                </a:cubicBezTo>
                <a:cubicBezTo>
                  <a:pt x="16565" y="15055"/>
                  <a:pt x="17377" y="15545"/>
                  <a:pt x="17540" y="16200"/>
                </a:cubicBezTo>
                <a:cubicBezTo>
                  <a:pt x="18514" y="18818"/>
                  <a:pt x="18514" y="18818"/>
                  <a:pt x="18514" y="18818"/>
                </a:cubicBezTo>
                <a:cubicBezTo>
                  <a:pt x="19326" y="18818"/>
                  <a:pt x="19326" y="18818"/>
                  <a:pt x="19326" y="18818"/>
                </a:cubicBezTo>
                <a:cubicBezTo>
                  <a:pt x="20626" y="18818"/>
                  <a:pt x="21600" y="17836"/>
                  <a:pt x="21600" y="16527"/>
                </a:cubicBezTo>
                <a:cubicBezTo>
                  <a:pt x="21600" y="8836"/>
                  <a:pt x="21600" y="8836"/>
                  <a:pt x="21600" y="8836"/>
                </a:cubicBezTo>
                <a:cubicBezTo>
                  <a:pt x="21600" y="7691"/>
                  <a:pt x="20626" y="6545"/>
                  <a:pt x="19326" y="6545"/>
                </a:cubicBezTo>
                <a:close/>
                <a:moveTo>
                  <a:pt x="19326" y="6545"/>
                </a:moveTo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0" lIns="0" rIns="0" tIns="0"/>
          <a:lstStyle/>
          <a:p>
            <a:endParaRPr altLang="en-US" lang="zh-CN"/>
          </a:p>
        </p:txBody>
      </p:sp>
      <p:cxnSp>
        <p:nvCxnSpPr>
          <p:cNvPr id="33807" name="Straight Connector 28"/>
          <p:cNvCxnSpPr>
            <a:cxnSpLocks noChangeShapeType="1"/>
          </p:cNvCxnSpPr>
          <p:nvPr/>
        </p:nvCxnSpPr>
        <p:spPr bwMode="auto">
          <a:xfrm>
            <a:off x="8632825" y="4489450"/>
            <a:ext cx="1868488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3808" name="Straight Connector 27"/>
          <p:cNvCxnSpPr>
            <a:cxnSpLocks noChangeShapeType="1"/>
          </p:cNvCxnSpPr>
          <p:nvPr/>
        </p:nvCxnSpPr>
        <p:spPr bwMode="auto">
          <a:xfrm>
            <a:off x="8110538" y="4286250"/>
            <a:ext cx="522287" cy="20320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3809" name="Freeform 8"/>
          <p:cNvSpPr/>
          <p:nvPr/>
        </p:nvSpPr>
        <p:spPr bwMode="auto">
          <a:xfrm flipV="1">
            <a:off x="6099175" y="3708400"/>
            <a:ext cx="2233613" cy="2233613"/>
          </a:xfrm>
          <a:custGeom>
            <a:gdLst>
              <a:gd fmla="*/ 0 w 972" name="T0"/>
              <a:gd fmla="*/ 2147483646 h 972" name="T1"/>
              <a:gd fmla="*/ 0 w 972" name="T2"/>
              <a:gd fmla="*/ 2147483646 h 972" name="T3"/>
              <a:gd fmla="*/ 2147483646 w 972" name="T4"/>
              <a:gd fmla="*/ 0 h 972" name="T5"/>
              <a:gd fmla="*/ 2147483646 w 972" name="T6"/>
              <a:gd fmla="*/ 2147483646 h 972" name="T7"/>
              <a:gd fmla="*/ 2147483646 w 972" name="T8"/>
              <a:gd fmla="*/ 2147483646 h 972" name="T9"/>
              <a:gd fmla="*/ 0 w 972" name="T10"/>
              <a:gd fmla="*/ 2147483646 h 972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972" name="T18"/>
              <a:gd fmla="*/ 0 h 972" name="T19"/>
              <a:gd fmla="*/ 972 w 972" name="T20"/>
              <a:gd fmla="*/ 972 h 972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972" w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10" name="Freeform 9"/>
          <p:cNvSpPr/>
          <p:nvPr/>
        </p:nvSpPr>
        <p:spPr bwMode="auto">
          <a:xfrm flipV="1">
            <a:off x="6259513" y="3883025"/>
            <a:ext cx="1900237" cy="1903413"/>
          </a:xfrm>
          <a:custGeom>
            <a:gdLst>
              <a:gd fmla="*/ 2147483646 w 916" name="T0"/>
              <a:gd fmla="*/ 2147483646 h 917" name="T1"/>
              <a:gd fmla="*/ 2147483646 w 916" name="T2"/>
              <a:gd fmla="*/ 2147483646 h 917" name="T3"/>
              <a:gd fmla="*/ 2147483646 w 916" name="T4"/>
              <a:gd fmla="*/ 2147483646 h 917" name="T5"/>
              <a:gd fmla="*/ 2147483646 w 916" name="T6"/>
              <a:gd fmla="*/ 2147483646 h 917" name="T7"/>
              <a:gd fmla="*/ 2147483646 w 916" name="T8"/>
              <a:gd fmla="*/ 2147483646 h 917" name="T9"/>
              <a:gd fmla="*/ 2147483646 w 916" name="T10"/>
              <a:gd fmla="*/ 2147483646 h 917" name="T11"/>
              <a:gd fmla="*/ 2147483646 w 916" name="T12"/>
              <a:gd fmla="*/ 2147483646 h 917" name="T13"/>
              <a:gd fmla="*/ 2147483646 w 916" name="T14"/>
              <a:gd fmla="*/ 2147483646 h 917" name="T15"/>
              <a:gd fmla="*/ 2147483646 w 916" name="T16"/>
              <a:gd fmla="*/ 2147483646 h 917" name="T17"/>
              <a:gd fmla="*/ 2147483646 w 916" name="T18"/>
              <a:gd fmla="*/ 2147483646 h 917" name="T19"/>
              <a:gd fmla="*/ 2147483646 w 916" name="T20"/>
              <a:gd fmla="*/ 2147483646 h 917" name="T21"/>
              <a:gd fmla="*/ 2147483646 w 916" name="T22"/>
              <a:gd fmla="*/ 2147483646 h 917" name="T23"/>
              <a:gd fmla="*/ 2147483646 w 916" name="T24"/>
              <a:gd fmla="*/ 2147483646 h 917" name="T25"/>
              <a:gd fmla="*/ 2147483646 w 916" name="T26"/>
              <a:gd fmla="*/ 2147483646 h 917" name="T27"/>
              <a:gd fmla="*/ 2147483646 w 916" name="T28"/>
              <a:gd fmla="*/ 2147483646 h 917" name="T29"/>
              <a:gd fmla="*/ 2147483646 w 916" name="T30"/>
              <a:gd fmla="*/ 2147483646 h 917" name="T31"/>
              <a:gd fmla="*/ 2147483646 w 916" name="T32"/>
              <a:gd fmla="*/ 2147483646 h 917" name="T33"/>
              <a:gd fmla="*/ 2147483646 w 916" name="T34"/>
              <a:gd fmla="*/ 2147483646 h 917" name="T35"/>
              <a:gd fmla="*/ 2147483646 w 916" name="T36"/>
              <a:gd fmla="*/ 2147483646 h 917" name="T37"/>
              <a:gd fmla="*/ 2147483646 w 916" name="T38"/>
              <a:gd fmla="*/ 2147483646 h 917" name="T39"/>
              <a:gd fmla="*/ 2147483646 w 916" name="T40"/>
              <a:gd fmla="*/ 2147483646 h 917" name="T41"/>
              <a:gd fmla="*/ 2147483646 w 916" name="T42"/>
              <a:gd fmla="*/ 2147483646 h 917" name="T43"/>
              <a:gd fmla="*/ 2147483646 w 916" name="T44"/>
              <a:gd fmla="*/ 2147483646 h 917" name="T45"/>
              <a:gd fmla="*/ 2147483646 w 916" name="T46"/>
              <a:gd fmla="*/ 2147483646 h 917" name="T47"/>
              <a:gd fmla="*/ 2147483646 w 916" name="T48"/>
              <a:gd fmla="*/ 2147483646 h 917" name="T49"/>
              <a:gd fmla="*/ 2147483646 w 916" name="T50"/>
              <a:gd fmla="*/ 2147483646 h 917" name="T51"/>
              <a:gd fmla="*/ 2147483646 w 916" name="T52"/>
              <a:gd fmla="*/ 2147483646 h 917" name="T53"/>
              <a:gd fmla="*/ 2147483646 w 916" name="T54"/>
              <a:gd fmla="*/ 2147483646 h 917" name="T55"/>
              <a:gd fmla="*/ 2147483646 w 916" name="T56"/>
              <a:gd fmla="*/ 2147483646 h 917" name="T57"/>
              <a:gd fmla="*/ 2147483646 w 916" name="T58"/>
              <a:gd fmla="*/ 2147483646 h 917" name="T59"/>
              <a:gd fmla="*/ 2147483646 w 916" name="T60"/>
              <a:gd fmla="*/ 2147483646 h 917" name="T61"/>
              <a:gd fmla="*/ 2147483646 w 916" name="T62"/>
              <a:gd fmla="*/ 2147483646 h 917" name="T63"/>
              <a:gd fmla="*/ 2147483646 w 916" name="T64"/>
              <a:gd fmla="*/ 2147483646 h 917" name="T65"/>
              <a:gd fmla="*/ 2147483646 w 916" name="T66"/>
              <a:gd fmla="*/ 2147483646 h 917" name="T67"/>
              <a:gd fmla="*/ 2147483646 w 916" name="T68"/>
              <a:gd fmla="*/ 2147483646 h 917" name="T69"/>
              <a:gd fmla="*/ 2147483646 w 916" name="T70"/>
              <a:gd fmla="*/ 2147483646 h 917" name="T71"/>
              <a:gd fmla="*/ 2147483646 w 916" name="T72"/>
              <a:gd fmla="*/ 2147483646 h 917" name="T73"/>
              <a:gd fmla="*/ 2147483646 w 916" name="T74"/>
              <a:gd fmla="*/ 2147483646 h 917" name="T75"/>
              <a:gd fmla="*/ 2147483646 w 916" name="T76"/>
              <a:gd fmla="*/ 2147483646 h 917" name="T77"/>
              <a:gd fmla="*/ 2147483646 w 916" name="T78"/>
              <a:gd fmla="*/ 2147483646 h 917" name="T79"/>
              <a:gd fmla="*/ 2147483646 w 916" name="T80"/>
              <a:gd fmla="*/ 2147483646 h 917" name="T81"/>
              <a:gd fmla="*/ 2147483646 w 916" name="T82"/>
              <a:gd fmla="*/ 2147483646 h 917" name="T83"/>
              <a:gd fmla="*/ 2147483646 w 916" name="T84"/>
              <a:gd fmla="*/ 2147483646 h 917" name="T85"/>
              <a:gd fmla="*/ 2147483646 w 916" name="T86"/>
              <a:gd fmla="*/ 2147483646 h 917" name="T87"/>
              <a:gd fmla="*/ 2147483646 w 916" name="T88"/>
              <a:gd fmla="*/ 2147483646 h 917" name="T89"/>
              <a:gd fmla="*/ 2147483646 w 916" name="T90"/>
              <a:gd fmla="*/ 2147483646 h 917" name="T91"/>
              <a:gd fmla="*/ 2147483646 w 916" name="T92"/>
              <a:gd fmla="*/ 2147483646 h 917" name="T93"/>
              <a:gd fmla="*/ 2147483646 w 916" name="T94"/>
              <a:gd fmla="*/ 2147483646 h 917" name="T95"/>
              <a:gd fmla="*/ 2147483646 w 916" name="T96"/>
              <a:gd fmla="*/ 2147483646 h 917" name="T97"/>
              <a:gd fmla="*/ 2147483646 w 916" name="T98"/>
              <a:gd fmla="*/ 2147483646 h 917" name="T99"/>
              <a:gd fmla="*/ 2147483646 w 916" name="T100"/>
              <a:gd fmla="*/ 2147483646 h 917" name="T101"/>
              <a:gd fmla="*/ 2147483646 w 916" name="T102"/>
              <a:gd fmla="*/ 2147483646 h 917" name="T103"/>
              <a:gd fmla="*/ 2147483646 w 916" name="T104"/>
              <a:gd fmla="*/ 2147483646 h 917" name="T105"/>
              <a:gd fmla="*/ 2147483646 w 916" name="T106"/>
              <a:gd fmla="*/ 2147483646 h 917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w 916" name="T162"/>
              <a:gd fmla="*/ 0 h 917" name="T163"/>
              <a:gd fmla="*/ 916 w 916" name="T164"/>
              <a:gd fmla="*/ 917 h 917" name="T165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T165" l="T162" r="T164" t="T163"/>
            <a:pathLst>
              <a:path h="917" w="916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11" name="Oval 10"/>
          <p:cNvSpPr>
            <a:spLocks noChangeArrowheads="1"/>
          </p:cNvSpPr>
          <p:nvPr/>
        </p:nvSpPr>
        <p:spPr bwMode="auto">
          <a:xfrm flipV="1">
            <a:off x="6500813" y="4125913"/>
            <a:ext cx="1417637" cy="1419225"/>
          </a:xfrm>
          <a:prstGeom prst="ellipse">
            <a:avLst/>
          </a:pr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1980000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id-ID" sz="180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3812" name="Freeform 56"/>
          <p:cNvSpPr>
            <a:spLocks noChangeAspect="1"/>
          </p:cNvSpPr>
          <p:nvPr/>
        </p:nvSpPr>
        <p:spPr bwMode="auto">
          <a:xfrm>
            <a:off x="7002463" y="4572000"/>
            <a:ext cx="414337" cy="496888"/>
          </a:xfrm>
          <a:custGeom>
            <a:gdLst>
              <a:gd fmla="*/ 148628 w 449768" name="T0"/>
              <a:gd fmla="*/ 307359 h 538305" name="T1"/>
              <a:gd fmla="*/ 150190 w 449768" name="T2"/>
              <a:gd fmla="*/ 315324 h 538305" name="T3"/>
              <a:gd fmla="*/ 98045 w 449768" name="T4"/>
              <a:gd fmla="*/ 383012 h 538305" name="T5"/>
              <a:gd fmla="*/ 86973 w 449768" name="T6"/>
              <a:gd fmla="*/ 375451 h 538305" name="T7"/>
              <a:gd fmla="*/ 138761 w 449768" name="T8"/>
              <a:gd fmla="*/ 307764 h 538305" name="T9"/>
              <a:gd fmla="*/ 148628 w 449768" name="T10"/>
              <a:gd fmla="*/ 307359 h 538305" name="T11"/>
              <a:gd fmla="*/ 114060 w 449768" name="T12"/>
              <a:gd fmla="*/ 280454 h 538305" name="T13"/>
              <a:gd fmla="*/ 115445 w 449768" name="T14"/>
              <a:gd fmla="*/ 288213 h 538305" name="T15"/>
              <a:gd fmla="*/ 37252 w 449768" name="T16"/>
              <a:gd fmla="*/ 389395 h 538305" name="T17"/>
              <a:gd fmla="*/ 29756 w 449768" name="T18"/>
              <a:gd fmla="*/ 381860 h 538305" name="T19"/>
              <a:gd fmla="*/ 104376 w 449768" name="T20"/>
              <a:gd fmla="*/ 281037 h 538305" name="T21"/>
              <a:gd fmla="*/ 114060 w 449768" name="T22"/>
              <a:gd fmla="*/ 280454 h 538305" name="T23"/>
              <a:gd fmla="*/ 80668 w 449768" name="T24"/>
              <a:gd fmla="*/ 254069 h 538305" name="T25"/>
              <a:gd fmla="*/ 81917 w 449768" name="T26"/>
              <a:gd fmla="*/ 263476 h 538305" name="T27"/>
              <a:gd fmla="*/ 29772 w 449768" name="T28"/>
              <a:gd fmla="*/ 330478 h 538305" name="T29"/>
              <a:gd fmla="*/ 18701 w 449768" name="T30"/>
              <a:gd fmla="*/ 322954 h 538305" name="T31"/>
              <a:gd fmla="*/ 70845 w 449768" name="T32"/>
              <a:gd fmla="*/ 255951 h 538305" name="T33"/>
              <a:gd fmla="*/ 80668 w 449768" name="T34"/>
              <a:gd fmla="*/ 254069 h 538305" name="T35"/>
              <a:gd fmla="*/ 207066 w 449768" name="T36"/>
              <a:gd fmla="*/ 111269 h 538305" name="T37"/>
              <a:gd fmla="*/ 187990 w 449768" name="T38"/>
              <a:gd fmla="*/ 120105 h 538305" name="T39"/>
              <a:gd fmla="*/ 184049 w 449768" name="T40"/>
              <a:gd fmla="*/ 127680 h 538305" name="T41"/>
              <a:gd fmla="*/ 199097 w 449768" name="T42"/>
              <a:gd fmla="*/ 168797 h 538305" name="T43"/>
              <a:gd fmla="*/ 236355 w 449768" name="T44"/>
              <a:gd fmla="*/ 165190 h 538305" name="T45"/>
              <a:gd fmla="*/ 240296 w 449768" name="T46"/>
              <a:gd fmla="*/ 157616 h 538305" name="T47"/>
              <a:gd fmla="*/ 228831 w 449768" name="T48"/>
              <a:gd fmla="*/ 116498 h 538305" name="T49"/>
              <a:gd fmla="*/ 207066 w 449768" name="T50"/>
              <a:gd fmla="*/ 111269 h 538305" name="T51"/>
              <a:gd fmla="*/ 314814 w 449768" name="T52"/>
              <a:gd fmla="*/ 0 h 538305" name="T53"/>
              <a:gd fmla="*/ 318396 w 449768" name="T54"/>
              <a:gd fmla="*/ 0 h 538305" name="T55"/>
              <a:gd fmla="*/ 322336 w 449768" name="T56"/>
              <a:gd fmla="*/ 3606 h 538305" name="T57"/>
              <a:gd fmla="*/ 322336 w 449768" name="T58"/>
              <a:gd fmla="*/ 7214 h 538305" name="T59"/>
              <a:gd fmla="*/ 322336 w 449768" name="T60"/>
              <a:gd fmla="*/ 14788 h 538305" name="T61"/>
              <a:gd fmla="*/ 322336 w 449768" name="T62"/>
              <a:gd fmla="*/ 33543 h 538305" name="T63"/>
              <a:gd fmla="*/ 318396 w 449768" name="T64"/>
              <a:gd fmla="*/ 75021 h 538305" name="T65"/>
              <a:gd fmla="*/ 318396 w 449768" name="T66"/>
              <a:gd fmla="*/ 82595 h 538305" name="T67"/>
              <a:gd fmla="*/ 314814 w 449768" name="T68"/>
              <a:gd fmla="*/ 97382 h 538305" name="T69"/>
              <a:gd fmla="*/ 303350 w 449768" name="T70"/>
              <a:gd fmla="*/ 127680 h 538305" name="T71"/>
              <a:gd fmla="*/ 254984 w 449768" name="T72"/>
              <a:gd fmla="*/ 210274 h 538305" name="T73"/>
              <a:gd fmla="*/ 247818 w 449768" name="T74"/>
              <a:gd fmla="*/ 236604 h 538305" name="T75"/>
              <a:gd fmla="*/ 199097 w 449768" name="T76"/>
              <a:gd fmla="*/ 367889 h 538305" name="T77"/>
              <a:gd fmla="*/ 187990 w 449768" name="T78"/>
              <a:gd fmla="*/ 360315 h 538305" name="T79"/>
              <a:gd fmla="*/ 12444 w 449768" name="T80"/>
              <a:gd fmla="*/ 225422 h 538305" name="T81"/>
              <a:gd fmla="*/ 1339 w 449768" name="T82"/>
              <a:gd fmla="*/ 210274 h 538305" name="T83"/>
              <a:gd fmla="*/ 117054 w 449768" name="T84"/>
              <a:gd fmla="*/ 135254 h 538305" name="T85"/>
              <a:gd fmla="*/ 139267 w 449768" name="T86"/>
              <a:gd fmla="*/ 120105 h 538305" name="T87"/>
              <a:gd fmla="*/ 225248 w 449768" name="T88"/>
              <a:gd fmla="*/ 37510 h 538305" name="T89"/>
              <a:gd fmla="*/ 288661 w 449768" name="T90"/>
              <a:gd fmla="*/ 7214 h 538305" name="T91"/>
              <a:gd fmla="*/ 307290 w 449768" name="T92"/>
              <a:gd fmla="*/ 3606 h 538305" name="T93"/>
              <a:gd fmla="*/ 314814 w 449768" name="T94"/>
              <a:gd fmla="*/ 0 h 538305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w 449768" name="T144"/>
              <a:gd fmla="*/ 0 h 538305" name="T145"/>
              <a:gd fmla="*/ 449768 w 449768" name="T146"/>
              <a:gd fmla="*/ 538305 h 538305" name="T147"/>
            </a:gdLst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b="T147" l="T144" r="T146" t="T145"/>
            <a:pathLst>
              <a:path h="538305" w="449768">
                <a:moveTo>
                  <a:pt x="206367" y="423375"/>
                </a:moveTo>
                <a:cubicBezTo>
                  <a:pt x="209652" y="425297"/>
                  <a:pt x="211016" y="429140"/>
                  <a:pt x="208536" y="434347"/>
                </a:cubicBezTo>
                <a:cubicBezTo>
                  <a:pt x="198122" y="460136"/>
                  <a:pt x="172335" y="506754"/>
                  <a:pt x="136133" y="527584"/>
                </a:cubicBezTo>
                <a:cubicBezTo>
                  <a:pt x="125719" y="532543"/>
                  <a:pt x="115305" y="527584"/>
                  <a:pt x="120760" y="517169"/>
                </a:cubicBezTo>
                <a:cubicBezTo>
                  <a:pt x="130678" y="491380"/>
                  <a:pt x="151507" y="450217"/>
                  <a:pt x="192667" y="423933"/>
                </a:cubicBezTo>
                <a:cubicBezTo>
                  <a:pt x="197874" y="421453"/>
                  <a:pt x="203081" y="421453"/>
                  <a:pt x="206367" y="423375"/>
                </a:cubicBezTo>
                <a:close/>
                <a:moveTo>
                  <a:pt x="158371" y="386315"/>
                </a:moveTo>
                <a:cubicBezTo>
                  <a:pt x="161532" y="388230"/>
                  <a:pt x="162771" y="392060"/>
                  <a:pt x="160292" y="397002"/>
                </a:cubicBezTo>
                <a:cubicBezTo>
                  <a:pt x="144924" y="433081"/>
                  <a:pt x="113693" y="500297"/>
                  <a:pt x="51725" y="536376"/>
                </a:cubicBezTo>
                <a:cubicBezTo>
                  <a:pt x="41315" y="541318"/>
                  <a:pt x="36357" y="536376"/>
                  <a:pt x="41315" y="525997"/>
                </a:cubicBezTo>
                <a:cubicBezTo>
                  <a:pt x="51725" y="489918"/>
                  <a:pt x="82957" y="422702"/>
                  <a:pt x="144924" y="387118"/>
                </a:cubicBezTo>
                <a:cubicBezTo>
                  <a:pt x="150130" y="384399"/>
                  <a:pt x="155211" y="384399"/>
                  <a:pt x="158371" y="386315"/>
                </a:cubicBezTo>
                <a:close/>
                <a:moveTo>
                  <a:pt x="112005" y="349971"/>
                </a:moveTo>
                <a:cubicBezTo>
                  <a:pt x="115228" y="352562"/>
                  <a:pt x="116468" y="357744"/>
                  <a:pt x="113740" y="362927"/>
                </a:cubicBezTo>
                <a:cubicBezTo>
                  <a:pt x="103326" y="388591"/>
                  <a:pt x="77539" y="429556"/>
                  <a:pt x="41338" y="455221"/>
                </a:cubicBezTo>
                <a:cubicBezTo>
                  <a:pt x="25965" y="460157"/>
                  <a:pt x="21006" y="455221"/>
                  <a:pt x="25965" y="444857"/>
                </a:cubicBezTo>
                <a:cubicBezTo>
                  <a:pt x="36379" y="419192"/>
                  <a:pt x="57207" y="378227"/>
                  <a:pt x="98367" y="352562"/>
                </a:cubicBezTo>
                <a:cubicBezTo>
                  <a:pt x="103574" y="347380"/>
                  <a:pt x="108781" y="347380"/>
                  <a:pt x="112005" y="349971"/>
                </a:cubicBezTo>
                <a:close/>
                <a:moveTo>
                  <a:pt x="287508" y="153269"/>
                </a:moveTo>
                <a:cubicBezTo>
                  <a:pt x="277809" y="153890"/>
                  <a:pt x="268730" y="157740"/>
                  <a:pt x="261020" y="165441"/>
                </a:cubicBezTo>
                <a:cubicBezTo>
                  <a:pt x="261020" y="170409"/>
                  <a:pt x="261020" y="170409"/>
                  <a:pt x="255548" y="175874"/>
                </a:cubicBezTo>
                <a:cubicBezTo>
                  <a:pt x="245600" y="196243"/>
                  <a:pt x="250574" y="222575"/>
                  <a:pt x="276441" y="232511"/>
                </a:cubicBezTo>
                <a:cubicBezTo>
                  <a:pt x="291861" y="242944"/>
                  <a:pt x="317727" y="242944"/>
                  <a:pt x="328174" y="227543"/>
                </a:cubicBezTo>
                <a:cubicBezTo>
                  <a:pt x="333645" y="222575"/>
                  <a:pt x="333645" y="222575"/>
                  <a:pt x="333645" y="217110"/>
                </a:cubicBezTo>
                <a:cubicBezTo>
                  <a:pt x="349066" y="196243"/>
                  <a:pt x="338620" y="170409"/>
                  <a:pt x="317727" y="160472"/>
                </a:cubicBezTo>
                <a:cubicBezTo>
                  <a:pt x="307530" y="155256"/>
                  <a:pt x="297208" y="152648"/>
                  <a:pt x="287508" y="153269"/>
                </a:cubicBezTo>
                <a:close/>
                <a:moveTo>
                  <a:pt x="437111" y="0"/>
                </a:moveTo>
                <a:lnTo>
                  <a:pt x="442086" y="0"/>
                </a:lnTo>
                <a:cubicBezTo>
                  <a:pt x="447557" y="0"/>
                  <a:pt x="452532" y="0"/>
                  <a:pt x="447557" y="4968"/>
                </a:cubicBezTo>
                <a:lnTo>
                  <a:pt x="447557" y="9937"/>
                </a:lnTo>
                <a:cubicBezTo>
                  <a:pt x="452532" y="15402"/>
                  <a:pt x="447557" y="15402"/>
                  <a:pt x="447557" y="20370"/>
                </a:cubicBezTo>
                <a:cubicBezTo>
                  <a:pt x="447557" y="25835"/>
                  <a:pt x="447557" y="36268"/>
                  <a:pt x="447557" y="46204"/>
                </a:cubicBezTo>
                <a:cubicBezTo>
                  <a:pt x="447557" y="62102"/>
                  <a:pt x="447557" y="82472"/>
                  <a:pt x="442086" y="103338"/>
                </a:cubicBezTo>
                <a:cubicBezTo>
                  <a:pt x="442086" y="108306"/>
                  <a:pt x="442086" y="108306"/>
                  <a:pt x="442086" y="113771"/>
                </a:cubicBezTo>
                <a:cubicBezTo>
                  <a:pt x="437111" y="124205"/>
                  <a:pt x="437111" y="129173"/>
                  <a:pt x="437111" y="134141"/>
                </a:cubicBezTo>
                <a:cubicBezTo>
                  <a:pt x="431640" y="150039"/>
                  <a:pt x="426665" y="165441"/>
                  <a:pt x="421194" y="175874"/>
                </a:cubicBezTo>
                <a:cubicBezTo>
                  <a:pt x="406271" y="212141"/>
                  <a:pt x="385378" y="248409"/>
                  <a:pt x="354040" y="289645"/>
                </a:cubicBezTo>
                <a:cubicBezTo>
                  <a:pt x="349066" y="294613"/>
                  <a:pt x="344091" y="315479"/>
                  <a:pt x="344091" y="325913"/>
                </a:cubicBezTo>
                <a:cubicBezTo>
                  <a:pt x="354040" y="367148"/>
                  <a:pt x="359512" y="460053"/>
                  <a:pt x="276441" y="506754"/>
                </a:cubicBezTo>
                <a:cubicBezTo>
                  <a:pt x="265994" y="517187"/>
                  <a:pt x="255548" y="512219"/>
                  <a:pt x="261020" y="496321"/>
                </a:cubicBezTo>
                <a:cubicBezTo>
                  <a:pt x="261020" y="439684"/>
                  <a:pt x="240128" y="305046"/>
                  <a:pt x="17278" y="310511"/>
                </a:cubicBezTo>
                <a:cubicBezTo>
                  <a:pt x="1858" y="310511"/>
                  <a:pt x="-3117" y="300078"/>
                  <a:pt x="1858" y="289645"/>
                </a:cubicBezTo>
                <a:cubicBezTo>
                  <a:pt x="17278" y="253377"/>
                  <a:pt x="59062" y="180842"/>
                  <a:pt x="162528" y="186307"/>
                </a:cubicBezTo>
                <a:cubicBezTo>
                  <a:pt x="172975" y="186307"/>
                  <a:pt x="188395" y="175874"/>
                  <a:pt x="193369" y="165441"/>
                </a:cubicBezTo>
                <a:cubicBezTo>
                  <a:pt x="214261" y="139606"/>
                  <a:pt x="250574" y="87937"/>
                  <a:pt x="312753" y="51669"/>
                </a:cubicBezTo>
                <a:cubicBezTo>
                  <a:pt x="349066" y="25835"/>
                  <a:pt x="379907" y="15402"/>
                  <a:pt x="400799" y="9937"/>
                </a:cubicBezTo>
                <a:cubicBezTo>
                  <a:pt x="416219" y="9937"/>
                  <a:pt x="426665" y="9937"/>
                  <a:pt x="426665" y="4968"/>
                </a:cubicBezTo>
                <a:cubicBezTo>
                  <a:pt x="431640" y="4968"/>
                  <a:pt x="431640" y="0"/>
                  <a:pt x="437111" y="0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/>
          </a:p>
        </p:txBody>
      </p:sp>
      <p:cxnSp>
        <p:nvCxnSpPr>
          <p:cNvPr id="33813" name="Straight Connector 17"/>
          <p:cNvCxnSpPr>
            <a:cxnSpLocks noChangeShapeType="1"/>
          </p:cNvCxnSpPr>
          <p:nvPr/>
        </p:nvCxnSpPr>
        <p:spPr bwMode="auto">
          <a:xfrm flipH="1">
            <a:off x="2274888" y="4852988"/>
            <a:ext cx="1614487" cy="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  <a:tailEnd len="med" type="oval" w="med"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33814" name="Straight Connector 16"/>
          <p:cNvCxnSpPr>
            <a:cxnSpLocks noChangeShapeType="1"/>
          </p:cNvCxnSpPr>
          <p:nvPr/>
        </p:nvCxnSpPr>
        <p:spPr bwMode="auto">
          <a:xfrm flipH="1">
            <a:off x="3889375" y="4537075"/>
            <a:ext cx="498475" cy="315913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33815" name="Freeform 11"/>
          <p:cNvSpPr/>
          <p:nvPr/>
        </p:nvSpPr>
        <p:spPr bwMode="auto">
          <a:xfrm flipV="1" rot="5400000">
            <a:off x="4375150" y="3708400"/>
            <a:ext cx="1660525" cy="1660525"/>
          </a:xfrm>
          <a:custGeom>
            <a:gdLst>
              <a:gd fmla="*/ 0 w 972" name="T0"/>
              <a:gd fmla="*/ 2147483646 h 972" name="T1"/>
              <a:gd fmla="*/ 0 w 972" name="T2"/>
              <a:gd fmla="*/ 2147483646 h 972" name="T3"/>
              <a:gd fmla="*/ 2147483646 w 972" name="T4"/>
              <a:gd fmla="*/ 0 h 972" name="T5"/>
              <a:gd fmla="*/ 2147483646 w 972" name="T6"/>
              <a:gd fmla="*/ 2147483646 h 972" name="T7"/>
              <a:gd fmla="*/ 2147483646 w 972" name="T8"/>
              <a:gd fmla="*/ 2147483646 h 972" name="T9"/>
              <a:gd fmla="*/ 0 w 972" name="T10"/>
              <a:gd fmla="*/ 2147483646 h 972" name="T11"/>
              <a:gd fmla="*/ 0 60000 65536" name="T12"/>
              <a:gd fmla="*/ 0 60000 65536" name="T13"/>
              <a:gd fmla="*/ 0 60000 65536" name="T14"/>
              <a:gd fmla="*/ 0 60000 65536" name="T15"/>
              <a:gd fmla="*/ 0 60000 65536" name="T16"/>
              <a:gd fmla="*/ 0 60000 65536" name="T17"/>
              <a:gd fmla="*/ 0 w 972" name="T18"/>
              <a:gd fmla="*/ 0 h 972" name="T19"/>
              <a:gd fmla="*/ 972 w 972" name="T20"/>
              <a:gd fmla="*/ 972 h 972" name="T21"/>
            </a:gdLst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b="T21" l="T18" r="T20" t="T19"/>
            <a:pathLst>
              <a:path h="972" w="972">
                <a:moveTo>
                  <a:pt x="0" y="972"/>
                </a:moveTo>
                <a:cubicBezTo>
                  <a:pt x="0" y="486"/>
                  <a:pt x="0" y="486"/>
                  <a:pt x="0" y="486"/>
                </a:cubicBezTo>
                <a:cubicBezTo>
                  <a:pt x="0" y="218"/>
                  <a:pt x="218" y="0"/>
                  <a:pt x="486" y="0"/>
                </a:cubicBezTo>
                <a:cubicBezTo>
                  <a:pt x="754" y="0"/>
                  <a:pt x="972" y="218"/>
                  <a:pt x="972" y="486"/>
                </a:cubicBezTo>
                <a:cubicBezTo>
                  <a:pt x="972" y="754"/>
                  <a:pt x="754" y="972"/>
                  <a:pt x="486" y="972"/>
                </a:cubicBezTo>
                <a:lnTo>
                  <a:pt x="0" y="972"/>
                </a:lnTo>
                <a:close/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16" name="Freeform 12"/>
          <p:cNvSpPr/>
          <p:nvPr/>
        </p:nvSpPr>
        <p:spPr bwMode="auto">
          <a:xfrm flipV="1" rot="5400000">
            <a:off x="4492625" y="3825876"/>
            <a:ext cx="1411287" cy="1414462"/>
          </a:xfrm>
          <a:custGeom>
            <a:gdLst>
              <a:gd fmla="*/ 2147483646 w 916" name="T0"/>
              <a:gd fmla="*/ 2147483646 h 917" name="T1"/>
              <a:gd fmla="*/ 2147483646 w 916" name="T2"/>
              <a:gd fmla="*/ 2147483646 h 917" name="T3"/>
              <a:gd fmla="*/ 2147483646 w 916" name="T4"/>
              <a:gd fmla="*/ 2147483646 h 917" name="T5"/>
              <a:gd fmla="*/ 2147483646 w 916" name="T6"/>
              <a:gd fmla="*/ 2147483646 h 917" name="T7"/>
              <a:gd fmla="*/ 2147483646 w 916" name="T8"/>
              <a:gd fmla="*/ 2147483646 h 917" name="T9"/>
              <a:gd fmla="*/ 2147483646 w 916" name="T10"/>
              <a:gd fmla="*/ 2147483646 h 917" name="T11"/>
              <a:gd fmla="*/ 2147483646 w 916" name="T12"/>
              <a:gd fmla="*/ 2147483646 h 917" name="T13"/>
              <a:gd fmla="*/ 2147483646 w 916" name="T14"/>
              <a:gd fmla="*/ 2147483646 h 917" name="T15"/>
              <a:gd fmla="*/ 2147483646 w 916" name="T16"/>
              <a:gd fmla="*/ 2147483646 h 917" name="T17"/>
              <a:gd fmla="*/ 2147483646 w 916" name="T18"/>
              <a:gd fmla="*/ 2147483646 h 917" name="T19"/>
              <a:gd fmla="*/ 2147483646 w 916" name="T20"/>
              <a:gd fmla="*/ 2147483646 h 917" name="T21"/>
              <a:gd fmla="*/ 2147483646 w 916" name="T22"/>
              <a:gd fmla="*/ 2147483646 h 917" name="T23"/>
              <a:gd fmla="*/ 2147483646 w 916" name="T24"/>
              <a:gd fmla="*/ 2147483646 h 917" name="T25"/>
              <a:gd fmla="*/ 2147483646 w 916" name="T26"/>
              <a:gd fmla="*/ 2147483646 h 917" name="T27"/>
              <a:gd fmla="*/ 2147483646 w 916" name="T28"/>
              <a:gd fmla="*/ 2147483646 h 917" name="T29"/>
              <a:gd fmla="*/ 2147483646 w 916" name="T30"/>
              <a:gd fmla="*/ 2147483646 h 917" name="T31"/>
              <a:gd fmla="*/ 2147483646 w 916" name="T32"/>
              <a:gd fmla="*/ 2147483646 h 917" name="T33"/>
              <a:gd fmla="*/ 2147483646 w 916" name="T34"/>
              <a:gd fmla="*/ 2147483646 h 917" name="T35"/>
              <a:gd fmla="*/ 2147483646 w 916" name="T36"/>
              <a:gd fmla="*/ 2147483646 h 917" name="T37"/>
              <a:gd fmla="*/ 2147483646 w 916" name="T38"/>
              <a:gd fmla="*/ 2147483646 h 917" name="T39"/>
              <a:gd fmla="*/ 2147483646 w 916" name="T40"/>
              <a:gd fmla="*/ 2147483646 h 917" name="T41"/>
              <a:gd fmla="*/ 2147483646 w 916" name="T42"/>
              <a:gd fmla="*/ 2147483646 h 917" name="T43"/>
              <a:gd fmla="*/ 2147483646 w 916" name="T44"/>
              <a:gd fmla="*/ 2147483646 h 917" name="T45"/>
              <a:gd fmla="*/ 2147483646 w 916" name="T46"/>
              <a:gd fmla="*/ 2147483646 h 917" name="T47"/>
              <a:gd fmla="*/ 2147483646 w 916" name="T48"/>
              <a:gd fmla="*/ 2147483646 h 917" name="T49"/>
              <a:gd fmla="*/ 2147483646 w 916" name="T50"/>
              <a:gd fmla="*/ 2147483646 h 917" name="T51"/>
              <a:gd fmla="*/ 2147483646 w 916" name="T52"/>
              <a:gd fmla="*/ 2147483646 h 917" name="T53"/>
              <a:gd fmla="*/ 2147483646 w 916" name="T54"/>
              <a:gd fmla="*/ 2147483646 h 917" name="T55"/>
              <a:gd fmla="*/ 2147483646 w 916" name="T56"/>
              <a:gd fmla="*/ 2147483646 h 917" name="T57"/>
              <a:gd fmla="*/ 2147483646 w 916" name="T58"/>
              <a:gd fmla="*/ 2147483646 h 917" name="T59"/>
              <a:gd fmla="*/ 2147483646 w 916" name="T60"/>
              <a:gd fmla="*/ 2147483646 h 917" name="T61"/>
              <a:gd fmla="*/ 2147483646 w 916" name="T62"/>
              <a:gd fmla="*/ 2147483646 h 917" name="T63"/>
              <a:gd fmla="*/ 2147483646 w 916" name="T64"/>
              <a:gd fmla="*/ 2147483646 h 917" name="T65"/>
              <a:gd fmla="*/ 2147483646 w 916" name="T66"/>
              <a:gd fmla="*/ 2147483646 h 917" name="T67"/>
              <a:gd fmla="*/ 2147483646 w 916" name="T68"/>
              <a:gd fmla="*/ 2147483646 h 917" name="T69"/>
              <a:gd fmla="*/ 2147483646 w 916" name="T70"/>
              <a:gd fmla="*/ 2147483646 h 917" name="T71"/>
              <a:gd fmla="*/ 2147483646 w 916" name="T72"/>
              <a:gd fmla="*/ 2147483646 h 917" name="T73"/>
              <a:gd fmla="*/ 2147483646 w 916" name="T74"/>
              <a:gd fmla="*/ 2147483646 h 917" name="T75"/>
              <a:gd fmla="*/ 2147483646 w 916" name="T76"/>
              <a:gd fmla="*/ 2147483646 h 917" name="T77"/>
              <a:gd fmla="*/ 2147483646 w 916" name="T78"/>
              <a:gd fmla="*/ 2147483646 h 917" name="T79"/>
              <a:gd fmla="*/ 2147483646 w 916" name="T80"/>
              <a:gd fmla="*/ 2147483646 h 917" name="T81"/>
              <a:gd fmla="*/ 2147483646 w 916" name="T82"/>
              <a:gd fmla="*/ 2147483646 h 917" name="T83"/>
              <a:gd fmla="*/ 2147483646 w 916" name="T84"/>
              <a:gd fmla="*/ 2147483646 h 917" name="T85"/>
              <a:gd fmla="*/ 2147483646 w 916" name="T86"/>
              <a:gd fmla="*/ 2147483646 h 917" name="T87"/>
              <a:gd fmla="*/ 2147483646 w 916" name="T88"/>
              <a:gd fmla="*/ 2147483646 h 917" name="T89"/>
              <a:gd fmla="*/ 2147483646 w 916" name="T90"/>
              <a:gd fmla="*/ 2147483646 h 917" name="T91"/>
              <a:gd fmla="*/ 2147483646 w 916" name="T92"/>
              <a:gd fmla="*/ 2147483646 h 917" name="T93"/>
              <a:gd fmla="*/ 2147483646 w 916" name="T94"/>
              <a:gd fmla="*/ 2147483646 h 917" name="T95"/>
              <a:gd fmla="*/ 2147483646 w 916" name="T96"/>
              <a:gd fmla="*/ 2147483646 h 917" name="T97"/>
              <a:gd fmla="*/ 2147483646 w 916" name="T98"/>
              <a:gd fmla="*/ 2147483646 h 917" name="T99"/>
              <a:gd fmla="*/ 2147483646 w 916" name="T100"/>
              <a:gd fmla="*/ 2147483646 h 917" name="T101"/>
              <a:gd fmla="*/ 2147483646 w 916" name="T102"/>
              <a:gd fmla="*/ 2147483646 h 917" name="T103"/>
              <a:gd fmla="*/ 2147483646 w 916" name="T104"/>
              <a:gd fmla="*/ 2147483646 h 917" name="T105"/>
              <a:gd fmla="*/ 2147483646 w 916" name="T106"/>
              <a:gd fmla="*/ 2147483646 h 917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w 916" name="T162"/>
              <a:gd fmla="*/ 0 h 917" name="T163"/>
              <a:gd fmla="*/ 916 w 916" name="T164"/>
              <a:gd fmla="*/ 917 h 917" name="T165"/>
            </a:gdLst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b="T165" l="T162" r="T164" t="T163"/>
            <a:pathLst>
              <a:path h="917" w="916">
                <a:moveTo>
                  <a:pt x="880" y="485"/>
                </a:moveTo>
                <a:cubicBezTo>
                  <a:pt x="864" y="479"/>
                  <a:pt x="848" y="473"/>
                  <a:pt x="847" y="472"/>
                </a:cubicBezTo>
                <a:cubicBezTo>
                  <a:pt x="844" y="469"/>
                  <a:pt x="846" y="459"/>
                  <a:pt x="846" y="459"/>
                </a:cubicBezTo>
                <a:cubicBezTo>
                  <a:pt x="846" y="458"/>
                  <a:pt x="846" y="458"/>
                  <a:pt x="846" y="458"/>
                </a:cubicBezTo>
                <a:cubicBezTo>
                  <a:pt x="846" y="458"/>
                  <a:pt x="845" y="447"/>
                  <a:pt x="847" y="445"/>
                </a:cubicBezTo>
                <a:cubicBezTo>
                  <a:pt x="848" y="443"/>
                  <a:pt x="864" y="439"/>
                  <a:pt x="880" y="433"/>
                </a:cubicBezTo>
                <a:cubicBezTo>
                  <a:pt x="896" y="427"/>
                  <a:pt x="912" y="421"/>
                  <a:pt x="913" y="418"/>
                </a:cubicBezTo>
                <a:cubicBezTo>
                  <a:pt x="916" y="414"/>
                  <a:pt x="914" y="398"/>
                  <a:pt x="910" y="394"/>
                </a:cubicBezTo>
                <a:cubicBezTo>
                  <a:pt x="909" y="392"/>
                  <a:pt x="892" y="389"/>
                  <a:pt x="875" y="387"/>
                </a:cubicBezTo>
                <a:cubicBezTo>
                  <a:pt x="858" y="385"/>
                  <a:pt x="841" y="383"/>
                  <a:pt x="840" y="382"/>
                </a:cubicBezTo>
                <a:cubicBezTo>
                  <a:pt x="836" y="380"/>
                  <a:pt x="835" y="369"/>
                  <a:pt x="835" y="369"/>
                </a:cubicBezTo>
                <a:cubicBezTo>
                  <a:pt x="835" y="369"/>
                  <a:pt x="835" y="369"/>
                  <a:pt x="835" y="369"/>
                </a:cubicBezTo>
                <a:cubicBezTo>
                  <a:pt x="835" y="369"/>
                  <a:pt x="832" y="359"/>
                  <a:pt x="833" y="356"/>
                </a:cubicBezTo>
                <a:cubicBezTo>
                  <a:pt x="834" y="354"/>
                  <a:pt x="848" y="346"/>
                  <a:pt x="863" y="337"/>
                </a:cubicBezTo>
                <a:cubicBezTo>
                  <a:pt x="877" y="328"/>
                  <a:pt x="891" y="317"/>
                  <a:pt x="892" y="315"/>
                </a:cubicBezTo>
                <a:cubicBezTo>
                  <a:pt x="894" y="309"/>
                  <a:pt x="888" y="295"/>
                  <a:pt x="884" y="292"/>
                </a:cubicBezTo>
                <a:cubicBezTo>
                  <a:pt x="881" y="290"/>
                  <a:pt x="864" y="291"/>
                  <a:pt x="847" y="293"/>
                </a:cubicBezTo>
                <a:cubicBezTo>
                  <a:pt x="830" y="295"/>
                  <a:pt x="814" y="297"/>
                  <a:pt x="812" y="296"/>
                </a:cubicBezTo>
                <a:cubicBezTo>
                  <a:pt x="808" y="295"/>
                  <a:pt x="805" y="285"/>
                  <a:pt x="805" y="285"/>
                </a:cubicBezTo>
                <a:cubicBezTo>
                  <a:pt x="805" y="285"/>
                  <a:pt x="805" y="285"/>
                  <a:pt x="805" y="285"/>
                </a:cubicBezTo>
                <a:cubicBezTo>
                  <a:pt x="805" y="285"/>
                  <a:pt x="799" y="275"/>
                  <a:pt x="799" y="272"/>
                </a:cubicBezTo>
                <a:cubicBezTo>
                  <a:pt x="800" y="271"/>
                  <a:pt x="812" y="259"/>
                  <a:pt x="824" y="247"/>
                </a:cubicBezTo>
                <a:cubicBezTo>
                  <a:pt x="835" y="235"/>
                  <a:pt x="847" y="222"/>
                  <a:pt x="847" y="219"/>
                </a:cubicBezTo>
                <a:cubicBezTo>
                  <a:pt x="847" y="213"/>
                  <a:pt x="839" y="200"/>
                  <a:pt x="834" y="199"/>
                </a:cubicBezTo>
                <a:cubicBezTo>
                  <a:pt x="831" y="198"/>
                  <a:pt x="815" y="202"/>
                  <a:pt x="798" y="208"/>
                </a:cubicBezTo>
                <a:cubicBezTo>
                  <a:pt x="782" y="213"/>
                  <a:pt x="767" y="220"/>
                  <a:pt x="765" y="220"/>
                </a:cubicBezTo>
                <a:cubicBezTo>
                  <a:pt x="761" y="219"/>
                  <a:pt x="755" y="210"/>
                  <a:pt x="755" y="210"/>
                </a:cubicBezTo>
                <a:cubicBezTo>
                  <a:pt x="755" y="210"/>
                  <a:pt x="755" y="210"/>
                  <a:pt x="755" y="210"/>
                </a:cubicBezTo>
                <a:cubicBezTo>
                  <a:pt x="755" y="210"/>
                  <a:pt x="748" y="202"/>
                  <a:pt x="747" y="199"/>
                </a:cubicBezTo>
                <a:cubicBezTo>
                  <a:pt x="747" y="197"/>
                  <a:pt x="756" y="183"/>
                  <a:pt x="765" y="169"/>
                </a:cubicBezTo>
                <a:cubicBezTo>
                  <a:pt x="774" y="154"/>
                  <a:pt x="782" y="139"/>
                  <a:pt x="781" y="136"/>
                </a:cubicBezTo>
                <a:cubicBezTo>
                  <a:pt x="780" y="130"/>
                  <a:pt x="769" y="120"/>
                  <a:pt x="764" y="119"/>
                </a:cubicBezTo>
                <a:cubicBezTo>
                  <a:pt x="761" y="119"/>
                  <a:pt x="746" y="127"/>
                  <a:pt x="732" y="136"/>
                </a:cubicBezTo>
                <a:cubicBezTo>
                  <a:pt x="717" y="145"/>
                  <a:pt x="703" y="155"/>
                  <a:pt x="701" y="155"/>
                </a:cubicBezTo>
                <a:cubicBezTo>
                  <a:pt x="698" y="156"/>
                  <a:pt x="690" y="148"/>
                  <a:pt x="690" y="148"/>
                </a:cubicBezTo>
                <a:cubicBezTo>
                  <a:pt x="690" y="148"/>
                  <a:pt x="690" y="148"/>
                  <a:pt x="690" y="148"/>
                </a:cubicBezTo>
                <a:cubicBezTo>
                  <a:pt x="690" y="148"/>
                  <a:pt x="681" y="142"/>
                  <a:pt x="680" y="139"/>
                </a:cubicBezTo>
                <a:cubicBezTo>
                  <a:pt x="679" y="138"/>
                  <a:pt x="685" y="122"/>
                  <a:pt x="690" y="106"/>
                </a:cubicBezTo>
                <a:cubicBezTo>
                  <a:pt x="695" y="90"/>
                  <a:pt x="699" y="73"/>
                  <a:pt x="698" y="70"/>
                </a:cubicBezTo>
                <a:cubicBezTo>
                  <a:pt x="696" y="65"/>
                  <a:pt x="683" y="58"/>
                  <a:pt x="677" y="58"/>
                </a:cubicBezTo>
                <a:cubicBezTo>
                  <a:pt x="675" y="58"/>
                  <a:pt x="662" y="70"/>
                  <a:pt x="650" y="82"/>
                </a:cubicBezTo>
                <a:cubicBezTo>
                  <a:pt x="638" y="94"/>
                  <a:pt x="627" y="107"/>
                  <a:pt x="625" y="108"/>
                </a:cubicBezTo>
                <a:cubicBezTo>
                  <a:pt x="622" y="109"/>
                  <a:pt x="612" y="103"/>
                  <a:pt x="612" y="103"/>
                </a:cubicBezTo>
                <a:cubicBezTo>
                  <a:pt x="612" y="103"/>
                  <a:pt x="612" y="103"/>
                  <a:pt x="612" y="103"/>
                </a:cubicBezTo>
                <a:cubicBezTo>
                  <a:pt x="612" y="103"/>
                  <a:pt x="602" y="100"/>
                  <a:pt x="600" y="97"/>
                </a:cubicBezTo>
                <a:cubicBezTo>
                  <a:pt x="599" y="95"/>
                  <a:pt x="601" y="79"/>
                  <a:pt x="602" y="62"/>
                </a:cubicBezTo>
                <a:cubicBezTo>
                  <a:pt x="604" y="45"/>
                  <a:pt x="604" y="28"/>
                  <a:pt x="602" y="26"/>
                </a:cubicBezTo>
                <a:cubicBezTo>
                  <a:pt x="599" y="21"/>
                  <a:pt x="584" y="17"/>
                  <a:pt x="579" y="19"/>
                </a:cubicBezTo>
                <a:cubicBezTo>
                  <a:pt x="577" y="19"/>
                  <a:pt x="567" y="34"/>
                  <a:pt x="558" y="48"/>
                </a:cubicBezTo>
                <a:cubicBezTo>
                  <a:pt x="549" y="63"/>
                  <a:pt x="541" y="78"/>
                  <a:pt x="540" y="79"/>
                </a:cubicBezTo>
                <a:cubicBezTo>
                  <a:pt x="537" y="81"/>
                  <a:pt x="526" y="78"/>
                  <a:pt x="526" y="78"/>
                </a:cubicBezTo>
                <a:cubicBezTo>
                  <a:pt x="526" y="77"/>
                  <a:pt x="526" y="77"/>
                  <a:pt x="526" y="77"/>
                </a:cubicBezTo>
                <a:cubicBezTo>
                  <a:pt x="526" y="77"/>
                  <a:pt x="515" y="77"/>
                  <a:pt x="513" y="74"/>
                </a:cubicBezTo>
                <a:cubicBezTo>
                  <a:pt x="512" y="73"/>
                  <a:pt x="510" y="56"/>
                  <a:pt x="507" y="40"/>
                </a:cubicBezTo>
                <a:cubicBezTo>
                  <a:pt x="504" y="23"/>
                  <a:pt x="501" y="6"/>
                  <a:pt x="499" y="4"/>
                </a:cubicBezTo>
                <a:cubicBezTo>
                  <a:pt x="494" y="0"/>
                  <a:pt x="479" y="0"/>
                  <a:pt x="474" y="3"/>
                </a:cubicBezTo>
                <a:cubicBezTo>
                  <a:pt x="472" y="4"/>
                  <a:pt x="466" y="20"/>
                  <a:pt x="461" y="37"/>
                </a:cubicBezTo>
                <a:cubicBezTo>
                  <a:pt x="456" y="53"/>
                  <a:pt x="451" y="69"/>
                  <a:pt x="450" y="71"/>
                </a:cubicBezTo>
                <a:cubicBezTo>
                  <a:pt x="447" y="73"/>
                  <a:pt x="437" y="72"/>
                  <a:pt x="437" y="72"/>
                </a:cubicBezTo>
                <a:cubicBezTo>
                  <a:pt x="436" y="72"/>
                  <a:pt x="436" y="72"/>
                  <a:pt x="436" y="72"/>
                </a:cubicBezTo>
                <a:cubicBezTo>
                  <a:pt x="436" y="72"/>
                  <a:pt x="426" y="74"/>
                  <a:pt x="423" y="72"/>
                </a:cubicBezTo>
                <a:cubicBezTo>
                  <a:pt x="421" y="71"/>
                  <a:pt x="416" y="56"/>
                  <a:pt x="409" y="40"/>
                </a:cubicBezTo>
                <a:cubicBezTo>
                  <a:pt x="403" y="24"/>
                  <a:pt x="395" y="9"/>
                  <a:pt x="393" y="7"/>
                </a:cubicBezTo>
                <a:cubicBezTo>
                  <a:pt x="388" y="5"/>
                  <a:pt x="373" y="8"/>
                  <a:pt x="369" y="12"/>
                </a:cubicBezTo>
                <a:cubicBezTo>
                  <a:pt x="367" y="13"/>
                  <a:pt x="365" y="31"/>
                  <a:pt x="363" y="47"/>
                </a:cubicBezTo>
                <a:cubicBezTo>
                  <a:pt x="362" y="65"/>
                  <a:pt x="362" y="81"/>
                  <a:pt x="361" y="83"/>
                </a:cubicBezTo>
                <a:cubicBezTo>
                  <a:pt x="359" y="86"/>
                  <a:pt x="348" y="88"/>
                  <a:pt x="348" y="88"/>
                </a:cubicBezTo>
                <a:cubicBezTo>
                  <a:pt x="348" y="88"/>
                  <a:pt x="348" y="88"/>
                  <a:pt x="348" y="88"/>
                </a:cubicBezTo>
                <a:cubicBezTo>
                  <a:pt x="348" y="88"/>
                  <a:pt x="338" y="92"/>
                  <a:pt x="335" y="91"/>
                </a:cubicBezTo>
                <a:cubicBezTo>
                  <a:pt x="333" y="90"/>
                  <a:pt x="324" y="76"/>
                  <a:pt x="314" y="63"/>
                </a:cubicBezTo>
                <a:cubicBezTo>
                  <a:pt x="304" y="49"/>
                  <a:pt x="293" y="35"/>
                  <a:pt x="290" y="35"/>
                </a:cubicBezTo>
                <a:cubicBezTo>
                  <a:pt x="285" y="33"/>
                  <a:pt x="271" y="40"/>
                  <a:pt x="268" y="44"/>
                </a:cubicBezTo>
                <a:cubicBezTo>
                  <a:pt x="267" y="47"/>
                  <a:pt x="269" y="64"/>
                  <a:pt x="271" y="81"/>
                </a:cubicBezTo>
                <a:cubicBezTo>
                  <a:pt x="274" y="97"/>
                  <a:pt x="277" y="114"/>
                  <a:pt x="277" y="116"/>
                </a:cubicBezTo>
                <a:cubicBezTo>
                  <a:pt x="276" y="119"/>
                  <a:pt x="266" y="123"/>
                  <a:pt x="266" y="123"/>
                </a:cubicBezTo>
                <a:cubicBezTo>
                  <a:pt x="266" y="123"/>
                  <a:pt x="266" y="123"/>
                  <a:pt x="266" y="123"/>
                </a:cubicBezTo>
                <a:cubicBezTo>
                  <a:pt x="266" y="123"/>
                  <a:pt x="257" y="130"/>
                  <a:pt x="253" y="129"/>
                </a:cubicBezTo>
                <a:cubicBezTo>
                  <a:pt x="252" y="129"/>
                  <a:pt x="240" y="118"/>
                  <a:pt x="227" y="107"/>
                </a:cubicBezTo>
                <a:cubicBezTo>
                  <a:pt x="214" y="96"/>
                  <a:pt x="200" y="85"/>
                  <a:pt x="197" y="85"/>
                </a:cubicBezTo>
                <a:cubicBezTo>
                  <a:pt x="192" y="85"/>
                  <a:pt x="179" y="95"/>
                  <a:pt x="178" y="100"/>
                </a:cubicBezTo>
                <a:cubicBezTo>
                  <a:pt x="177" y="102"/>
                  <a:pt x="183" y="118"/>
                  <a:pt x="189" y="134"/>
                </a:cubicBezTo>
                <a:cubicBezTo>
                  <a:pt x="196" y="150"/>
                  <a:pt x="203" y="165"/>
                  <a:pt x="203" y="167"/>
                </a:cubicBezTo>
                <a:cubicBezTo>
                  <a:pt x="203" y="171"/>
                  <a:pt x="194" y="177"/>
                  <a:pt x="194" y="177"/>
                </a:cubicBezTo>
                <a:cubicBezTo>
                  <a:pt x="194" y="177"/>
                  <a:pt x="194" y="177"/>
                  <a:pt x="194" y="177"/>
                </a:cubicBezTo>
                <a:cubicBezTo>
                  <a:pt x="194" y="177"/>
                  <a:pt x="186" y="185"/>
                  <a:pt x="183" y="186"/>
                </a:cubicBezTo>
                <a:cubicBezTo>
                  <a:pt x="181" y="186"/>
                  <a:pt x="167" y="178"/>
                  <a:pt x="152" y="170"/>
                </a:cubicBezTo>
                <a:cubicBezTo>
                  <a:pt x="137" y="162"/>
                  <a:pt x="121" y="155"/>
                  <a:pt x="118" y="156"/>
                </a:cubicBezTo>
                <a:cubicBezTo>
                  <a:pt x="113" y="157"/>
                  <a:pt x="103" y="169"/>
                  <a:pt x="103" y="174"/>
                </a:cubicBezTo>
                <a:cubicBezTo>
                  <a:pt x="103" y="177"/>
                  <a:pt x="112" y="191"/>
                  <a:pt x="122" y="205"/>
                </a:cubicBezTo>
                <a:cubicBezTo>
                  <a:pt x="132" y="219"/>
                  <a:pt x="142" y="232"/>
                  <a:pt x="143" y="234"/>
                </a:cubicBezTo>
                <a:cubicBezTo>
                  <a:pt x="143" y="238"/>
                  <a:pt x="136" y="246"/>
                  <a:pt x="136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6" y="246"/>
                  <a:pt x="131" y="256"/>
                  <a:pt x="128" y="257"/>
                </a:cubicBezTo>
                <a:cubicBezTo>
                  <a:pt x="126" y="257"/>
                  <a:pt x="110" y="253"/>
                  <a:pt x="94" y="248"/>
                </a:cubicBezTo>
                <a:cubicBezTo>
                  <a:pt x="77" y="244"/>
                  <a:pt x="60" y="241"/>
                  <a:pt x="58" y="242"/>
                </a:cubicBezTo>
                <a:cubicBezTo>
                  <a:pt x="52" y="245"/>
                  <a:pt x="46" y="259"/>
                  <a:pt x="47" y="264"/>
                </a:cubicBezTo>
                <a:cubicBezTo>
                  <a:pt x="47" y="266"/>
                  <a:pt x="60" y="279"/>
                  <a:pt x="72" y="290"/>
                </a:cubicBezTo>
                <a:cubicBezTo>
                  <a:pt x="85" y="301"/>
                  <a:pt x="98" y="311"/>
                  <a:pt x="99" y="313"/>
                </a:cubicBezTo>
                <a:cubicBezTo>
                  <a:pt x="101" y="317"/>
                  <a:pt x="96" y="326"/>
                  <a:pt x="96" y="326"/>
                </a:cubicBezTo>
                <a:cubicBezTo>
                  <a:pt x="96" y="326"/>
                  <a:pt x="96" y="326"/>
                  <a:pt x="96" y="326"/>
                </a:cubicBezTo>
                <a:cubicBezTo>
                  <a:pt x="95" y="326"/>
                  <a:pt x="93" y="337"/>
                  <a:pt x="90" y="339"/>
                </a:cubicBezTo>
                <a:cubicBezTo>
                  <a:pt x="89" y="340"/>
                  <a:pt x="72" y="339"/>
                  <a:pt x="55" y="338"/>
                </a:cubicBezTo>
                <a:cubicBezTo>
                  <a:pt x="38" y="338"/>
                  <a:pt x="21" y="339"/>
                  <a:pt x="19" y="341"/>
                </a:cubicBezTo>
                <a:cubicBezTo>
                  <a:pt x="14" y="344"/>
                  <a:pt x="11" y="359"/>
                  <a:pt x="13" y="364"/>
                </a:cubicBezTo>
                <a:cubicBezTo>
                  <a:pt x="14" y="367"/>
                  <a:pt x="29" y="376"/>
                  <a:pt x="44" y="383"/>
                </a:cubicBezTo>
                <a:cubicBezTo>
                  <a:pt x="59" y="391"/>
                  <a:pt x="74" y="398"/>
                  <a:pt x="76" y="400"/>
                </a:cubicBezTo>
                <a:cubicBezTo>
                  <a:pt x="78" y="403"/>
                  <a:pt x="75" y="413"/>
                  <a:pt x="75" y="413"/>
                </a:cubicBezTo>
                <a:cubicBezTo>
                  <a:pt x="75" y="414"/>
                  <a:pt x="75" y="414"/>
                  <a:pt x="75" y="414"/>
                </a:cubicBezTo>
                <a:cubicBezTo>
                  <a:pt x="75" y="414"/>
                  <a:pt x="75" y="424"/>
                  <a:pt x="72" y="427"/>
                </a:cubicBezTo>
                <a:cubicBezTo>
                  <a:pt x="71" y="428"/>
                  <a:pt x="55" y="431"/>
                  <a:pt x="38" y="435"/>
                </a:cubicBezTo>
                <a:cubicBezTo>
                  <a:pt x="22" y="439"/>
                  <a:pt x="5" y="443"/>
                  <a:pt x="3" y="445"/>
                </a:cubicBezTo>
                <a:cubicBezTo>
                  <a:pt x="0" y="450"/>
                  <a:pt x="0" y="465"/>
                  <a:pt x="3" y="470"/>
                </a:cubicBezTo>
                <a:cubicBezTo>
                  <a:pt x="5" y="472"/>
                  <a:pt x="21" y="477"/>
                  <a:pt x="38" y="481"/>
                </a:cubicBezTo>
                <a:cubicBezTo>
                  <a:pt x="54" y="485"/>
                  <a:pt x="71" y="489"/>
                  <a:pt x="72" y="490"/>
                </a:cubicBezTo>
                <a:cubicBezTo>
                  <a:pt x="75" y="492"/>
                  <a:pt x="75" y="503"/>
                  <a:pt x="75" y="503"/>
                </a:cubicBezTo>
                <a:cubicBezTo>
                  <a:pt x="75" y="503"/>
                  <a:pt x="75" y="503"/>
                  <a:pt x="75" y="503"/>
                </a:cubicBezTo>
                <a:cubicBezTo>
                  <a:pt x="75" y="503"/>
                  <a:pt x="77" y="514"/>
                  <a:pt x="76" y="517"/>
                </a:cubicBezTo>
                <a:cubicBezTo>
                  <a:pt x="75" y="519"/>
                  <a:pt x="59" y="525"/>
                  <a:pt x="44" y="533"/>
                </a:cubicBezTo>
                <a:cubicBezTo>
                  <a:pt x="29" y="540"/>
                  <a:pt x="14" y="548"/>
                  <a:pt x="13" y="551"/>
                </a:cubicBezTo>
                <a:cubicBezTo>
                  <a:pt x="10" y="556"/>
                  <a:pt x="14" y="571"/>
                  <a:pt x="18" y="574"/>
                </a:cubicBezTo>
                <a:cubicBezTo>
                  <a:pt x="20" y="576"/>
                  <a:pt x="37" y="577"/>
                  <a:pt x="54" y="578"/>
                </a:cubicBezTo>
                <a:cubicBezTo>
                  <a:pt x="71" y="578"/>
                  <a:pt x="88" y="577"/>
                  <a:pt x="90" y="578"/>
                </a:cubicBezTo>
                <a:cubicBezTo>
                  <a:pt x="93" y="580"/>
                  <a:pt x="96" y="591"/>
                  <a:pt x="96" y="591"/>
                </a:cubicBezTo>
                <a:cubicBezTo>
                  <a:pt x="96" y="591"/>
                  <a:pt x="96" y="591"/>
                  <a:pt x="96" y="591"/>
                </a:cubicBezTo>
                <a:cubicBezTo>
                  <a:pt x="96" y="591"/>
                  <a:pt x="100" y="601"/>
                  <a:pt x="99" y="604"/>
                </a:cubicBezTo>
                <a:cubicBezTo>
                  <a:pt x="99" y="606"/>
                  <a:pt x="86" y="615"/>
                  <a:pt x="72" y="626"/>
                </a:cubicBezTo>
                <a:cubicBezTo>
                  <a:pt x="59" y="637"/>
                  <a:pt x="47" y="649"/>
                  <a:pt x="46" y="651"/>
                </a:cubicBezTo>
                <a:cubicBezTo>
                  <a:pt x="45" y="657"/>
                  <a:pt x="52" y="671"/>
                  <a:pt x="57" y="673"/>
                </a:cubicBezTo>
                <a:cubicBezTo>
                  <a:pt x="59" y="674"/>
                  <a:pt x="76" y="672"/>
                  <a:pt x="93" y="668"/>
                </a:cubicBezTo>
                <a:cubicBezTo>
                  <a:pt x="110" y="664"/>
                  <a:pt x="126" y="660"/>
                  <a:pt x="128" y="660"/>
                </a:cubicBezTo>
                <a:cubicBezTo>
                  <a:pt x="131" y="661"/>
                  <a:pt x="136" y="671"/>
                  <a:pt x="136" y="671"/>
                </a:cubicBezTo>
                <a:cubicBezTo>
                  <a:pt x="136" y="671"/>
                  <a:pt x="136" y="671"/>
                  <a:pt x="136" y="671"/>
                </a:cubicBezTo>
                <a:cubicBezTo>
                  <a:pt x="136" y="671"/>
                  <a:pt x="143" y="680"/>
                  <a:pt x="143" y="683"/>
                </a:cubicBezTo>
                <a:cubicBezTo>
                  <a:pt x="143" y="685"/>
                  <a:pt x="132" y="697"/>
                  <a:pt x="122" y="711"/>
                </a:cubicBezTo>
                <a:cubicBezTo>
                  <a:pt x="111" y="724"/>
                  <a:pt x="102" y="739"/>
                  <a:pt x="102" y="741"/>
                </a:cubicBezTo>
                <a:cubicBezTo>
                  <a:pt x="102" y="747"/>
                  <a:pt x="112" y="759"/>
                  <a:pt x="117" y="760"/>
                </a:cubicBezTo>
                <a:cubicBezTo>
                  <a:pt x="120" y="761"/>
                  <a:pt x="136" y="754"/>
                  <a:pt x="151" y="747"/>
                </a:cubicBezTo>
                <a:cubicBezTo>
                  <a:pt x="166" y="739"/>
                  <a:pt x="181" y="731"/>
                  <a:pt x="183" y="731"/>
                </a:cubicBezTo>
                <a:cubicBezTo>
                  <a:pt x="187" y="731"/>
                  <a:pt x="194" y="740"/>
                  <a:pt x="194" y="740"/>
                </a:cubicBezTo>
                <a:cubicBezTo>
                  <a:pt x="194" y="740"/>
                  <a:pt x="194" y="740"/>
                  <a:pt x="194" y="740"/>
                </a:cubicBezTo>
                <a:cubicBezTo>
                  <a:pt x="194" y="740"/>
                  <a:pt x="202" y="747"/>
                  <a:pt x="203" y="750"/>
                </a:cubicBezTo>
                <a:cubicBezTo>
                  <a:pt x="203" y="751"/>
                  <a:pt x="196" y="766"/>
                  <a:pt x="189" y="782"/>
                </a:cubicBezTo>
                <a:cubicBezTo>
                  <a:pt x="182" y="797"/>
                  <a:pt x="176" y="813"/>
                  <a:pt x="177" y="816"/>
                </a:cubicBezTo>
                <a:cubicBezTo>
                  <a:pt x="178" y="822"/>
                  <a:pt x="191" y="831"/>
                  <a:pt x="196" y="831"/>
                </a:cubicBezTo>
                <a:cubicBezTo>
                  <a:pt x="199" y="831"/>
                  <a:pt x="213" y="821"/>
                  <a:pt x="226" y="810"/>
                </a:cubicBezTo>
                <a:cubicBezTo>
                  <a:pt x="239" y="799"/>
                  <a:pt x="252" y="788"/>
                  <a:pt x="254" y="787"/>
                </a:cubicBezTo>
                <a:cubicBezTo>
                  <a:pt x="257" y="787"/>
                  <a:pt x="266" y="793"/>
                  <a:pt x="266" y="793"/>
                </a:cubicBezTo>
                <a:cubicBezTo>
                  <a:pt x="266" y="793"/>
                  <a:pt x="266" y="793"/>
                  <a:pt x="266" y="793"/>
                </a:cubicBezTo>
                <a:cubicBezTo>
                  <a:pt x="266" y="793"/>
                  <a:pt x="276" y="798"/>
                  <a:pt x="277" y="801"/>
                </a:cubicBezTo>
                <a:cubicBezTo>
                  <a:pt x="278" y="803"/>
                  <a:pt x="274" y="819"/>
                  <a:pt x="271" y="835"/>
                </a:cubicBezTo>
                <a:cubicBezTo>
                  <a:pt x="268" y="852"/>
                  <a:pt x="265" y="869"/>
                  <a:pt x="267" y="872"/>
                </a:cubicBezTo>
                <a:cubicBezTo>
                  <a:pt x="269" y="877"/>
                  <a:pt x="284" y="883"/>
                  <a:pt x="289" y="881"/>
                </a:cubicBezTo>
                <a:cubicBezTo>
                  <a:pt x="291" y="881"/>
                  <a:pt x="303" y="868"/>
                  <a:pt x="313" y="854"/>
                </a:cubicBezTo>
                <a:cubicBezTo>
                  <a:pt x="324" y="841"/>
                  <a:pt x="333" y="827"/>
                  <a:pt x="335" y="826"/>
                </a:cubicBezTo>
                <a:cubicBezTo>
                  <a:pt x="338" y="824"/>
                  <a:pt x="348" y="829"/>
                  <a:pt x="348" y="829"/>
                </a:cubicBezTo>
                <a:cubicBezTo>
                  <a:pt x="348" y="829"/>
                  <a:pt x="348" y="829"/>
                  <a:pt x="348" y="829"/>
                </a:cubicBezTo>
                <a:cubicBezTo>
                  <a:pt x="348" y="829"/>
                  <a:pt x="359" y="831"/>
                  <a:pt x="361" y="834"/>
                </a:cubicBezTo>
                <a:cubicBezTo>
                  <a:pt x="362" y="835"/>
                  <a:pt x="362" y="852"/>
                  <a:pt x="363" y="869"/>
                </a:cubicBezTo>
                <a:cubicBezTo>
                  <a:pt x="364" y="886"/>
                  <a:pt x="365" y="903"/>
                  <a:pt x="367" y="905"/>
                </a:cubicBezTo>
                <a:cubicBezTo>
                  <a:pt x="371" y="909"/>
                  <a:pt x="386" y="912"/>
                  <a:pt x="391" y="909"/>
                </a:cubicBezTo>
                <a:cubicBezTo>
                  <a:pt x="393" y="908"/>
                  <a:pt x="401" y="893"/>
                  <a:pt x="408" y="877"/>
                </a:cubicBezTo>
                <a:cubicBezTo>
                  <a:pt x="415" y="862"/>
                  <a:pt x="422" y="846"/>
                  <a:pt x="423" y="845"/>
                </a:cubicBezTo>
                <a:cubicBezTo>
                  <a:pt x="426" y="842"/>
                  <a:pt x="436" y="844"/>
                  <a:pt x="436" y="844"/>
                </a:cubicBezTo>
                <a:cubicBezTo>
                  <a:pt x="437" y="845"/>
                  <a:pt x="437" y="845"/>
                  <a:pt x="437" y="845"/>
                </a:cubicBezTo>
                <a:cubicBezTo>
                  <a:pt x="437" y="845"/>
                  <a:pt x="448" y="844"/>
                  <a:pt x="450" y="846"/>
                </a:cubicBezTo>
                <a:cubicBezTo>
                  <a:pt x="451" y="847"/>
                  <a:pt x="455" y="864"/>
                  <a:pt x="460" y="880"/>
                </a:cubicBezTo>
                <a:cubicBezTo>
                  <a:pt x="465" y="896"/>
                  <a:pt x="470" y="912"/>
                  <a:pt x="473" y="914"/>
                </a:cubicBezTo>
                <a:cubicBezTo>
                  <a:pt x="477" y="917"/>
                  <a:pt x="493" y="916"/>
                  <a:pt x="497" y="913"/>
                </a:cubicBezTo>
                <a:cubicBezTo>
                  <a:pt x="499" y="911"/>
                  <a:pt x="503" y="894"/>
                  <a:pt x="506" y="878"/>
                </a:cubicBezTo>
                <a:cubicBezTo>
                  <a:pt x="510" y="861"/>
                  <a:pt x="512" y="844"/>
                  <a:pt x="513" y="843"/>
                </a:cubicBezTo>
                <a:cubicBezTo>
                  <a:pt x="515" y="840"/>
                  <a:pt x="526" y="839"/>
                  <a:pt x="526" y="839"/>
                </a:cubicBezTo>
                <a:cubicBezTo>
                  <a:pt x="526" y="839"/>
                  <a:pt x="526" y="839"/>
                  <a:pt x="526" y="839"/>
                </a:cubicBezTo>
                <a:cubicBezTo>
                  <a:pt x="526" y="839"/>
                  <a:pt x="537" y="837"/>
                  <a:pt x="540" y="838"/>
                </a:cubicBezTo>
                <a:cubicBezTo>
                  <a:pt x="541" y="839"/>
                  <a:pt x="549" y="854"/>
                  <a:pt x="557" y="868"/>
                </a:cubicBezTo>
                <a:cubicBezTo>
                  <a:pt x="565" y="883"/>
                  <a:pt x="575" y="898"/>
                  <a:pt x="577" y="899"/>
                </a:cubicBezTo>
                <a:cubicBezTo>
                  <a:pt x="583" y="901"/>
                  <a:pt x="597" y="896"/>
                  <a:pt x="601" y="892"/>
                </a:cubicBezTo>
                <a:cubicBezTo>
                  <a:pt x="602" y="890"/>
                  <a:pt x="602" y="873"/>
                  <a:pt x="602" y="855"/>
                </a:cubicBezTo>
                <a:cubicBezTo>
                  <a:pt x="601" y="838"/>
                  <a:pt x="600" y="822"/>
                  <a:pt x="600" y="820"/>
                </a:cubicBezTo>
                <a:cubicBezTo>
                  <a:pt x="602" y="816"/>
                  <a:pt x="612" y="814"/>
                  <a:pt x="612" y="814"/>
                </a:cubicBezTo>
                <a:cubicBezTo>
                  <a:pt x="612" y="814"/>
                  <a:pt x="612" y="814"/>
                  <a:pt x="612" y="814"/>
                </a:cubicBezTo>
                <a:cubicBezTo>
                  <a:pt x="612" y="814"/>
                  <a:pt x="622" y="808"/>
                  <a:pt x="625" y="809"/>
                </a:cubicBezTo>
                <a:cubicBezTo>
                  <a:pt x="627" y="809"/>
                  <a:pt x="638" y="822"/>
                  <a:pt x="649" y="835"/>
                </a:cubicBezTo>
                <a:cubicBezTo>
                  <a:pt x="661" y="847"/>
                  <a:pt x="673" y="859"/>
                  <a:pt x="676" y="860"/>
                </a:cubicBezTo>
                <a:cubicBezTo>
                  <a:pt x="681" y="860"/>
                  <a:pt x="695" y="852"/>
                  <a:pt x="697" y="847"/>
                </a:cubicBezTo>
                <a:cubicBezTo>
                  <a:pt x="698" y="845"/>
                  <a:pt x="694" y="828"/>
                  <a:pt x="689" y="812"/>
                </a:cubicBezTo>
                <a:cubicBezTo>
                  <a:pt x="685" y="795"/>
                  <a:pt x="679" y="779"/>
                  <a:pt x="680" y="778"/>
                </a:cubicBezTo>
                <a:cubicBezTo>
                  <a:pt x="680" y="774"/>
                  <a:pt x="690" y="769"/>
                  <a:pt x="690" y="769"/>
                </a:cubicBezTo>
                <a:cubicBezTo>
                  <a:pt x="690" y="769"/>
                  <a:pt x="690" y="769"/>
                  <a:pt x="690" y="769"/>
                </a:cubicBezTo>
                <a:cubicBezTo>
                  <a:pt x="690" y="769"/>
                  <a:pt x="698" y="761"/>
                  <a:pt x="702" y="761"/>
                </a:cubicBezTo>
                <a:cubicBezTo>
                  <a:pt x="703" y="761"/>
                  <a:pt x="717" y="771"/>
                  <a:pt x="731" y="781"/>
                </a:cubicBezTo>
                <a:cubicBezTo>
                  <a:pt x="745" y="790"/>
                  <a:pt x="759" y="799"/>
                  <a:pt x="762" y="799"/>
                </a:cubicBezTo>
                <a:cubicBezTo>
                  <a:pt x="768" y="798"/>
                  <a:pt x="779" y="787"/>
                  <a:pt x="780" y="782"/>
                </a:cubicBezTo>
                <a:cubicBezTo>
                  <a:pt x="780" y="780"/>
                  <a:pt x="773" y="764"/>
                  <a:pt x="765" y="749"/>
                </a:cubicBezTo>
                <a:cubicBezTo>
                  <a:pt x="756" y="734"/>
                  <a:pt x="748" y="720"/>
                  <a:pt x="747" y="718"/>
                </a:cubicBezTo>
                <a:cubicBezTo>
                  <a:pt x="747" y="714"/>
                  <a:pt x="755" y="707"/>
                  <a:pt x="755" y="707"/>
                </a:cubicBezTo>
                <a:cubicBezTo>
                  <a:pt x="755" y="707"/>
                  <a:pt x="755" y="707"/>
                  <a:pt x="755" y="707"/>
                </a:cubicBezTo>
                <a:cubicBezTo>
                  <a:pt x="755" y="707"/>
                  <a:pt x="762" y="698"/>
                  <a:pt x="765" y="697"/>
                </a:cubicBezTo>
                <a:cubicBezTo>
                  <a:pt x="767" y="697"/>
                  <a:pt x="782" y="703"/>
                  <a:pt x="798" y="709"/>
                </a:cubicBezTo>
                <a:cubicBezTo>
                  <a:pt x="813" y="715"/>
                  <a:pt x="830" y="721"/>
                  <a:pt x="833" y="720"/>
                </a:cubicBezTo>
                <a:cubicBezTo>
                  <a:pt x="838" y="718"/>
                  <a:pt x="846" y="705"/>
                  <a:pt x="846" y="699"/>
                </a:cubicBezTo>
                <a:cubicBezTo>
                  <a:pt x="846" y="697"/>
                  <a:pt x="835" y="683"/>
                  <a:pt x="824" y="671"/>
                </a:cubicBezTo>
                <a:cubicBezTo>
                  <a:pt x="812" y="658"/>
                  <a:pt x="800" y="646"/>
                  <a:pt x="800" y="645"/>
                </a:cubicBezTo>
                <a:cubicBezTo>
                  <a:pt x="799" y="641"/>
                  <a:pt x="805" y="632"/>
                  <a:pt x="805" y="632"/>
                </a:cubicBezTo>
                <a:cubicBezTo>
                  <a:pt x="805" y="632"/>
                  <a:pt x="805" y="632"/>
                  <a:pt x="805" y="632"/>
                </a:cubicBezTo>
                <a:cubicBezTo>
                  <a:pt x="805" y="632"/>
                  <a:pt x="809" y="622"/>
                  <a:pt x="812" y="620"/>
                </a:cubicBezTo>
                <a:cubicBezTo>
                  <a:pt x="813" y="619"/>
                  <a:pt x="830" y="622"/>
                  <a:pt x="846" y="624"/>
                </a:cubicBezTo>
                <a:cubicBezTo>
                  <a:pt x="863" y="627"/>
                  <a:pt x="880" y="628"/>
                  <a:pt x="883" y="626"/>
                </a:cubicBezTo>
                <a:cubicBezTo>
                  <a:pt x="888" y="624"/>
                  <a:pt x="893" y="609"/>
                  <a:pt x="891" y="604"/>
                </a:cubicBezTo>
                <a:cubicBezTo>
                  <a:pt x="891" y="601"/>
                  <a:pt x="877" y="591"/>
                  <a:pt x="863" y="581"/>
                </a:cubicBezTo>
                <a:cubicBezTo>
                  <a:pt x="849" y="571"/>
                  <a:pt x="834" y="563"/>
                  <a:pt x="833" y="561"/>
                </a:cubicBezTo>
                <a:cubicBezTo>
                  <a:pt x="831" y="558"/>
                  <a:pt x="835" y="548"/>
                  <a:pt x="835" y="548"/>
                </a:cubicBezTo>
                <a:cubicBezTo>
                  <a:pt x="835" y="548"/>
                  <a:pt x="835" y="548"/>
                  <a:pt x="835" y="548"/>
                </a:cubicBezTo>
                <a:cubicBezTo>
                  <a:pt x="836" y="548"/>
                  <a:pt x="837" y="537"/>
                  <a:pt x="840" y="535"/>
                </a:cubicBezTo>
                <a:cubicBezTo>
                  <a:pt x="841" y="533"/>
                  <a:pt x="857" y="533"/>
                  <a:pt x="874" y="531"/>
                </a:cubicBezTo>
                <a:cubicBezTo>
                  <a:pt x="891" y="529"/>
                  <a:pt x="908" y="526"/>
                  <a:pt x="910" y="524"/>
                </a:cubicBezTo>
                <a:cubicBezTo>
                  <a:pt x="914" y="520"/>
                  <a:pt x="916" y="505"/>
                  <a:pt x="913" y="500"/>
                </a:cubicBezTo>
                <a:cubicBezTo>
                  <a:pt x="912" y="498"/>
                  <a:pt x="896" y="491"/>
                  <a:pt x="880" y="485"/>
                </a:cubicBezTo>
                <a:close/>
              </a:path>
            </a:pathLst>
          </a:cu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altLang="en-US" lang="zh-CN"/>
          </a:p>
        </p:txBody>
      </p:sp>
      <p:sp>
        <p:nvSpPr>
          <p:cNvPr id="33817" name="Oval 13"/>
          <p:cNvSpPr>
            <a:spLocks noChangeArrowheads="1"/>
          </p:cNvSpPr>
          <p:nvPr/>
        </p:nvSpPr>
        <p:spPr bwMode="auto">
          <a:xfrm flipV="1" rot="5400000">
            <a:off x="4670425" y="4006850"/>
            <a:ext cx="1054100" cy="1054100"/>
          </a:xfrm>
          <a:prstGeom prst="ellipse">
            <a:avLst/>
          </a:prstGeom>
          <a:gradFill rotWithShape="0">
            <a:gsLst>
              <a:gs pos="0">
                <a:srgbClr val="D9D9D9"/>
              </a:gs>
              <a:gs pos="100000">
                <a:schemeClr val="bg1"/>
              </a:gs>
            </a:gsLst>
            <a:lin ang="19800000"/>
          </a:gra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id-ID" sz="1800"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33818" name="AutoShape 91"/>
          <p:cNvSpPr>
            <a:spLocks noChangeAspect="1"/>
          </p:cNvSpPr>
          <p:nvPr/>
        </p:nvSpPr>
        <p:spPr bwMode="auto">
          <a:xfrm>
            <a:off x="5053013" y="4365625"/>
            <a:ext cx="304800" cy="336550"/>
          </a:xfrm>
          <a:custGeom>
            <a:gdLst>
              <a:gd fmla="*/ 867999403 w 21483" name="T0"/>
              <a:gd fmla="*/ 258554132 h 21600" name="T1"/>
              <a:gd fmla="*/ 596955092 w 21483" name="T2"/>
              <a:gd fmla="*/ 1104939271 h 21600" name="T3"/>
              <a:gd fmla="*/ 245719976 w 21483" name="T4"/>
              <a:gd fmla="*/ 1159987197 h 21600" name="T5"/>
              <a:gd fmla="*/ 204956073 w 21483" name="T6"/>
              <a:gd fmla="*/ 1124211667 h 21600" name="T7"/>
              <a:gd fmla="*/ 156289602 w 21483" name="T8"/>
              <a:gd fmla="*/ 1088262066 h 21600" name="T9"/>
              <a:gd fmla="*/ 133193031 w 21483" name="T10"/>
              <a:gd fmla="*/ 1130044405 h 21600" name="T11"/>
              <a:gd fmla="*/ 111838502 w 21483" name="T12"/>
              <a:gd fmla="*/ 1189275710 h 21600" name="T13"/>
              <a:gd fmla="*/ 89673145 w 21483" name="T14"/>
              <a:gd fmla="*/ 1248389751 h 21600" name="T15"/>
              <a:gd fmla="*/ 58756751 w 21483" name="T16"/>
              <a:gd fmla="*/ 1272965177 h 21600" name="T17"/>
              <a:gd fmla="*/ 21111561 w 21483" name="T18"/>
              <a:gd fmla="*/ 1243381451 h 21600" name="T19"/>
              <a:gd fmla="*/ 7457094 w 21483" name="T20"/>
              <a:gd fmla="*/ 1202771926 h 21600" name="T21"/>
              <a:gd fmla="*/ 28323075 w 21483" name="T22"/>
              <a:gd fmla="*/ 1069814358 h 21600" name="T23"/>
              <a:gd fmla="*/ 83512618 w 21483" name="T24"/>
              <a:gd fmla="*/ 983764475 h 21600" name="T25"/>
              <a:gd fmla="*/ 95913394 w 21483" name="T26"/>
              <a:gd fmla="*/ 939977357 h 21600" name="T27"/>
              <a:gd fmla="*/ 86228733 w 21483" name="T28"/>
              <a:gd fmla="*/ 898247930 h 21600" name="T29"/>
              <a:gd fmla="*/ 87768070 w 21483" name="T30"/>
              <a:gd fmla="*/ 634980945 h 21600" name="T31"/>
              <a:gd fmla="*/ 230725882 w 21483" name="T32"/>
              <a:gd fmla="*/ 293856996 h 21600" name="T33"/>
              <a:gd fmla="*/ 418825633 w 21483" name="T34"/>
              <a:gd fmla="*/ 170560159 h 21600" name="T35"/>
              <a:gd fmla="*/ 568792043 w 21483" name="T36"/>
              <a:gd fmla="*/ 163373243 h 21600" name="T37"/>
              <a:gd fmla="*/ 678320049 w 21483" name="T38"/>
              <a:gd fmla="*/ 131958809 h 21600" name="T39"/>
              <a:gd fmla="*/ 734443430 w 21483" name="T40"/>
              <a:gd fmla="*/ 55872364 h 21600" name="T41"/>
              <a:gd fmla="*/ 771034824 w 21483" name="T42"/>
              <a:gd fmla="*/ 7603007 h 21600" name="T43"/>
              <a:gd fmla="*/ 817025246 w 21483" name="T44"/>
              <a:gd fmla="*/ 9134886 h 21600" name="T45"/>
              <a:gd fmla="*/ 621996590 w 21483" name="T46"/>
              <a:gd fmla="*/ 588008957 h 21600" name="T47"/>
              <a:gd fmla="*/ 660127322 w 21483" name="T48"/>
              <a:gd fmla="*/ 527658001 h 21600" name="T49"/>
              <a:gd fmla="*/ 624752772 w 21483" name="T50"/>
              <a:gd fmla="*/ 460588930 h 21600" name="T51"/>
              <a:gd fmla="*/ 386975417 w 21483" name="T52"/>
              <a:gd fmla="*/ 532314295 h 21600" name="T53"/>
              <a:gd fmla="*/ 191744057 w 21483" name="T54"/>
              <a:gd fmla="*/ 796700932 h 21600" name="T55"/>
              <a:gd fmla="*/ 195351333 w 21483" name="T56"/>
              <a:gd fmla="*/ 887758897 h 21600" name="T57"/>
              <a:gd fmla="*/ 246650990 w 21483" name="T58"/>
              <a:gd fmla="*/ 881275527 h 21600" name="T59"/>
              <a:gd fmla="*/ 415704097 w 21483" name="T60"/>
              <a:gd fmla="*/ 648594408 h 21600" name="T61"/>
              <a:gd fmla="*/ 621996590 w 21483" name="T62"/>
              <a:gd fmla="*/ 588008957 h 2160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21483" name="T96"/>
              <a:gd fmla="*/ 0 h 21600" name="T97"/>
              <a:gd fmla="*/ 21483 w 21483" name="T98"/>
              <a:gd fmla="*/ 21600 h 21600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21600" w="21483">
                <a:moveTo>
                  <a:pt x="20490" y="581"/>
                </a:moveTo>
                <a:cubicBezTo>
                  <a:pt x="20984" y="1781"/>
                  <a:pt x="21295" y="3048"/>
                  <a:pt x="21421" y="4387"/>
                </a:cubicBezTo>
                <a:cubicBezTo>
                  <a:pt x="21545" y="5722"/>
                  <a:pt x="21482" y="7179"/>
                  <a:pt x="21220" y="8744"/>
                </a:cubicBezTo>
                <a:cubicBezTo>
                  <a:pt x="20549" y="13134"/>
                  <a:pt x="18385" y="16469"/>
                  <a:pt x="14732" y="18748"/>
                </a:cubicBezTo>
                <a:cubicBezTo>
                  <a:pt x="13010" y="19857"/>
                  <a:pt x="11265" y="20408"/>
                  <a:pt x="9505" y="20408"/>
                </a:cubicBezTo>
                <a:cubicBezTo>
                  <a:pt x="8354" y="20408"/>
                  <a:pt x="7208" y="20165"/>
                  <a:pt x="6064" y="19682"/>
                </a:cubicBezTo>
                <a:cubicBezTo>
                  <a:pt x="5893" y="19609"/>
                  <a:pt x="5725" y="19519"/>
                  <a:pt x="5556" y="19411"/>
                </a:cubicBezTo>
                <a:cubicBezTo>
                  <a:pt x="5388" y="19301"/>
                  <a:pt x="5221" y="19191"/>
                  <a:pt x="5058" y="19075"/>
                </a:cubicBezTo>
                <a:cubicBezTo>
                  <a:pt x="4840" y="18928"/>
                  <a:pt x="4625" y="18790"/>
                  <a:pt x="4414" y="18660"/>
                </a:cubicBezTo>
                <a:cubicBezTo>
                  <a:pt x="4199" y="18527"/>
                  <a:pt x="4017" y="18465"/>
                  <a:pt x="3857" y="18465"/>
                </a:cubicBezTo>
                <a:cubicBezTo>
                  <a:pt x="3785" y="18485"/>
                  <a:pt x="3698" y="18561"/>
                  <a:pt x="3598" y="18700"/>
                </a:cubicBezTo>
                <a:cubicBezTo>
                  <a:pt x="3497" y="18841"/>
                  <a:pt x="3392" y="18996"/>
                  <a:pt x="3287" y="19174"/>
                </a:cubicBezTo>
                <a:cubicBezTo>
                  <a:pt x="3184" y="19349"/>
                  <a:pt x="3085" y="19536"/>
                  <a:pt x="2989" y="19728"/>
                </a:cubicBezTo>
                <a:cubicBezTo>
                  <a:pt x="2898" y="19922"/>
                  <a:pt x="2821" y="20072"/>
                  <a:pt x="2760" y="20179"/>
                </a:cubicBezTo>
                <a:cubicBezTo>
                  <a:pt x="2655" y="20388"/>
                  <a:pt x="2557" y="20575"/>
                  <a:pt x="2463" y="20741"/>
                </a:cubicBezTo>
                <a:cubicBezTo>
                  <a:pt x="2372" y="20908"/>
                  <a:pt x="2285" y="21055"/>
                  <a:pt x="2213" y="21182"/>
                </a:cubicBezTo>
                <a:cubicBezTo>
                  <a:pt x="2025" y="21461"/>
                  <a:pt x="1787" y="21599"/>
                  <a:pt x="1494" y="21599"/>
                </a:cubicBezTo>
                <a:lnTo>
                  <a:pt x="1450" y="21599"/>
                </a:lnTo>
                <a:cubicBezTo>
                  <a:pt x="1235" y="21583"/>
                  <a:pt x="1050" y="21526"/>
                  <a:pt x="895" y="21433"/>
                </a:cubicBezTo>
                <a:cubicBezTo>
                  <a:pt x="743" y="21334"/>
                  <a:pt x="617" y="21224"/>
                  <a:pt x="521" y="21097"/>
                </a:cubicBezTo>
                <a:cubicBezTo>
                  <a:pt x="425" y="20975"/>
                  <a:pt x="348" y="20846"/>
                  <a:pt x="292" y="20716"/>
                </a:cubicBezTo>
                <a:cubicBezTo>
                  <a:pt x="236" y="20586"/>
                  <a:pt x="198" y="20484"/>
                  <a:pt x="184" y="20408"/>
                </a:cubicBezTo>
                <a:cubicBezTo>
                  <a:pt x="-17" y="20077"/>
                  <a:pt x="-54" y="19724"/>
                  <a:pt x="74" y="19355"/>
                </a:cubicBezTo>
                <a:cubicBezTo>
                  <a:pt x="222" y="18877"/>
                  <a:pt x="430" y="18479"/>
                  <a:pt x="699" y="18152"/>
                </a:cubicBezTo>
                <a:cubicBezTo>
                  <a:pt x="970" y="17827"/>
                  <a:pt x="1235" y="17536"/>
                  <a:pt x="1494" y="17276"/>
                </a:cubicBezTo>
                <a:cubicBezTo>
                  <a:pt x="1712" y="17068"/>
                  <a:pt x="1901" y="16873"/>
                  <a:pt x="2061" y="16692"/>
                </a:cubicBezTo>
                <a:cubicBezTo>
                  <a:pt x="2222" y="16511"/>
                  <a:pt x="2325" y="16319"/>
                  <a:pt x="2367" y="16113"/>
                </a:cubicBezTo>
                <a:cubicBezTo>
                  <a:pt x="2383" y="16057"/>
                  <a:pt x="2383" y="16003"/>
                  <a:pt x="2367" y="15949"/>
                </a:cubicBezTo>
                <a:cubicBezTo>
                  <a:pt x="2353" y="15899"/>
                  <a:pt x="2318" y="15783"/>
                  <a:pt x="2257" y="15611"/>
                </a:cubicBezTo>
                <a:cubicBezTo>
                  <a:pt x="2213" y="15503"/>
                  <a:pt x="2168" y="15379"/>
                  <a:pt x="2128" y="15241"/>
                </a:cubicBezTo>
                <a:cubicBezTo>
                  <a:pt x="2086" y="15100"/>
                  <a:pt x="2051" y="14941"/>
                  <a:pt x="2021" y="14761"/>
                </a:cubicBezTo>
                <a:cubicBezTo>
                  <a:pt x="1836" y="13321"/>
                  <a:pt x="1883" y="11988"/>
                  <a:pt x="2166" y="10774"/>
                </a:cubicBezTo>
                <a:cubicBezTo>
                  <a:pt x="2449" y="9557"/>
                  <a:pt x="2898" y="8464"/>
                  <a:pt x="3509" y="7493"/>
                </a:cubicBezTo>
                <a:cubicBezTo>
                  <a:pt x="4122" y="6527"/>
                  <a:pt x="4852" y="5689"/>
                  <a:pt x="5694" y="4986"/>
                </a:cubicBezTo>
                <a:cubicBezTo>
                  <a:pt x="6539" y="4283"/>
                  <a:pt x="7416" y="3741"/>
                  <a:pt x="8326" y="3351"/>
                </a:cubicBezTo>
                <a:cubicBezTo>
                  <a:pt x="8939" y="3091"/>
                  <a:pt x="9611" y="2939"/>
                  <a:pt x="10336" y="2894"/>
                </a:cubicBezTo>
                <a:cubicBezTo>
                  <a:pt x="11066" y="2848"/>
                  <a:pt x="11826" y="2817"/>
                  <a:pt x="12617" y="2798"/>
                </a:cubicBezTo>
                <a:cubicBezTo>
                  <a:pt x="13073" y="2798"/>
                  <a:pt x="13546" y="2789"/>
                  <a:pt x="14037" y="2772"/>
                </a:cubicBezTo>
                <a:cubicBezTo>
                  <a:pt x="14531" y="2752"/>
                  <a:pt x="15008" y="2704"/>
                  <a:pt x="15469" y="2623"/>
                </a:cubicBezTo>
                <a:cubicBezTo>
                  <a:pt x="15926" y="2541"/>
                  <a:pt x="16351" y="2414"/>
                  <a:pt x="16740" y="2239"/>
                </a:cubicBezTo>
                <a:cubicBezTo>
                  <a:pt x="17128" y="2064"/>
                  <a:pt x="17446" y="1815"/>
                  <a:pt x="17692" y="1499"/>
                </a:cubicBezTo>
                <a:cubicBezTo>
                  <a:pt x="17839" y="1321"/>
                  <a:pt x="17984" y="1135"/>
                  <a:pt x="18125" y="948"/>
                </a:cubicBezTo>
                <a:cubicBezTo>
                  <a:pt x="18261" y="756"/>
                  <a:pt x="18403" y="595"/>
                  <a:pt x="18548" y="460"/>
                </a:cubicBezTo>
                <a:cubicBezTo>
                  <a:pt x="18696" y="324"/>
                  <a:pt x="18855" y="214"/>
                  <a:pt x="19028" y="129"/>
                </a:cubicBezTo>
                <a:cubicBezTo>
                  <a:pt x="19206" y="42"/>
                  <a:pt x="19423" y="0"/>
                  <a:pt x="19688" y="0"/>
                </a:cubicBezTo>
                <a:cubicBezTo>
                  <a:pt x="19856" y="0"/>
                  <a:pt x="20015" y="50"/>
                  <a:pt x="20163" y="155"/>
                </a:cubicBezTo>
                <a:cubicBezTo>
                  <a:pt x="20308" y="261"/>
                  <a:pt x="20418" y="400"/>
                  <a:pt x="20490" y="581"/>
                </a:cubicBezTo>
                <a:moveTo>
                  <a:pt x="15350" y="9977"/>
                </a:moveTo>
                <a:cubicBezTo>
                  <a:pt x="15596" y="10017"/>
                  <a:pt x="15811" y="9927"/>
                  <a:pt x="15993" y="9712"/>
                </a:cubicBezTo>
                <a:cubicBezTo>
                  <a:pt x="16178" y="9503"/>
                  <a:pt x="16276" y="9249"/>
                  <a:pt x="16291" y="8953"/>
                </a:cubicBezTo>
                <a:cubicBezTo>
                  <a:pt x="16305" y="8636"/>
                  <a:pt x="16230" y="8374"/>
                  <a:pt x="16064" y="8159"/>
                </a:cubicBezTo>
                <a:cubicBezTo>
                  <a:pt x="15893" y="7947"/>
                  <a:pt x="15680" y="7832"/>
                  <a:pt x="15418" y="7815"/>
                </a:cubicBezTo>
                <a:cubicBezTo>
                  <a:pt x="14321" y="7761"/>
                  <a:pt x="13284" y="7834"/>
                  <a:pt x="12315" y="8038"/>
                </a:cubicBezTo>
                <a:cubicBezTo>
                  <a:pt x="11344" y="8241"/>
                  <a:pt x="10425" y="8571"/>
                  <a:pt x="9550" y="9032"/>
                </a:cubicBezTo>
                <a:cubicBezTo>
                  <a:pt x="8673" y="9492"/>
                  <a:pt x="7842" y="10090"/>
                  <a:pt x="7046" y="10830"/>
                </a:cubicBezTo>
                <a:cubicBezTo>
                  <a:pt x="6249" y="11567"/>
                  <a:pt x="5479" y="12465"/>
                  <a:pt x="4732" y="13518"/>
                </a:cubicBezTo>
                <a:cubicBezTo>
                  <a:pt x="4562" y="13764"/>
                  <a:pt x="4482" y="14032"/>
                  <a:pt x="4496" y="14323"/>
                </a:cubicBezTo>
                <a:cubicBezTo>
                  <a:pt x="4510" y="14617"/>
                  <a:pt x="4620" y="14862"/>
                  <a:pt x="4821" y="15063"/>
                </a:cubicBezTo>
                <a:cubicBezTo>
                  <a:pt x="4971" y="15221"/>
                  <a:pt x="5163" y="15311"/>
                  <a:pt x="5392" y="15317"/>
                </a:cubicBezTo>
                <a:cubicBezTo>
                  <a:pt x="5668" y="15317"/>
                  <a:pt x="5900" y="15195"/>
                  <a:pt x="6087" y="14953"/>
                </a:cubicBezTo>
                <a:cubicBezTo>
                  <a:pt x="6759" y="14035"/>
                  <a:pt x="7435" y="13244"/>
                  <a:pt x="8116" y="12586"/>
                </a:cubicBezTo>
                <a:cubicBezTo>
                  <a:pt x="8794" y="11929"/>
                  <a:pt x="9510" y="11401"/>
                  <a:pt x="10259" y="11005"/>
                </a:cubicBezTo>
                <a:cubicBezTo>
                  <a:pt x="11010" y="10610"/>
                  <a:pt x="11801" y="10330"/>
                  <a:pt x="12636" y="10167"/>
                </a:cubicBezTo>
                <a:cubicBezTo>
                  <a:pt x="13467" y="10003"/>
                  <a:pt x="14372" y="9938"/>
                  <a:pt x="15350" y="9977"/>
                </a:cubicBezTo>
              </a:path>
            </a:pathLst>
          </a:cu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101578" lIns="101578" rIns="101578" tIns="101578"/>
          <a:lstStyle/>
          <a:p>
            <a:endParaRPr altLang="en-US" lang="zh-CN"/>
          </a:p>
        </p:txBody>
      </p:sp>
      <p:sp>
        <p:nvSpPr>
          <p:cNvPr id="33819" name="TextBox 13"/>
          <p:cNvSpPr txBox="1">
            <a:spLocks noChangeArrowheads="1"/>
          </p:cNvSpPr>
          <p:nvPr/>
        </p:nvSpPr>
        <p:spPr bwMode="auto">
          <a:xfrm>
            <a:off x="8629650" y="1924050"/>
            <a:ext cx="8540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33820" name="TextBox 13"/>
          <p:cNvSpPr txBox="1">
            <a:spLocks noChangeArrowheads="1"/>
          </p:cNvSpPr>
          <p:nvPr/>
        </p:nvSpPr>
        <p:spPr bwMode="auto">
          <a:xfrm>
            <a:off x="7767638" y="2352675"/>
            <a:ext cx="17272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33821" name="TextBox 13"/>
          <p:cNvSpPr txBox="1">
            <a:spLocks noChangeArrowheads="1"/>
          </p:cNvSpPr>
          <p:nvPr/>
        </p:nvSpPr>
        <p:spPr bwMode="auto">
          <a:xfrm>
            <a:off x="2400300" y="4540250"/>
            <a:ext cx="85566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33822" name="TextBox 13"/>
          <p:cNvSpPr txBox="1">
            <a:spLocks noChangeArrowheads="1"/>
          </p:cNvSpPr>
          <p:nvPr/>
        </p:nvSpPr>
        <p:spPr bwMode="auto">
          <a:xfrm>
            <a:off x="2374900" y="4967288"/>
            <a:ext cx="17272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33823" name="TextBox 13"/>
          <p:cNvSpPr txBox="1">
            <a:spLocks noChangeArrowheads="1"/>
          </p:cNvSpPr>
          <p:nvPr/>
        </p:nvSpPr>
        <p:spPr bwMode="auto">
          <a:xfrm>
            <a:off x="9574212" y="4179888"/>
            <a:ext cx="8556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33824" name="TextBox 13"/>
          <p:cNvSpPr txBox="1">
            <a:spLocks noChangeArrowheads="1"/>
          </p:cNvSpPr>
          <p:nvPr/>
        </p:nvSpPr>
        <p:spPr bwMode="auto">
          <a:xfrm>
            <a:off x="8713788" y="4606925"/>
            <a:ext cx="17272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33825" name="TextBox 13"/>
          <p:cNvSpPr txBox="1">
            <a:spLocks noChangeArrowheads="1"/>
          </p:cNvSpPr>
          <p:nvPr/>
        </p:nvSpPr>
        <p:spPr bwMode="auto">
          <a:xfrm>
            <a:off x="2005013" y="1924050"/>
            <a:ext cx="8556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</a:t>
            </a:r>
          </a:p>
        </p:txBody>
      </p:sp>
      <p:sp>
        <p:nvSpPr>
          <p:cNvPr id="33826" name="TextBox 13"/>
          <p:cNvSpPr txBox="1">
            <a:spLocks noChangeArrowheads="1"/>
          </p:cNvSpPr>
          <p:nvPr/>
        </p:nvSpPr>
        <p:spPr bwMode="auto">
          <a:xfrm>
            <a:off x="1979613" y="2352675"/>
            <a:ext cx="17272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000000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34819" name="Rectangle 39"/>
          <p:cNvSpPr>
            <a:spLocks noChangeArrowheads="1"/>
          </p:cNvSpPr>
          <p:nvPr/>
        </p:nvSpPr>
        <p:spPr bwMode="auto">
          <a:xfrm>
            <a:off x="785813" y="1849438"/>
            <a:ext cx="11382375" cy="1581150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080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6080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6080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6080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6080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6080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6080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6080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6080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pic>
        <p:nvPicPr>
          <p:cNvPr id="34820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73413" y="928688"/>
            <a:ext cx="8994775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13"/>
          <p:cNvSpPr txBox="1">
            <a:spLocks noChangeArrowheads="1"/>
          </p:cNvSpPr>
          <p:nvPr/>
        </p:nvSpPr>
        <p:spPr bwMode="auto">
          <a:xfrm>
            <a:off x="1946275" y="2325688"/>
            <a:ext cx="195421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34822" name="TextBox 13"/>
          <p:cNvSpPr txBox="1">
            <a:spLocks noChangeArrowheads="1"/>
          </p:cNvSpPr>
          <p:nvPr/>
        </p:nvSpPr>
        <p:spPr bwMode="auto">
          <a:xfrm>
            <a:off x="1951038" y="2611438"/>
            <a:ext cx="2333625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34823" name="矩形 7"/>
          <p:cNvSpPr>
            <a:spLocks noChangeArrowheads="1"/>
          </p:cNvSpPr>
          <p:nvPr/>
        </p:nvSpPr>
        <p:spPr bwMode="auto">
          <a:xfrm>
            <a:off x="1138238" y="4267200"/>
            <a:ext cx="3814762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34824" name="TextBox 13"/>
          <p:cNvSpPr txBox="1">
            <a:spLocks noChangeArrowheads="1"/>
          </p:cNvSpPr>
          <p:nvPr/>
        </p:nvSpPr>
        <p:spPr bwMode="auto">
          <a:xfrm>
            <a:off x="1138238" y="3895725"/>
            <a:ext cx="275272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7410" name="组合 230"/>
          <p:cNvGrpSpPr/>
          <p:nvPr/>
        </p:nvGrpSpPr>
        <p:grpSpPr>
          <a:xfrm>
            <a:off x="1414463" y="992188"/>
            <a:ext cx="2605087" cy="4554537"/>
            <a:chExt cx="2604718" cy="4553974"/>
          </a:xfrm>
        </p:grpSpPr>
        <p:sp>
          <p:nvSpPr>
            <p:cNvPr id="17461" name="Freeform 1058"/>
            <p:cNvSpPr/>
            <p:nvPr/>
          </p:nvSpPr>
          <p:spPr bwMode="auto">
            <a:xfrm>
              <a:off x="158125" y="0"/>
              <a:ext cx="2289549" cy="3534241"/>
            </a:xfrm>
            <a:custGeom>
              <a:gdLst>
                <a:gd fmla="*/ 2147483646 w 999" name="T0"/>
                <a:gd fmla="*/ 0 h 1542" name="T1"/>
                <a:gd fmla="*/ 2147483646 w 999" name="T2"/>
                <a:gd fmla="*/ 2147483646 h 1542" name="T3"/>
                <a:gd fmla="*/ 2147483646 w 999" name="T4"/>
                <a:gd fmla="*/ 2147483646 h 1542" name="T5"/>
                <a:gd fmla="*/ 2147483646 w 999" name="T6"/>
                <a:gd fmla="*/ 2147483646 h 1542" name="T7"/>
                <a:gd fmla="*/ 2147483646 w 999" name="T8"/>
                <a:gd fmla="*/ 0 h 1542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99" name="T15"/>
                <a:gd fmla="*/ 0 h 1542" name="T16"/>
                <a:gd fmla="*/ 999 w 999" name="T17"/>
                <a:gd fmla="*/ 1542 h 1542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542" w="999">
                  <a:moveTo>
                    <a:pt x="500" y="0"/>
                  </a:moveTo>
                  <a:cubicBezTo>
                    <a:pt x="500" y="0"/>
                    <a:pt x="0" y="584"/>
                    <a:pt x="237" y="1542"/>
                  </a:cubicBezTo>
                  <a:cubicBezTo>
                    <a:pt x="500" y="1542"/>
                    <a:pt x="500" y="1542"/>
                    <a:pt x="500" y="1542"/>
                  </a:cubicBezTo>
                  <a:cubicBezTo>
                    <a:pt x="762" y="1542"/>
                    <a:pt x="762" y="1542"/>
                    <a:pt x="762" y="1542"/>
                  </a:cubicBezTo>
                  <a:cubicBezTo>
                    <a:pt x="999" y="584"/>
                    <a:pt x="500" y="0"/>
                    <a:pt x="500" y="0"/>
                  </a:cubicBezTo>
                </a:path>
              </a:pathLst>
            </a:custGeom>
            <a:solidFill>
              <a:srgbClr val="FDD4C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62" name="Oval 604"/>
            <p:cNvSpPr>
              <a:spLocks noChangeArrowheads="1"/>
            </p:cNvSpPr>
            <p:nvPr/>
          </p:nvSpPr>
          <p:spPr bwMode="auto">
            <a:xfrm>
              <a:off x="926097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63" name="Oval 605"/>
            <p:cNvSpPr>
              <a:spLocks noChangeArrowheads="1"/>
            </p:cNvSpPr>
            <p:nvPr/>
          </p:nvSpPr>
          <p:spPr bwMode="auto">
            <a:xfrm>
              <a:off x="926097" y="401384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64" name="Oval 606"/>
            <p:cNvSpPr>
              <a:spLocks noChangeArrowheads="1"/>
            </p:cNvSpPr>
            <p:nvPr/>
          </p:nvSpPr>
          <p:spPr bwMode="auto">
            <a:xfrm>
              <a:off x="926097" y="408236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65" name="Oval 607"/>
            <p:cNvSpPr>
              <a:spLocks noChangeArrowheads="1"/>
            </p:cNvSpPr>
            <p:nvPr/>
          </p:nvSpPr>
          <p:spPr bwMode="auto">
            <a:xfrm>
              <a:off x="926097" y="415087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66" name="Oval 608"/>
            <p:cNvSpPr>
              <a:spLocks noChangeArrowheads="1"/>
            </p:cNvSpPr>
            <p:nvPr/>
          </p:nvSpPr>
          <p:spPr bwMode="auto">
            <a:xfrm>
              <a:off x="926097" y="421939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67" name="Oval 609"/>
            <p:cNvSpPr>
              <a:spLocks noChangeArrowheads="1"/>
            </p:cNvSpPr>
            <p:nvPr/>
          </p:nvSpPr>
          <p:spPr bwMode="auto">
            <a:xfrm>
              <a:off x="926097" y="4285623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68" name="Oval 610"/>
            <p:cNvSpPr>
              <a:spLocks noChangeArrowheads="1"/>
            </p:cNvSpPr>
            <p:nvPr/>
          </p:nvSpPr>
          <p:spPr bwMode="auto">
            <a:xfrm>
              <a:off x="926097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69" name="Oval 611"/>
            <p:cNvSpPr>
              <a:spLocks noChangeArrowheads="1"/>
            </p:cNvSpPr>
            <p:nvPr/>
          </p:nvSpPr>
          <p:spPr bwMode="auto">
            <a:xfrm>
              <a:off x="926097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70" name="Oval 612"/>
            <p:cNvSpPr>
              <a:spLocks noChangeArrowheads="1"/>
            </p:cNvSpPr>
            <p:nvPr/>
          </p:nvSpPr>
          <p:spPr bwMode="auto">
            <a:xfrm>
              <a:off x="926097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71" name="Oval 631"/>
            <p:cNvSpPr>
              <a:spLocks noChangeArrowheads="1"/>
            </p:cNvSpPr>
            <p:nvPr/>
          </p:nvSpPr>
          <p:spPr bwMode="auto">
            <a:xfrm>
              <a:off x="971774" y="397958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72" name="Oval 632"/>
            <p:cNvSpPr>
              <a:spLocks noChangeArrowheads="1"/>
            </p:cNvSpPr>
            <p:nvPr/>
          </p:nvSpPr>
          <p:spPr bwMode="auto">
            <a:xfrm>
              <a:off x="971774" y="4048104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73" name="Oval 633"/>
            <p:cNvSpPr>
              <a:spLocks noChangeArrowheads="1"/>
            </p:cNvSpPr>
            <p:nvPr/>
          </p:nvSpPr>
          <p:spPr bwMode="auto">
            <a:xfrm>
              <a:off x="971774" y="411661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74" name="Oval 634"/>
            <p:cNvSpPr>
              <a:spLocks noChangeArrowheads="1"/>
            </p:cNvSpPr>
            <p:nvPr/>
          </p:nvSpPr>
          <p:spPr bwMode="auto">
            <a:xfrm>
              <a:off x="971774" y="4185134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75" name="Oval 635"/>
            <p:cNvSpPr>
              <a:spLocks noChangeArrowheads="1"/>
            </p:cNvSpPr>
            <p:nvPr/>
          </p:nvSpPr>
          <p:spPr bwMode="auto">
            <a:xfrm>
              <a:off x="971774" y="4251365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76" name="Oval 636"/>
            <p:cNvSpPr>
              <a:spLocks noChangeArrowheads="1"/>
            </p:cNvSpPr>
            <p:nvPr/>
          </p:nvSpPr>
          <p:spPr bwMode="auto">
            <a:xfrm>
              <a:off x="971774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77" name="Oval 637"/>
            <p:cNvSpPr>
              <a:spLocks noChangeArrowheads="1"/>
            </p:cNvSpPr>
            <p:nvPr/>
          </p:nvSpPr>
          <p:spPr bwMode="auto">
            <a:xfrm>
              <a:off x="971774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78" name="Oval 638"/>
            <p:cNvSpPr>
              <a:spLocks noChangeArrowheads="1"/>
            </p:cNvSpPr>
            <p:nvPr/>
          </p:nvSpPr>
          <p:spPr bwMode="auto">
            <a:xfrm>
              <a:off x="971774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79" name="Oval 639"/>
            <p:cNvSpPr>
              <a:spLocks noChangeArrowheads="1"/>
            </p:cNvSpPr>
            <p:nvPr/>
          </p:nvSpPr>
          <p:spPr bwMode="auto">
            <a:xfrm>
              <a:off x="971774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80" name="Oval 657"/>
            <p:cNvSpPr>
              <a:spLocks noChangeArrowheads="1"/>
            </p:cNvSpPr>
            <p:nvPr/>
          </p:nvSpPr>
          <p:spPr bwMode="auto">
            <a:xfrm>
              <a:off x="1017450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81" name="Oval 658"/>
            <p:cNvSpPr>
              <a:spLocks noChangeArrowheads="1"/>
            </p:cNvSpPr>
            <p:nvPr/>
          </p:nvSpPr>
          <p:spPr bwMode="auto">
            <a:xfrm>
              <a:off x="1017450" y="401384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82" name="Oval 659"/>
            <p:cNvSpPr>
              <a:spLocks noChangeArrowheads="1"/>
            </p:cNvSpPr>
            <p:nvPr/>
          </p:nvSpPr>
          <p:spPr bwMode="auto">
            <a:xfrm>
              <a:off x="1017450" y="408236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83" name="Oval 660"/>
            <p:cNvSpPr>
              <a:spLocks noChangeArrowheads="1"/>
            </p:cNvSpPr>
            <p:nvPr/>
          </p:nvSpPr>
          <p:spPr bwMode="auto">
            <a:xfrm>
              <a:off x="1017450" y="415087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84" name="Oval 661"/>
            <p:cNvSpPr>
              <a:spLocks noChangeArrowheads="1"/>
            </p:cNvSpPr>
            <p:nvPr/>
          </p:nvSpPr>
          <p:spPr bwMode="auto">
            <a:xfrm>
              <a:off x="1017450" y="421939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85" name="Oval 662"/>
            <p:cNvSpPr>
              <a:spLocks noChangeArrowheads="1"/>
            </p:cNvSpPr>
            <p:nvPr/>
          </p:nvSpPr>
          <p:spPr bwMode="auto">
            <a:xfrm>
              <a:off x="1017450" y="4285623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86" name="Oval 663"/>
            <p:cNvSpPr>
              <a:spLocks noChangeArrowheads="1"/>
            </p:cNvSpPr>
            <p:nvPr/>
          </p:nvSpPr>
          <p:spPr bwMode="auto">
            <a:xfrm>
              <a:off x="1017450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87" name="Oval 664"/>
            <p:cNvSpPr>
              <a:spLocks noChangeArrowheads="1"/>
            </p:cNvSpPr>
            <p:nvPr/>
          </p:nvSpPr>
          <p:spPr bwMode="auto">
            <a:xfrm>
              <a:off x="1017450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88" name="Oval 665"/>
            <p:cNvSpPr>
              <a:spLocks noChangeArrowheads="1"/>
            </p:cNvSpPr>
            <p:nvPr/>
          </p:nvSpPr>
          <p:spPr bwMode="auto">
            <a:xfrm>
              <a:off x="1017450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89" name="Oval 684"/>
            <p:cNvSpPr>
              <a:spLocks noChangeArrowheads="1"/>
            </p:cNvSpPr>
            <p:nvPr/>
          </p:nvSpPr>
          <p:spPr bwMode="auto">
            <a:xfrm>
              <a:off x="1060843" y="397958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90" name="Oval 685"/>
            <p:cNvSpPr>
              <a:spLocks noChangeArrowheads="1"/>
            </p:cNvSpPr>
            <p:nvPr/>
          </p:nvSpPr>
          <p:spPr bwMode="auto">
            <a:xfrm>
              <a:off x="1060843" y="4048104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91" name="Oval 686"/>
            <p:cNvSpPr>
              <a:spLocks noChangeArrowheads="1"/>
            </p:cNvSpPr>
            <p:nvPr/>
          </p:nvSpPr>
          <p:spPr bwMode="auto">
            <a:xfrm>
              <a:off x="1060843" y="411661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92" name="Oval 687"/>
            <p:cNvSpPr>
              <a:spLocks noChangeArrowheads="1"/>
            </p:cNvSpPr>
            <p:nvPr/>
          </p:nvSpPr>
          <p:spPr bwMode="auto">
            <a:xfrm>
              <a:off x="1060843" y="4185134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93" name="Oval 688"/>
            <p:cNvSpPr>
              <a:spLocks noChangeArrowheads="1"/>
            </p:cNvSpPr>
            <p:nvPr/>
          </p:nvSpPr>
          <p:spPr bwMode="auto">
            <a:xfrm>
              <a:off x="1060843" y="4251365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94" name="Oval 689"/>
            <p:cNvSpPr>
              <a:spLocks noChangeArrowheads="1"/>
            </p:cNvSpPr>
            <p:nvPr/>
          </p:nvSpPr>
          <p:spPr bwMode="auto">
            <a:xfrm>
              <a:off x="1060843" y="4321022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95" name="Oval 690"/>
            <p:cNvSpPr>
              <a:spLocks noChangeArrowheads="1"/>
            </p:cNvSpPr>
            <p:nvPr/>
          </p:nvSpPr>
          <p:spPr bwMode="auto">
            <a:xfrm>
              <a:off x="1060843" y="4389537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96" name="Oval 691"/>
            <p:cNvSpPr>
              <a:spLocks noChangeArrowheads="1"/>
            </p:cNvSpPr>
            <p:nvPr/>
          </p:nvSpPr>
          <p:spPr bwMode="auto">
            <a:xfrm>
              <a:off x="1060843" y="4458053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97" name="Oval 692"/>
            <p:cNvSpPr>
              <a:spLocks noChangeArrowheads="1"/>
            </p:cNvSpPr>
            <p:nvPr/>
          </p:nvSpPr>
          <p:spPr bwMode="auto">
            <a:xfrm>
              <a:off x="1060843" y="452656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98" name="Oval 710"/>
            <p:cNvSpPr>
              <a:spLocks noChangeArrowheads="1"/>
            </p:cNvSpPr>
            <p:nvPr/>
          </p:nvSpPr>
          <p:spPr bwMode="auto">
            <a:xfrm>
              <a:off x="1106520" y="394418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99" name="Oval 711"/>
            <p:cNvSpPr>
              <a:spLocks noChangeArrowheads="1"/>
            </p:cNvSpPr>
            <p:nvPr/>
          </p:nvSpPr>
          <p:spPr bwMode="auto">
            <a:xfrm>
              <a:off x="1106520" y="4013845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00" name="Oval 712"/>
            <p:cNvSpPr>
              <a:spLocks noChangeArrowheads="1"/>
            </p:cNvSpPr>
            <p:nvPr/>
          </p:nvSpPr>
          <p:spPr bwMode="auto">
            <a:xfrm>
              <a:off x="1106520" y="408236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01" name="Oval 713"/>
            <p:cNvSpPr>
              <a:spLocks noChangeArrowheads="1"/>
            </p:cNvSpPr>
            <p:nvPr/>
          </p:nvSpPr>
          <p:spPr bwMode="auto">
            <a:xfrm>
              <a:off x="1106520" y="415087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02" name="Oval 714"/>
            <p:cNvSpPr>
              <a:spLocks noChangeArrowheads="1"/>
            </p:cNvSpPr>
            <p:nvPr/>
          </p:nvSpPr>
          <p:spPr bwMode="auto">
            <a:xfrm>
              <a:off x="1106520" y="421939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03" name="Oval 715"/>
            <p:cNvSpPr>
              <a:spLocks noChangeArrowheads="1"/>
            </p:cNvSpPr>
            <p:nvPr/>
          </p:nvSpPr>
          <p:spPr bwMode="auto">
            <a:xfrm>
              <a:off x="1106520" y="4285623"/>
              <a:ext cx="29689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04" name="Oval 716"/>
            <p:cNvSpPr>
              <a:spLocks noChangeArrowheads="1"/>
            </p:cNvSpPr>
            <p:nvPr/>
          </p:nvSpPr>
          <p:spPr bwMode="auto">
            <a:xfrm>
              <a:off x="1106520" y="4355280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05" name="Oval 717"/>
            <p:cNvSpPr>
              <a:spLocks noChangeArrowheads="1"/>
            </p:cNvSpPr>
            <p:nvPr/>
          </p:nvSpPr>
          <p:spPr bwMode="auto">
            <a:xfrm>
              <a:off x="1106520" y="442379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06" name="Oval 718"/>
            <p:cNvSpPr>
              <a:spLocks noChangeArrowheads="1"/>
            </p:cNvSpPr>
            <p:nvPr/>
          </p:nvSpPr>
          <p:spPr bwMode="auto">
            <a:xfrm>
              <a:off x="1106520" y="449231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07" name="Oval 737"/>
            <p:cNvSpPr>
              <a:spLocks noChangeArrowheads="1"/>
            </p:cNvSpPr>
            <p:nvPr/>
          </p:nvSpPr>
          <p:spPr bwMode="auto">
            <a:xfrm>
              <a:off x="1152197" y="397958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08" name="Oval 738"/>
            <p:cNvSpPr>
              <a:spLocks noChangeArrowheads="1"/>
            </p:cNvSpPr>
            <p:nvPr/>
          </p:nvSpPr>
          <p:spPr bwMode="auto">
            <a:xfrm>
              <a:off x="1152197" y="4048104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09" name="Oval 739"/>
            <p:cNvSpPr>
              <a:spLocks noChangeArrowheads="1"/>
            </p:cNvSpPr>
            <p:nvPr/>
          </p:nvSpPr>
          <p:spPr bwMode="auto">
            <a:xfrm>
              <a:off x="1152197" y="411661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10" name="Oval 740"/>
            <p:cNvSpPr>
              <a:spLocks noChangeArrowheads="1"/>
            </p:cNvSpPr>
            <p:nvPr/>
          </p:nvSpPr>
          <p:spPr bwMode="auto">
            <a:xfrm>
              <a:off x="1152197" y="4185134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11" name="Oval 741"/>
            <p:cNvSpPr>
              <a:spLocks noChangeArrowheads="1"/>
            </p:cNvSpPr>
            <p:nvPr/>
          </p:nvSpPr>
          <p:spPr bwMode="auto">
            <a:xfrm>
              <a:off x="1152197" y="4251365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12" name="Oval 742"/>
            <p:cNvSpPr>
              <a:spLocks noChangeArrowheads="1"/>
            </p:cNvSpPr>
            <p:nvPr/>
          </p:nvSpPr>
          <p:spPr bwMode="auto">
            <a:xfrm>
              <a:off x="1152197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13" name="Oval 743"/>
            <p:cNvSpPr>
              <a:spLocks noChangeArrowheads="1"/>
            </p:cNvSpPr>
            <p:nvPr/>
          </p:nvSpPr>
          <p:spPr bwMode="auto">
            <a:xfrm>
              <a:off x="1152197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14" name="Oval 744"/>
            <p:cNvSpPr>
              <a:spLocks noChangeArrowheads="1"/>
            </p:cNvSpPr>
            <p:nvPr/>
          </p:nvSpPr>
          <p:spPr bwMode="auto">
            <a:xfrm>
              <a:off x="1152197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15" name="Oval 745"/>
            <p:cNvSpPr>
              <a:spLocks noChangeArrowheads="1"/>
            </p:cNvSpPr>
            <p:nvPr/>
          </p:nvSpPr>
          <p:spPr bwMode="auto">
            <a:xfrm>
              <a:off x="1152197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16" name="Oval 763"/>
            <p:cNvSpPr>
              <a:spLocks noChangeArrowheads="1"/>
            </p:cNvSpPr>
            <p:nvPr/>
          </p:nvSpPr>
          <p:spPr bwMode="auto">
            <a:xfrm>
              <a:off x="1197873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17" name="Oval 764"/>
            <p:cNvSpPr>
              <a:spLocks noChangeArrowheads="1"/>
            </p:cNvSpPr>
            <p:nvPr/>
          </p:nvSpPr>
          <p:spPr bwMode="auto">
            <a:xfrm>
              <a:off x="1197873" y="401384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18" name="Oval 765"/>
            <p:cNvSpPr>
              <a:spLocks noChangeArrowheads="1"/>
            </p:cNvSpPr>
            <p:nvPr/>
          </p:nvSpPr>
          <p:spPr bwMode="auto">
            <a:xfrm>
              <a:off x="1197873" y="408236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19" name="Oval 766"/>
            <p:cNvSpPr>
              <a:spLocks noChangeArrowheads="1"/>
            </p:cNvSpPr>
            <p:nvPr/>
          </p:nvSpPr>
          <p:spPr bwMode="auto">
            <a:xfrm>
              <a:off x="1197873" y="415087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20" name="Oval 767"/>
            <p:cNvSpPr>
              <a:spLocks noChangeArrowheads="1"/>
            </p:cNvSpPr>
            <p:nvPr/>
          </p:nvSpPr>
          <p:spPr bwMode="auto">
            <a:xfrm>
              <a:off x="1197873" y="421939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21" name="Oval 768"/>
            <p:cNvSpPr>
              <a:spLocks noChangeArrowheads="1"/>
            </p:cNvSpPr>
            <p:nvPr/>
          </p:nvSpPr>
          <p:spPr bwMode="auto">
            <a:xfrm>
              <a:off x="1197873" y="4285623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22" name="Oval 769"/>
            <p:cNvSpPr>
              <a:spLocks noChangeArrowheads="1"/>
            </p:cNvSpPr>
            <p:nvPr/>
          </p:nvSpPr>
          <p:spPr bwMode="auto">
            <a:xfrm>
              <a:off x="1197873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23" name="Oval 770"/>
            <p:cNvSpPr>
              <a:spLocks noChangeArrowheads="1"/>
            </p:cNvSpPr>
            <p:nvPr/>
          </p:nvSpPr>
          <p:spPr bwMode="auto">
            <a:xfrm>
              <a:off x="1197873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24" name="Oval 771"/>
            <p:cNvSpPr>
              <a:spLocks noChangeArrowheads="1"/>
            </p:cNvSpPr>
            <p:nvPr/>
          </p:nvSpPr>
          <p:spPr bwMode="auto">
            <a:xfrm>
              <a:off x="1197873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25" name="Oval 791"/>
            <p:cNvSpPr>
              <a:spLocks noChangeArrowheads="1"/>
            </p:cNvSpPr>
            <p:nvPr/>
          </p:nvSpPr>
          <p:spPr bwMode="auto">
            <a:xfrm>
              <a:off x="1243551" y="39795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26" name="Oval 792"/>
            <p:cNvSpPr>
              <a:spLocks noChangeArrowheads="1"/>
            </p:cNvSpPr>
            <p:nvPr/>
          </p:nvSpPr>
          <p:spPr bwMode="auto">
            <a:xfrm>
              <a:off x="1243551" y="404810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27" name="Oval 793"/>
            <p:cNvSpPr>
              <a:spLocks noChangeArrowheads="1"/>
            </p:cNvSpPr>
            <p:nvPr/>
          </p:nvSpPr>
          <p:spPr bwMode="auto">
            <a:xfrm>
              <a:off x="1243551" y="4116620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28" name="Oval 794"/>
            <p:cNvSpPr>
              <a:spLocks noChangeArrowheads="1"/>
            </p:cNvSpPr>
            <p:nvPr/>
          </p:nvSpPr>
          <p:spPr bwMode="auto">
            <a:xfrm>
              <a:off x="1243551" y="418513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29" name="Oval 795"/>
            <p:cNvSpPr>
              <a:spLocks noChangeArrowheads="1"/>
            </p:cNvSpPr>
            <p:nvPr/>
          </p:nvSpPr>
          <p:spPr bwMode="auto">
            <a:xfrm>
              <a:off x="1243551" y="4251366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30" name="Oval 796"/>
            <p:cNvSpPr>
              <a:spLocks noChangeArrowheads="1"/>
            </p:cNvSpPr>
            <p:nvPr/>
          </p:nvSpPr>
          <p:spPr bwMode="auto">
            <a:xfrm>
              <a:off x="1243551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31" name="Oval 797"/>
            <p:cNvSpPr>
              <a:spLocks noChangeArrowheads="1"/>
            </p:cNvSpPr>
            <p:nvPr/>
          </p:nvSpPr>
          <p:spPr bwMode="auto">
            <a:xfrm>
              <a:off x="1243551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32" name="Oval 798"/>
            <p:cNvSpPr>
              <a:spLocks noChangeArrowheads="1"/>
            </p:cNvSpPr>
            <p:nvPr/>
          </p:nvSpPr>
          <p:spPr bwMode="auto">
            <a:xfrm>
              <a:off x="1243551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33" name="Oval 799"/>
            <p:cNvSpPr>
              <a:spLocks noChangeArrowheads="1"/>
            </p:cNvSpPr>
            <p:nvPr/>
          </p:nvSpPr>
          <p:spPr bwMode="auto">
            <a:xfrm>
              <a:off x="1243551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34" name="Oval 817"/>
            <p:cNvSpPr>
              <a:spLocks noChangeArrowheads="1"/>
            </p:cNvSpPr>
            <p:nvPr/>
          </p:nvSpPr>
          <p:spPr bwMode="auto">
            <a:xfrm>
              <a:off x="1288086" y="394418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35" name="Oval 818"/>
            <p:cNvSpPr>
              <a:spLocks noChangeArrowheads="1"/>
            </p:cNvSpPr>
            <p:nvPr/>
          </p:nvSpPr>
          <p:spPr bwMode="auto">
            <a:xfrm>
              <a:off x="1288086" y="401384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36" name="Oval 819"/>
            <p:cNvSpPr>
              <a:spLocks noChangeArrowheads="1"/>
            </p:cNvSpPr>
            <p:nvPr/>
          </p:nvSpPr>
          <p:spPr bwMode="auto">
            <a:xfrm>
              <a:off x="1288086" y="4082362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37" name="Oval 820"/>
            <p:cNvSpPr>
              <a:spLocks noChangeArrowheads="1"/>
            </p:cNvSpPr>
            <p:nvPr/>
          </p:nvSpPr>
          <p:spPr bwMode="auto">
            <a:xfrm>
              <a:off x="1288086" y="4150877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38" name="Oval 821"/>
            <p:cNvSpPr>
              <a:spLocks noChangeArrowheads="1"/>
            </p:cNvSpPr>
            <p:nvPr/>
          </p:nvSpPr>
          <p:spPr bwMode="auto">
            <a:xfrm>
              <a:off x="1288086" y="4219392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39" name="Oval 822"/>
            <p:cNvSpPr>
              <a:spLocks noChangeArrowheads="1"/>
            </p:cNvSpPr>
            <p:nvPr/>
          </p:nvSpPr>
          <p:spPr bwMode="auto">
            <a:xfrm>
              <a:off x="1288086" y="4285624"/>
              <a:ext cx="29689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40" name="Oval 823"/>
            <p:cNvSpPr>
              <a:spLocks noChangeArrowheads="1"/>
            </p:cNvSpPr>
            <p:nvPr/>
          </p:nvSpPr>
          <p:spPr bwMode="auto">
            <a:xfrm>
              <a:off x="1288086" y="4355280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41" name="Oval 824"/>
            <p:cNvSpPr>
              <a:spLocks noChangeArrowheads="1"/>
            </p:cNvSpPr>
            <p:nvPr/>
          </p:nvSpPr>
          <p:spPr bwMode="auto">
            <a:xfrm>
              <a:off x="1288086" y="442379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42" name="Oval 825"/>
            <p:cNvSpPr>
              <a:spLocks noChangeArrowheads="1"/>
            </p:cNvSpPr>
            <p:nvPr/>
          </p:nvSpPr>
          <p:spPr bwMode="auto">
            <a:xfrm>
              <a:off x="1288086" y="449231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43" name="Oval 844"/>
            <p:cNvSpPr>
              <a:spLocks noChangeArrowheads="1"/>
            </p:cNvSpPr>
            <p:nvPr/>
          </p:nvSpPr>
          <p:spPr bwMode="auto">
            <a:xfrm>
              <a:off x="1333762" y="397958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44" name="Oval 845"/>
            <p:cNvSpPr>
              <a:spLocks noChangeArrowheads="1"/>
            </p:cNvSpPr>
            <p:nvPr/>
          </p:nvSpPr>
          <p:spPr bwMode="auto">
            <a:xfrm>
              <a:off x="1333762" y="4048105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45" name="Oval 846"/>
            <p:cNvSpPr>
              <a:spLocks noChangeArrowheads="1"/>
            </p:cNvSpPr>
            <p:nvPr/>
          </p:nvSpPr>
          <p:spPr bwMode="auto">
            <a:xfrm>
              <a:off x="1333762" y="4116620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46" name="Oval 847"/>
            <p:cNvSpPr>
              <a:spLocks noChangeArrowheads="1"/>
            </p:cNvSpPr>
            <p:nvPr/>
          </p:nvSpPr>
          <p:spPr bwMode="auto">
            <a:xfrm>
              <a:off x="1333762" y="4185135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47" name="Oval 848"/>
            <p:cNvSpPr>
              <a:spLocks noChangeArrowheads="1"/>
            </p:cNvSpPr>
            <p:nvPr/>
          </p:nvSpPr>
          <p:spPr bwMode="auto">
            <a:xfrm>
              <a:off x="1333762" y="4251366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48" name="Oval 849"/>
            <p:cNvSpPr>
              <a:spLocks noChangeArrowheads="1"/>
            </p:cNvSpPr>
            <p:nvPr/>
          </p:nvSpPr>
          <p:spPr bwMode="auto">
            <a:xfrm>
              <a:off x="1333762" y="4321022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49" name="Oval 850"/>
            <p:cNvSpPr>
              <a:spLocks noChangeArrowheads="1"/>
            </p:cNvSpPr>
            <p:nvPr/>
          </p:nvSpPr>
          <p:spPr bwMode="auto">
            <a:xfrm>
              <a:off x="1333762" y="4389537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50" name="Oval 851"/>
            <p:cNvSpPr>
              <a:spLocks noChangeArrowheads="1"/>
            </p:cNvSpPr>
            <p:nvPr/>
          </p:nvSpPr>
          <p:spPr bwMode="auto">
            <a:xfrm>
              <a:off x="1333762" y="4458053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51" name="Oval 852"/>
            <p:cNvSpPr>
              <a:spLocks noChangeArrowheads="1"/>
            </p:cNvSpPr>
            <p:nvPr/>
          </p:nvSpPr>
          <p:spPr bwMode="auto">
            <a:xfrm>
              <a:off x="1333762" y="452656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52" name="Oval 870"/>
            <p:cNvSpPr>
              <a:spLocks noChangeArrowheads="1"/>
            </p:cNvSpPr>
            <p:nvPr/>
          </p:nvSpPr>
          <p:spPr bwMode="auto">
            <a:xfrm>
              <a:off x="1379439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53" name="Oval 871"/>
            <p:cNvSpPr>
              <a:spLocks noChangeArrowheads="1"/>
            </p:cNvSpPr>
            <p:nvPr/>
          </p:nvSpPr>
          <p:spPr bwMode="auto">
            <a:xfrm>
              <a:off x="1379439" y="401384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54" name="Oval 872"/>
            <p:cNvSpPr>
              <a:spLocks noChangeArrowheads="1"/>
            </p:cNvSpPr>
            <p:nvPr/>
          </p:nvSpPr>
          <p:spPr bwMode="auto">
            <a:xfrm>
              <a:off x="1379439" y="4082362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55" name="Oval 873"/>
            <p:cNvSpPr>
              <a:spLocks noChangeArrowheads="1"/>
            </p:cNvSpPr>
            <p:nvPr/>
          </p:nvSpPr>
          <p:spPr bwMode="auto">
            <a:xfrm>
              <a:off x="1379439" y="4150877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56" name="Oval 874"/>
            <p:cNvSpPr>
              <a:spLocks noChangeArrowheads="1"/>
            </p:cNvSpPr>
            <p:nvPr/>
          </p:nvSpPr>
          <p:spPr bwMode="auto">
            <a:xfrm>
              <a:off x="1379439" y="4219392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57" name="Oval 875"/>
            <p:cNvSpPr>
              <a:spLocks noChangeArrowheads="1"/>
            </p:cNvSpPr>
            <p:nvPr/>
          </p:nvSpPr>
          <p:spPr bwMode="auto">
            <a:xfrm>
              <a:off x="1379439" y="4285624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58" name="Oval 876"/>
            <p:cNvSpPr>
              <a:spLocks noChangeArrowheads="1"/>
            </p:cNvSpPr>
            <p:nvPr/>
          </p:nvSpPr>
          <p:spPr bwMode="auto">
            <a:xfrm>
              <a:off x="1379439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59" name="Oval 877"/>
            <p:cNvSpPr>
              <a:spLocks noChangeArrowheads="1"/>
            </p:cNvSpPr>
            <p:nvPr/>
          </p:nvSpPr>
          <p:spPr bwMode="auto">
            <a:xfrm>
              <a:off x="1379439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60" name="Oval 878"/>
            <p:cNvSpPr>
              <a:spLocks noChangeArrowheads="1"/>
            </p:cNvSpPr>
            <p:nvPr/>
          </p:nvSpPr>
          <p:spPr bwMode="auto">
            <a:xfrm>
              <a:off x="1379439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61" name="Oval 897"/>
            <p:cNvSpPr>
              <a:spLocks noChangeArrowheads="1"/>
            </p:cNvSpPr>
            <p:nvPr/>
          </p:nvSpPr>
          <p:spPr bwMode="auto">
            <a:xfrm>
              <a:off x="1425116" y="39795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62" name="Oval 898"/>
            <p:cNvSpPr>
              <a:spLocks noChangeArrowheads="1"/>
            </p:cNvSpPr>
            <p:nvPr/>
          </p:nvSpPr>
          <p:spPr bwMode="auto">
            <a:xfrm>
              <a:off x="1425116" y="404810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63" name="Oval 899"/>
            <p:cNvSpPr>
              <a:spLocks noChangeArrowheads="1"/>
            </p:cNvSpPr>
            <p:nvPr/>
          </p:nvSpPr>
          <p:spPr bwMode="auto">
            <a:xfrm>
              <a:off x="1425116" y="4116620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64" name="Oval 900"/>
            <p:cNvSpPr>
              <a:spLocks noChangeArrowheads="1"/>
            </p:cNvSpPr>
            <p:nvPr/>
          </p:nvSpPr>
          <p:spPr bwMode="auto">
            <a:xfrm>
              <a:off x="1425116" y="418513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65" name="Oval 901"/>
            <p:cNvSpPr>
              <a:spLocks noChangeArrowheads="1"/>
            </p:cNvSpPr>
            <p:nvPr/>
          </p:nvSpPr>
          <p:spPr bwMode="auto">
            <a:xfrm>
              <a:off x="1425116" y="4251366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66" name="Oval 902"/>
            <p:cNvSpPr>
              <a:spLocks noChangeArrowheads="1"/>
            </p:cNvSpPr>
            <p:nvPr/>
          </p:nvSpPr>
          <p:spPr bwMode="auto">
            <a:xfrm>
              <a:off x="1425116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67" name="Oval 903"/>
            <p:cNvSpPr>
              <a:spLocks noChangeArrowheads="1"/>
            </p:cNvSpPr>
            <p:nvPr/>
          </p:nvSpPr>
          <p:spPr bwMode="auto">
            <a:xfrm>
              <a:off x="1425116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68" name="Oval 904"/>
            <p:cNvSpPr>
              <a:spLocks noChangeArrowheads="1"/>
            </p:cNvSpPr>
            <p:nvPr/>
          </p:nvSpPr>
          <p:spPr bwMode="auto">
            <a:xfrm>
              <a:off x="1425116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69" name="Oval 905"/>
            <p:cNvSpPr>
              <a:spLocks noChangeArrowheads="1"/>
            </p:cNvSpPr>
            <p:nvPr/>
          </p:nvSpPr>
          <p:spPr bwMode="auto">
            <a:xfrm>
              <a:off x="1425116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70" name="Oval 923"/>
            <p:cNvSpPr>
              <a:spLocks noChangeArrowheads="1"/>
            </p:cNvSpPr>
            <p:nvPr/>
          </p:nvSpPr>
          <p:spPr bwMode="auto">
            <a:xfrm>
              <a:off x="1470792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71" name="Oval 924"/>
            <p:cNvSpPr>
              <a:spLocks noChangeArrowheads="1"/>
            </p:cNvSpPr>
            <p:nvPr/>
          </p:nvSpPr>
          <p:spPr bwMode="auto">
            <a:xfrm>
              <a:off x="1470792" y="401384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72" name="Oval 925"/>
            <p:cNvSpPr>
              <a:spLocks noChangeArrowheads="1"/>
            </p:cNvSpPr>
            <p:nvPr/>
          </p:nvSpPr>
          <p:spPr bwMode="auto">
            <a:xfrm>
              <a:off x="1470792" y="4082362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73" name="Oval 926"/>
            <p:cNvSpPr>
              <a:spLocks noChangeArrowheads="1"/>
            </p:cNvSpPr>
            <p:nvPr/>
          </p:nvSpPr>
          <p:spPr bwMode="auto">
            <a:xfrm>
              <a:off x="1470792" y="4150877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74" name="Oval 927"/>
            <p:cNvSpPr>
              <a:spLocks noChangeArrowheads="1"/>
            </p:cNvSpPr>
            <p:nvPr/>
          </p:nvSpPr>
          <p:spPr bwMode="auto">
            <a:xfrm>
              <a:off x="1470792" y="4219392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75" name="Oval 928"/>
            <p:cNvSpPr>
              <a:spLocks noChangeArrowheads="1"/>
            </p:cNvSpPr>
            <p:nvPr/>
          </p:nvSpPr>
          <p:spPr bwMode="auto">
            <a:xfrm>
              <a:off x="1470792" y="4285624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76" name="Oval 929"/>
            <p:cNvSpPr>
              <a:spLocks noChangeArrowheads="1"/>
            </p:cNvSpPr>
            <p:nvPr/>
          </p:nvSpPr>
          <p:spPr bwMode="auto">
            <a:xfrm>
              <a:off x="1470792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77" name="Oval 930"/>
            <p:cNvSpPr>
              <a:spLocks noChangeArrowheads="1"/>
            </p:cNvSpPr>
            <p:nvPr/>
          </p:nvSpPr>
          <p:spPr bwMode="auto">
            <a:xfrm>
              <a:off x="1470792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78" name="Oval 931"/>
            <p:cNvSpPr>
              <a:spLocks noChangeArrowheads="1"/>
            </p:cNvSpPr>
            <p:nvPr/>
          </p:nvSpPr>
          <p:spPr bwMode="auto">
            <a:xfrm>
              <a:off x="1470792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79" name="Oval 950"/>
            <p:cNvSpPr>
              <a:spLocks noChangeArrowheads="1"/>
            </p:cNvSpPr>
            <p:nvPr/>
          </p:nvSpPr>
          <p:spPr bwMode="auto">
            <a:xfrm>
              <a:off x="1516470" y="39795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80" name="Oval 951"/>
            <p:cNvSpPr>
              <a:spLocks noChangeArrowheads="1"/>
            </p:cNvSpPr>
            <p:nvPr/>
          </p:nvSpPr>
          <p:spPr bwMode="auto">
            <a:xfrm>
              <a:off x="1516470" y="404810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81" name="Oval 952"/>
            <p:cNvSpPr>
              <a:spLocks noChangeArrowheads="1"/>
            </p:cNvSpPr>
            <p:nvPr/>
          </p:nvSpPr>
          <p:spPr bwMode="auto">
            <a:xfrm>
              <a:off x="1516470" y="4116620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82" name="Oval 953"/>
            <p:cNvSpPr>
              <a:spLocks noChangeArrowheads="1"/>
            </p:cNvSpPr>
            <p:nvPr/>
          </p:nvSpPr>
          <p:spPr bwMode="auto">
            <a:xfrm>
              <a:off x="1516470" y="418513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83" name="Oval 954"/>
            <p:cNvSpPr>
              <a:spLocks noChangeArrowheads="1"/>
            </p:cNvSpPr>
            <p:nvPr/>
          </p:nvSpPr>
          <p:spPr bwMode="auto">
            <a:xfrm>
              <a:off x="1516470" y="4251366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84" name="Oval 955"/>
            <p:cNvSpPr>
              <a:spLocks noChangeArrowheads="1"/>
            </p:cNvSpPr>
            <p:nvPr/>
          </p:nvSpPr>
          <p:spPr bwMode="auto">
            <a:xfrm>
              <a:off x="1516470" y="4321022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85" name="Oval 956"/>
            <p:cNvSpPr>
              <a:spLocks noChangeArrowheads="1"/>
            </p:cNvSpPr>
            <p:nvPr/>
          </p:nvSpPr>
          <p:spPr bwMode="auto">
            <a:xfrm>
              <a:off x="1516470" y="4389537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86" name="Oval 957"/>
            <p:cNvSpPr>
              <a:spLocks noChangeArrowheads="1"/>
            </p:cNvSpPr>
            <p:nvPr/>
          </p:nvSpPr>
          <p:spPr bwMode="auto">
            <a:xfrm>
              <a:off x="1516470" y="4458053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87" name="Oval 958"/>
            <p:cNvSpPr>
              <a:spLocks noChangeArrowheads="1"/>
            </p:cNvSpPr>
            <p:nvPr/>
          </p:nvSpPr>
          <p:spPr bwMode="auto">
            <a:xfrm>
              <a:off x="1516470" y="4526568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88" name="Oval 976"/>
            <p:cNvSpPr>
              <a:spLocks noChangeArrowheads="1"/>
            </p:cNvSpPr>
            <p:nvPr/>
          </p:nvSpPr>
          <p:spPr bwMode="auto">
            <a:xfrm>
              <a:off x="1559863" y="394418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89" name="Oval 977"/>
            <p:cNvSpPr>
              <a:spLocks noChangeArrowheads="1"/>
            </p:cNvSpPr>
            <p:nvPr/>
          </p:nvSpPr>
          <p:spPr bwMode="auto">
            <a:xfrm>
              <a:off x="1559863" y="401384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90" name="Oval 978"/>
            <p:cNvSpPr>
              <a:spLocks noChangeArrowheads="1"/>
            </p:cNvSpPr>
            <p:nvPr/>
          </p:nvSpPr>
          <p:spPr bwMode="auto">
            <a:xfrm>
              <a:off x="1559863" y="4082362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91" name="Oval 979"/>
            <p:cNvSpPr>
              <a:spLocks noChangeArrowheads="1"/>
            </p:cNvSpPr>
            <p:nvPr/>
          </p:nvSpPr>
          <p:spPr bwMode="auto">
            <a:xfrm>
              <a:off x="1559863" y="4150877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92" name="Oval 980"/>
            <p:cNvSpPr>
              <a:spLocks noChangeArrowheads="1"/>
            </p:cNvSpPr>
            <p:nvPr/>
          </p:nvSpPr>
          <p:spPr bwMode="auto">
            <a:xfrm>
              <a:off x="1559863" y="4219392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93" name="Oval 981"/>
            <p:cNvSpPr>
              <a:spLocks noChangeArrowheads="1"/>
            </p:cNvSpPr>
            <p:nvPr/>
          </p:nvSpPr>
          <p:spPr bwMode="auto">
            <a:xfrm>
              <a:off x="1559863" y="4285624"/>
              <a:ext cx="29689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94" name="Oval 982"/>
            <p:cNvSpPr>
              <a:spLocks noChangeArrowheads="1"/>
            </p:cNvSpPr>
            <p:nvPr/>
          </p:nvSpPr>
          <p:spPr bwMode="auto">
            <a:xfrm>
              <a:off x="1559863" y="4355280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95" name="Oval 983"/>
            <p:cNvSpPr>
              <a:spLocks noChangeArrowheads="1"/>
            </p:cNvSpPr>
            <p:nvPr/>
          </p:nvSpPr>
          <p:spPr bwMode="auto">
            <a:xfrm>
              <a:off x="1559863" y="4423796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96" name="Oval 984"/>
            <p:cNvSpPr>
              <a:spLocks noChangeArrowheads="1"/>
            </p:cNvSpPr>
            <p:nvPr/>
          </p:nvSpPr>
          <p:spPr bwMode="auto">
            <a:xfrm>
              <a:off x="1559863" y="4492311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97" name="Oval 1004"/>
            <p:cNvSpPr>
              <a:spLocks noChangeArrowheads="1"/>
            </p:cNvSpPr>
            <p:nvPr/>
          </p:nvSpPr>
          <p:spPr bwMode="auto">
            <a:xfrm>
              <a:off x="1652357" y="3944189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98" name="Oval 1005"/>
            <p:cNvSpPr>
              <a:spLocks noChangeArrowheads="1"/>
            </p:cNvSpPr>
            <p:nvPr/>
          </p:nvSpPr>
          <p:spPr bwMode="auto">
            <a:xfrm>
              <a:off x="1652357" y="4013845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599" name="Oval 1006"/>
            <p:cNvSpPr>
              <a:spLocks noChangeArrowheads="1"/>
            </p:cNvSpPr>
            <p:nvPr/>
          </p:nvSpPr>
          <p:spPr bwMode="auto">
            <a:xfrm>
              <a:off x="1652357" y="408236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00" name="Oval 1007"/>
            <p:cNvSpPr>
              <a:spLocks noChangeArrowheads="1"/>
            </p:cNvSpPr>
            <p:nvPr/>
          </p:nvSpPr>
          <p:spPr bwMode="auto">
            <a:xfrm>
              <a:off x="1652357" y="415087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01" name="Oval 1008"/>
            <p:cNvSpPr>
              <a:spLocks noChangeArrowheads="1"/>
            </p:cNvSpPr>
            <p:nvPr/>
          </p:nvSpPr>
          <p:spPr bwMode="auto">
            <a:xfrm>
              <a:off x="1652357" y="421939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02" name="Oval 1009"/>
            <p:cNvSpPr>
              <a:spLocks noChangeArrowheads="1"/>
            </p:cNvSpPr>
            <p:nvPr/>
          </p:nvSpPr>
          <p:spPr bwMode="auto">
            <a:xfrm>
              <a:off x="1652357" y="4285623"/>
              <a:ext cx="27406" cy="30832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03" name="Oval 1010"/>
            <p:cNvSpPr>
              <a:spLocks noChangeArrowheads="1"/>
            </p:cNvSpPr>
            <p:nvPr/>
          </p:nvSpPr>
          <p:spPr bwMode="auto">
            <a:xfrm>
              <a:off x="1652357" y="4355280"/>
              <a:ext cx="27406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04" name="Oval 1011"/>
            <p:cNvSpPr>
              <a:spLocks noChangeArrowheads="1"/>
            </p:cNvSpPr>
            <p:nvPr/>
          </p:nvSpPr>
          <p:spPr bwMode="auto">
            <a:xfrm>
              <a:off x="1652357" y="4423796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05" name="Oval 1012"/>
            <p:cNvSpPr>
              <a:spLocks noChangeArrowheads="1"/>
            </p:cNvSpPr>
            <p:nvPr/>
          </p:nvSpPr>
          <p:spPr bwMode="auto">
            <a:xfrm>
              <a:off x="1652357" y="4492311"/>
              <a:ext cx="27406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06" name="Oval 1031"/>
            <p:cNvSpPr>
              <a:spLocks noChangeArrowheads="1"/>
            </p:cNvSpPr>
            <p:nvPr/>
          </p:nvSpPr>
          <p:spPr bwMode="auto">
            <a:xfrm>
              <a:off x="1605538" y="397958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07" name="Oval 1032"/>
            <p:cNvSpPr>
              <a:spLocks noChangeArrowheads="1"/>
            </p:cNvSpPr>
            <p:nvPr/>
          </p:nvSpPr>
          <p:spPr bwMode="auto">
            <a:xfrm>
              <a:off x="1605538" y="4048104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08" name="Oval 1033"/>
            <p:cNvSpPr>
              <a:spLocks noChangeArrowheads="1"/>
            </p:cNvSpPr>
            <p:nvPr/>
          </p:nvSpPr>
          <p:spPr bwMode="auto">
            <a:xfrm>
              <a:off x="1605538" y="4116619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09" name="Oval 1034"/>
            <p:cNvSpPr>
              <a:spLocks noChangeArrowheads="1"/>
            </p:cNvSpPr>
            <p:nvPr/>
          </p:nvSpPr>
          <p:spPr bwMode="auto">
            <a:xfrm>
              <a:off x="1605538" y="4185134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10" name="Oval 1035"/>
            <p:cNvSpPr>
              <a:spLocks noChangeArrowheads="1"/>
            </p:cNvSpPr>
            <p:nvPr/>
          </p:nvSpPr>
          <p:spPr bwMode="auto">
            <a:xfrm>
              <a:off x="1605538" y="4251365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11" name="Oval 1036"/>
            <p:cNvSpPr>
              <a:spLocks noChangeArrowheads="1"/>
            </p:cNvSpPr>
            <p:nvPr/>
          </p:nvSpPr>
          <p:spPr bwMode="auto">
            <a:xfrm>
              <a:off x="1605538" y="4321022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12" name="Oval 1037"/>
            <p:cNvSpPr>
              <a:spLocks noChangeArrowheads="1"/>
            </p:cNvSpPr>
            <p:nvPr/>
          </p:nvSpPr>
          <p:spPr bwMode="auto">
            <a:xfrm>
              <a:off x="1605538" y="4389537"/>
              <a:ext cx="29689" cy="29690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13" name="Oval 1038"/>
            <p:cNvSpPr>
              <a:spLocks noChangeArrowheads="1"/>
            </p:cNvSpPr>
            <p:nvPr/>
          </p:nvSpPr>
          <p:spPr bwMode="auto">
            <a:xfrm>
              <a:off x="1605538" y="4458053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14" name="Oval 1039"/>
            <p:cNvSpPr>
              <a:spLocks noChangeArrowheads="1"/>
            </p:cNvSpPr>
            <p:nvPr/>
          </p:nvSpPr>
          <p:spPr bwMode="auto">
            <a:xfrm>
              <a:off x="1605538" y="4526568"/>
              <a:ext cx="29689" cy="27406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15" name="Freeform 1057"/>
            <p:cNvSpPr/>
            <p:nvPr/>
          </p:nvSpPr>
          <p:spPr bwMode="auto">
            <a:xfrm>
              <a:off x="762802" y="3504550"/>
              <a:ext cx="1079114" cy="419085"/>
            </a:xfrm>
            <a:custGeom>
              <a:gdLst>
                <a:gd fmla="*/ 2147483646 w 945" name="T0"/>
                <a:gd fmla="*/ 2147483646 h 367" name="T1"/>
                <a:gd fmla="*/ 2147483646 w 945" name="T2"/>
                <a:gd fmla="*/ 2147483646 h 367" name="T3"/>
                <a:gd fmla="*/ 0 w 945" name="T4"/>
                <a:gd fmla="*/ 0 h 367" name="T5"/>
                <a:gd fmla="*/ 2147483646 w 945" name="T6"/>
                <a:gd fmla="*/ 0 h 367" name="T7"/>
                <a:gd fmla="*/ 2147483646 w 945" name="T8"/>
                <a:gd fmla="*/ 2147483646 h 367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945" name="T15"/>
                <a:gd fmla="*/ 0 h 367" name="T16"/>
                <a:gd fmla="*/ 945 w 945" name="T17"/>
                <a:gd fmla="*/ 367 h 367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367" w="944">
                  <a:moveTo>
                    <a:pt x="813" y="367"/>
                  </a:moveTo>
                  <a:lnTo>
                    <a:pt x="133" y="367"/>
                  </a:lnTo>
                  <a:lnTo>
                    <a:pt x="0" y="0"/>
                  </a:lnTo>
                  <a:lnTo>
                    <a:pt x="945" y="0"/>
                  </a:lnTo>
                  <a:lnTo>
                    <a:pt x="813" y="367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616" name="任意多边形 576"/>
            <p:cNvSpPr/>
            <p:nvPr/>
          </p:nvSpPr>
          <p:spPr bwMode="auto">
            <a:xfrm>
              <a:off x="554620" y="0"/>
              <a:ext cx="1495697" cy="3534241"/>
            </a:xfrm>
            <a:custGeom>
              <a:gdLst>
                <a:gd fmla="*/ 278727 w 2079324" name="T0"/>
                <a:gd fmla="*/ 0 h 4913313" name="T1"/>
                <a:gd fmla="*/ 502213 w 2079324" name="T2"/>
                <a:gd fmla="*/ 1315410 h 4913313" name="T3"/>
                <a:gd fmla="*/ 278727 w 2079324" name="T4"/>
                <a:gd fmla="*/ 1315410 h 4913313" name="T5"/>
                <a:gd fmla="*/ 54388 w 2079324" name="T6"/>
                <a:gd fmla="*/ 1315410 h 4913313" name="T7"/>
                <a:gd fmla="*/ 278727 w 2079324" name="T8"/>
                <a:gd fmla="*/ 0 h 4913313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2079324" name="T15"/>
                <a:gd fmla="*/ 0 h 4913313" name="T16"/>
                <a:gd fmla="*/ 2079324 w 2079324" name="T17"/>
                <a:gd fmla="*/ 4913313 h 4913313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913313" w="2079324">
                  <a:moveTo>
                    <a:pt x="1041102" y="0"/>
                  </a:moveTo>
                  <a:cubicBezTo>
                    <a:pt x="1041102" y="0"/>
                    <a:pt x="2630978" y="1860814"/>
                    <a:pt x="1875867" y="4913313"/>
                  </a:cubicBezTo>
                  <a:cubicBezTo>
                    <a:pt x="1875867" y="4913313"/>
                    <a:pt x="1875867" y="4913313"/>
                    <a:pt x="1041102" y="4913313"/>
                  </a:cubicBezTo>
                  <a:cubicBezTo>
                    <a:pt x="1041102" y="4913313"/>
                    <a:pt x="1041102" y="4913313"/>
                    <a:pt x="203152" y="4913313"/>
                  </a:cubicBezTo>
                  <a:cubicBezTo>
                    <a:pt x="-551960" y="1860814"/>
                    <a:pt x="1041102" y="0"/>
                    <a:pt x="1041102" y="0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617" name="Freeform 1059"/>
            <p:cNvSpPr/>
            <p:nvPr/>
          </p:nvSpPr>
          <p:spPr bwMode="auto">
            <a:xfrm>
              <a:off x="514134" y="1588469"/>
              <a:ext cx="1574707" cy="1927560"/>
            </a:xfrm>
            <a:custGeom>
              <a:gdLst>
                <a:gd fmla="*/ 2147483646 w 687" name="T0"/>
                <a:gd fmla="*/ 2147483646 h 841" name="T1"/>
                <a:gd fmla="*/ 2147483646 w 687" name="T2"/>
                <a:gd fmla="*/ 2147483646 h 841" name="T3"/>
                <a:gd fmla="*/ 2147483646 w 687" name="T4"/>
                <a:gd fmla="*/ 2147483646 h 841" name="T5"/>
                <a:gd fmla="*/ 2147483646 w 687" name="T6"/>
                <a:gd fmla="*/ 0 h 841" name="T7"/>
                <a:gd fmla="*/ 2147483646 w 687" name="T8"/>
                <a:gd fmla="*/ 0 h 841" name="T9"/>
                <a:gd fmla="*/ 2147483646 w 687" name="T10"/>
                <a:gd fmla="*/ 2147483646 h 84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687" name="T18"/>
                <a:gd fmla="*/ 0 h 841" name="T19"/>
                <a:gd fmla="*/ 687 w 687" name="T20"/>
                <a:gd fmla="*/ 841 h 84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41" w="687">
                  <a:moveTo>
                    <a:pt x="81" y="841"/>
                  </a:moveTo>
                  <a:cubicBezTo>
                    <a:pt x="344" y="841"/>
                    <a:pt x="344" y="841"/>
                    <a:pt x="344" y="841"/>
                  </a:cubicBezTo>
                  <a:cubicBezTo>
                    <a:pt x="606" y="841"/>
                    <a:pt x="606" y="841"/>
                    <a:pt x="606" y="841"/>
                  </a:cubicBezTo>
                  <a:cubicBezTo>
                    <a:pt x="687" y="514"/>
                    <a:pt x="682" y="232"/>
                    <a:pt x="641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" y="232"/>
                    <a:pt x="0" y="514"/>
                    <a:pt x="81" y="841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618" name="Oval 1061"/>
            <p:cNvSpPr>
              <a:spLocks noChangeArrowheads="1"/>
            </p:cNvSpPr>
            <p:nvPr/>
          </p:nvSpPr>
          <p:spPr bwMode="auto">
            <a:xfrm>
              <a:off x="698855" y="1643221"/>
              <a:ext cx="50244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19" name="Oval 1062"/>
            <p:cNvSpPr>
              <a:spLocks noChangeArrowheads="1"/>
            </p:cNvSpPr>
            <p:nvPr/>
          </p:nvSpPr>
          <p:spPr bwMode="auto">
            <a:xfrm>
              <a:off x="826750" y="1643221"/>
              <a:ext cx="50244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20" name="Oval 1063"/>
            <p:cNvSpPr>
              <a:spLocks noChangeArrowheads="1"/>
            </p:cNvSpPr>
            <p:nvPr/>
          </p:nvSpPr>
          <p:spPr bwMode="auto">
            <a:xfrm>
              <a:off x="958071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21" name="Oval 1064"/>
            <p:cNvSpPr>
              <a:spLocks noChangeArrowheads="1"/>
            </p:cNvSpPr>
            <p:nvPr/>
          </p:nvSpPr>
          <p:spPr bwMode="auto">
            <a:xfrm>
              <a:off x="1085965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22" name="Oval 1065"/>
            <p:cNvSpPr>
              <a:spLocks noChangeArrowheads="1"/>
            </p:cNvSpPr>
            <p:nvPr/>
          </p:nvSpPr>
          <p:spPr bwMode="auto">
            <a:xfrm>
              <a:off x="1213860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23" name="Oval 1066"/>
            <p:cNvSpPr>
              <a:spLocks noChangeArrowheads="1"/>
            </p:cNvSpPr>
            <p:nvPr/>
          </p:nvSpPr>
          <p:spPr bwMode="auto">
            <a:xfrm>
              <a:off x="1342897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24" name="Oval 1067"/>
            <p:cNvSpPr>
              <a:spLocks noChangeArrowheads="1"/>
            </p:cNvSpPr>
            <p:nvPr/>
          </p:nvSpPr>
          <p:spPr bwMode="auto">
            <a:xfrm>
              <a:off x="1470792" y="1643221"/>
              <a:ext cx="50244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25" name="Oval 1068"/>
            <p:cNvSpPr>
              <a:spLocks noChangeArrowheads="1"/>
            </p:cNvSpPr>
            <p:nvPr/>
          </p:nvSpPr>
          <p:spPr bwMode="auto">
            <a:xfrm>
              <a:off x="1598687" y="1643221"/>
              <a:ext cx="51387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26" name="Oval 1069"/>
            <p:cNvSpPr>
              <a:spLocks noChangeArrowheads="1"/>
            </p:cNvSpPr>
            <p:nvPr/>
          </p:nvSpPr>
          <p:spPr bwMode="auto">
            <a:xfrm>
              <a:off x="1730008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27" name="Oval 1070"/>
            <p:cNvSpPr>
              <a:spLocks noChangeArrowheads="1"/>
            </p:cNvSpPr>
            <p:nvPr/>
          </p:nvSpPr>
          <p:spPr bwMode="auto">
            <a:xfrm>
              <a:off x="1857903" y="1643221"/>
              <a:ext cx="47961" cy="513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28" name="Freeform 1079"/>
            <p:cNvSpPr/>
            <p:nvPr/>
          </p:nvSpPr>
          <p:spPr bwMode="auto">
            <a:xfrm>
              <a:off x="0" y="2621847"/>
              <a:ext cx="733112" cy="1096242"/>
            </a:xfrm>
            <a:custGeom>
              <a:gdLst>
                <a:gd fmla="*/ 2147483646 w 642" name="T0"/>
                <a:gd fmla="*/ 2147483646 h 960" name="T1"/>
                <a:gd fmla="*/ 2147483646 w 642" name="T2"/>
                <a:gd fmla="*/ 2147483646 h 960" name="T3"/>
                <a:gd fmla="*/ 0 w 642" name="T4"/>
                <a:gd fmla="*/ 2147483646 h 960" name="T5"/>
                <a:gd fmla="*/ 2147483646 w 642" name="T6"/>
                <a:gd fmla="*/ 0 h 960" name="T7"/>
                <a:gd fmla="*/ 2147483646 w 642" name="T8"/>
                <a:gd fmla="*/ 2147483646 h 9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42" name="T15"/>
                <a:gd fmla="*/ 0 h 960" name="T16"/>
                <a:gd fmla="*/ 642 w 642" name="T17"/>
                <a:gd fmla="*/ 960 h 96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60" w="642">
                  <a:moveTo>
                    <a:pt x="642" y="761"/>
                  </a:moveTo>
                  <a:lnTo>
                    <a:pt x="26" y="960"/>
                  </a:lnTo>
                  <a:lnTo>
                    <a:pt x="0" y="725"/>
                  </a:lnTo>
                  <a:lnTo>
                    <a:pt x="558" y="0"/>
                  </a:lnTo>
                  <a:lnTo>
                    <a:pt x="642" y="761"/>
                  </a:ln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629" name="Freeform 1080"/>
            <p:cNvSpPr/>
            <p:nvPr/>
          </p:nvSpPr>
          <p:spPr bwMode="auto">
            <a:xfrm>
              <a:off x="1873889" y="2621847"/>
              <a:ext cx="730829" cy="1096242"/>
            </a:xfrm>
            <a:custGeom>
              <a:gdLst>
                <a:gd fmla="*/ 0 w 640" name="T0"/>
                <a:gd fmla="*/ 2147483646 h 960" name="T1"/>
                <a:gd fmla="*/ 2147483646 w 640" name="T2"/>
                <a:gd fmla="*/ 2147483646 h 960" name="T3"/>
                <a:gd fmla="*/ 2147483646 w 640" name="T4"/>
                <a:gd fmla="*/ 2147483646 h 960" name="T5"/>
                <a:gd fmla="*/ 2147483646 w 640" name="T6"/>
                <a:gd fmla="*/ 0 h 960" name="T7"/>
                <a:gd fmla="*/ 0 w 640" name="T8"/>
                <a:gd fmla="*/ 2147483646 h 960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640" name="T15"/>
                <a:gd fmla="*/ 0 h 960" name="T16"/>
                <a:gd fmla="*/ 640 w 640" name="T17"/>
                <a:gd fmla="*/ 960 h 960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960" w="640">
                  <a:moveTo>
                    <a:pt x="0" y="761"/>
                  </a:moveTo>
                  <a:lnTo>
                    <a:pt x="614" y="960"/>
                  </a:lnTo>
                  <a:lnTo>
                    <a:pt x="640" y="725"/>
                  </a:lnTo>
                  <a:lnTo>
                    <a:pt x="82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630" name="Freeform 1081"/>
            <p:cNvSpPr/>
            <p:nvPr/>
          </p:nvSpPr>
          <p:spPr bwMode="auto">
            <a:xfrm>
              <a:off x="1254969" y="2621847"/>
              <a:ext cx="97063" cy="1096242"/>
            </a:xfrm>
            <a:custGeom>
              <a:gdLst>
                <a:gd fmla="*/ 0 w 85" name="T0"/>
                <a:gd fmla="*/ 2147483646 h 960" name="T1"/>
                <a:gd fmla="*/ 2147483646 w 85" name="T2"/>
                <a:gd fmla="*/ 0 h 960" name="T3"/>
                <a:gd fmla="*/ 2147483646 w 85" name="T4"/>
                <a:gd fmla="*/ 2147483646 h 960" name="T5"/>
                <a:gd fmla="*/ 2147483646 w 85" name="T6"/>
                <a:gd fmla="*/ 2147483646 h 960" name="T7"/>
                <a:gd fmla="*/ 2147483646 w 85" name="T8"/>
                <a:gd fmla="*/ 2147483646 h 960" name="T9"/>
                <a:gd fmla="*/ 0 w 85" name="T10"/>
                <a:gd fmla="*/ 2147483646 h 960" name="T11"/>
                <a:gd fmla="*/ 0 w 85" name="T12"/>
                <a:gd fmla="*/ 2147483646 h 960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85" name="T21"/>
                <a:gd fmla="*/ 0 h 960" name="T22"/>
                <a:gd fmla="*/ 85 w 85" name="T23"/>
                <a:gd fmla="*/ 960 h 960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960" w="85">
                  <a:moveTo>
                    <a:pt x="0" y="239"/>
                  </a:moveTo>
                  <a:lnTo>
                    <a:pt x="43" y="0"/>
                  </a:lnTo>
                  <a:lnTo>
                    <a:pt x="85" y="239"/>
                  </a:lnTo>
                  <a:lnTo>
                    <a:pt x="85" y="721"/>
                  </a:lnTo>
                  <a:lnTo>
                    <a:pt x="43" y="960"/>
                  </a:lnTo>
                  <a:lnTo>
                    <a:pt x="0" y="72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631" name="Oval 1082"/>
            <p:cNvSpPr>
              <a:spLocks noChangeArrowheads="1"/>
            </p:cNvSpPr>
            <p:nvPr/>
          </p:nvSpPr>
          <p:spPr bwMode="auto">
            <a:xfrm>
              <a:off x="1035721" y="994611"/>
              <a:ext cx="533277" cy="532134"/>
            </a:xfrm>
            <a:prstGeom prst="ellipse">
              <a:avLst/>
            </a:prstGeom>
            <a:solidFill>
              <a:srgbClr val="191919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32" name="Oval 1083"/>
            <p:cNvSpPr>
              <a:spLocks noChangeArrowheads="1"/>
            </p:cNvSpPr>
            <p:nvPr/>
          </p:nvSpPr>
          <p:spPr bwMode="auto">
            <a:xfrm>
              <a:off x="1096488" y="1038574"/>
              <a:ext cx="421368" cy="421368"/>
            </a:xfrm>
            <a:prstGeom prst="ellipse">
              <a:avLst/>
            </a:pr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33" name="Freeform 1060"/>
            <p:cNvSpPr/>
            <p:nvPr/>
          </p:nvSpPr>
          <p:spPr bwMode="auto">
            <a:xfrm>
              <a:off x="810761" y="590370"/>
              <a:ext cx="983193" cy="339151"/>
            </a:xfrm>
            <a:custGeom>
              <a:gdLst>
                <a:gd fmla="*/ 0 w 429" name="T0"/>
                <a:gd fmla="*/ 2147483646 h 148" name="T1"/>
                <a:gd fmla="*/ 2147483646 w 429" name="T2"/>
                <a:gd fmla="*/ 2147483646 h 148" name="T3"/>
                <a:gd fmla="*/ 2147483646 w 429" name="T4"/>
                <a:gd fmla="*/ 0 h 148" name="T5"/>
                <a:gd fmla="*/ 2147483646 w 429" name="T6"/>
                <a:gd fmla="*/ 0 h 148" name="T7"/>
                <a:gd fmla="*/ 0 w 429" name="T8"/>
                <a:gd fmla="*/ 2147483646 h 148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429" name="T15"/>
                <a:gd fmla="*/ 0 h 148" name="T16"/>
                <a:gd fmla="*/ 429 w 429" name="T17"/>
                <a:gd fmla="*/ 148 h 148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148" w="429">
                  <a:moveTo>
                    <a:pt x="0" y="148"/>
                  </a:moveTo>
                  <a:cubicBezTo>
                    <a:pt x="429" y="148"/>
                    <a:pt x="429" y="148"/>
                    <a:pt x="429" y="148"/>
                  </a:cubicBezTo>
                  <a:cubicBezTo>
                    <a:pt x="409" y="94"/>
                    <a:pt x="388" y="44"/>
                    <a:pt x="367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2" y="44"/>
                    <a:pt x="20" y="94"/>
                    <a:pt x="0" y="148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634" name="Oval 1071"/>
            <p:cNvSpPr>
              <a:spLocks noChangeArrowheads="1"/>
            </p:cNvSpPr>
            <p:nvPr/>
          </p:nvSpPr>
          <p:spPr bwMode="auto">
            <a:xfrm>
              <a:off x="883846" y="832459"/>
              <a:ext cx="44535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35" name="Oval 1072"/>
            <p:cNvSpPr>
              <a:spLocks noChangeArrowheads="1"/>
            </p:cNvSpPr>
            <p:nvPr/>
          </p:nvSpPr>
          <p:spPr bwMode="auto">
            <a:xfrm>
              <a:off x="996896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36" name="Oval 1073"/>
            <p:cNvSpPr>
              <a:spLocks noChangeArrowheads="1"/>
            </p:cNvSpPr>
            <p:nvPr/>
          </p:nvSpPr>
          <p:spPr bwMode="auto">
            <a:xfrm>
              <a:off x="1111088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37" name="Oval 1074"/>
            <p:cNvSpPr>
              <a:spLocks noChangeArrowheads="1"/>
            </p:cNvSpPr>
            <p:nvPr/>
          </p:nvSpPr>
          <p:spPr bwMode="auto">
            <a:xfrm>
              <a:off x="1222995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38" name="Oval 1075"/>
            <p:cNvSpPr>
              <a:spLocks noChangeArrowheads="1"/>
            </p:cNvSpPr>
            <p:nvPr/>
          </p:nvSpPr>
          <p:spPr bwMode="auto">
            <a:xfrm>
              <a:off x="1338330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39" name="Oval 1076"/>
            <p:cNvSpPr>
              <a:spLocks noChangeArrowheads="1"/>
            </p:cNvSpPr>
            <p:nvPr/>
          </p:nvSpPr>
          <p:spPr bwMode="auto">
            <a:xfrm>
              <a:off x="1450238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40" name="Oval 1077"/>
            <p:cNvSpPr>
              <a:spLocks noChangeArrowheads="1"/>
            </p:cNvSpPr>
            <p:nvPr/>
          </p:nvSpPr>
          <p:spPr bwMode="auto">
            <a:xfrm>
              <a:off x="1564429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41" name="Oval 1078"/>
            <p:cNvSpPr>
              <a:spLocks noChangeArrowheads="1"/>
            </p:cNvSpPr>
            <p:nvPr/>
          </p:nvSpPr>
          <p:spPr bwMode="auto">
            <a:xfrm>
              <a:off x="1677479" y="832459"/>
              <a:ext cx="43393" cy="43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642" name="Freeform 1168"/>
            <p:cNvSpPr/>
            <p:nvPr/>
          </p:nvSpPr>
          <p:spPr bwMode="auto">
            <a:xfrm>
              <a:off x="1635229" y="561825"/>
              <a:ext cx="113050" cy="229526"/>
            </a:xfrm>
            <a:custGeom>
              <a:gdLst>
                <a:gd fmla="*/ 2147483646 w 49" name="T0"/>
                <a:gd fmla="*/ 0 h 100" name="T1"/>
                <a:gd fmla="*/ 0 w 49" name="T2"/>
                <a:gd fmla="*/ 2147483646 h 100" name="T3"/>
                <a:gd fmla="*/ 2147483646 w 49" name="T4"/>
                <a:gd fmla="*/ 2147483646 h 100" name="T5"/>
                <a:gd fmla="*/ 2147483646 w 49" name="T6"/>
                <a:gd fmla="*/ 2147483646 h 100" name="T7"/>
                <a:gd fmla="*/ 2147483646 w 49" name="T8"/>
                <a:gd fmla="*/ 2147483646 h 100" name="T9"/>
                <a:gd fmla="*/ 2147483646 w 49" name="T10"/>
                <a:gd fmla="*/ 0 h 100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49" name="T18"/>
                <a:gd fmla="*/ 0 h 100" name="T19"/>
                <a:gd fmla="*/ 49 w 49" name="T20"/>
                <a:gd fmla="*/ 100 h 100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00" w="49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1" y="33"/>
                    <a:pt x="35" y="65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35" y="64"/>
                    <a:pt x="20" y="31"/>
                    <a:pt x="5" y="0"/>
                  </a:cubicBezTo>
                </a:path>
              </a:pathLst>
            </a:custGeom>
            <a:solidFill>
              <a:srgbClr val="C8DF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643" name="AutoShape 59"/>
            <p:cNvSpPr/>
            <p:nvPr/>
          </p:nvSpPr>
          <p:spPr bwMode="auto">
            <a:xfrm>
              <a:off x="1148602" y="1113370"/>
              <a:ext cx="276514" cy="276043"/>
            </a:xfrm>
            <a:custGeom>
              <a:gdLst>
                <a:gd fmla="*/ 460765586 w 21543" name="T0"/>
                <a:gd fmla="*/ 533110229 h 21600" name="T1"/>
                <a:gd fmla="*/ 304698032 w 21543" name="T2"/>
                <a:gd fmla="*/ 471599708 h 21600" name="T3"/>
                <a:gd fmla="*/ 293298078 w 21543" name="T4"/>
                <a:gd fmla="*/ 469466560 h 21600" name="T5"/>
                <a:gd fmla="*/ 533614312 w 21543" name="T6"/>
                <a:gd fmla="*/ 102349140 h 21600" name="T7"/>
                <a:gd fmla="*/ 460765586 w 21543" name="T8"/>
                <a:gd fmla="*/ 533110229 h 21600" name="T9"/>
                <a:gd fmla="*/ 186167135 w 21543" name="T10"/>
                <a:gd fmla="*/ 433297157 h 21600" name="T11"/>
                <a:gd fmla="*/ 186031709 w 21543" name="T12"/>
                <a:gd fmla="*/ 433136451 h 21600" name="T13"/>
                <a:gd fmla="*/ 532148876 w 21543" name="T14"/>
                <a:gd fmla="*/ 68072651 h 21600" name="T15"/>
                <a:gd fmla="*/ 237087157 w 21543" name="T16"/>
                <a:gd fmla="*/ 521108633 h 21600" name="T17"/>
                <a:gd fmla="*/ 186167135 w 21543" name="T18"/>
                <a:gd fmla="*/ 433297157 h 21600" name="T19"/>
                <a:gd fmla="*/ 57297775 w 21543" name="T20"/>
                <a:gd fmla="*/ 374078393 h 21600" name="T21"/>
                <a:gd fmla="*/ 480740376 w 21543" name="T22"/>
                <a:gd fmla="*/ 95893325 h 21600" name="T23"/>
                <a:gd fmla="*/ 172868292 w 21543" name="T24"/>
                <a:gd fmla="*/ 420652739 h 21600" name="T25"/>
                <a:gd fmla="*/ 168008869 w 21543" name="T26"/>
                <a:gd fmla="*/ 417718159 h 21600" name="T27"/>
                <a:gd fmla="*/ 57297775 w 21543" name="T28"/>
                <a:gd fmla="*/ 374078393 h 21600" name="T29"/>
                <a:gd fmla="*/ 576336116 w 21543" name="T30"/>
                <a:gd fmla="*/ 2880355 h 21600" name="T31"/>
                <a:gd fmla="*/ 566401610 w 21543" name="T32"/>
                <a:gd fmla="*/ 0 h 21600" name="T33"/>
                <a:gd fmla="*/ 556276805 w 21543" name="T34"/>
                <a:gd fmla="*/ 3013955 h 21600" name="T35"/>
                <a:gd fmla="*/ 8115852 w 21543" name="T36"/>
                <a:gd fmla="*/ 363116343 h 21600" name="T37"/>
                <a:gd fmla="*/ 82545 w 21543" name="T38"/>
                <a:gd fmla="*/ 379947707 h 21600" name="T39"/>
                <a:gd fmla="*/ 11454980 w 21543" name="T40"/>
                <a:gd fmla="*/ 394804507 h 21600" name="T41"/>
                <a:gd fmla="*/ 154411833 w 21543" name="T42"/>
                <a:gd fmla="*/ 451167912 h 21600" name="T43"/>
                <a:gd fmla="*/ 221641970 w 21543" name="T44"/>
                <a:gd fmla="*/ 567067416 h 21600" name="T45"/>
                <a:gd fmla="*/ 237302985 w 21543" name="T46"/>
                <a:gd fmla="*/ 576136387 h 21600" name="T47"/>
                <a:gd fmla="*/ 237520777 w 21543" name="T48"/>
                <a:gd fmla="*/ 576136387 h 21600" name="T49"/>
                <a:gd fmla="*/ 253181625 w 21543" name="T50"/>
                <a:gd fmla="*/ 567386718 h 21600" name="T51"/>
                <a:gd fmla="*/ 291126372 w 21543" name="T52"/>
                <a:gd fmla="*/ 505049627 h 21600" name="T53"/>
                <a:gd fmla="*/ 468283063 w 21543" name="T54"/>
                <a:gd fmla="*/ 574856928 h 21600" name="T55"/>
                <a:gd fmla="*/ 475041387 w 21543" name="T56"/>
                <a:gd fmla="*/ 576136387 h 21600" name="T57"/>
                <a:gd fmla="*/ 483998936 w 21543" name="T58"/>
                <a:gd fmla="*/ 573815415 h 21600" name="T59"/>
                <a:gd fmla="*/ 493091912 w 21543" name="T60"/>
                <a:gd fmla="*/ 561091609 h 21600" name="T61"/>
                <a:gd fmla="*/ 584452122 w 21543" name="T62"/>
                <a:gd fmla="*/ 20939088 h 21600" name="T63"/>
                <a:gd fmla="*/ 576336116 w 21543" name="T64"/>
                <a:gd fmla="*/ 2880355 h 21600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w 21543" name="T99"/>
                <a:gd fmla="*/ 0 h 21600" name="T100"/>
                <a:gd fmla="*/ 21543 w 21543" name="T101"/>
                <a:gd fmla="*/ 21600 h 21600" name="T102"/>
              </a:gdLst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b="T102" l="T99" r="T101" t="T100"/>
              <a:pathLst>
                <a:path h="21600" w="21543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FCFCF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19050" lIns="19050" rIns="19050" tIns="19050"/>
            <a:lstStyle/>
            <a:p>
              <a:endParaRPr altLang="en-US" lang="zh-CN"/>
            </a:p>
          </p:txBody>
        </p:sp>
      </p:grpSp>
      <p:cxnSp>
        <p:nvCxnSpPr>
          <p:cNvPr id="17411" name="Straight Connector 199"/>
          <p:cNvCxnSpPr>
            <a:cxnSpLocks noChangeShapeType="1"/>
          </p:cNvCxnSpPr>
          <p:nvPr/>
        </p:nvCxnSpPr>
        <p:spPr bwMode="auto">
          <a:xfrm>
            <a:off x="3541713" y="1819275"/>
            <a:ext cx="1987550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12" name="Straight Connector 201"/>
          <p:cNvCxnSpPr>
            <a:cxnSpLocks noChangeShapeType="1"/>
          </p:cNvCxnSpPr>
          <p:nvPr/>
        </p:nvCxnSpPr>
        <p:spPr bwMode="auto">
          <a:xfrm>
            <a:off x="3659188" y="2960688"/>
            <a:ext cx="2016125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17413" name="组合 231"/>
          <p:cNvGrpSpPr/>
          <p:nvPr/>
        </p:nvGrpSpPr>
        <p:grpSpPr>
          <a:xfrm>
            <a:off x="4213225" y="3538538"/>
            <a:ext cx="217488" cy="2368550"/>
            <a:chExt cx="217345" cy="2369060"/>
          </a:xfrm>
        </p:grpSpPr>
        <p:sp>
          <p:nvSpPr>
            <p:cNvPr id="17446" name="Rectangle 1129"/>
            <p:cNvSpPr>
              <a:spLocks noChangeArrowheads="1"/>
            </p:cNvSpPr>
            <p:nvPr/>
          </p:nvSpPr>
          <p:spPr bwMode="auto">
            <a:xfrm>
              <a:off x="73563" y="443050"/>
              <a:ext cx="56844" cy="192601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47" name="Rectangle 1130"/>
            <p:cNvSpPr>
              <a:spLocks noChangeArrowheads="1"/>
            </p:cNvSpPr>
            <p:nvPr/>
          </p:nvSpPr>
          <p:spPr bwMode="auto">
            <a:xfrm>
              <a:off x="73563" y="443050"/>
              <a:ext cx="56844" cy="1926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48" name="Freeform 1118"/>
            <p:cNvSpPr>
              <a:spLocks noEditPoints="1"/>
            </p:cNvSpPr>
            <p:nvPr/>
          </p:nvSpPr>
          <p:spPr bwMode="auto">
            <a:xfrm>
              <a:off x="23406" y="0"/>
              <a:ext cx="163845" cy="419643"/>
            </a:xfrm>
            <a:custGeom>
              <a:gdLst>
                <a:gd fmla="*/ 2147483646 w 49" name="T0"/>
                <a:gd fmla="*/ 2147483646 h 125" name="T1"/>
                <a:gd fmla="*/ 2147483646 w 49" name="T2"/>
                <a:gd fmla="*/ 2147483646 h 125" name="T3"/>
                <a:gd fmla="*/ 2147483646 w 49" name="T4"/>
                <a:gd fmla="*/ 2147483646 h 125" name="T5"/>
                <a:gd fmla="*/ 2147483646 w 49" name="T6"/>
                <a:gd fmla="*/ 2147483646 h 125" name="T7"/>
                <a:gd fmla="*/ 2147483646 w 49" name="T8"/>
                <a:gd fmla="*/ 2147483646 h 125" name="T9"/>
                <a:gd fmla="*/ 2147483646 w 49" name="T10"/>
                <a:gd fmla="*/ 2147483646 h 125" name="T11"/>
                <a:gd fmla="*/ 2147483646 w 49" name="T12"/>
                <a:gd fmla="*/ 2147483646 h 125" name="T13"/>
                <a:gd fmla="*/ 0 w 49" name="T14"/>
                <a:gd fmla="*/ 2147483646 h 125" name="T15"/>
                <a:gd fmla="*/ 0 w 49" name="T16"/>
                <a:gd fmla="*/ 2147483646 h 125" name="T17"/>
                <a:gd fmla="*/ 0 w 49" name="T18"/>
                <a:gd fmla="*/ 2147483646 h 125" name="T19"/>
                <a:gd fmla="*/ 0 w 49" name="T20"/>
                <a:gd fmla="*/ 2147483646 h 125" name="T21"/>
                <a:gd fmla="*/ 2147483646 w 49" name="T22"/>
                <a:gd fmla="*/ 0 h 125" name="T23"/>
                <a:gd fmla="*/ 2147483646 w 49" name="T24"/>
                <a:gd fmla="*/ 0 h 125" name="T25"/>
                <a:gd fmla="*/ 2147483646 w 49" name="T26"/>
                <a:gd fmla="*/ 0 h 125" name="T27"/>
                <a:gd fmla="*/ 2147483646 w 49" name="T28"/>
                <a:gd fmla="*/ 0 h 125" name="T29"/>
                <a:gd fmla="*/ 2147483646 w 49" name="T30"/>
                <a:gd fmla="*/ 0 h 125" name="T31"/>
                <a:gd fmla="*/ 2147483646 w 49" name="T32"/>
                <a:gd fmla="*/ 0 h 125" name="T33"/>
                <a:gd fmla="*/ 2147483646 w 49" name="T34"/>
                <a:gd fmla="*/ 0 h 125" name="T35"/>
                <a:gd fmla="*/ 2147483646 w 49" name="T36"/>
                <a:gd fmla="*/ 2147483646 h 125" name="T37"/>
                <a:gd fmla="*/ 2147483646 w 49" name="T38"/>
                <a:gd fmla="*/ 2147483646 h 125" name="T39"/>
                <a:gd fmla="*/ 2147483646 w 49" name="T40"/>
                <a:gd fmla="*/ 2147483646 h 125" name="T41"/>
                <a:gd fmla="*/ 2147483646 w 49" name="T42"/>
                <a:gd fmla="*/ 2147483646 h 125" name="T43"/>
                <a:gd fmla="*/ 2147483646 w 49" name="T44"/>
                <a:gd fmla="*/ 2147483646 h 125" name="T45"/>
                <a:gd fmla="*/ 2147483646 w 49" name="T46"/>
                <a:gd fmla="*/ 2147483646 h 125" name="T47"/>
                <a:gd fmla="*/ 2147483646 w 49" name="T48"/>
                <a:gd fmla="*/ 2147483646 h 125" name="T49"/>
                <a:gd fmla="*/ 2147483646 w 49" name="T50"/>
                <a:gd fmla="*/ 2147483646 h 125" name="T51"/>
                <a:gd fmla="*/ 2147483646 w 49" name="T52"/>
                <a:gd fmla="*/ 2147483646 h 125" name="T53"/>
                <a:gd fmla="*/ 2147483646 w 49" name="T54"/>
                <a:gd fmla="*/ 2147483646 h 125" name="T55"/>
                <a:gd fmla="*/ 2147483646 w 49" name="T56"/>
                <a:gd fmla="*/ 2147483646 h 125" name="T57"/>
                <a:gd fmla="*/ 2147483646 w 49" name="T58"/>
                <a:gd fmla="*/ 2147483646 h 125" name="T59"/>
                <a:gd fmla="*/ 2147483646 w 49" name="T60"/>
                <a:gd fmla="*/ 2147483646 h 125" name="T61"/>
                <a:gd fmla="*/ 2147483646 w 49" name="T62"/>
                <a:gd fmla="*/ 2147483646 h 125" name="T63"/>
                <a:gd fmla="*/ 2147483646 w 49" name="T64"/>
                <a:gd fmla="*/ 2147483646 h 125" name="T65"/>
                <a:gd fmla="*/ 2147483646 w 49" name="T66"/>
                <a:gd fmla="*/ 2147483646 h 125" name="T67"/>
                <a:gd fmla="*/ 2147483646 w 49" name="T68"/>
                <a:gd fmla="*/ 2147483646 h 125" name="T69"/>
                <a:gd fmla="*/ 2147483646 w 49" name="T70"/>
                <a:gd fmla="*/ 2147483646 h 125" name="T71"/>
                <a:gd fmla="*/ 2147483646 w 49" name="T72"/>
                <a:gd fmla="*/ 2147483646 h 125" name="T73"/>
                <a:gd fmla="*/ 2147483646 w 49" name="T74"/>
                <a:gd fmla="*/ 2147483646 h 125" name="T75"/>
                <a:gd fmla="*/ 2147483646 w 49" name="T76"/>
                <a:gd fmla="*/ 2147483646 h 125" name="T77"/>
                <a:gd fmla="*/ 2147483646 w 49" name="T78"/>
                <a:gd fmla="*/ 2147483646 h 125" name="T79"/>
                <a:gd fmla="*/ 2147483646 w 49" name="T80"/>
                <a:gd fmla="*/ 2147483646 h 125" name="T81"/>
                <a:gd fmla="*/ 2147483646 w 49" name="T82"/>
                <a:gd fmla="*/ 2147483646 h 125" name="T83"/>
                <a:gd fmla="*/ 2147483646 w 49" name="T84"/>
                <a:gd fmla="*/ 2147483646 h 125" name="T85"/>
                <a:gd fmla="*/ 2147483646 w 49" name="T86"/>
                <a:gd fmla="*/ 2147483646 h 125" name="T87"/>
                <a:gd fmla="*/ 2147483646 w 49" name="T88"/>
                <a:gd fmla="*/ 2147483646 h 125" name="T89"/>
                <a:gd fmla="*/ 2147483646 w 49" name="T90"/>
                <a:gd fmla="*/ 2147483646 h 125" name="T91"/>
                <a:gd fmla="*/ 2147483646 w 49" name="T92"/>
                <a:gd fmla="*/ 2147483646 h 125" name="T93"/>
                <a:gd fmla="*/ 2147483646 w 49" name="T94"/>
                <a:gd fmla="*/ 0 h 125" name="T95"/>
                <a:gd fmla="*/ 2147483646 w 49" name="T96"/>
                <a:gd fmla="*/ 0 h 125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w 49" name="T147"/>
                <a:gd fmla="*/ 0 h 125" name="T148"/>
                <a:gd fmla="*/ 49 w 49" name="T149"/>
                <a:gd fmla="*/ 125 h 125" name="T150"/>
              </a:gdLst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b="T150" l="T147" r="T149" t="T148"/>
              <a:pathLst>
                <a:path h="125" w="49"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9" y="123"/>
                    <a:pt x="6" y="121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0" y="77"/>
                  </a:moveTo>
                  <a:cubicBezTo>
                    <a:pt x="0" y="78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79"/>
                    <a:pt x="0" y="78"/>
                    <a:pt x="0" y="77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6" y="61"/>
                    <a:pt x="20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40" y="123"/>
                    <a:pt x="43" y="121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43" y="117"/>
                    <a:pt x="41" y="116"/>
                    <a:pt x="39" y="116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79"/>
                    <a:pt x="49" y="78"/>
                    <a:pt x="49" y="77"/>
                  </a:cubicBezTo>
                  <a:cubicBezTo>
                    <a:pt x="49" y="73"/>
                    <a:pt x="48" y="69"/>
                    <a:pt x="48" y="65"/>
                  </a:cubicBezTo>
                  <a:cubicBezTo>
                    <a:pt x="47" y="61"/>
                    <a:pt x="47" y="57"/>
                    <a:pt x="46" y="53"/>
                  </a:cubicBezTo>
                  <a:cubicBezTo>
                    <a:pt x="46" y="51"/>
                    <a:pt x="46" y="49"/>
                    <a:pt x="45" y="47"/>
                  </a:cubicBezTo>
                  <a:cubicBezTo>
                    <a:pt x="45" y="46"/>
                    <a:pt x="45" y="45"/>
                    <a:pt x="45" y="44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4" y="40"/>
                    <a:pt x="44" y="39"/>
                    <a:pt x="44" y="38"/>
                  </a:cubicBezTo>
                  <a:cubicBezTo>
                    <a:pt x="44" y="37"/>
                    <a:pt x="43" y="36"/>
                    <a:pt x="43" y="35"/>
                  </a:cubicBezTo>
                  <a:cubicBezTo>
                    <a:pt x="43" y="35"/>
                    <a:pt x="43" y="34"/>
                    <a:pt x="43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9"/>
                    <a:pt x="41" y="28"/>
                    <a:pt x="41" y="27"/>
                  </a:cubicBezTo>
                  <a:cubicBezTo>
                    <a:pt x="41" y="27"/>
                    <a:pt x="40" y="26"/>
                    <a:pt x="40" y="25"/>
                  </a:cubicBezTo>
                  <a:cubicBezTo>
                    <a:pt x="40" y="23"/>
                    <a:pt x="39" y="22"/>
                    <a:pt x="38" y="20"/>
                  </a:cubicBezTo>
                  <a:cubicBezTo>
                    <a:pt x="37" y="17"/>
                    <a:pt x="35" y="14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0" y="6"/>
                    <a:pt x="30" y="5"/>
                  </a:cubicBezTo>
                  <a:cubicBezTo>
                    <a:pt x="29" y="4"/>
                    <a:pt x="28" y="4"/>
                    <a:pt x="28" y="3"/>
                  </a:cubicBezTo>
                  <a:cubicBezTo>
                    <a:pt x="27" y="2"/>
                    <a:pt x="27" y="2"/>
                    <a:pt x="26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9" name="Freeform 1119"/>
            <p:cNvSpPr>
              <a:spLocks noEditPoints="1"/>
            </p:cNvSpPr>
            <p:nvPr/>
          </p:nvSpPr>
          <p:spPr bwMode="auto">
            <a:xfrm>
              <a:off x="60188" y="419643"/>
              <a:ext cx="90282" cy="23406"/>
            </a:xfrm>
            <a:custGeom>
              <a:gdLst>
                <a:gd fmla="*/ 0 w 27" name="T0"/>
                <a:gd fmla="*/ 2147483646 h 7" name="T1"/>
                <a:gd fmla="*/ 0 w 27" name="T2"/>
                <a:gd fmla="*/ 2147483646 h 7" name="T3"/>
                <a:gd fmla="*/ 2147483646 w 27" name="T4"/>
                <a:gd fmla="*/ 2147483646 h 7" name="T5"/>
                <a:gd fmla="*/ 0 w 27" name="T6"/>
                <a:gd fmla="*/ 2147483646 h 7" name="T7"/>
                <a:gd fmla="*/ 2147483646 w 27" name="T8"/>
                <a:gd fmla="*/ 0 h 7" name="T9"/>
                <a:gd fmla="*/ 2147483646 w 27" name="T10"/>
                <a:gd fmla="*/ 2147483646 h 7" name="T11"/>
                <a:gd fmla="*/ 2147483646 w 27" name="T12"/>
                <a:gd fmla="*/ 2147483646 h 7" name="T13"/>
                <a:gd fmla="*/ 2147483646 w 27" name="T14"/>
                <a:gd fmla="*/ 2147483646 h 7" name="T15"/>
                <a:gd fmla="*/ 2147483646 w 27" name="T16"/>
                <a:gd fmla="*/ 2147483646 h 7" name="T17"/>
                <a:gd fmla="*/ 2147483646 w 27" name="T18"/>
                <a:gd fmla="*/ 0 h 7" name="T19"/>
                <a:gd fmla="*/ 2147483646 w 27" name="T20"/>
                <a:gd fmla="*/ 0 h 7" name="T21"/>
                <a:gd fmla="*/ 2147483646 w 27" name="T22"/>
                <a:gd fmla="*/ 0 h 7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27" name="T36"/>
                <a:gd fmla="*/ 0 h 7" name="T37"/>
                <a:gd fmla="*/ 27 w 27" name="T38"/>
                <a:gd fmla="*/ 7 h 7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7" w="27"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9" y="0"/>
                  </a:moveTo>
                  <a:cubicBezTo>
                    <a:pt x="10" y="1"/>
                    <a:pt x="10" y="2"/>
                    <a:pt x="1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0" name="Freeform 1120"/>
            <p:cNvSpPr>
              <a:spLocks noEditPoints="1"/>
            </p:cNvSpPr>
            <p:nvPr/>
          </p:nvSpPr>
          <p:spPr bwMode="auto">
            <a:xfrm>
              <a:off x="0" y="269174"/>
              <a:ext cx="40125" cy="173876"/>
            </a:xfrm>
            <a:custGeom>
              <a:gdLst>
                <a:gd fmla="*/ 0 w 12" name="T0"/>
                <a:gd fmla="*/ 2147483646 h 52" name="T1"/>
                <a:gd fmla="*/ 0 w 12" name="T2"/>
                <a:gd fmla="*/ 2147483646 h 52" name="T3"/>
                <a:gd fmla="*/ 0 w 12" name="T4"/>
                <a:gd fmla="*/ 2147483646 h 52" name="T5"/>
                <a:gd fmla="*/ 2147483646 w 12" name="T6"/>
                <a:gd fmla="*/ 2147483646 h 52" name="T7"/>
                <a:gd fmla="*/ 0 w 12" name="T8"/>
                <a:gd fmla="*/ 2147483646 h 52" name="T9"/>
                <a:gd fmla="*/ 2147483646 w 12" name="T10"/>
                <a:gd fmla="*/ 2147483646 h 52" name="T11"/>
                <a:gd fmla="*/ 2147483646 w 12" name="T12"/>
                <a:gd fmla="*/ 2147483646 h 52" name="T13"/>
                <a:gd fmla="*/ 2147483646 w 12" name="T14"/>
                <a:gd fmla="*/ 0 h 52" name="T15"/>
                <a:gd fmla="*/ 2147483646 w 12" name="T16"/>
                <a:gd fmla="*/ 0 h 52" name="T17"/>
                <a:gd fmla="*/ 0 w 12" name="T18"/>
                <a:gd fmla="*/ 2147483646 h 52" name="T19"/>
                <a:gd fmla="*/ 2147483646 w 12" name="T20"/>
                <a:gd fmla="*/ 0 h 52" name="T21"/>
                <a:gd fmla="*/ 2147483646 w 12" name="T22"/>
                <a:gd fmla="*/ 0 h 52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w 12" name="T36"/>
                <a:gd fmla="*/ 0 h 52" name="T37"/>
                <a:gd fmla="*/ 12 w 12" name="T38"/>
                <a:gd fmla="*/ 52 h 52" name="T39"/>
              </a:gdLst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b="T39" l="T36" r="T38" t="T37"/>
              <a:pathLst>
                <a:path h="52" w="12"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moveTo>
                    <a:pt x="12" y="38"/>
                  </a:moveTo>
                  <a:cubicBezTo>
                    <a:pt x="5" y="43"/>
                    <a:pt x="0" y="52"/>
                    <a:pt x="0" y="52"/>
                  </a:cubicBezTo>
                  <a:cubicBezTo>
                    <a:pt x="0" y="52"/>
                    <a:pt x="5" y="43"/>
                    <a:pt x="12" y="38"/>
                  </a:cubicBezTo>
                  <a:cubicBezTo>
                    <a:pt x="12" y="38"/>
                    <a:pt x="12" y="38"/>
                    <a:pt x="12" y="38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1" name="Freeform 1121"/>
            <p:cNvSpPr/>
            <p:nvPr/>
          </p:nvSpPr>
          <p:spPr bwMode="auto">
            <a:xfrm>
              <a:off x="153813" y="269174"/>
              <a:ext cx="63532" cy="180563"/>
            </a:xfrm>
            <a:custGeom>
              <a:gdLst>
                <a:gd fmla="*/ 2147483646 w 19" name="T0"/>
                <a:gd fmla="*/ 0 h 54" name="T1"/>
                <a:gd fmla="*/ 0 w 19" name="T2"/>
                <a:gd fmla="*/ 2147483646 h 54" name="T3"/>
                <a:gd fmla="*/ 2147483646 w 19" name="T4"/>
                <a:gd fmla="*/ 2147483646 h 54" name="T5"/>
                <a:gd fmla="*/ 2147483646 w 19" name="T6"/>
                <a:gd fmla="*/ 2147483646 h 54" name="T7"/>
                <a:gd fmla="*/ 2147483646 w 19" name="T8"/>
                <a:gd fmla="*/ 2147483646 h 54" name="T9"/>
                <a:gd fmla="*/ 2147483646 w 19" name="T10"/>
                <a:gd fmla="*/ 2147483646 h 54" name="T11"/>
                <a:gd fmla="*/ 2147483646 w 19" name="T12"/>
                <a:gd fmla="*/ 0 h 54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9" name="T21"/>
                <a:gd fmla="*/ 0 h 54" name="T22"/>
                <a:gd fmla="*/ 19 w 19" name="T23"/>
                <a:gd fmla="*/ 54 h 54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4" w="19">
                  <a:moveTo>
                    <a:pt x="9" y="0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2" y="36"/>
                    <a:pt x="4" y="37"/>
                    <a:pt x="5" y="38"/>
                  </a:cubicBezTo>
                  <a:cubicBezTo>
                    <a:pt x="12" y="43"/>
                    <a:pt x="19" y="54"/>
                    <a:pt x="19" y="54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2" name="Rectangle 1122"/>
            <p:cNvSpPr>
              <a:spLocks noChangeArrowheads="1"/>
            </p:cNvSpPr>
            <p:nvPr/>
          </p:nvSpPr>
          <p:spPr bwMode="auto">
            <a:xfrm>
              <a:off x="107001" y="0"/>
              <a:ext cx="1672" cy="1672"/>
            </a:xfrm>
            <a:prstGeom prst="rect">
              <a:avLst/>
            </a:pr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53" name="Freeform 1123"/>
            <p:cNvSpPr/>
            <p:nvPr/>
          </p:nvSpPr>
          <p:spPr bwMode="auto">
            <a:xfrm flipH="1">
              <a:off x="107001" y="0"/>
              <a:ext cx="0" cy="0"/>
            </a:xfrm>
            <a:custGeom>
              <a:gdLst>
                <a:gd fmla="*/ 0 60000 65536" name="T0"/>
                <a:gd fmla="*/ 0 60000 65536" name="T1"/>
                <a:gd fmla="*/ 0 60000 65536" name="T2"/>
                <a:gd fmla="*/ 0 60000 65536" name="T3"/>
              </a:gdLst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4" name="Freeform 1124"/>
            <p:cNvSpPr>
              <a:spLocks noEditPoints="1"/>
            </p:cNvSpPr>
            <p:nvPr/>
          </p:nvSpPr>
          <p:spPr bwMode="auto">
            <a:xfrm>
              <a:off x="23406" y="0"/>
              <a:ext cx="83594" cy="443050"/>
            </a:xfrm>
            <a:custGeom>
              <a:gdLst>
                <a:gd fmla="*/ 2147483646 w 25" name="T0"/>
                <a:gd fmla="*/ 2147483646 h 132" name="T1"/>
                <a:gd fmla="*/ 2147483646 w 25" name="T2"/>
                <a:gd fmla="*/ 2147483646 h 132" name="T3"/>
                <a:gd fmla="*/ 2147483646 w 25" name="T4"/>
                <a:gd fmla="*/ 2147483646 h 132" name="T5"/>
                <a:gd fmla="*/ 2147483646 w 25" name="T6"/>
                <a:gd fmla="*/ 2147483646 h 132" name="T7"/>
                <a:gd fmla="*/ 2147483646 w 25" name="T8"/>
                <a:gd fmla="*/ 2147483646 h 132" name="T9"/>
                <a:gd fmla="*/ 2147483646 w 25" name="T10"/>
                <a:gd fmla="*/ 2147483646 h 132" name="T11"/>
                <a:gd fmla="*/ 2147483646 w 25" name="T12"/>
                <a:gd fmla="*/ 2147483646 h 132" name="T13"/>
                <a:gd fmla="*/ 2147483646 w 25" name="T14"/>
                <a:gd fmla="*/ 2147483646 h 132" name="T15"/>
                <a:gd fmla="*/ 2147483646 w 25" name="T16"/>
                <a:gd fmla="*/ 2147483646 h 132" name="T17"/>
                <a:gd fmla="*/ 2147483646 w 25" name="T18"/>
                <a:gd fmla="*/ 2147483646 h 132" name="T19"/>
                <a:gd fmla="*/ 2147483646 w 25" name="T20"/>
                <a:gd fmla="*/ 2147483646 h 132" name="T21"/>
                <a:gd fmla="*/ 2147483646 w 25" name="T22"/>
                <a:gd fmla="*/ 0 h 132" name="T23"/>
                <a:gd fmla="*/ 2147483646 w 25" name="T24"/>
                <a:gd fmla="*/ 0 h 132" name="T25"/>
                <a:gd fmla="*/ 2147483646 w 25" name="T26"/>
                <a:gd fmla="*/ 0 h 132" name="T27"/>
                <a:gd fmla="*/ 2147483646 w 25" name="T28"/>
                <a:gd fmla="*/ 2147483646 h 132" name="T29"/>
                <a:gd fmla="*/ 2147483646 w 25" name="T30"/>
                <a:gd fmla="*/ 2147483646 h 132" name="T31"/>
                <a:gd fmla="*/ 2147483646 w 25" name="T32"/>
                <a:gd fmla="*/ 2147483646 h 132" name="T33"/>
                <a:gd fmla="*/ 2147483646 w 25" name="T34"/>
                <a:gd fmla="*/ 2147483646 h 132" name="T35"/>
                <a:gd fmla="*/ 2147483646 w 25" name="T36"/>
                <a:gd fmla="*/ 2147483646 h 132" name="T37"/>
                <a:gd fmla="*/ 2147483646 w 25" name="T38"/>
                <a:gd fmla="*/ 2147483646 h 132" name="T39"/>
                <a:gd fmla="*/ 2147483646 w 25" name="T40"/>
                <a:gd fmla="*/ 2147483646 h 132" name="T41"/>
                <a:gd fmla="*/ 2147483646 w 25" name="T42"/>
                <a:gd fmla="*/ 2147483646 h 132" name="T43"/>
                <a:gd fmla="*/ 2147483646 w 25" name="T44"/>
                <a:gd fmla="*/ 2147483646 h 132" name="T45"/>
                <a:gd fmla="*/ 2147483646 w 25" name="T46"/>
                <a:gd fmla="*/ 2147483646 h 132" name="T47"/>
                <a:gd fmla="*/ 2147483646 w 25" name="T48"/>
                <a:gd fmla="*/ 2147483646 h 132" name="T49"/>
                <a:gd fmla="*/ 2147483646 w 25" name="T50"/>
                <a:gd fmla="*/ 2147483646 h 132" name="T51"/>
                <a:gd fmla="*/ 2147483646 w 25" name="T52"/>
                <a:gd fmla="*/ 2147483646 h 132" name="T53"/>
                <a:gd fmla="*/ 2147483646 w 25" name="T54"/>
                <a:gd fmla="*/ 2147483646 h 132" name="T55"/>
                <a:gd fmla="*/ 2147483646 w 25" name="T56"/>
                <a:gd fmla="*/ 2147483646 h 132" name="T57"/>
                <a:gd fmla="*/ 2147483646 w 25" name="T58"/>
                <a:gd fmla="*/ 2147483646 h 132" name="T59"/>
                <a:gd fmla="*/ 2147483646 w 25" name="T60"/>
                <a:gd fmla="*/ 2147483646 h 132" name="T61"/>
                <a:gd fmla="*/ 2147483646 w 25" name="T62"/>
                <a:gd fmla="*/ 2147483646 h 132" name="T63"/>
                <a:gd fmla="*/ 2147483646 w 25" name="T64"/>
                <a:gd fmla="*/ 2147483646 h 132" name="T65"/>
                <a:gd fmla="*/ 2147483646 w 25" name="T66"/>
                <a:gd fmla="*/ 2147483646 h 132" name="T67"/>
                <a:gd fmla="*/ 0 w 25" name="T68"/>
                <a:gd fmla="*/ 2147483646 h 132" name="T69"/>
                <a:gd fmla="*/ 0 w 25" name="T70"/>
                <a:gd fmla="*/ 2147483646 h 132" name="T71"/>
                <a:gd fmla="*/ 0 w 25" name="T72"/>
                <a:gd fmla="*/ 2147483646 h 132" name="T73"/>
                <a:gd fmla="*/ 2147483646 w 25" name="T74"/>
                <a:gd fmla="*/ 2147483646 h 132" name="T75"/>
                <a:gd fmla="*/ 2147483646 w 25" name="T76"/>
                <a:gd fmla="*/ 2147483646 h 132" name="T77"/>
                <a:gd fmla="*/ 2147483646 w 25" name="T78"/>
                <a:gd fmla="*/ 2147483646 h 132" name="T79"/>
                <a:gd fmla="*/ 2147483646 w 25" name="T80"/>
                <a:gd fmla="*/ 2147483646 h 132" name="T81"/>
                <a:gd fmla="*/ 2147483646 w 25" name="T82"/>
                <a:gd fmla="*/ 2147483646 h 132" name="T83"/>
                <a:gd fmla="*/ 2147483646 w 25" name="T84"/>
                <a:gd fmla="*/ 2147483646 h 132" name="T85"/>
                <a:gd fmla="*/ 2147483646 w 25" name="T86"/>
                <a:gd fmla="*/ 2147483646 h 132" name="T87"/>
                <a:gd fmla="*/ 2147483646 w 25" name="T88"/>
                <a:gd fmla="*/ 2147483646 h 132" name="T89"/>
                <a:gd fmla="*/ 2147483646 w 25" name="T90"/>
                <a:gd fmla="*/ 2147483646 h 132" name="T91"/>
                <a:gd fmla="*/ 2147483646 w 25" name="T92"/>
                <a:gd fmla="*/ 2147483646 h 132" name="T93"/>
                <a:gd fmla="*/ 2147483646 w 25" name="T94"/>
                <a:gd fmla="*/ 2147483646 h 132" name="T95"/>
                <a:gd fmla="*/ 2147483646 w 25" name="T96"/>
                <a:gd fmla="*/ 2147483646 h 132" name="T97"/>
                <a:gd fmla="*/ 2147483646 w 25" name="T98"/>
                <a:gd fmla="*/ 2147483646 h 132" name="T99"/>
                <a:gd fmla="*/ 2147483646 w 25" name="T100"/>
                <a:gd fmla="*/ 2147483646 h 132" name="T101"/>
                <a:gd fmla="*/ 2147483646 w 25" name="T102"/>
                <a:gd fmla="*/ 2147483646 h 132" name="T103"/>
                <a:gd fmla="*/ 2147483646 w 25" name="T104"/>
                <a:gd fmla="*/ 2147483646 h 132" name="T105"/>
                <a:gd fmla="*/ 2147483646 w 25" name="T106"/>
                <a:gd fmla="*/ 2147483646 h 132" name="T107"/>
                <a:gd fmla="*/ 2147483646 w 25" name="T108"/>
                <a:gd fmla="*/ 2147483646 h 132" name="T109"/>
                <a:gd fmla="*/ 2147483646 w 25" name="T110"/>
                <a:gd fmla="*/ 2147483646 h 132" name="T111"/>
                <a:gd fmla="*/ 2147483646 w 25" name="T112"/>
                <a:gd fmla="*/ 2147483646 h 132" name="T113"/>
                <a:gd fmla="*/ 2147483646 w 25" name="T114"/>
                <a:gd fmla="*/ 0 h 132" name="T115"/>
                <a:gd fmla="*/ 2147483646 w 25" name="T116"/>
                <a:gd fmla="*/ 0 h 132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60000 65536" name="T174"/>
                <a:gd fmla="*/ 0 60000 65536" name="T175"/>
                <a:gd fmla="*/ 0 60000 65536" name="T176"/>
                <a:gd fmla="*/ 0 w 25" name="T177"/>
                <a:gd fmla="*/ 0 h 132" name="T178"/>
                <a:gd fmla="*/ 25 w 25" name="T179"/>
                <a:gd fmla="*/ 132 h 132" name="T180"/>
              </a:gdLst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b="T180" l="T177" r="T179" t="T178"/>
              <a:pathLst>
                <a:path h="132" w="25">
                  <a:moveTo>
                    <a:pt x="12" y="125"/>
                  </a:moveTo>
                  <a:cubicBezTo>
                    <a:pt x="12" y="125"/>
                    <a:pt x="12" y="125"/>
                    <a:pt x="12" y="125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25"/>
                    <a:pt x="11" y="125"/>
                    <a:pt x="11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moveTo>
                    <a:pt x="5" y="118"/>
                  </a:move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3"/>
                    <a:pt x="1" y="69"/>
                    <a:pt x="1" y="65"/>
                  </a:cubicBezTo>
                  <a:cubicBezTo>
                    <a:pt x="2" y="61"/>
                    <a:pt x="2" y="57"/>
                    <a:pt x="3" y="53"/>
                  </a:cubicBezTo>
                  <a:cubicBezTo>
                    <a:pt x="3" y="51"/>
                    <a:pt x="4" y="49"/>
                    <a:pt x="4" y="47"/>
                  </a:cubicBezTo>
                  <a:cubicBezTo>
                    <a:pt x="4" y="46"/>
                    <a:pt x="4" y="45"/>
                    <a:pt x="5" y="44"/>
                  </a:cubicBezTo>
                  <a:cubicBezTo>
                    <a:pt x="5" y="43"/>
                    <a:pt x="5" y="42"/>
                    <a:pt x="5" y="41"/>
                  </a:cubicBezTo>
                  <a:cubicBezTo>
                    <a:pt x="5" y="40"/>
                    <a:pt x="5" y="39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7" y="34"/>
                    <a:pt x="7" y="33"/>
                  </a:cubicBezTo>
                  <a:cubicBezTo>
                    <a:pt x="7" y="32"/>
                    <a:pt x="7" y="31"/>
                    <a:pt x="8" y="30"/>
                  </a:cubicBezTo>
                  <a:cubicBezTo>
                    <a:pt x="8" y="29"/>
                    <a:pt x="8" y="28"/>
                    <a:pt x="8" y="27"/>
                  </a:cubicBezTo>
                  <a:cubicBezTo>
                    <a:pt x="9" y="27"/>
                    <a:pt x="9" y="26"/>
                    <a:pt x="9" y="25"/>
                  </a:cubicBezTo>
                  <a:cubicBezTo>
                    <a:pt x="10" y="23"/>
                    <a:pt x="10" y="22"/>
                    <a:pt x="11" y="20"/>
                  </a:cubicBezTo>
                  <a:cubicBezTo>
                    <a:pt x="12" y="17"/>
                    <a:pt x="14" y="14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9" y="6"/>
                    <a:pt x="20" y="5"/>
                  </a:cubicBezTo>
                  <a:cubicBezTo>
                    <a:pt x="20" y="4"/>
                    <a:pt x="21" y="4"/>
                    <a:pt x="22" y="3"/>
                  </a:cubicBezTo>
                  <a:cubicBezTo>
                    <a:pt x="22" y="2"/>
                    <a:pt x="23" y="2"/>
                    <a:pt x="23" y="1"/>
                  </a:cubicBezTo>
                  <a:cubicBezTo>
                    <a:pt x="24" y="1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5" name="Freeform 1125"/>
            <p:cNvSpPr/>
            <p:nvPr/>
          </p:nvSpPr>
          <p:spPr bwMode="auto">
            <a:xfrm>
              <a:off x="23406" y="0"/>
              <a:ext cx="83594" cy="419643"/>
            </a:xfrm>
            <a:custGeom>
              <a:gdLst>
                <a:gd fmla="*/ 2147483646 w 25" name="T0"/>
                <a:gd fmla="*/ 0 h 125" name="T1"/>
                <a:gd fmla="*/ 2147483646 w 25" name="T2"/>
                <a:gd fmla="*/ 0 h 125" name="T3"/>
                <a:gd fmla="*/ 2147483646 w 25" name="T4"/>
                <a:gd fmla="*/ 0 h 125" name="T5"/>
                <a:gd fmla="*/ 2147483646 w 25" name="T6"/>
                <a:gd fmla="*/ 2147483646 h 125" name="T7"/>
                <a:gd fmla="*/ 2147483646 w 25" name="T8"/>
                <a:gd fmla="*/ 2147483646 h 125" name="T9"/>
                <a:gd fmla="*/ 2147483646 w 25" name="T10"/>
                <a:gd fmla="*/ 2147483646 h 125" name="T11"/>
                <a:gd fmla="*/ 2147483646 w 25" name="T12"/>
                <a:gd fmla="*/ 2147483646 h 125" name="T13"/>
                <a:gd fmla="*/ 2147483646 w 25" name="T14"/>
                <a:gd fmla="*/ 2147483646 h 125" name="T15"/>
                <a:gd fmla="*/ 2147483646 w 25" name="T16"/>
                <a:gd fmla="*/ 2147483646 h 125" name="T17"/>
                <a:gd fmla="*/ 2147483646 w 25" name="T18"/>
                <a:gd fmla="*/ 2147483646 h 125" name="T19"/>
                <a:gd fmla="*/ 2147483646 w 25" name="T20"/>
                <a:gd fmla="*/ 2147483646 h 125" name="T21"/>
                <a:gd fmla="*/ 2147483646 w 25" name="T22"/>
                <a:gd fmla="*/ 2147483646 h 125" name="T23"/>
                <a:gd fmla="*/ 2147483646 w 25" name="T24"/>
                <a:gd fmla="*/ 2147483646 h 125" name="T25"/>
                <a:gd fmla="*/ 2147483646 w 25" name="T26"/>
                <a:gd fmla="*/ 2147483646 h 125" name="T27"/>
                <a:gd fmla="*/ 2147483646 w 25" name="T28"/>
                <a:gd fmla="*/ 2147483646 h 125" name="T29"/>
                <a:gd fmla="*/ 2147483646 w 25" name="T30"/>
                <a:gd fmla="*/ 2147483646 h 125" name="T31"/>
                <a:gd fmla="*/ 2147483646 w 25" name="T32"/>
                <a:gd fmla="*/ 2147483646 h 125" name="T33"/>
                <a:gd fmla="*/ 2147483646 w 25" name="T34"/>
                <a:gd fmla="*/ 2147483646 h 125" name="T35"/>
                <a:gd fmla="*/ 2147483646 w 25" name="T36"/>
                <a:gd fmla="*/ 2147483646 h 125" name="T37"/>
                <a:gd fmla="*/ 2147483646 w 25" name="T38"/>
                <a:gd fmla="*/ 2147483646 h 125" name="T39"/>
                <a:gd fmla="*/ 2147483646 w 25" name="T40"/>
                <a:gd fmla="*/ 2147483646 h 125" name="T41"/>
                <a:gd fmla="*/ 2147483646 w 25" name="T42"/>
                <a:gd fmla="*/ 2147483646 h 125" name="T43"/>
                <a:gd fmla="*/ 2147483646 w 25" name="T44"/>
                <a:gd fmla="*/ 2147483646 h 125" name="T45"/>
                <a:gd fmla="*/ 0 w 25" name="T46"/>
                <a:gd fmla="*/ 2147483646 h 125" name="T47"/>
                <a:gd fmla="*/ 0 w 25" name="T48"/>
                <a:gd fmla="*/ 2147483646 h 125" name="T49"/>
                <a:gd fmla="*/ 0 w 25" name="T50"/>
                <a:gd fmla="*/ 2147483646 h 125" name="T51"/>
                <a:gd fmla="*/ 2147483646 w 25" name="T52"/>
                <a:gd fmla="*/ 2147483646 h 125" name="T53"/>
                <a:gd fmla="*/ 2147483646 w 25" name="T54"/>
                <a:gd fmla="*/ 2147483646 h 125" name="T55"/>
                <a:gd fmla="*/ 2147483646 w 25" name="T56"/>
                <a:gd fmla="*/ 2147483646 h 125" name="T57"/>
                <a:gd fmla="*/ 2147483646 w 25" name="T58"/>
                <a:gd fmla="*/ 2147483646 h 125" name="T59"/>
                <a:gd fmla="*/ 2147483646 w 25" name="T60"/>
                <a:gd fmla="*/ 2147483646 h 125" name="T61"/>
                <a:gd fmla="*/ 2147483646 w 25" name="T62"/>
                <a:gd fmla="*/ 2147483646 h 125" name="T63"/>
                <a:gd fmla="*/ 2147483646 w 25" name="T64"/>
                <a:gd fmla="*/ 2147483646 h 125" name="T65"/>
                <a:gd fmla="*/ 2147483646 w 25" name="T66"/>
                <a:gd fmla="*/ 2147483646 h 125" name="T67"/>
                <a:gd fmla="*/ 2147483646 w 25" name="T68"/>
                <a:gd fmla="*/ 2147483646 h 125" name="T69"/>
                <a:gd fmla="*/ 2147483646 w 25" name="T70"/>
                <a:gd fmla="*/ 0 h 125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25" name="T108"/>
                <a:gd fmla="*/ 0 h 125" name="T109"/>
                <a:gd fmla="*/ 25 w 25" name="T110"/>
                <a:gd fmla="*/ 125 h 125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125" w="25">
                  <a:moveTo>
                    <a:pt x="25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3" y="2"/>
                    <a:pt x="22" y="2"/>
                    <a:pt x="22" y="3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6"/>
                    <a:pt x="18" y="7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4"/>
                    <a:pt x="12" y="17"/>
                    <a:pt x="11" y="20"/>
                  </a:cubicBezTo>
                  <a:cubicBezTo>
                    <a:pt x="10" y="22"/>
                    <a:pt x="10" y="23"/>
                    <a:pt x="9" y="25"/>
                  </a:cubicBezTo>
                  <a:cubicBezTo>
                    <a:pt x="9" y="26"/>
                    <a:pt x="9" y="27"/>
                    <a:pt x="8" y="27"/>
                  </a:cubicBezTo>
                  <a:cubicBezTo>
                    <a:pt x="8" y="28"/>
                    <a:pt x="8" y="29"/>
                    <a:pt x="8" y="30"/>
                  </a:cubicBezTo>
                  <a:cubicBezTo>
                    <a:pt x="7" y="31"/>
                    <a:pt x="7" y="32"/>
                    <a:pt x="7" y="33"/>
                  </a:cubicBezTo>
                  <a:cubicBezTo>
                    <a:pt x="7" y="34"/>
                    <a:pt x="6" y="34"/>
                    <a:pt x="6" y="35"/>
                  </a:cubicBezTo>
                  <a:cubicBezTo>
                    <a:pt x="6" y="36"/>
                    <a:pt x="6" y="37"/>
                    <a:pt x="6" y="38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4" y="45"/>
                    <a:pt x="4" y="46"/>
                    <a:pt x="4" y="47"/>
                  </a:cubicBezTo>
                  <a:cubicBezTo>
                    <a:pt x="4" y="49"/>
                    <a:pt x="3" y="51"/>
                    <a:pt x="3" y="53"/>
                  </a:cubicBezTo>
                  <a:cubicBezTo>
                    <a:pt x="2" y="57"/>
                    <a:pt x="2" y="61"/>
                    <a:pt x="1" y="65"/>
                  </a:cubicBezTo>
                  <a:cubicBezTo>
                    <a:pt x="1" y="69"/>
                    <a:pt x="0" y="73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0" y="79"/>
                    <a:pt x="0" y="80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11" y="115"/>
                    <a:pt x="11" y="115"/>
                    <a:pt x="11" y="115"/>
                  </a:cubicBezTo>
                  <a:cubicBezTo>
                    <a:pt x="9" y="115"/>
                    <a:pt x="7" y="116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5" y="118"/>
                    <a:pt x="5" y="118"/>
                    <a:pt x="5" y="118"/>
                  </a:cubicBezTo>
                  <a:cubicBezTo>
                    <a:pt x="6" y="121"/>
                    <a:pt x="9" y="123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12" y="125"/>
                    <a:pt x="12" y="125"/>
                    <a:pt x="12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6" y="61"/>
                    <a:pt x="24" y="1"/>
                    <a:pt x="25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6" name="Freeform 1126"/>
            <p:cNvSpPr/>
            <p:nvPr/>
          </p:nvSpPr>
          <p:spPr bwMode="auto">
            <a:xfrm>
              <a:off x="60188" y="419643"/>
              <a:ext cx="33438" cy="23406"/>
            </a:xfrm>
            <a:custGeom>
              <a:gdLst>
                <a:gd fmla="*/ 0 w 10" name="T0"/>
                <a:gd fmla="*/ 0 h 7" name="T1"/>
                <a:gd fmla="*/ 0 w 10" name="T2"/>
                <a:gd fmla="*/ 2147483646 h 7" name="T3"/>
                <a:gd fmla="*/ 2147483646 w 10" name="T4"/>
                <a:gd fmla="*/ 2147483646 h 7" name="T5"/>
                <a:gd fmla="*/ 2147483646 w 10" name="T6"/>
                <a:gd fmla="*/ 2147483646 h 7" name="T7"/>
                <a:gd fmla="*/ 2147483646 w 10" name="T8"/>
                <a:gd fmla="*/ 2147483646 h 7" name="T9"/>
                <a:gd fmla="*/ 2147483646 w 10" name="T10"/>
                <a:gd fmla="*/ 0 h 7" name="T11"/>
                <a:gd fmla="*/ 2147483646 w 10" name="T12"/>
                <a:gd fmla="*/ 0 h 7" name="T13"/>
                <a:gd fmla="*/ 0 w 10" name="T14"/>
                <a:gd fmla="*/ 0 h 7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0" name="T24"/>
                <a:gd fmla="*/ 0 h 7" name="T25"/>
                <a:gd fmla="*/ 10 w 10" name="T26"/>
                <a:gd fmla="*/ 7 h 7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7" w="10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7" name="Freeform 1127"/>
            <p:cNvSpPr>
              <a:spLocks noEditPoints="1"/>
            </p:cNvSpPr>
            <p:nvPr/>
          </p:nvSpPr>
          <p:spPr bwMode="auto">
            <a:xfrm flipH="1">
              <a:off x="0" y="443050"/>
              <a:ext cx="0" cy="0"/>
            </a:xfrm>
            <a:custGeom>
              <a:gdLst>
                <a:gd fmla="*/ 0 60000 65536" name="T0"/>
                <a:gd fmla="*/ 0 60000 65536" name="T1"/>
                <a:gd fmla="*/ 0 60000 65536" name="T2"/>
                <a:gd fmla="*/ 0 60000 65536" name="T3"/>
                <a:gd fmla="*/ 0 60000 65536" name="T4"/>
                <a:gd fmla="*/ 0 60000 65536" name="T5"/>
              </a:gdLst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8" name="Freeform 1128"/>
            <p:cNvSpPr/>
            <p:nvPr/>
          </p:nvSpPr>
          <p:spPr bwMode="auto">
            <a:xfrm>
              <a:off x="0" y="262486"/>
              <a:ext cx="60188" cy="180563"/>
            </a:xfrm>
            <a:custGeom>
              <a:gdLst>
                <a:gd fmla="*/ 2147483646 w 18" name="T0"/>
                <a:gd fmla="*/ 0 h 54" name="T1"/>
                <a:gd fmla="*/ 2147483646 w 18" name="T2"/>
                <a:gd fmla="*/ 2147483646 h 54" name="T3"/>
                <a:gd fmla="*/ 2147483646 w 18" name="T4"/>
                <a:gd fmla="*/ 2147483646 h 54" name="T5"/>
                <a:gd fmla="*/ 0 w 18" name="T6"/>
                <a:gd fmla="*/ 2147483646 h 54" name="T7"/>
                <a:gd fmla="*/ 0 w 18" name="T8"/>
                <a:gd fmla="*/ 2147483646 h 54" name="T9"/>
                <a:gd fmla="*/ 0 w 18" name="T10"/>
                <a:gd fmla="*/ 2147483646 h 54" name="T11"/>
                <a:gd fmla="*/ 0 w 18" name="T12"/>
                <a:gd fmla="*/ 2147483646 h 54" name="T13"/>
                <a:gd fmla="*/ 0 w 18" name="T14"/>
                <a:gd fmla="*/ 2147483646 h 54" name="T15"/>
                <a:gd fmla="*/ 0 w 18" name="T16"/>
                <a:gd fmla="*/ 2147483646 h 54" name="T17"/>
                <a:gd fmla="*/ 2147483646 w 18" name="T18"/>
                <a:gd fmla="*/ 2147483646 h 54" name="T19"/>
                <a:gd fmla="*/ 2147483646 w 18" name="T20"/>
                <a:gd fmla="*/ 2147483646 h 54" name="T21"/>
                <a:gd fmla="*/ 2147483646 w 18" name="T22"/>
                <a:gd fmla="*/ 2147483646 h 54" name="T23"/>
                <a:gd fmla="*/ 2147483646 w 18" name="T24"/>
                <a:gd fmla="*/ 2147483646 h 54" name="T25"/>
                <a:gd fmla="*/ 2147483646 w 18" name="T26"/>
                <a:gd fmla="*/ 0 h 54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w 18" name="T42"/>
                <a:gd fmla="*/ 0 h 54" name="T43"/>
                <a:gd fmla="*/ 18 w 18" name="T44"/>
                <a:gd fmla="*/ 54 h 54" name="T45"/>
              </a:gdLst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b="T45" l="T42" r="T44" t="T43"/>
              <a:pathLst>
                <a:path h="54" w="18">
                  <a:moveTo>
                    <a:pt x="10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5" y="45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4" y="38"/>
                    <a:pt x="16" y="37"/>
                    <a:pt x="18" y="37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59" name="Freeform 1131"/>
            <p:cNvSpPr/>
            <p:nvPr/>
          </p:nvSpPr>
          <p:spPr bwMode="auto">
            <a:xfrm>
              <a:off x="73563" y="429675"/>
              <a:ext cx="56844" cy="13375"/>
            </a:xfrm>
            <a:custGeom>
              <a:gdLst>
                <a:gd fmla="*/ 2147483646 w 17" name="T0"/>
                <a:gd fmla="*/ 0 h 4" name="T1"/>
                <a:gd fmla="*/ 2147483646 w 17" name="T2"/>
                <a:gd fmla="*/ 0 h 4" name="T3"/>
                <a:gd fmla="*/ 2147483646 w 17" name="T4"/>
                <a:gd fmla="*/ 2147483646 h 4" name="T5"/>
                <a:gd fmla="*/ 0 w 17" name="T6"/>
                <a:gd fmla="*/ 2147483646 h 4" name="T7"/>
                <a:gd fmla="*/ 2147483646 w 17" name="T8"/>
                <a:gd fmla="*/ 2147483646 h 4" name="T9"/>
                <a:gd fmla="*/ 2147483646 w 17" name="T10"/>
                <a:gd fmla="*/ 0 h 4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7" name="T18"/>
                <a:gd fmla="*/ 0 h 4" name="T19"/>
                <a:gd fmla="*/ 17 w 17" name="T20"/>
                <a:gd fmla="*/ 4 h 4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4" w="17">
                  <a:moveTo>
                    <a:pt x="17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60" name="Freeform 1132"/>
            <p:cNvSpPr/>
            <p:nvPr/>
          </p:nvSpPr>
          <p:spPr bwMode="auto">
            <a:xfrm>
              <a:off x="73563" y="429675"/>
              <a:ext cx="23406" cy="13375"/>
            </a:xfrm>
            <a:custGeom>
              <a:gdLst>
                <a:gd fmla="*/ 2147483646 w 7" name="T0"/>
                <a:gd fmla="*/ 0 h 4" name="T1"/>
                <a:gd fmla="*/ 0 w 7" name="T2"/>
                <a:gd fmla="*/ 0 h 4" name="T3"/>
                <a:gd fmla="*/ 0 w 7" name="T4"/>
                <a:gd fmla="*/ 2147483646 h 4" name="T5"/>
                <a:gd fmla="*/ 2147483646 w 7" name="T6"/>
                <a:gd fmla="*/ 2147483646 h 4" name="T7"/>
                <a:gd fmla="*/ 2147483646 w 7" name="T8"/>
                <a:gd fmla="*/ 0 h 4" name="T9"/>
                <a:gd fmla="*/ 0 60000 65536" name="T10"/>
                <a:gd fmla="*/ 0 60000 65536" name="T11"/>
                <a:gd fmla="*/ 0 60000 65536" name="T12"/>
                <a:gd fmla="*/ 0 60000 65536" name="T13"/>
                <a:gd fmla="*/ 0 60000 65536" name="T14"/>
                <a:gd fmla="*/ 0 w 7" name="T15"/>
                <a:gd fmla="*/ 0 h 4" name="T16"/>
                <a:gd fmla="*/ 7 w 7" name="T17"/>
                <a:gd fmla="*/ 4 h 4" name="T18"/>
              </a:gdLst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b="T18" l="T15" r="T17" t="T16"/>
              <a:pathLst>
                <a:path h="4" w="7">
                  <a:moveTo>
                    <a:pt x="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2"/>
                    <a:pt x="6" y="0"/>
                  </a:cubicBezTo>
                </a:path>
              </a:pathLst>
            </a:custGeom>
            <a:solidFill>
              <a:srgbClr val="0075BB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grpSp>
        <p:nvGrpSpPr>
          <p:cNvPr id="17414" name="组合 232"/>
          <p:cNvGrpSpPr/>
          <p:nvPr/>
        </p:nvGrpSpPr>
        <p:grpSpPr>
          <a:xfrm>
            <a:off x="4852988" y="4814888"/>
            <a:ext cx="238125" cy="1095375"/>
            <a:chExt cx="237408" cy="1095638"/>
          </a:xfrm>
        </p:grpSpPr>
        <p:sp>
          <p:nvSpPr>
            <p:cNvPr id="17434" name="Rectangle 1141"/>
            <p:cNvSpPr>
              <a:spLocks noChangeArrowheads="1"/>
            </p:cNvSpPr>
            <p:nvPr/>
          </p:nvSpPr>
          <p:spPr bwMode="auto">
            <a:xfrm>
              <a:off x="88945" y="486517"/>
              <a:ext cx="48149" cy="609121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35" name="Freeform 1107"/>
            <p:cNvSpPr>
              <a:spLocks noEditPoints="1"/>
            </p:cNvSpPr>
            <p:nvPr/>
          </p:nvSpPr>
          <p:spPr bwMode="auto">
            <a:xfrm>
              <a:off x="26750" y="0"/>
              <a:ext cx="177220" cy="453081"/>
            </a:xfrm>
            <a:custGeom>
              <a:gdLst>
                <a:gd fmla="*/ 2147483646 w 53" name="T0"/>
                <a:gd fmla="*/ 2147483646 h 135" name="T1"/>
                <a:gd fmla="*/ 2147483646 w 53" name="T2"/>
                <a:gd fmla="*/ 2147483646 h 135" name="T3"/>
                <a:gd fmla="*/ 2147483646 w 53" name="T4"/>
                <a:gd fmla="*/ 2147483646 h 135" name="T5"/>
                <a:gd fmla="*/ 2147483646 w 53" name="T6"/>
                <a:gd fmla="*/ 2147483646 h 135" name="T7"/>
                <a:gd fmla="*/ 2147483646 w 53" name="T8"/>
                <a:gd fmla="*/ 2147483646 h 135" name="T9"/>
                <a:gd fmla="*/ 2147483646 w 53" name="T10"/>
                <a:gd fmla="*/ 2147483646 h 135" name="T11"/>
                <a:gd fmla="*/ 0 w 53" name="T12"/>
                <a:gd fmla="*/ 2147483646 h 135" name="T13"/>
                <a:gd fmla="*/ 0 w 53" name="T14"/>
                <a:gd fmla="*/ 2147483646 h 135" name="T15"/>
                <a:gd fmla="*/ 0 w 53" name="T16"/>
                <a:gd fmla="*/ 2147483646 h 135" name="T17"/>
                <a:gd fmla="*/ 0 w 53" name="T18"/>
                <a:gd fmla="*/ 2147483646 h 135" name="T19"/>
                <a:gd fmla="*/ 2147483646 w 53" name="T20"/>
                <a:gd fmla="*/ 0 h 135" name="T21"/>
                <a:gd fmla="*/ 2147483646 w 53" name="T22"/>
                <a:gd fmla="*/ 0 h 135" name="T23"/>
                <a:gd fmla="*/ 2147483646 w 53" name="T24"/>
                <a:gd fmla="*/ 0 h 135" name="T25"/>
                <a:gd fmla="*/ 2147483646 w 53" name="T26"/>
                <a:gd fmla="*/ 0 h 135" name="T27"/>
                <a:gd fmla="*/ 2147483646 w 53" name="T28"/>
                <a:gd fmla="*/ 0 h 135" name="T29"/>
                <a:gd fmla="*/ 2147483646 w 53" name="T30"/>
                <a:gd fmla="*/ 0 h 135" name="T31"/>
                <a:gd fmla="*/ 2147483646 w 53" name="T32"/>
                <a:gd fmla="*/ 0 h 135" name="T33"/>
                <a:gd fmla="*/ 2147483646 w 53" name="T34"/>
                <a:gd fmla="*/ 2147483646 h 135" name="T35"/>
                <a:gd fmla="*/ 2147483646 w 53" name="T36"/>
                <a:gd fmla="*/ 2147483646 h 135" name="T37"/>
                <a:gd fmla="*/ 2147483646 w 53" name="T38"/>
                <a:gd fmla="*/ 2147483646 h 135" name="T39"/>
                <a:gd fmla="*/ 2147483646 w 53" name="T40"/>
                <a:gd fmla="*/ 2147483646 h 135" name="T41"/>
                <a:gd fmla="*/ 2147483646 w 53" name="T42"/>
                <a:gd fmla="*/ 2147483646 h 135" name="T43"/>
                <a:gd fmla="*/ 2147483646 w 53" name="T44"/>
                <a:gd fmla="*/ 2147483646 h 135" name="T45"/>
                <a:gd fmla="*/ 2147483646 w 53" name="T46"/>
                <a:gd fmla="*/ 2147483646 h 135" name="T47"/>
                <a:gd fmla="*/ 2147483646 w 53" name="T48"/>
                <a:gd fmla="*/ 2147483646 h 135" name="T49"/>
                <a:gd fmla="*/ 2147483646 w 53" name="T50"/>
                <a:gd fmla="*/ 2147483646 h 135" name="T51"/>
                <a:gd fmla="*/ 2147483646 w 53" name="T52"/>
                <a:gd fmla="*/ 2147483646 h 135" name="T53"/>
                <a:gd fmla="*/ 2147483646 w 53" name="T54"/>
                <a:gd fmla="*/ 2147483646 h 135" name="T55"/>
                <a:gd fmla="*/ 2147483646 w 53" name="T56"/>
                <a:gd fmla="*/ 2147483646 h 135" name="T57"/>
                <a:gd fmla="*/ 2147483646 w 53" name="T58"/>
                <a:gd fmla="*/ 2147483646 h 135" name="T59"/>
                <a:gd fmla="*/ 2147483646 w 53" name="T60"/>
                <a:gd fmla="*/ 2147483646 h 135" name="T61"/>
                <a:gd fmla="*/ 2147483646 w 53" name="T62"/>
                <a:gd fmla="*/ 2147483646 h 135" name="T63"/>
                <a:gd fmla="*/ 2147483646 w 53" name="T64"/>
                <a:gd fmla="*/ 2147483646 h 135" name="T65"/>
                <a:gd fmla="*/ 2147483646 w 53" name="T66"/>
                <a:gd fmla="*/ 2147483646 h 135" name="T67"/>
                <a:gd fmla="*/ 2147483646 w 53" name="T68"/>
                <a:gd fmla="*/ 2147483646 h 135" name="T69"/>
                <a:gd fmla="*/ 2147483646 w 53" name="T70"/>
                <a:gd fmla="*/ 2147483646 h 135" name="T71"/>
                <a:gd fmla="*/ 2147483646 w 53" name="T72"/>
                <a:gd fmla="*/ 2147483646 h 135" name="T73"/>
                <a:gd fmla="*/ 2147483646 w 53" name="T74"/>
                <a:gd fmla="*/ 2147483646 h 135" name="T75"/>
                <a:gd fmla="*/ 2147483646 w 53" name="T76"/>
                <a:gd fmla="*/ 2147483646 h 135" name="T77"/>
                <a:gd fmla="*/ 2147483646 w 53" name="T78"/>
                <a:gd fmla="*/ 2147483646 h 135" name="T79"/>
                <a:gd fmla="*/ 2147483646 w 53" name="T80"/>
                <a:gd fmla="*/ 2147483646 h 135" name="T81"/>
                <a:gd fmla="*/ 2147483646 w 53" name="T82"/>
                <a:gd fmla="*/ 2147483646 h 135" name="T83"/>
                <a:gd fmla="*/ 2147483646 w 53" name="T84"/>
                <a:gd fmla="*/ 2147483646 h 135" name="T85"/>
                <a:gd fmla="*/ 2147483646 w 53" name="T86"/>
                <a:gd fmla="*/ 2147483646 h 135" name="T87"/>
                <a:gd fmla="*/ 2147483646 w 53" name="T88"/>
                <a:gd fmla="*/ 2147483646 h 135" name="T89"/>
                <a:gd fmla="*/ 2147483646 w 53" name="T90"/>
                <a:gd fmla="*/ 2147483646 h 135" name="T91"/>
                <a:gd fmla="*/ 2147483646 w 53" name="T92"/>
                <a:gd fmla="*/ 0 h 135" name="T93"/>
                <a:gd fmla="*/ 2147483646 w 53" name="T94"/>
                <a:gd fmla="*/ 0 h 135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60000 65536" name="T108"/>
                <a:gd fmla="*/ 0 60000 65536" name="T109"/>
                <a:gd fmla="*/ 0 60000 65536" name="T110"/>
                <a:gd fmla="*/ 0 60000 65536" name="T111"/>
                <a:gd fmla="*/ 0 60000 65536" name="T112"/>
                <a:gd fmla="*/ 0 60000 65536" name="T113"/>
                <a:gd fmla="*/ 0 60000 65536" name="T114"/>
                <a:gd fmla="*/ 0 60000 65536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w 53" name="T144"/>
                <a:gd fmla="*/ 0 h 135" name="T145"/>
                <a:gd fmla="*/ 53 w 53" name="T146"/>
                <a:gd fmla="*/ 135 h 135" name="T147"/>
              </a:gdLst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b="T147" l="T144" r="T146" t="T145"/>
              <a:pathLst>
                <a:path h="135" w="52">
                  <a:moveTo>
                    <a:pt x="5" y="128"/>
                  </a:move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9" y="133"/>
                    <a:pt x="7" y="131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0" y="85"/>
                  </a:moveTo>
                  <a:cubicBezTo>
                    <a:pt x="0" y="85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6"/>
                    <a:pt x="0" y="85"/>
                    <a:pt x="0" y="85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2"/>
                    <a:pt x="7" y="66"/>
                    <a:pt x="22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4" y="133"/>
                    <a:pt x="46" y="131"/>
                    <a:pt x="48" y="128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46" y="127"/>
                    <a:pt x="44" y="126"/>
                    <a:pt x="42" y="126"/>
                  </a:cubicBezTo>
                  <a:cubicBezTo>
                    <a:pt x="52" y="86"/>
                    <a:pt x="52" y="86"/>
                    <a:pt x="52" y="86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6"/>
                    <a:pt x="53" y="85"/>
                    <a:pt x="53" y="84"/>
                  </a:cubicBezTo>
                  <a:cubicBezTo>
                    <a:pt x="53" y="79"/>
                    <a:pt x="52" y="75"/>
                    <a:pt x="52" y="71"/>
                  </a:cubicBezTo>
                  <a:cubicBezTo>
                    <a:pt x="51" y="66"/>
                    <a:pt x="51" y="62"/>
                    <a:pt x="50" y="57"/>
                  </a:cubicBezTo>
                  <a:cubicBezTo>
                    <a:pt x="50" y="55"/>
                    <a:pt x="49" y="53"/>
                    <a:pt x="49" y="51"/>
                  </a:cubicBezTo>
                  <a:cubicBezTo>
                    <a:pt x="49" y="50"/>
                    <a:pt x="49" y="49"/>
                    <a:pt x="48" y="48"/>
                  </a:cubicBezTo>
                  <a:cubicBezTo>
                    <a:pt x="48" y="47"/>
                    <a:pt x="48" y="46"/>
                    <a:pt x="48" y="45"/>
                  </a:cubicBezTo>
                  <a:cubicBezTo>
                    <a:pt x="48" y="44"/>
                    <a:pt x="47" y="43"/>
                    <a:pt x="47" y="42"/>
                  </a:cubicBezTo>
                  <a:cubicBezTo>
                    <a:pt x="47" y="41"/>
                    <a:pt x="47" y="40"/>
                    <a:pt x="47" y="39"/>
                  </a:cubicBezTo>
                  <a:cubicBezTo>
                    <a:pt x="46" y="38"/>
                    <a:pt x="46" y="37"/>
                    <a:pt x="46" y="36"/>
                  </a:cubicBezTo>
                  <a:cubicBezTo>
                    <a:pt x="46" y="35"/>
                    <a:pt x="45" y="34"/>
                    <a:pt x="45" y="33"/>
                  </a:cubicBezTo>
                  <a:cubicBezTo>
                    <a:pt x="45" y="32"/>
                    <a:pt x="45" y="31"/>
                    <a:pt x="44" y="30"/>
                  </a:cubicBezTo>
                  <a:cubicBezTo>
                    <a:pt x="44" y="29"/>
                    <a:pt x="44" y="28"/>
                    <a:pt x="43" y="27"/>
                  </a:cubicBezTo>
                  <a:cubicBezTo>
                    <a:pt x="43" y="25"/>
                    <a:pt x="42" y="24"/>
                    <a:pt x="41" y="22"/>
                  </a:cubicBezTo>
                  <a:cubicBezTo>
                    <a:pt x="40" y="19"/>
                    <a:pt x="38" y="16"/>
                    <a:pt x="37" y="13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8"/>
                    <a:pt x="33" y="7"/>
                    <a:pt x="32" y="6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8" y="1"/>
                    <a:pt x="27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36" name="Freeform 1108"/>
            <p:cNvSpPr/>
            <p:nvPr/>
          </p:nvSpPr>
          <p:spPr bwMode="auto">
            <a:xfrm>
              <a:off x="100313" y="453080"/>
              <a:ext cx="63532" cy="26750"/>
            </a:xfrm>
            <a:custGeom>
              <a:gdLst>
                <a:gd fmla="*/ 0 w 19" name="T0"/>
                <a:gd fmla="*/ 0 h 8" name="T1"/>
                <a:gd fmla="*/ 2147483646 w 19" name="T2"/>
                <a:gd fmla="*/ 2147483646 h 8" name="T3"/>
                <a:gd fmla="*/ 2147483646 w 19" name="T4"/>
                <a:gd fmla="*/ 2147483646 h 8" name="T5"/>
                <a:gd fmla="*/ 2147483646 w 19" name="T6"/>
                <a:gd fmla="*/ 0 h 8" name="T7"/>
                <a:gd fmla="*/ 2147483646 w 19" name="T8"/>
                <a:gd fmla="*/ 0 h 8" name="T9"/>
                <a:gd fmla="*/ 0 w 19" name="T10"/>
                <a:gd fmla="*/ 0 h 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9" name="T18"/>
                <a:gd fmla="*/ 0 h 8" name="T19"/>
                <a:gd fmla="*/ 19 w 19" name="T20"/>
                <a:gd fmla="*/ 8 h 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" w="19">
                  <a:moveTo>
                    <a:pt x="0" y="0"/>
                  </a:moveTo>
                  <a:cubicBezTo>
                    <a:pt x="1" y="3"/>
                    <a:pt x="1" y="6"/>
                    <a:pt x="2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37" name="Freeform 1109"/>
            <p:cNvSpPr>
              <a:spLocks noEditPoints="1"/>
            </p:cNvSpPr>
            <p:nvPr/>
          </p:nvSpPr>
          <p:spPr bwMode="auto">
            <a:xfrm>
              <a:off x="0" y="292579"/>
              <a:ext cx="26750" cy="187251"/>
            </a:xfrm>
            <a:custGeom>
              <a:gdLst>
                <a:gd fmla="*/ 0 w 8" name="T0"/>
                <a:gd fmla="*/ 2147483646 h 56" name="T1"/>
                <a:gd fmla="*/ 0 w 8" name="T2"/>
                <a:gd fmla="*/ 2147483646 h 56" name="T3"/>
                <a:gd fmla="*/ 0 w 8" name="T4"/>
                <a:gd fmla="*/ 2147483646 h 56" name="T5"/>
                <a:gd fmla="*/ 0 w 8" name="T6"/>
                <a:gd fmla="*/ 2147483646 h 56" name="T7"/>
                <a:gd fmla="*/ 2147483646 w 8" name="T8"/>
                <a:gd fmla="*/ 2147483646 h 56" name="T9"/>
                <a:gd fmla="*/ 0 w 8" name="T10"/>
                <a:gd fmla="*/ 2147483646 h 56" name="T11"/>
                <a:gd fmla="*/ 2147483646 w 8" name="T12"/>
                <a:gd fmla="*/ 2147483646 h 56" name="T13"/>
                <a:gd fmla="*/ 2147483646 w 8" name="T14"/>
                <a:gd fmla="*/ 2147483646 h 56" name="T15"/>
                <a:gd fmla="*/ 2147483646 w 8" name="T16"/>
                <a:gd fmla="*/ 2147483646 h 56" name="T17"/>
                <a:gd fmla="*/ 2147483646 w 8" name="T18"/>
                <a:gd fmla="*/ 2147483646 h 56" name="T19"/>
                <a:gd fmla="*/ 2147483646 w 8" name="T20"/>
                <a:gd fmla="*/ 0 h 56" name="T21"/>
                <a:gd fmla="*/ 2147483646 w 8" name="T22"/>
                <a:gd fmla="*/ 0 h 56" name="T23"/>
                <a:gd fmla="*/ 0 w 8" name="T24"/>
                <a:gd fmla="*/ 2147483646 h 56" name="T25"/>
                <a:gd fmla="*/ 2147483646 w 8" name="T26"/>
                <a:gd fmla="*/ 0 h 56" name="T27"/>
                <a:gd fmla="*/ 2147483646 w 8" name="T28"/>
                <a:gd fmla="*/ 0 h 5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60000 65536" name="T39"/>
                <a:gd fmla="*/ 0 60000 65536" name="T40"/>
                <a:gd fmla="*/ 0 60000 65536" name="T41"/>
                <a:gd fmla="*/ 0 60000 65536" name="T42"/>
                <a:gd fmla="*/ 0 60000 65536" name="T43"/>
                <a:gd fmla="*/ 0 60000 65536" name="T44"/>
                <a:gd fmla="*/ 0 w 8" name="T45"/>
                <a:gd fmla="*/ 0 h 56" name="T46"/>
                <a:gd fmla="*/ 8 w 8" name="T47"/>
                <a:gd fmla="*/ 56 h 56" name="T48"/>
              </a:gdLst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b="T48" l="T45" r="T47" t="T46"/>
              <a:pathLst>
                <a:path h="56" w="8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8" y="45"/>
                  </a:moveTo>
                  <a:cubicBezTo>
                    <a:pt x="4" y="50"/>
                    <a:pt x="0" y="56"/>
                    <a:pt x="0" y="56"/>
                  </a:cubicBezTo>
                  <a:cubicBezTo>
                    <a:pt x="0" y="56"/>
                    <a:pt x="4" y="50"/>
                    <a:pt x="8" y="45"/>
                  </a:cubicBezTo>
                  <a:moveTo>
                    <a:pt x="8" y="45"/>
                  </a:move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38" name="Freeform 1110"/>
            <p:cNvSpPr/>
            <p:nvPr/>
          </p:nvSpPr>
          <p:spPr bwMode="auto">
            <a:xfrm>
              <a:off x="167189" y="289235"/>
              <a:ext cx="70219" cy="197282"/>
            </a:xfrm>
            <a:custGeom>
              <a:gdLst>
                <a:gd fmla="*/ 2147483646 w 21" name="T0"/>
                <a:gd fmla="*/ 0 h 59" name="T1"/>
                <a:gd fmla="*/ 0 w 21" name="T2"/>
                <a:gd fmla="*/ 2147483646 h 59" name="T3"/>
                <a:gd fmla="*/ 2147483646 w 21" name="T4"/>
                <a:gd fmla="*/ 2147483646 h 59" name="T5"/>
                <a:gd fmla="*/ 2147483646 w 21" name="T6"/>
                <a:gd fmla="*/ 2147483646 h 59" name="T7"/>
                <a:gd fmla="*/ 2147483646 w 21" name="T8"/>
                <a:gd fmla="*/ 2147483646 h 59" name="T9"/>
                <a:gd fmla="*/ 2147483646 w 21" name="T10"/>
                <a:gd fmla="*/ 2147483646 h 59" name="T11"/>
                <a:gd fmla="*/ 2147483646 w 21" name="T12"/>
                <a:gd fmla="*/ 0 h 59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21" name="T21"/>
                <a:gd fmla="*/ 0 h 59" name="T22"/>
                <a:gd fmla="*/ 21 w 21" name="T23"/>
                <a:gd fmla="*/ 59 h 59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59" w="21">
                  <a:moveTo>
                    <a:pt x="1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4" y="41"/>
                    <a:pt x="6" y="42"/>
                  </a:cubicBezTo>
                  <a:cubicBezTo>
                    <a:pt x="14" y="47"/>
                    <a:pt x="21" y="59"/>
                    <a:pt x="21" y="5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39" name="Rectangle 1111"/>
            <p:cNvSpPr>
              <a:spLocks noChangeArrowheads="1"/>
            </p:cNvSpPr>
            <p:nvPr/>
          </p:nvSpPr>
          <p:spPr bwMode="auto">
            <a:xfrm>
              <a:off x="117032" y="0"/>
              <a:ext cx="1672" cy="1672"/>
            </a:xfrm>
            <a:prstGeom prst="rect">
              <a:avLst/>
            </a:pr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68580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defTabSz="685800"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defTabSz="685800"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defTabSz="685800"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defTabSz="685800"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defTabSz="685800"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defTabSz="685800"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defTabSz="685800"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defTabSz="685800"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endParaRPr altLang="en-US" lang="zh-CN" sz="1300">
                <a:solidFill>
                  <a:srgbClr val="5C5C5C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endParaRPr>
            </a:p>
          </p:txBody>
        </p:sp>
        <p:sp>
          <p:nvSpPr>
            <p:cNvPr id="17440" name="Freeform 1112"/>
            <p:cNvSpPr/>
            <p:nvPr/>
          </p:nvSpPr>
          <p:spPr bwMode="auto">
            <a:xfrm flipH="1">
              <a:off x="117032" y="0"/>
              <a:ext cx="0" cy="0"/>
            </a:xfrm>
            <a:custGeom>
              <a:gdLst>
                <a:gd fmla="*/ 0 60000 65536" name="T0"/>
                <a:gd fmla="*/ 0 60000 65536" name="T1"/>
                <a:gd fmla="*/ 0 60000 65536" name="T2"/>
                <a:gd fmla="*/ 0 60000 65536" name="T3"/>
              </a:gdLst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b="0" l="0" r="0" t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1" name="Freeform 1113"/>
            <p:cNvSpPr>
              <a:spLocks noEditPoints="1"/>
            </p:cNvSpPr>
            <p:nvPr/>
          </p:nvSpPr>
          <p:spPr bwMode="auto">
            <a:xfrm>
              <a:off x="26750" y="0"/>
              <a:ext cx="90282" cy="479831"/>
            </a:xfrm>
            <a:custGeom>
              <a:gdLst>
                <a:gd fmla="*/ 2147483646 w 27" name="T0"/>
                <a:gd fmla="*/ 2147483646 h 143" name="T1"/>
                <a:gd fmla="*/ 2147483646 w 27" name="T2"/>
                <a:gd fmla="*/ 2147483646 h 143" name="T3"/>
                <a:gd fmla="*/ 2147483646 w 27" name="T4"/>
                <a:gd fmla="*/ 2147483646 h 143" name="T5"/>
                <a:gd fmla="*/ 2147483646 w 27" name="T6"/>
                <a:gd fmla="*/ 2147483646 h 143" name="T7"/>
                <a:gd fmla="*/ 2147483646 w 27" name="T8"/>
                <a:gd fmla="*/ 2147483646 h 143" name="T9"/>
                <a:gd fmla="*/ 2147483646 w 27" name="T10"/>
                <a:gd fmla="*/ 2147483646 h 143" name="T11"/>
                <a:gd fmla="*/ 2147483646 w 27" name="T12"/>
                <a:gd fmla="*/ 2147483646 h 143" name="T13"/>
                <a:gd fmla="*/ 2147483646 w 27" name="T14"/>
                <a:gd fmla="*/ 2147483646 h 143" name="T15"/>
                <a:gd fmla="*/ 2147483646 w 27" name="T16"/>
                <a:gd fmla="*/ 0 h 143" name="T17"/>
                <a:gd fmla="*/ 2147483646 w 27" name="T18"/>
                <a:gd fmla="*/ 2147483646 h 143" name="T19"/>
                <a:gd fmla="*/ 2147483646 w 27" name="T20"/>
                <a:gd fmla="*/ 2147483646 h 143" name="T21"/>
                <a:gd fmla="*/ 2147483646 w 27" name="T22"/>
                <a:gd fmla="*/ 2147483646 h 143" name="T23"/>
                <a:gd fmla="*/ 2147483646 w 27" name="T24"/>
                <a:gd fmla="*/ 2147483646 h 143" name="T25"/>
                <a:gd fmla="*/ 2147483646 w 27" name="T26"/>
                <a:gd fmla="*/ 2147483646 h 143" name="T27"/>
                <a:gd fmla="*/ 2147483646 w 27" name="T28"/>
                <a:gd fmla="*/ 2147483646 h 143" name="T29"/>
                <a:gd fmla="*/ 2147483646 w 27" name="T30"/>
                <a:gd fmla="*/ 2147483646 h 143" name="T31"/>
                <a:gd fmla="*/ 2147483646 w 27" name="T32"/>
                <a:gd fmla="*/ 2147483646 h 143" name="T33"/>
                <a:gd fmla="*/ 2147483646 w 27" name="T34"/>
                <a:gd fmla="*/ 2147483646 h 143" name="T35"/>
                <a:gd fmla="*/ 2147483646 w 27" name="T36"/>
                <a:gd fmla="*/ 2147483646 h 143" name="T37"/>
                <a:gd fmla="*/ 0 w 27" name="T38"/>
                <a:gd fmla="*/ 2147483646 h 143" name="T39"/>
                <a:gd fmla="*/ 0 w 27" name="T40"/>
                <a:gd fmla="*/ 2147483646 h 143" name="T41"/>
                <a:gd fmla="*/ 2147483646 w 27" name="T42"/>
                <a:gd fmla="*/ 2147483646 h 143" name="T43"/>
                <a:gd fmla="*/ 2147483646 w 27" name="T44"/>
                <a:gd fmla="*/ 2147483646 h 143" name="T45"/>
                <a:gd fmla="*/ 2147483646 w 27" name="T46"/>
                <a:gd fmla="*/ 2147483646 h 143" name="T47"/>
                <a:gd fmla="*/ 2147483646 w 27" name="T48"/>
                <a:gd fmla="*/ 2147483646 h 143" name="T49"/>
                <a:gd fmla="*/ 2147483646 w 27" name="T50"/>
                <a:gd fmla="*/ 2147483646 h 143" name="T51"/>
                <a:gd fmla="*/ 2147483646 w 27" name="T52"/>
                <a:gd fmla="*/ 2147483646 h 143" name="T53"/>
                <a:gd fmla="*/ 2147483646 w 27" name="T54"/>
                <a:gd fmla="*/ 2147483646 h 143" name="T55"/>
                <a:gd fmla="*/ 2147483646 w 27" name="T56"/>
                <a:gd fmla="*/ 2147483646 h 143" name="T57"/>
                <a:gd fmla="*/ 2147483646 w 27" name="T58"/>
                <a:gd fmla="*/ 2147483646 h 143" name="T59"/>
                <a:gd fmla="*/ 2147483646 w 27" name="T60"/>
                <a:gd fmla="*/ 2147483646 h 143" name="T61"/>
                <a:gd fmla="*/ 2147483646 w 27" name="T62"/>
                <a:gd fmla="*/ 0 h 143" name="T63"/>
                <a:gd fmla="*/ 0 60000 65536" name="T64"/>
                <a:gd fmla="*/ 0 60000 65536" name="T65"/>
                <a:gd fmla="*/ 0 60000 65536" name="T66"/>
                <a:gd fmla="*/ 0 60000 6553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w 27" name="T96"/>
                <a:gd fmla="*/ 0 h 143" name="T97"/>
                <a:gd fmla="*/ 27 w 27" name="T98"/>
                <a:gd fmla="*/ 143 h 143" name="T99"/>
              </a:gdLst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b="T99" l="T96" r="T98" t="T97"/>
              <a:pathLst>
                <a:path h="143" w="27">
                  <a:moveTo>
                    <a:pt x="12" y="143"/>
                  </a:moveTo>
                  <a:cubicBezTo>
                    <a:pt x="24" y="143"/>
                    <a:pt x="24" y="143"/>
                    <a:pt x="24" y="143"/>
                  </a:cubicBezTo>
                  <a:cubicBezTo>
                    <a:pt x="24" y="143"/>
                    <a:pt x="24" y="143"/>
                    <a:pt x="24" y="143"/>
                  </a:cubicBezTo>
                  <a:cubicBezTo>
                    <a:pt x="12" y="143"/>
                    <a:pt x="12" y="143"/>
                    <a:pt x="12" y="143"/>
                  </a:cubicBezTo>
                  <a:moveTo>
                    <a:pt x="12" y="135"/>
                  </a:moveTo>
                  <a:cubicBezTo>
                    <a:pt x="13" y="135"/>
                    <a:pt x="13" y="135"/>
                    <a:pt x="13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13" y="135"/>
                    <a:pt x="13" y="135"/>
                    <a:pt x="12" y="135"/>
                  </a:cubicBezTo>
                  <a:moveTo>
                    <a:pt x="5" y="128"/>
                  </a:moveTo>
                  <a:cubicBezTo>
                    <a:pt x="3" y="129"/>
                    <a:pt x="2" y="131"/>
                    <a:pt x="0" y="132"/>
                  </a:cubicBezTo>
                  <a:cubicBezTo>
                    <a:pt x="2" y="131"/>
                    <a:pt x="3" y="129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79"/>
                    <a:pt x="1" y="75"/>
                    <a:pt x="1" y="71"/>
                  </a:cubicBezTo>
                  <a:cubicBezTo>
                    <a:pt x="2" y="66"/>
                    <a:pt x="3" y="62"/>
                    <a:pt x="3" y="57"/>
                  </a:cubicBezTo>
                  <a:cubicBezTo>
                    <a:pt x="4" y="55"/>
                    <a:pt x="4" y="53"/>
                    <a:pt x="4" y="51"/>
                  </a:cubicBezTo>
                  <a:cubicBezTo>
                    <a:pt x="5" y="50"/>
                    <a:pt x="5" y="49"/>
                    <a:pt x="5" y="48"/>
                  </a:cubicBezTo>
                  <a:cubicBezTo>
                    <a:pt x="5" y="47"/>
                    <a:pt x="5" y="46"/>
                    <a:pt x="5" y="45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6" y="41"/>
                    <a:pt x="6" y="40"/>
                    <a:pt x="7" y="39"/>
                  </a:cubicBezTo>
                  <a:cubicBezTo>
                    <a:pt x="7" y="38"/>
                    <a:pt x="7" y="37"/>
                    <a:pt x="7" y="36"/>
                  </a:cubicBezTo>
                  <a:cubicBezTo>
                    <a:pt x="8" y="35"/>
                    <a:pt x="8" y="34"/>
                    <a:pt x="8" y="33"/>
                  </a:cubicBezTo>
                  <a:cubicBezTo>
                    <a:pt x="8" y="32"/>
                    <a:pt x="9" y="31"/>
                    <a:pt x="9" y="30"/>
                  </a:cubicBezTo>
                  <a:cubicBezTo>
                    <a:pt x="9" y="29"/>
                    <a:pt x="10" y="28"/>
                    <a:pt x="10" y="27"/>
                  </a:cubicBezTo>
                  <a:cubicBezTo>
                    <a:pt x="11" y="25"/>
                    <a:pt x="11" y="24"/>
                    <a:pt x="12" y="22"/>
                  </a:cubicBezTo>
                  <a:cubicBezTo>
                    <a:pt x="13" y="19"/>
                    <a:pt x="15" y="16"/>
                    <a:pt x="17" y="13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8"/>
                    <a:pt x="21" y="7"/>
                    <a:pt x="21" y="6"/>
                  </a:cubicBezTo>
                  <a:cubicBezTo>
                    <a:pt x="22" y="5"/>
                    <a:pt x="23" y="4"/>
                    <a:pt x="23" y="3"/>
                  </a:cubicBezTo>
                  <a:cubicBezTo>
                    <a:pt x="24" y="3"/>
                    <a:pt x="25" y="2"/>
                    <a:pt x="25" y="2"/>
                  </a:cubicBezTo>
                  <a:cubicBezTo>
                    <a:pt x="26" y="1"/>
                    <a:pt x="26" y="1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2" name="Freeform 1114"/>
            <p:cNvSpPr/>
            <p:nvPr/>
          </p:nvSpPr>
          <p:spPr bwMode="auto">
            <a:xfrm>
              <a:off x="26750" y="0"/>
              <a:ext cx="90282" cy="453081"/>
            </a:xfrm>
            <a:custGeom>
              <a:gdLst>
                <a:gd fmla="*/ 2147483646 w 27" name="T0"/>
                <a:gd fmla="*/ 0 h 135" name="T1"/>
                <a:gd fmla="*/ 2147483646 w 27" name="T2"/>
                <a:gd fmla="*/ 0 h 135" name="T3"/>
                <a:gd fmla="*/ 2147483646 w 27" name="T4"/>
                <a:gd fmla="*/ 0 h 135" name="T5"/>
                <a:gd fmla="*/ 2147483646 w 27" name="T6"/>
                <a:gd fmla="*/ 2147483646 h 135" name="T7"/>
                <a:gd fmla="*/ 2147483646 w 27" name="T8"/>
                <a:gd fmla="*/ 2147483646 h 135" name="T9"/>
                <a:gd fmla="*/ 2147483646 w 27" name="T10"/>
                <a:gd fmla="*/ 2147483646 h 135" name="T11"/>
                <a:gd fmla="*/ 2147483646 w 27" name="T12"/>
                <a:gd fmla="*/ 2147483646 h 135" name="T13"/>
                <a:gd fmla="*/ 2147483646 w 27" name="T14"/>
                <a:gd fmla="*/ 2147483646 h 135" name="T15"/>
                <a:gd fmla="*/ 2147483646 w 27" name="T16"/>
                <a:gd fmla="*/ 2147483646 h 135" name="T17"/>
                <a:gd fmla="*/ 2147483646 w 27" name="T18"/>
                <a:gd fmla="*/ 2147483646 h 135" name="T19"/>
                <a:gd fmla="*/ 2147483646 w 27" name="T20"/>
                <a:gd fmla="*/ 2147483646 h 135" name="T21"/>
                <a:gd fmla="*/ 2147483646 w 27" name="T22"/>
                <a:gd fmla="*/ 2147483646 h 135" name="T23"/>
                <a:gd fmla="*/ 2147483646 w 27" name="T24"/>
                <a:gd fmla="*/ 2147483646 h 135" name="T25"/>
                <a:gd fmla="*/ 2147483646 w 27" name="T26"/>
                <a:gd fmla="*/ 2147483646 h 135" name="T27"/>
                <a:gd fmla="*/ 2147483646 w 27" name="T28"/>
                <a:gd fmla="*/ 2147483646 h 135" name="T29"/>
                <a:gd fmla="*/ 2147483646 w 27" name="T30"/>
                <a:gd fmla="*/ 2147483646 h 135" name="T31"/>
                <a:gd fmla="*/ 2147483646 w 27" name="T32"/>
                <a:gd fmla="*/ 2147483646 h 135" name="T33"/>
                <a:gd fmla="*/ 2147483646 w 27" name="T34"/>
                <a:gd fmla="*/ 2147483646 h 135" name="T35"/>
                <a:gd fmla="*/ 2147483646 w 27" name="T36"/>
                <a:gd fmla="*/ 2147483646 h 135" name="T37"/>
                <a:gd fmla="*/ 2147483646 w 27" name="T38"/>
                <a:gd fmla="*/ 2147483646 h 135" name="T39"/>
                <a:gd fmla="*/ 2147483646 w 27" name="T40"/>
                <a:gd fmla="*/ 2147483646 h 135" name="T41"/>
                <a:gd fmla="*/ 2147483646 w 27" name="T42"/>
                <a:gd fmla="*/ 2147483646 h 135" name="T43"/>
                <a:gd fmla="*/ 2147483646 w 27" name="T44"/>
                <a:gd fmla="*/ 2147483646 h 135" name="T45"/>
                <a:gd fmla="*/ 0 w 27" name="T46"/>
                <a:gd fmla="*/ 2147483646 h 135" name="T47"/>
                <a:gd fmla="*/ 0 w 27" name="T48"/>
                <a:gd fmla="*/ 2147483646 h 135" name="T49"/>
                <a:gd fmla="*/ 0 w 27" name="T50"/>
                <a:gd fmla="*/ 2147483646 h 135" name="T51"/>
                <a:gd fmla="*/ 2147483646 w 27" name="T52"/>
                <a:gd fmla="*/ 2147483646 h 135" name="T53"/>
                <a:gd fmla="*/ 2147483646 w 27" name="T54"/>
                <a:gd fmla="*/ 2147483646 h 135" name="T55"/>
                <a:gd fmla="*/ 2147483646 w 27" name="T56"/>
                <a:gd fmla="*/ 2147483646 h 135" name="T57"/>
                <a:gd fmla="*/ 2147483646 w 27" name="T58"/>
                <a:gd fmla="*/ 2147483646 h 135" name="T59"/>
                <a:gd fmla="*/ 2147483646 w 27" name="T60"/>
                <a:gd fmla="*/ 2147483646 h 135" name="T61"/>
                <a:gd fmla="*/ 2147483646 w 27" name="T62"/>
                <a:gd fmla="*/ 2147483646 h 135" name="T63"/>
                <a:gd fmla="*/ 2147483646 w 27" name="T64"/>
                <a:gd fmla="*/ 2147483646 h 135" name="T65"/>
                <a:gd fmla="*/ 2147483646 w 27" name="T66"/>
                <a:gd fmla="*/ 2147483646 h 135" name="T67"/>
                <a:gd fmla="*/ 2147483646 w 27" name="T68"/>
                <a:gd fmla="*/ 2147483646 h 135" name="T69"/>
                <a:gd fmla="*/ 2147483646 w 27" name="T70"/>
                <a:gd fmla="*/ 0 h 135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60000 65536" name="T102"/>
                <a:gd fmla="*/ 0 60000 65536" name="T103"/>
                <a:gd fmla="*/ 0 60000 65536" name="T104"/>
                <a:gd fmla="*/ 0 60000 65536" name="T105"/>
                <a:gd fmla="*/ 0 60000 65536" name="T106"/>
                <a:gd fmla="*/ 0 60000 65536" name="T107"/>
                <a:gd fmla="*/ 0 w 27" name="T108"/>
                <a:gd fmla="*/ 0 h 135" name="T109"/>
                <a:gd fmla="*/ 27 w 27" name="T110"/>
                <a:gd fmla="*/ 135 h 135" name="T111"/>
              </a:gdLst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b="T111" l="T108" r="T110" t="T109"/>
              <a:pathLst>
                <a:path h="135" w="27">
                  <a:moveTo>
                    <a:pt x="27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5" y="2"/>
                    <a:pt x="24" y="3"/>
                    <a:pt x="23" y="3"/>
                  </a:cubicBezTo>
                  <a:cubicBezTo>
                    <a:pt x="23" y="4"/>
                    <a:pt x="22" y="5"/>
                    <a:pt x="21" y="6"/>
                  </a:cubicBezTo>
                  <a:cubicBezTo>
                    <a:pt x="21" y="7"/>
                    <a:pt x="20" y="8"/>
                    <a:pt x="19" y="9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5" y="16"/>
                    <a:pt x="13" y="19"/>
                    <a:pt x="12" y="22"/>
                  </a:cubicBezTo>
                  <a:cubicBezTo>
                    <a:pt x="11" y="24"/>
                    <a:pt x="11" y="25"/>
                    <a:pt x="10" y="27"/>
                  </a:cubicBezTo>
                  <a:cubicBezTo>
                    <a:pt x="10" y="28"/>
                    <a:pt x="9" y="29"/>
                    <a:pt x="9" y="30"/>
                  </a:cubicBezTo>
                  <a:cubicBezTo>
                    <a:pt x="9" y="31"/>
                    <a:pt x="8" y="32"/>
                    <a:pt x="8" y="33"/>
                  </a:cubicBezTo>
                  <a:cubicBezTo>
                    <a:pt x="8" y="34"/>
                    <a:pt x="8" y="35"/>
                    <a:pt x="7" y="36"/>
                  </a:cubicBezTo>
                  <a:cubicBezTo>
                    <a:pt x="7" y="37"/>
                    <a:pt x="7" y="38"/>
                    <a:pt x="7" y="39"/>
                  </a:cubicBezTo>
                  <a:cubicBezTo>
                    <a:pt x="6" y="40"/>
                    <a:pt x="6" y="41"/>
                    <a:pt x="6" y="42"/>
                  </a:cubicBezTo>
                  <a:cubicBezTo>
                    <a:pt x="6" y="43"/>
                    <a:pt x="6" y="44"/>
                    <a:pt x="5" y="45"/>
                  </a:cubicBezTo>
                  <a:cubicBezTo>
                    <a:pt x="5" y="46"/>
                    <a:pt x="5" y="47"/>
                    <a:pt x="5" y="48"/>
                  </a:cubicBezTo>
                  <a:cubicBezTo>
                    <a:pt x="5" y="49"/>
                    <a:pt x="5" y="50"/>
                    <a:pt x="4" y="51"/>
                  </a:cubicBezTo>
                  <a:cubicBezTo>
                    <a:pt x="4" y="53"/>
                    <a:pt x="4" y="55"/>
                    <a:pt x="3" y="57"/>
                  </a:cubicBezTo>
                  <a:cubicBezTo>
                    <a:pt x="3" y="62"/>
                    <a:pt x="2" y="66"/>
                    <a:pt x="1" y="71"/>
                  </a:cubicBezTo>
                  <a:cubicBezTo>
                    <a:pt x="1" y="75"/>
                    <a:pt x="0" y="79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6"/>
                    <a:pt x="0" y="87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0" y="125"/>
                    <a:pt x="7" y="126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7" y="131"/>
                    <a:pt x="9" y="133"/>
                    <a:pt x="12" y="135"/>
                  </a:cubicBezTo>
                  <a:cubicBezTo>
                    <a:pt x="12" y="135"/>
                    <a:pt x="12" y="135"/>
                    <a:pt x="12" y="135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22" y="135"/>
                    <a:pt x="22" y="135"/>
                    <a:pt x="22" y="135"/>
                  </a:cubicBezTo>
                  <a:cubicBezTo>
                    <a:pt x="7" y="66"/>
                    <a:pt x="26" y="2"/>
                    <a:pt x="27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3" name="Freeform 1115"/>
            <p:cNvSpPr/>
            <p:nvPr/>
          </p:nvSpPr>
          <p:spPr bwMode="auto">
            <a:xfrm>
              <a:off x="66875" y="453080"/>
              <a:ext cx="40125" cy="26750"/>
            </a:xfrm>
            <a:custGeom>
              <a:gdLst>
                <a:gd fmla="*/ 0 w 12" name="T0"/>
                <a:gd fmla="*/ 0 h 8" name="T1"/>
                <a:gd fmla="*/ 0 w 12" name="T2"/>
                <a:gd fmla="*/ 2147483646 h 8" name="T3"/>
                <a:gd fmla="*/ 2147483646 w 12" name="T4"/>
                <a:gd fmla="*/ 2147483646 h 8" name="T5"/>
                <a:gd fmla="*/ 2147483646 w 12" name="T6"/>
                <a:gd fmla="*/ 0 h 8" name="T7"/>
                <a:gd fmla="*/ 2147483646 w 12" name="T8"/>
                <a:gd fmla="*/ 0 h 8" name="T9"/>
                <a:gd fmla="*/ 0 w 12" name="T10"/>
                <a:gd fmla="*/ 0 h 8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12" name="T18"/>
                <a:gd fmla="*/ 0 h 8" name="T19"/>
                <a:gd fmla="*/ 12 w 12" name="T20"/>
                <a:gd fmla="*/ 8 h 8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8" w="12">
                  <a:moveTo>
                    <a:pt x="0" y="0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6"/>
                    <a:pt x="11" y="3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4" name="Freeform 1116"/>
            <p:cNvSpPr>
              <a:spLocks noEditPoints="1"/>
            </p:cNvSpPr>
            <p:nvPr/>
          </p:nvSpPr>
          <p:spPr bwMode="auto">
            <a:xfrm>
              <a:off x="0" y="443049"/>
              <a:ext cx="26750" cy="36781"/>
            </a:xfrm>
            <a:custGeom>
              <a:gdLst>
                <a:gd fmla="*/ 0 w 8" name="T0"/>
                <a:gd fmla="*/ 2147483646 h 11" name="T1"/>
                <a:gd fmla="*/ 0 w 8" name="T2"/>
                <a:gd fmla="*/ 2147483646 h 11" name="T3"/>
                <a:gd fmla="*/ 0 w 8" name="T4"/>
                <a:gd fmla="*/ 2147483646 h 11" name="T5"/>
                <a:gd fmla="*/ 2147483646 w 8" name="T6"/>
                <a:gd fmla="*/ 0 h 11" name="T7"/>
                <a:gd fmla="*/ 2147483646 w 8" name="T8"/>
                <a:gd fmla="*/ 0 h 11" name="T9"/>
                <a:gd fmla="*/ 2147483646 w 8" name="T10"/>
                <a:gd fmla="*/ 0 h 11" name="T11"/>
                <a:gd fmla="*/ 0 60000 65536" name="T12"/>
                <a:gd fmla="*/ 0 60000 65536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w 8" name="T18"/>
                <a:gd fmla="*/ 0 h 11" name="T19"/>
                <a:gd fmla="*/ 8 w 8" name="T20"/>
                <a:gd fmla="*/ 11 h 11" name="T21"/>
              </a:gdLst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b="T21" l="T18" r="T20" t="T19"/>
              <a:pathLst>
                <a:path h="11" w="8"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  <p:sp>
          <p:nvSpPr>
            <p:cNvPr id="17445" name="Freeform 1117"/>
            <p:cNvSpPr/>
            <p:nvPr/>
          </p:nvSpPr>
          <p:spPr bwMode="auto">
            <a:xfrm>
              <a:off x="0" y="285892"/>
              <a:ext cx="66875" cy="193938"/>
            </a:xfrm>
            <a:custGeom>
              <a:gdLst>
                <a:gd fmla="*/ 2147483646 w 20" name="T0"/>
                <a:gd fmla="*/ 0 h 58" name="T1"/>
                <a:gd fmla="*/ 2147483646 w 20" name="T2"/>
                <a:gd fmla="*/ 2147483646 h 58" name="T3"/>
                <a:gd fmla="*/ 2147483646 w 20" name="T4"/>
                <a:gd fmla="*/ 2147483646 h 58" name="T5"/>
                <a:gd fmla="*/ 0 w 20" name="T6"/>
                <a:gd fmla="*/ 2147483646 h 58" name="T7"/>
                <a:gd fmla="*/ 0 w 20" name="T8"/>
                <a:gd fmla="*/ 2147483646 h 58" name="T9"/>
                <a:gd fmla="*/ 0 w 20" name="T10"/>
                <a:gd fmla="*/ 2147483646 h 58" name="T11"/>
                <a:gd fmla="*/ 0 w 20" name="T12"/>
                <a:gd fmla="*/ 2147483646 h 58" name="T13"/>
                <a:gd fmla="*/ 2147483646 w 20" name="T14"/>
                <a:gd fmla="*/ 2147483646 h 58" name="T15"/>
                <a:gd fmla="*/ 2147483646 w 20" name="T16"/>
                <a:gd fmla="*/ 2147483646 h 58" name="T17"/>
                <a:gd fmla="*/ 2147483646 w 20" name="T18"/>
                <a:gd fmla="*/ 2147483646 h 58" name="T19"/>
                <a:gd fmla="*/ 2147483646 w 20" name="T20"/>
                <a:gd fmla="*/ 2147483646 h 58" name="T21"/>
                <a:gd fmla="*/ 2147483646 w 20" name="T22"/>
                <a:gd fmla="*/ 2147483646 h 58" name="T23"/>
                <a:gd fmla="*/ 2147483646 w 20" name="T24"/>
                <a:gd fmla="*/ 0 h 58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60000 65536" name="T30"/>
                <a:gd fmla="*/ 0 60000 65536" name="T31"/>
                <a:gd fmla="*/ 0 60000 65536" name="T32"/>
                <a:gd fmla="*/ 0 60000 65536" name="T33"/>
                <a:gd fmla="*/ 0 60000 65536" name="T34"/>
                <a:gd fmla="*/ 0 60000 65536" name="T35"/>
                <a:gd fmla="*/ 0 60000 65536" name="T36"/>
                <a:gd fmla="*/ 0 60000 65536" name="T37"/>
                <a:gd fmla="*/ 0 60000 65536" name="T38"/>
                <a:gd fmla="*/ 0 w 20" name="T39"/>
                <a:gd fmla="*/ 0 h 58" name="T40"/>
                <a:gd fmla="*/ 20 w 20" name="T41"/>
                <a:gd fmla="*/ 58 h 58" name="T42"/>
              </a:gdLst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b="T42" l="T39" r="T41" t="T40"/>
              <a:pathLst>
                <a:path h="57" w="20">
                  <a:moveTo>
                    <a:pt x="11" y="0"/>
                  </a:move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8"/>
                    <a:pt x="4" y="52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10" y="46"/>
                    <a:pt x="11" y="44"/>
                    <a:pt x="13" y="43"/>
                  </a:cubicBezTo>
                  <a:cubicBezTo>
                    <a:pt x="15" y="41"/>
                    <a:pt x="18" y="40"/>
                    <a:pt x="20" y="39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/>
            </a:p>
          </p:txBody>
        </p:sp>
      </p:grpSp>
      <p:sp>
        <p:nvSpPr>
          <p:cNvPr id="17415" name="文本框 226"/>
          <p:cNvSpPr txBox="1">
            <a:spLocks noChangeArrowheads="1"/>
          </p:cNvSpPr>
          <p:nvPr/>
        </p:nvSpPr>
        <p:spPr bwMode="auto">
          <a:xfrm>
            <a:off x="3659188" y="1884363"/>
            <a:ext cx="1768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3200">
                <a:solidFill>
                  <a:srgbClr val="0075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目录  content</a:t>
            </a:r>
          </a:p>
        </p:txBody>
      </p:sp>
      <p:sp>
        <p:nvSpPr>
          <p:cNvPr id="17416" name="文本框 3"/>
          <p:cNvSpPr txBox="1">
            <a:spLocks noChangeArrowheads="1"/>
          </p:cNvSpPr>
          <p:nvPr/>
        </p:nvSpPr>
        <p:spPr bwMode="auto">
          <a:xfrm>
            <a:off x="6646864" y="1908175"/>
            <a:ext cx="400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0075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一、点击此处添加目录文字</a:t>
            </a:r>
          </a:p>
        </p:txBody>
      </p:sp>
      <p:cxnSp>
        <p:nvCxnSpPr>
          <p:cNvPr id="17417" name="Straight Connector 199"/>
          <p:cNvCxnSpPr>
            <a:cxnSpLocks noChangeShapeType="1"/>
          </p:cNvCxnSpPr>
          <p:nvPr/>
        </p:nvCxnSpPr>
        <p:spPr bwMode="auto">
          <a:xfrm>
            <a:off x="6559550" y="1814513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18" name="Straight Connector 199"/>
          <p:cNvCxnSpPr>
            <a:cxnSpLocks noChangeShapeType="1"/>
          </p:cNvCxnSpPr>
          <p:nvPr/>
        </p:nvCxnSpPr>
        <p:spPr bwMode="auto">
          <a:xfrm>
            <a:off x="6559550" y="2417763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19" name="文本框 243"/>
          <p:cNvSpPr txBox="1">
            <a:spLocks noChangeArrowheads="1"/>
          </p:cNvSpPr>
          <p:nvPr/>
        </p:nvSpPr>
        <p:spPr bwMode="auto">
          <a:xfrm>
            <a:off x="6646864" y="2943225"/>
            <a:ext cx="400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0075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二、点击此处添加目录文字</a:t>
            </a:r>
          </a:p>
        </p:txBody>
      </p:sp>
      <p:cxnSp>
        <p:nvCxnSpPr>
          <p:cNvPr id="17420" name="Straight Connector 199"/>
          <p:cNvCxnSpPr>
            <a:cxnSpLocks noChangeShapeType="1"/>
          </p:cNvCxnSpPr>
          <p:nvPr/>
        </p:nvCxnSpPr>
        <p:spPr bwMode="auto">
          <a:xfrm>
            <a:off x="6559550" y="2847975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21" name="Straight Connector 199"/>
          <p:cNvCxnSpPr>
            <a:cxnSpLocks noChangeShapeType="1"/>
          </p:cNvCxnSpPr>
          <p:nvPr/>
        </p:nvCxnSpPr>
        <p:spPr bwMode="auto">
          <a:xfrm>
            <a:off x="6559550" y="3451225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22" name="文本框 247"/>
          <p:cNvSpPr txBox="1">
            <a:spLocks noChangeArrowheads="1"/>
          </p:cNvSpPr>
          <p:nvPr/>
        </p:nvSpPr>
        <p:spPr bwMode="auto">
          <a:xfrm>
            <a:off x="6646864" y="3976688"/>
            <a:ext cx="400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0075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三、点击此处添加目录文字</a:t>
            </a:r>
          </a:p>
        </p:txBody>
      </p:sp>
      <p:cxnSp>
        <p:nvCxnSpPr>
          <p:cNvPr id="17423" name="Straight Connector 199"/>
          <p:cNvCxnSpPr>
            <a:cxnSpLocks noChangeShapeType="1"/>
          </p:cNvCxnSpPr>
          <p:nvPr/>
        </p:nvCxnSpPr>
        <p:spPr bwMode="auto">
          <a:xfrm>
            <a:off x="6559550" y="3881438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24" name="Straight Connector 199"/>
          <p:cNvCxnSpPr>
            <a:cxnSpLocks noChangeShapeType="1"/>
          </p:cNvCxnSpPr>
          <p:nvPr/>
        </p:nvCxnSpPr>
        <p:spPr bwMode="auto">
          <a:xfrm>
            <a:off x="6559550" y="4486275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425" name="文本框 251"/>
          <p:cNvSpPr txBox="1">
            <a:spLocks noChangeArrowheads="1"/>
          </p:cNvSpPr>
          <p:nvPr/>
        </p:nvSpPr>
        <p:spPr bwMode="auto">
          <a:xfrm>
            <a:off x="6646864" y="5010150"/>
            <a:ext cx="4005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solidFill>
                  <a:srgbClr val="0075BB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四、点击此处添加目录文字</a:t>
            </a:r>
          </a:p>
        </p:txBody>
      </p:sp>
      <p:cxnSp>
        <p:nvCxnSpPr>
          <p:cNvPr id="17426" name="Straight Connector 199"/>
          <p:cNvCxnSpPr>
            <a:cxnSpLocks noChangeShapeType="1"/>
          </p:cNvCxnSpPr>
          <p:nvPr/>
        </p:nvCxnSpPr>
        <p:spPr bwMode="auto">
          <a:xfrm>
            <a:off x="6559550" y="4916488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7427" name="Straight Connector 199"/>
          <p:cNvCxnSpPr>
            <a:cxnSpLocks noChangeShapeType="1"/>
          </p:cNvCxnSpPr>
          <p:nvPr/>
        </p:nvCxnSpPr>
        <p:spPr bwMode="auto">
          <a:xfrm>
            <a:off x="6559550" y="5519738"/>
            <a:ext cx="4005263" cy="0"/>
          </a:xfrm>
          <a:prstGeom prst="line">
            <a:avLst/>
          </a:prstGeom>
          <a:noFill/>
          <a:ln w="6350">
            <a:solidFill>
              <a:srgbClr val="59595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grpSp>
        <p:nvGrpSpPr>
          <p:cNvPr id="17428" name="组合 263"/>
          <p:cNvGrpSpPr/>
          <p:nvPr/>
        </p:nvGrpSpPr>
        <p:grpSpPr>
          <a:xfrm>
            <a:off x="10975975" y="5659438"/>
            <a:ext cx="1406525" cy="1490662"/>
            <a:chExt cx="1406701" cy="1491935"/>
          </a:xfrm>
        </p:grpSpPr>
        <p:sp>
          <p:nvSpPr>
            <p:cNvPr id="17432" name="任意多边形 259"/>
            <p:cNvSpPr/>
            <p:nvPr/>
          </p:nvSpPr>
          <p:spPr bwMode="auto">
            <a:xfrm rot="1420605">
              <a:off x="390182" y="0"/>
              <a:ext cx="1016519" cy="1329727"/>
            </a:xfrm>
            <a:custGeom>
              <a:gdLst>
                <a:gd fmla="*/ 478693 w 1016519" name="T0"/>
                <a:gd fmla="*/ 24933 h 1329727" name="T1"/>
                <a:gd fmla="*/ 563009 w 1016519" name="T2"/>
                <a:gd fmla="*/ 0 h 1329727" name="T3"/>
                <a:gd fmla="*/ 1016519 w 1016519" name="T4"/>
                <a:gd fmla="*/ 1034264 h 1329727" name="T5"/>
                <a:gd fmla="*/ 342692 w 1016519" name="T6"/>
                <a:gd fmla="*/ 1329727 h 1329727" name="T7"/>
                <a:gd fmla="*/ 229562 w 1016519" name="T8"/>
                <a:gd fmla="*/ 1240812 h 1329727" name="T9"/>
                <a:gd fmla="*/ 0 w 1016519" name="T10"/>
                <a:gd fmla="*/ 712875 h 1329727" name="T11"/>
                <a:gd fmla="*/ 478693 w 1016519" name="T12"/>
                <a:gd fmla="*/ 24933 h 132972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016519" name="T21"/>
                <a:gd fmla="*/ 0 h 1329727" name="T22"/>
                <a:gd fmla="*/ 1016519 w 1016519" name="T23"/>
                <a:gd fmla="*/ 1329727 h 132972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329727" w="1016519">
                  <a:moveTo>
                    <a:pt x="478693" y="24933"/>
                  </a:moveTo>
                  <a:lnTo>
                    <a:pt x="563009" y="0"/>
                  </a:lnTo>
                  <a:lnTo>
                    <a:pt x="1016519" y="1034264"/>
                  </a:lnTo>
                  <a:lnTo>
                    <a:pt x="342692" y="1329727"/>
                  </a:lnTo>
                  <a:lnTo>
                    <a:pt x="229562" y="1240812"/>
                  </a:lnTo>
                  <a:cubicBezTo>
                    <a:pt x="87726" y="1105701"/>
                    <a:pt x="0" y="919047"/>
                    <a:pt x="0" y="712875"/>
                  </a:cubicBezTo>
                  <a:cubicBezTo>
                    <a:pt x="0" y="403617"/>
                    <a:pt x="197386" y="138275"/>
                    <a:pt x="478693" y="24933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7433" name="任意多边形 262"/>
            <p:cNvSpPr/>
            <p:nvPr/>
          </p:nvSpPr>
          <p:spPr bwMode="auto">
            <a:xfrm rot="1420605">
              <a:off x="0" y="718464"/>
              <a:ext cx="1210739" cy="773471"/>
            </a:xfrm>
            <a:custGeom>
              <a:gdLst>
                <a:gd fmla="*/ 421072 w 1210739" name="T0"/>
                <a:gd fmla="*/ 51898 h 773471" name="T1"/>
                <a:gd fmla="*/ 689429 w 1210739" name="T2"/>
                <a:gd fmla="*/ 0 h 773471" name="T3"/>
                <a:gd fmla="*/ 1176929 w 1210739" name="T4"/>
                <a:gd fmla="*/ 193427 h 773471" name="T5"/>
                <a:gd fmla="*/ 1197235 w 1210739" name="T6"/>
                <a:gd fmla="*/ 217001 h 773471" name="T7"/>
                <a:gd fmla="*/ 1210739 w 1210739" name="T8"/>
                <a:gd fmla="*/ 247798 h 773471" name="T9"/>
                <a:gd fmla="*/ 11899 w 1210739" name="T10"/>
                <a:gd fmla="*/ 773471 h 773471" name="T11"/>
                <a:gd fmla="*/ 0 w 1210739" name="T12"/>
                <a:gd fmla="*/ 660400 h 773471" name="T13"/>
                <a:gd fmla="*/ 421072 w 1210739" name="T14"/>
                <a:gd fmla="*/ 51898 h 77347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210739" name="T24"/>
                <a:gd fmla="*/ 0 h 773471" name="T25"/>
                <a:gd fmla="*/ 1210739 w 1210739" name="T26"/>
                <a:gd fmla="*/ 773471 h 773471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773471" w="1210739">
                  <a:moveTo>
                    <a:pt x="421072" y="51898"/>
                  </a:moveTo>
                  <a:cubicBezTo>
                    <a:pt x="503554" y="18479"/>
                    <a:pt x="594239" y="0"/>
                    <a:pt x="689429" y="0"/>
                  </a:cubicBezTo>
                  <a:cubicBezTo>
                    <a:pt x="879810" y="0"/>
                    <a:pt x="1052167" y="73918"/>
                    <a:pt x="1176929" y="193427"/>
                  </a:cubicBezTo>
                  <a:lnTo>
                    <a:pt x="1197235" y="217001"/>
                  </a:lnTo>
                  <a:lnTo>
                    <a:pt x="1210739" y="247798"/>
                  </a:lnTo>
                  <a:lnTo>
                    <a:pt x="11899" y="773471"/>
                  </a:lnTo>
                  <a:lnTo>
                    <a:pt x="0" y="660400"/>
                  </a:lnTo>
                  <a:cubicBezTo>
                    <a:pt x="0" y="386853"/>
                    <a:pt x="173626" y="152151"/>
                    <a:pt x="421072" y="51898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  <p:grpSp>
        <p:nvGrpSpPr>
          <p:cNvPr id="17429" name="组合 264"/>
          <p:cNvGrpSpPr/>
          <p:nvPr/>
        </p:nvGrpSpPr>
        <p:grpSpPr>
          <a:xfrm rot="10800000">
            <a:off x="-206375" y="-268288"/>
            <a:ext cx="1406525" cy="1492251"/>
            <a:chExt cx="1406701" cy="1491935"/>
          </a:xfrm>
        </p:grpSpPr>
        <p:sp>
          <p:nvSpPr>
            <p:cNvPr id="17430" name="任意多边形 265"/>
            <p:cNvSpPr/>
            <p:nvPr/>
          </p:nvSpPr>
          <p:spPr bwMode="auto">
            <a:xfrm rot="1420605">
              <a:off x="390182" y="0"/>
              <a:ext cx="1016519" cy="1329727"/>
            </a:xfrm>
            <a:custGeom>
              <a:gdLst>
                <a:gd fmla="*/ 478693 w 1016519" name="T0"/>
                <a:gd fmla="*/ 24933 h 1329727" name="T1"/>
                <a:gd fmla="*/ 563009 w 1016519" name="T2"/>
                <a:gd fmla="*/ 0 h 1329727" name="T3"/>
                <a:gd fmla="*/ 1016519 w 1016519" name="T4"/>
                <a:gd fmla="*/ 1034264 h 1329727" name="T5"/>
                <a:gd fmla="*/ 342692 w 1016519" name="T6"/>
                <a:gd fmla="*/ 1329727 h 1329727" name="T7"/>
                <a:gd fmla="*/ 229562 w 1016519" name="T8"/>
                <a:gd fmla="*/ 1240812 h 1329727" name="T9"/>
                <a:gd fmla="*/ 0 w 1016519" name="T10"/>
                <a:gd fmla="*/ 712875 h 1329727" name="T11"/>
                <a:gd fmla="*/ 478693 w 1016519" name="T12"/>
                <a:gd fmla="*/ 24933 h 1329727" name="T13"/>
                <a:gd fmla="*/ 0 60000 65536" name="T14"/>
                <a:gd fmla="*/ 0 60000 65536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w 1016519" name="T21"/>
                <a:gd fmla="*/ 0 h 1329727" name="T22"/>
                <a:gd fmla="*/ 1016519 w 1016519" name="T23"/>
                <a:gd fmla="*/ 1329727 h 1329727" name="T24"/>
              </a:gdLst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b="T24" l="T21" r="T23" t="T22"/>
              <a:pathLst>
                <a:path h="1329727" w="1016519">
                  <a:moveTo>
                    <a:pt x="478693" y="24933"/>
                  </a:moveTo>
                  <a:lnTo>
                    <a:pt x="563009" y="0"/>
                  </a:lnTo>
                  <a:lnTo>
                    <a:pt x="1016519" y="1034264"/>
                  </a:lnTo>
                  <a:lnTo>
                    <a:pt x="342692" y="1329727"/>
                  </a:lnTo>
                  <a:lnTo>
                    <a:pt x="229562" y="1240812"/>
                  </a:lnTo>
                  <a:cubicBezTo>
                    <a:pt x="87726" y="1105701"/>
                    <a:pt x="0" y="919047"/>
                    <a:pt x="0" y="712875"/>
                  </a:cubicBezTo>
                  <a:cubicBezTo>
                    <a:pt x="0" y="403617"/>
                    <a:pt x="197386" y="138275"/>
                    <a:pt x="478693" y="24933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  <p:sp>
          <p:nvSpPr>
            <p:cNvPr id="17431" name="任意多边形 266"/>
            <p:cNvSpPr/>
            <p:nvPr/>
          </p:nvSpPr>
          <p:spPr bwMode="auto">
            <a:xfrm rot="1420605">
              <a:off x="0" y="718464"/>
              <a:ext cx="1210739" cy="773471"/>
            </a:xfrm>
            <a:custGeom>
              <a:gdLst>
                <a:gd fmla="*/ 421072 w 1210739" name="T0"/>
                <a:gd fmla="*/ 51898 h 773471" name="T1"/>
                <a:gd fmla="*/ 689429 w 1210739" name="T2"/>
                <a:gd fmla="*/ 0 h 773471" name="T3"/>
                <a:gd fmla="*/ 1176929 w 1210739" name="T4"/>
                <a:gd fmla="*/ 193427 h 773471" name="T5"/>
                <a:gd fmla="*/ 1197235 w 1210739" name="T6"/>
                <a:gd fmla="*/ 217001 h 773471" name="T7"/>
                <a:gd fmla="*/ 1210739 w 1210739" name="T8"/>
                <a:gd fmla="*/ 247798 h 773471" name="T9"/>
                <a:gd fmla="*/ 11899 w 1210739" name="T10"/>
                <a:gd fmla="*/ 773471 h 773471" name="T11"/>
                <a:gd fmla="*/ 0 w 1210739" name="T12"/>
                <a:gd fmla="*/ 660400 h 773471" name="T13"/>
                <a:gd fmla="*/ 421072 w 1210739" name="T14"/>
                <a:gd fmla="*/ 51898 h 773471" name="T15"/>
                <a:gd fmla="*/ 0 60000 65536" name="T16"/>
                <a:gd fmla="*/ 0 60000 65536" name="T17"/>
                <a:gd fmla="*/ 0 60000 65536" name="T18"/>
                <a:gd fmla="*/ 0 60000 65536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w 1210739" name="T24"/>
                <a:gd fmla="*/ 0 h 773471" name="T25"/>
                <a:gd fmla="*/ 1210739 w 1210739" name="T26"/>
                <a:gd fmla="*/ 773471 h 773471" name="T27"/>
              </a:gdLst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b="T27" l="T24" r="T26" t="T25"/>
              <a:pathLst>
                <a:path h="773471" w="1210739">
                  <a:moveTo>
                    <a:pt x="421072" y="51898"/>
                  </a:moveTo>
                  <a:cubicBezTo>
                    <a:pt x="503554" y="18479"/>
                    <a:pt x="594239" y="0"/>
                    <a:pt x="689429" y="0"/>
                  </a:cubicBezTo>
                  <a:cubicBezTo>
                    <a:pt x="879810" y="0"/>
                    <a:pt x="1052167" y="73918"/>
                    <a:pt x="1176929" y="193427"/>
                  </a:cubicBezTo>
                  <a:lnTo>
                    <a:pt x="1197235" y="217001"/>
                  </a:lnTo>
                  <a:lnTo>
                    <a:pt x="1210739" y="247798"/>
                  </a:lnTo>
                  <a:lnTo>
                    <a:pt x="11899" y="773471"/>
                  </a:lnTo>
                  <a:lnTo>
                    <a:pt x="0" y="660400"/>
                  </a:lnTo>
                  <a:cubicBezTo>
                    <a:pt x="0" y="386853"/>
                    <a:pt x="173626" y="152151"/>
                    <a:pt x="421072" y="51898"/>
                  </a:cubicBezTo>
                  <a:close/>
                </a:path>
              </a:pathLst>
            </a:custGeom>
            <a:solidFill>
              <a:srgbClr val="00A5E0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altLang="en-US" lang="zh-CN"/>
            </a:p>
          </p:txBody>
        </p:sp>
      </p:grp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菱形 2"/>
          <p:cNvSpPr>
            <a:spLocks noChangeArrowheads="1"/>
          </p:cNvSpPr>
          <p:nvPr/>
        </p:nvSpPr>
        <p:spPr bwMode="auto">
          <a:xfrm>
            <a:off x="1833563" y="2414588"/>
            <a:ext cx="2800350" cy="2801937"/>
          </a:xfrm>
          <a:prstGeom prst="diamond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cxnSp>
        <p:nvCxnSpPr>
          <p:cNvPr id="18435" name="直接连接符 4"/>
          <p:cNvCxnSpPr>
            <a:cxnSpLocks noChangeShapeType="1"/>
          </p:cNvCxnSpPr>
          <p:nvPr/>
        </p:nvCxnSpPr>
        <p:spPr bwMode="auto">
          <a:xfrm>
            <a:off x="2828925" y="1625600"/>
            <a:ext cx="1355725" cy="1357313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8436" name="直接连接符 5"/>
          <p:cNvCxnSpPr>
            <a:cxnSpLocks noChangeShapeType="1"/>
          </p:cNvCxnSpPr>
          <p:nvPr/>
        </p:nvCxnSpPr>
        <p:spPr bwMode="auto">
          <a:xfrm flipH="1">
            <a:off x="1639888" y="2030413"/>
            <a:ext cx="1581150" cy="1581150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18437" name="直接连接符 6"/>
          <p:cNvCxnSpPr>
            <a:cxnSpLocks noChangeShapeType="1"/>
          </p:cNvCxnSpPr>
          <p:nvPr/>
        </p:nvCxnSpPr>
        <p:spPr bwMode="auto">
          <a:xfrm flipV="1">
            <a:off x="2436813" y="3349625"/>
            <a:ext cx="2654300" cy="2655888"/>
          </a:xfrm>
          <a:prstGeom prst="line">
            <a:avLst/>
          </a:prstGeom>
          <a:noFill/>
          <a:ln w="6350">
            <a:solidFill>
              <a:srgbClr val="969696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8438" name="平行四边形 7"/>
          <p:cNvSpPr>
            <a:spLocks noChangeArrowheads="1"/>
          </p:cNvSpPr>
          <p:nvPr/>
        </p:nvSpPr>
        <p:spPr bwMode="auto">
          <a:xfrm>
            <a:off x="3233738" y="4379913"/>
            <a:ext cx="7459662" cy="503237"/>
          </a:xfrm>
          <a:prstGeom prst="parallelogram">
            <a:avLst>
              <a:gd fmla="val 96077" name="adj"/>
            </a:avLst>
          </a:prstGeom>
          <a:solidFill>
            <a:srgbClr val="626262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18439" name="文本框 8"/>
          <p:cNvSpPr txBox="1">
            <a:spLocks noChangeArrowheads="1"/>
          </p:cNvSpPr>
          <p:nvPr/>
        </p:nvSpPr>
        <p:spPr bwMode="auto">
          <a:xfrm>
            <a:off x="4799012" y="2252663"/>
            <a:ext cx="4967287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我们工作室致力于专业PPT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模板的发布。</a:t>
            </a:r>
          </a:p>
        </p:txBody>
      </p:sp>
      <p:sp>
        <p:nvSpPr>
          <p:cNvPr id="18440" name="矩形 9"/>
          <p:cNvSpPr>
            <a:spLocks noChangeArrowheads="1"/>
          </p:cNvSpPr>
          <p:nvPr/>
        </p:nvSpPr>
        <p:spPr bwMode="auto">
          <a:xfrm>
            <a:off x="7088188" y="2876550"/>
            <a:ext cx="3173412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18441" name="TextBox 13"/>
          <p:cNvSpPr txBox="1">
            <a:spLocks noChangeArrowheads="1"/>
          </p:cNvSpPr>
          <p:nvPr/>
        </p:nvSpPr>
        <p:spPr bwMode="auto">
          <a:xfrm>
            <a:off x="3619500" y="4432300"/>
            <a:ext cx="50561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3619500" y="4664075"/>
            <a:ext cx="5056188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单击此处可编辑内容，根据您的需要自由拉伸文本框大小</a:t>
            </a:r>
          </a:p>
        </p:txBody>
      </p:sp>
      <p:sp>
        <p:nvSpPr>
          <p:cNvPr id="18443" name="文本框 3"/>
          <p:cNvSpPr txBox="1">
            <a:spLocks noChangeArrowheads="1"/>
          </p:cNvSpPr>
          <p:nvPr/>
        </p:nvSpPr>
        <p:spPr bwMode="auto">
          <a:xfrm>
            <a:off x="2801938" y="2982913"/>
            <a:ext cx="798512" cy="143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8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19459" name="Freeform 5"/>
          <p:cNvSpPr/>
          <p:nvPr/>
        </p:nvSpPr>
        <p:spPr bwMode="auto">
          <a:xfrm>
            <a:off x="388938" y="1917700"/>
            <a:ext cx="10140950" cy="4468813"/>
          </a:xfrm>
          <a:custGeom>
            <a:gdLst>
              <a:gd fmla="*/ 2147483646 w 1735" name="T0"/>
              <a:gd fmla="*/ 2147483646 h 784" name="T1"/>
              <a:gd fmla="*/ 2147483646 w 1735" name="T2"/>
              <a:gd fmla="*/ 2147483646 h 784" name="T3"/>
              <a:gd fmla="*/ 2147483646 w 1735" name="T4"/>
              <a:gd fmla="*/ 2147483646 h 784" name="T5"/>
              <a:gd fmla="*/ 2147483646 w 1735" name="T6"/>
              <a:gd fmla="*/ 2147483646 h 784" name="T7"/>
              <a:gd fmla="*/ 2147483646 w 1735" name="T8"/>
              <a:gd fmla="*/ 2147483646 h 784" name="T9"/>
              <a:gd fmla="*/ 2147483646 w 1735" name="T10"/>
              <a:gd fmla="*/ 2147483646 h 784" name="T11"/>
              <a:gd fmla="*/ 2147483646 w 1735" name="T12"/>
              <a:gd fmla="*/ 2147483646 h 784" name="T13"/>
              <a:gd fmla="*/ 2147483646 w 1735" name="T14"/>
              <a:gd fmla="*/ 2147483646 h 784" name="T15"/>
              <a:gd fmla="*/ 2147483646 w 1735" name="T16"/>
              <a:gd fmla="*/ 2147483646 h 784" name="T17"/>
              <a:gd fmla="*/ 2147483646 w 1735" name="T18"/>
              <a:gd fmla="*/ 2147483646 h 784" name="T19"/>
              <a:gd fmla="*/ 0 w 1735" name="T20"/>
              <a:gd fmla="*/ 0 h 784" name="T21"/>
              <a:gd fmla="*/ 2147483646 w 1735" name="T22"/>
              <a:gd fmla="*/ 2147483646 h 784" name="T23"/>
              <a:gd fmla="*/ 2147483646 w 1735" name="T24"/>
              <a:gd fmla="*/ 2147483646 h 784" name="T25"/>
              <a:gd fmla="*/ 2147483646 w 1735" name="T26"/>
              <a:gd fmla="*/ 2147483646 h 784" name="T27"/>
              <a:gd fmla="*/ 2147483646 w 1735" name="T28"/>
              <a:gd fmla="*/ 2147483646 h 784" name="T29"/>
              <a:gd fmla="*/ 2147483646 w 1735" name="T30"/>
              <a:gd fmla="*/ 2147483646 h 784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w 1735" name="T48"/>
              <a:gd fmla="*/ 0 h 784" name="T49"/>
              <a:gd fmla="*/ 1735 w 1735" name="T50"/>
              <a:gd fmla="*/ 784 h 784" name="T51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T51" l="T48" r="T50" t="T49"/>
            <a:pathLst>
              <a:path h="784" w="1735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1C7D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pic>
        <p:nvPicPr>
          <p:cNvPr id="19460" name="Group 6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4383088" y="3943350"/>
            <a:ext cx="1481137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Group 6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3103563" y="3249613"/>
            <a:ext cx="11572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Group 6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084763" y="1616075"/>
            <a:ext cx="11144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Group 7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017588" y="1109663"/>
            <a:ext cx="993775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Group 76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248650" y="4248150"/>
            <a:ext cx="1481138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Freeform 116"/>
          <p:cNvSpPr>
            <a:spLocks noEditPoints="1"/>
          </p:cNvSpPr>
          <p:nvPr/>
        </p:nvSpPr>
        <p:spPr bwMode="auto">
          <a:xfrm>
            <a:off x="1357313" y="1263650"/>
            <a:ext cx="384175" cy="309563"/>
          </a:xfrm>
          <a:custGeom>
            <a:gdLst>
              <a:gd fmla="*/ 2147483646 w 57" name="T0"/>
              <a:gd fmla="*/ 2147483646 h 46" name="T1"/>
              <a:gd fmla="*/ 2147483646 w 57" name="T2"/>
              <a:gd fmla="*/ 2147483646 h 46" name="T3"/>
              <a:gd fmla="*/ 2147483646 w 57" name="T4"/>
              <a:gd fmla="*/ 2147483646 h 46" name="T5"/>
              <a:gd fmla="*/ 2147483646 w 57" name="T6"/>
              <a:gd fmla="*/ 2147483646 h 46" name="T7"/>
              <a:gd fmla="*/ 2147483646 w 57" name="T8"/>
              <a:gd fmla="*/ 2147483646 h 46" name="T9"/>
              <a:gd fmla="*/ 2147483646 w 57" name="T10"/>
              <a:gd fmla="*/ 2147483646 h 46" name="T11"/>
              <a:gd fmla="*/ 2147483646 w 57" name="T12"/>
              <a:gd fmla="*/ 2147483646 h 46" name="T13"/>
              <a:gd fmla="*/ 2147483646 w 57" name="T14"/>
              <a:gd fmla="*/ 2147483646 h 46" name="T15"/>
              <a:gd fmla="*/ 0 w 57" name="T16"/>
              <a:gd fmla="*/ 2147483646 h 46" name="T17"/>
              <a:gd fmla="*/ 0 w 57" name="T18"/>
              <a:gd fmla="*/ 2147483646 h 46" name="T19"/>
              <a:gd fmla="*/ 2147483646 w 57" name="T20"/>
              <a:gd fmla="*/ 2147483646 h 46" name="T21"/>
              <a:gd fmla="*/ 2147483646 w 57" name="T22"/>
              <a:gd fmla="*/ 2147483646 h 46" name="T23"/>
              <a:gd fmla="*/ 2147483646 w 57" name="T24"/>
              <a:gd fmla="*/ 2147483646 h 46" name="T25"/>
              <a:gd fmla="*/ 2147483646 w 57" name="T26"/>
              <a:gd fmla="*/ 2147483646 h 46" name="T27"/>
              <a:gd fmla="*/ 2147483646 w 57" name="T28"/>
              <a:gd fmla="*/ 0 h 46" name="T29"/>
              <a:gd fmla="*/ 2147483646 w 57" name="T30"/>
              <a:gd fmla="*/ 0 h 46" name="T31"/>
              <a:gd fmla="*/ 2147483646 w 57" name="T32"/>
              <a:gd fmla="*/ 2147483646 h 46" name="T33"/>
              <a:gd fmla="*/ 2147483646 w 57" name="T34"/>
              <a:gd fmla="*/ 2147483646 h 46" name="T35"/>
              <a:gd fmla="*/ 2147483646 w 57" name="T36"/>
              <a:gd fmla="*/ 2147483646 h 46" name="T37"/>
              <a:gd fmla="*/ 2147483646 w 57" name="T38"/>
              <a:gd fmla="*/ 2147483646 h 46" name="T39"/>
              <a:gd fmla="*/ 2147483646 w 57" name="T40"/>
              <a:gd fmla="*/ 2147483646 h 46" name="T41"/>
              <a:gd fmla="*/ 2147483646 w 57" name="T42"/>
              <a:gd fmla="*/ 2147483646 h 46" name="T43"/>
              <a:gd fmla="*/ 2147483646 w 57" name="T44"/>
              <a:gd fmla="*/ 2147483646 h 46" name="T45"/>
              <a:gd fmla="*/ 2147483646 w 57" name="T46"/>
              <a:gd fmla="*/ 2147483646 h 46" name="T47"/>
              <a:gd fmla="*/ 2147483646 w 57" name="T48"/>
              <a:gd fmla="*/ 2147483646 h 46" name="T49"/>
              <a:gd fmla="*/ 2147483646 w 57" name="T50"/>
              <a:gd fmla="*/ 2147483646 h 46" name="T51"/>
              <a:gd fmla="*/ 2147483646 w 57" name="T52"/>
              <a:gd fmla="*/ 2147483646 h 46" name="T53"/>
              <a:gd fmla="*/ 2147483646 w 57" name="T54"/>
              <a:gd fmla="*/ 2147483646 h 46" name="T55"/>
              <a:gd fmla="*/ 2147483646 w 57" name="T56"/>
              <a:gd fmla="*/ 2147483646 h 46" name="T57"/>
              <a:gd fmla="*/ 2147483646 w 57" name="T58"/>
              <a:gd fmla="*/ 2147483646 h 46" name="T59"/>
              <a:gd fmla="*/ 2147483646 w 57" name="T60"/>
              <a:gd fmla="*/ 2147483646 h 46" name="T61"/>
              <a:gd fmla="*/ 2147483646 w 57" name="T62"/>
              <a:gd fmla="*/ 2147483646 h 46" name="T63"/>
              <a:gd fmla="*/ 2147483646 w 57" name="T64"/>
              <a:gd fmla="*/ 2147483646 h 46" name="T65"/>
              <a:gd fmla="*/ 2147483646 w 57" name="T66"/>
              <a:gd fmla="*/ 2147483646 h 46" name="T67"/>
              <a:gd fmla="*/ 2147483646 w 57" name="T68"/>
              <a:gd fmla="*/ 2147483646 h 4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w 57" name="T105"/>
              <a:gd fmla="*/ 0 h 46" name="T106"/>
              <a:gd fmla="*/ 57 w 57" name="T107"/>
              <a:gd fmla="*/ 46 h 46" name="T108"/>
            </a:gdLst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b="T108" l="T105" r="T107" t="T106"/>
            <a:pathLst>
              <a:path h="46" w="57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9466" name="Freeform 105"/>
          <p:cNvSpPr>
            <a:spLocks noEditPoints="1"/>
          </p:cNvSpPr>
          <p:nvPr/>
        </p:nvSpPr>
        <p:spPr bwMode="auto">
          <a:xfrm>
            <a:off x="5508625" y="1770063"/>
            <a:ext cx="417513" cy="412750"/>
          </a:xfrm>
          <a:custGeom>
            <a:gdLst>
              <a:gd fmla="*/ 2147483646 w 64" name="T0"/>
              <a:gd fmla="*/ 2147483646 h 63" name="T1"/>
              <a:gd fmla="*/ 2147483646 w 64" name="T2"/>
              <a:gd fmla="*/ 2147483646 h 63" name="T3"/>
              <a:gd fmla="*/ 2147483646 w 64" name="T4"/>
              <a:gd fmla="*/ 2147483646 h 63" name="T5"/>
              <a:gd fmla="*/ 2147483646 w 64" name="T6"/>
              <a:gd fmla="*/ 2147483646 h 63" name="T7"/>
              <a:gd fmla="*/ 0 w 64" name="T8"/>
              <a:gd fmla="*/ 2147483646 h 63" name="T9"/>
              <a:gd fmla="*/ 2147483646 w 64" name="T10"/>
              <a:gd fmla="*/ 0 h 63" name="T11"/>
              <a:gd fmla="*/ 2147483646 w 64" name="T12"/>
              <a:gd fmla="*/ 2147483646 h 63" name="T13"/>
              <a:gd fmla="*/ 2147483646 w 64" name="T14"/>
              <a:gd fmla="*/ 2147483646 h 63" name="T15"/>
              <a:gd fmla="*/ 2147483646 w 64" name="T16"/>
              <a:gd fmla="*/ 2147483646 h 63" name="T17"/>
              <a:gd fmla="*/ 2147483646 w 64" name="T18"/>
              <a:gd fmla="*/ 2147483646 h 63" name="T19"/>
              <a:gd fmla="*/ 2147483646 w 64" name="T20"/>
              <a:gd fmla="*/ 2147483646 h 63" name="T21"/>
              <a:gd fmla="*/ 2147483646 w 64" name="T22"/>
              <a:gd fmla="*/ 2147483646 h 63" name="T23"/>
              <a:gd fmla="*/ 2147483646 w 64" name="T24"/>
              <a:gd fmla="*/ 2147483646 h 63" name="T25"/>
              <a:gd fmla="*/ 2147483646 w 64" name="T26"/>
              <a:gd fmla="*/ 2147483646 h 63" name="T27"/>
              <a:gd fmla="*/ 2147483646 w 64" name="T28"/>
              <a:gd fmla="*/ 2147483646 h 63" name="T29"/>
              <a:gd fmla="*/ 2147483646 w 64" name="T30"/>
              <a:gd fmla="*/ 2147483646 h 63" name="T31"/>
              <a:gd fmla="*/ 0 60000 65536" name="T32"/>
              <a:gd fmla="*/ 0 60000 65536" name="T33"/>
              <a:gd fmla="*/ 0 60000 65536" name="T34"/>
              <a:gd fmla="*/ 0 60000 65536" name="T35"/>
              <a:gd fmla="*/ 0 60000 65536" name="T36"/>
              <a:gd fmla="*/ 0 60000 65536" name="T37"/>
              <a:gd fmla="*/ 0 60000 65536" name="T38"/>
              <a:gd fmla="*/ 0 60000 65536" name="T39"/>
              <a:gd fmla="*/ 0 60000 65536" name="T40"/>
              <a:gd fmla="*/ 0 60000 65536" name="T41"/>
              <a:gd fmla="*/ 0 60000 65536" name="T42"/>
              <a:gd fmla="*/ 0 60000 65536" name="T43"/>
              <a:gd fmla="*/ 0 60000 65536" name="T44"/>
              <a:gd fmla="*/ 0 60000 65536" name="T45"/>
              <a:gd fmla="*/ 0 60000 65536" name="T46"/>
              <a:gd fmla="*/ 0 60000 65536" name="T47"/>
              <a:gd fmla="*/ 0 w 64" name="T48"/>
              <a:gd fmla="*/ 0 h 63" name="T49"/>
              <a:gd fmla="*/ 64 w 64" name="T50"/>
              <a:gd fmla="*/ 63 h 63" name="T51"/>
            </a:gdLst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b="T51" l="T48" r="T50" t="T49"/>
            <a:pathLst>
              <a:path h="62" w="64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9467" name="Freeform 178"/>
          <p:cNvSpPr>
            <a:spLocks noEditPoints="1"/>
          </p:cNvSpPr>
          <p:nvPr/>
        </p:nvSpPr>
        <p:spPr bwMode="auto">
          <a:xfrm>
            <a:off x="3467100" y="3429000"/>
            <a:ext cx="496888" cy="374650"/>
          </a:xfrm>
          <a:custGeom>
            <a:gdLst>
              <a:gd fmla="*/ 2147483646 w 158" name="T0"/>
              <a:gd fmla="*/ 2147483646 h 119" name="T1"/>
              <a:gd fmla="*/ 0 w 158" name="T2"/>
              <a:gd fmla="*/ 2147483646 h 119" name="T3"/>
              <a:gd fmla="*/ 0 w 158" name="T4"/>
              <a:gd fmla="*/ 0 h 119" name="T5"/>
              <a:gd fmla="*/ 2147483646 w 158" name="T6"/>
              <a:gd fmla="*/ 0 h 119" name="T7"/>
              <a:gd fmla="*/ 2147483646 w 158" name="T8"/>
              <a:gd fmla="*/ 2147483646 h 119" name="T9"/>
              <a:gd fmla="*/ 2147483646 w 158" name="T10"/>
              <a:gd fmla="*/ 2147483646 h 119" name="T11"/>
              <a:gd fmla="*/ 2147483646 w 158" name="T12"/>
              <a:gd fmla="*/ 2147483646 h 119" name="T13"/>
              <a:gd fmla="*/ 2147483646 w 158" name="T14"/>
              <a:gd fmla="*/ 2147483646 h 119" name="T15"/>
              <a:gd fmla="*/ 2147483646 w 158" name="T16"/>
              <a:gd fmla="*/ 2147483646 h 119" name="T17"/>
              <a:gd fmla="*/ 2147483646 w 158" name="T18"/>
              <a:gd fmla="*/ 2147483646 h 119" name="T19"/>
              <a:gd fmla="*/ 2147483646 w 158" name="T20"/>
              <a:gd fmla="*/ 2147483646 h 119" name="T21"/>
              <a:gd fmla="*/ 2147483646 w 158" name="T22"/>
              <a:gd fmla="*/ 2147483646 h 119" name="T23"/>
              <a:gd fmla="*/ 2147483646 w 158" name="T24"/>
              <a:gd fmla="*/ 2147483646 h 119" name="T25"/>
              <a:gd fmla="*/ 2147483646 w 158" name="T26"/>
              <a:gd fmla="*/ 2147483646 h 119" name="T27"/>
              <a:gd fmla="*/ 2147483646 w 158" name="T28"/>
              <a:gd fmla="*/ 2147483646 h 119" name="T29"/>
              <a:gd fmla="*/ 2147483646 w 158" name="T30"/>
              <a:gd fmla="*/ 2147483646 h 119" name="T31"/>
              <a:gd fmla="*/ 2147483646 w 158" name="T32"/>
              <a:gd fmla="*/ 2147483646 h 119" name="T33"/>
              <a:gd fmla="*/ 2147483646 w 158" name="T34"/>
              <a:gd fmla="*/ 2147483646 h 119" name="T35"/>
              <a:gd fmla="*/ 2147483646 w 158" name="T36"/>
              <a:gd fmla="*/ 2147483646 h 119" name="T37"/>
              <a:gd fmla="*/ 2147483646 w 158" name="T38"/>
              <a:gd fmla="*/ 2147483646 h 119" name="T39"/>
              <a:gd fmla="*/ 2147483646 w 158" name="T40"/>
              <a:gd fmla="*/ 2147483646 h 119" name="T41"/>
              <a:gd fmla="*/ 2147483646 w 158" name="T42"/>
              <a:gd fmla="*/ 2147483646 h 119" name="T43"/>
              <a:gd fmla="*/ 2147483646 w 158" name="T44"/>
              <a:gd fmla="*/ 2147483646 h 119" name="T45"/>
              <a:gd fmla="*/ 2147483646 w 158" name="T46"/>
              <a:gd fmla="*/ 2147483646 h 119" name="T47"/>
              <a:gd fmla="*/ 2147483646 w 158" name="T48"/>
              <a:gd fmla="*/ 2147483646 h 119" name="T49"/>
              <a:gd fmla="*/ 2147483646 w 158" name="T50"/>
              <a:gd fmla="*/ 2147483646 h 119" name="T51"/>
              <a:gd fmla="*/ 2147483646 w 158" name="T52"/>
              <a:gd fmla="*/ 2147483646 h 119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w 158" name="T81"/>
              <a:gd fmla="*/ 0 h 119" name="T82"/>
              <a:gd fmla="*/ 158 w 158" name="T83"/>
              <a:gd fmla="*/ 119 h 119" name="T84"/>
            </a:gdLst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b="T84" l="T81" r="T83" t="T82"/>
            <a:pathLst>
              <a:path h="119" w="158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9468" name="Freeform 62"/>
          <p:cNvSpPr>
            <a:spLocks noChangeAspect="1" noEditPoints="1"/>
          </p:cNvSpPr>
          <p:nvPr/>
        </p:nvSpPr>
        <p:spPr bwMode="auto">
          <a:xfrm>
            <a:off x="4983163" y="4230688"/>
            <a:ext cx="409575" cy="412750"/>
          </a:xfrm>
          <a:custGeom>
            <a:gdLst>
              <a:gd fmla="*/ 2147483646 w 58" name="T0"/>
              <a:gd fmla="*/ 2147483646 h 58" name="T1"/>
              <a:gd fmla="*/ 2147483646 w 58" name="T2"/>
              <a:gd fmla="*/ 2147483646 h 58" name="T3"/>
              <a:gd fmla="*/ 2147483646 w 58" name="T4"/>
              <a:gd fmla="*/ 2147483646 h 58" name="T5"/>
              <a:gd fmla="*/ 2147483646 w 58" name="T6"/>
              <a:gd fmla="*/ 2147483646 h 58" name="T7"/>
              <a:gd fmla="*/ 2147483646 w 58" name="T8"/>
              <a:gd fmla="*/ 2147483646 h 58" name="T9"/>
              <a:gd fmla="*/ 2147483646 w 58" name="T10"/>
              <a:gd fmla="*/ 2147483646 h 58" name="T11"/>
              <a:gd fmla="*/ 2147483646 w 58" name="T12"/>
              <a:gd fmla="*/ 2147483646 h 58" name="T13"/>
              <a:gd fmla="*/ 2147483646 w 58" name="T14"/>
              <a:gd fmla="*/ 2147483646 h 58" name="T15"/>
              <a:gd fmla="*/ 2147483646 w 58" name="T16"/>
              <a:gd fmla="*/ 2147483646 h 58" name="T17"/>
              <a:gd fmla="*/ 2147483646 w 58" name="T18"/>
              <a:gd fmla="*/ 2147483646 h 58" name="T19"/>
              <a:gd fmla="*/ 2147483646 w 58" name="T20"/>
              <a:gd fmla="*/ 2147483646 h 58" name="T21"/>
              <a:gd fmla="*/ 2147483646 w 58" name="T22"/>
              <a:gd fmla="*/ 2147483646 h 58" name="T23"/>
              <a:gd fmla="*/ 2147483646 w 58" name="T24"/>
              <a:gd fmla="*/ 2147483646 h 58" name="T25"/>
              <a:gd fmla="*/ 2147483646 w 58" name="T26"/>
              <a:gd fmla="*/ 2147483646 h 58" name="T27"/>
              <a:gd fmla="*/ 2147483646 w 58" name="T28"/>
              <a:gd fmla="*/ 2147483646 h 58" name="T29"/>
              <a:gd fmla="*/ 2147483646 w 58" name="T30"/>
              <a:gd fmla="*/ 2147483646 h 58" name="T31"/>
              <a:gd fmla="*/ 2147483646 w 58" name="T32"/>
              <a:gd fmla="*/ 2147483646 h 58" name="T33"/>
              <a:gd fmla="*/ 2147483646 w 58" name="T34"/>
              <a:gd fmla="*/ 2147483646 h 58" name="T35"/>
              <a:gd fmla="*/ 2147483646 w 58" name="T36"/>
              <a:gd fmla="*/ 2147483646 h 58" name="T37"/>
              <a:gd fmla="*/ 2147483646 w 58" name="T38"/>
              <a:gd fmla="*/ 2147483646 h 58" name="T39"/>
              <a:gd fmla="*/ 2147483646 w 58" name="T40"/>
              <a:gd fmla="*/ 2147483646 h 58" name="T41"/>
              <a:gd fmla="*/ 2147483646 w 58" name="T42"/>
              <a:gd fmla="*/ 2147483646 h 58" name="T43"/>
              <a:gd fmla="*/ 2147483646 w 58" name="T44"/>
              <a:gd fmla="*/ 2147483646 h 58" name="T45"/>
              <a:gd fmla="*/ 2147483646 w 58" name="T46"/>
              <a:gd fmla="*/ 2147483646 h 58" name="T47"/>
              <a:gd fmla="*/ 2147483646 w 58" name="T48"/>
              <a:gd fmla="*/ 2147483646 h 58" name="T49"/>
              <a:gd fmla="*/ 2147483646 w 58" name="T50"/>
              <a:gd fmla="*/ 2147483646 h 58" name="T51"/>
              <a:gd fmla="*/ 0 w 58" name="T52"/>
              <a:gd fmla="*/ 2147483646 h 58" name="T53"/>
              <a:gd fmla="*/ 0 w 58" name="T54"/>
              <a:gd fmla="*/ 2147483646 h 58" name="T55"/>
              <a:gd fmla="*/ 2147483646 w 58" name="T56"/>
              <a:gd fmla="*/ 2147483646 h 58" name="T57"/>
              <a:gd fmla="*/ 2147483646 w 58" name="T58"/>
              <a:gd fmla="*/ 2147483646 h 58" name="T59"/>
              <a:gd fmla="*/ 2147483646 w 58" name="T60"/>
              <a:gd fmla="*/ 2147483646 h 58" name="T61"/>
              <a:gd fmla="*/ 2147483646 w 58" name="T62"/>
              <a:gd fmla="*/ 2147483646 h 58" name="T63"/>
              <a:gd fmla="*/ 2147483646 w 58" name="T64"/>
              <a:gd fmla="*/ 2147483646 h 58" name="T65"/>
              <a:gd fmla="*/ 2147483646 w 58" name="T66"/>
              <a:gd fmla="*/ 2147483646 h 58" name="T67"/>
              <a:gd fmla="*/ 2147483646 w 58" name="T68"/>
              <a:gd fmla="*/ 2147483646 h 58" name="T69"/>
              <a:gd fmla="*/ 2147483646 w 58" name="T70"/>
              <a:gd fmla="*/ 2147483646 h 58" name="T71"/>
              <a:gd fmla="*/ 2147483646 w 58" name="T72"/>
              <a:gd fmla="*/ 2147483646 h 58" name="T73"/>
              <a:gd fmla="*/ 2147483646 w 58" name="T74"/>
              <a:gd fmla="*/ 2147483646 h 58" name="T75"/>
              <a:gd fmla="*/ 2147483646 w 58" name="T76"/>
              <a:gd fmla="*/ 2147483646 h 58" name="T77"/>
              <a:gd fmla="*/ 2147483646 w 58" name="T78"/>
              <a:gd fmla="*/ 0 h 58" name="T79"/>
              <a:gd fmla="*/ 2147483646 w 58" name="T80"/>
              <a:gd fmla="*/ 0 h 58" name="T81"/>
              <a:gd fmla="*/ 2147483646 w 58" name="T82"/>
              <a:gd fmla="*/ 2147483646 h 58" name="T83"/>
              <a:gd fmla="*/ 2147483646 w 58" name="T84"/>
              <a:gd fmla="*/ 2147483646 h 58" name="T85"/>
              <a:gd fmla="*/ 2147483646 w 58" name="T86"/>
              <a:gd fmla="*/ 2147483646 h 58" name="T87"/>
              <a:gd fmla="*/ 2147483646 w 58" name="T88"/>
              <a:gd fmla="*/ 2147483646 h 58" name="T89"/>
              <a:gd fmla="*/ 2147483646 w 58" name="T90"/>
              <a:gd fmla="*/ 2147483646 h 58" name="T91"/>
              <a:gd fmla="*/ 2147483646 w 58" name="T92"/>
              <a:gd fmla="*/ 2147483646 h 58" name="T93"/>
              <a:gd fmla="*/ 2147483646 w 58" name="T94"/>
              <a:gd fmla="*/ 2147483646 h 58" name="T95"/>
              <a:gd fmla="*/ 2147483646 w 58" name="T96"/>
              <a:gd fmla="*/ 2147483646 h 58" name="T97"/>
              <a:gd fmla="*/ 2147483646 w 58" name="T98"/>
              <a:gd fmla="*/ 2147483646 h 58" name="T99"/>
              <a:gd fmla="*/ 2147483646 w 58" name="T100"/>
              <a:gd fmla="*/ 2147483646 h 58" name="T101"/>
              <a:gd fmla="*/ 2147483646 w 58" name="T102"/>
              <a:gd fmla="*/ 2147483646 h 58" name="T103"/>
              <a:gd fmla="*/ 2147483646 w 58" name="T104"/>
              <a:gd fmla="*/ 2147483646 h 58" name="T105"/>
              <a:gd fmla="*/ 2147483646 w 58" name="T106"/>
              <a:gd fmla="*/ 2147483646 h 58" name="T107"/>
              <a:gd fmla="*/ 2147483646 w 58" name="T108"/>
              <a:gd fmla="*/ 2147483646 h 58" name="T109"/>
              <a:gd fmla="*/ 2147483646 w 58" name="T110"/>
              <a:gd fmla="*/ 2147483646 h 58" name="T111"/>
              <a:gd fmla="*/ 2147483646 w 58" name="T112"/>
              <a:gd fmla="*/ 2147483646 h 58" name="T113"/>
              <a:gd fmla="*/ 2147483646 w 58" name="T114"/>
              <a:gd fmla="*/ 2147483646 h 58" name="T115"/>
              <a:gd fmla="*/ 2147483646 w 58" name="T116"/>
              <a:gd fmla="*/ 2147483646 h 58" name="T117"/>
              <a:gd fmla="*/ 2147483646 w 58" name="T118"/>
              <a:gd fmla="*/ 2147483646 h 58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w 58" name="T180"/>
              <a:gd fmla="*/ 0 h 58" name="T181"/>
              <a:gd fmla="*/ 58 w 58" name="T182"/>
              <a:gd fmla="*/ 58 h 58" name="T183"/>
            </a:gdLst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b="T183" l="T180" r="T182" t="T181"/>
            <a:pathLst>
              <a:path h="57" w="57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9469" name="Freeform 45"/>
          <p:cNvSpPr>
            <a:spLocks noEditPoints="1"/>
          </p:cNvSpPr>
          <p:nvPr/>
        </p:nvSpPr>
        <p:spPr bwMode="auto">
          <a:xfrm>
            <a:off x="8870950" y="4533900"/>
            <a:ext cx="376238" cy="376238"/>
          </a:xfrm>
          <a:custGeom>
            <a:gdLst>
              <a:gd fmla="*/ 2147483646 w 55" name="T0"/>
              <a:gd fmla="*/ 2147483646 h 55" name="T1"/>
              <a:gd fmla="*/ 0 w 55" name="T2"/>
              <a:gd fmla="*/ 2147483646 h 55" name="T3"/>
              <a:gd fmla="*/ 2147483646 w 55" name="T4"/>
              <a:gd fmla="*/ 0 h 55" name="T5"/>
              <a:gd fmla="*/ 2147483646 w 55" name="T6"/>
              <a:gd fmla="*/ 2147483646 h 55" name="T7"/>
              <a:gd fmla="*/ 2147483646 w 55" name="T8"/>
              <a:gd fmla="*/ 2147483646 h 55" name="T9"/>
              <a:gd fmla="*/ 2147483646 w 55" name="T10"/>
              <a:gd fmla="*/ 2147483646 h 55" name="T11"/>
              <a:gd fmla="*/ 2147483646 w 55" name="T12"/>
              <a:gd fmla="*/ 2147483646 h 55" name="T13"/>
              <a:gd fmla="*/ 2147483646 w 55" name="T14"/>
              <a:gd fmla="*/ 2147483646 h 55" name="T15"/>
              <a:gd fmla="*/ 2147483646 w 55" name="T16"/>
              <a:gd fmla="*/ 2147483646 h 55" name="T17"/>
              <a:gd fmla="*/ 2147483646 w 55" name="T18"/>
              <a:gd fmla="*/ 2147483646 h 55" name="T19"/>
              <a:gd fmla="*/ 2147483646 w 55" name="T20"/>
              <a:gd fmla="*/ 2147483646 h 55" name="T21"/>
              <a:gd fmla="*/ 2147483646 w 55" name="T22"/>
              <a:gd fmla="*/ 2147483646 h 55" name="T23"/>
              <a:gd fmla="*/ 2147483646 w 55" name="T24"/>
              <a:gd fmla="*/ 2147483646 h 55" name="T25"/>
              <a:gd fmla="*/ 2147483646 w 55" name="T26"/>
              <a:gd fmla="*/ 2147483646 h 55" name="T27"/>
              <a:gd fmla="*/ 2147483646 w 55" name="T28"/>
              <a:gd fmla="*/ 2147483646 h 55" name="T29"/>
              <a:gd fmla="*/ 2147483646 w 55" name="T30"/>
              <a:gd fmla="*/ 2147483646 h 55" name="T31"/>
              <a:gd fmla="*/ 2147483646 w 55" name="T32"/>
              <a:gd fmla="*/ 2147483646 h 55" name="T33"/>
              <a:gd fmla="*/ 2147483646 w 55" name="T34"/>
              <a:gd fmla="*/ 2147483646 h 55" name="T35"/>
              <a:gd fmla="*/ 2147483646 w 55" name="T36"/>
              <a:gd fmla="*/ 2147483646 h 55" name="T37"/>
              <a:gd fmla="*/ 2147483646 w 55" name="T38"/>
              <a:gd fmla="*/ 2147483646 h 55" name="T39"/>
              <a:gd fmla="*/ 2147483646 w 55" name="T40"/>
              <a:gd fmla="*/ 2147483646 h 55" name="T41"/>
              <a:gd fmla="*/ 2147483646 w 55" name="T42"/>
              <a:gd fmla="*/ 2147483646 h 55" name="T43"/>
              <a:gd fmla="*/ 0 60000 65536" name="T44"/>
              <a:gd fmla="*/ 0 60000 65536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w 55" name="T66"/>
              <a:gd fmla="*/ 0 h 55" name="T67"/>
              <a:gd fmla="*/ 55 w 55" name="T68"/>
              <a:gd fmla="*/ 55 h 55" name="T69"/>
            </a:gdLst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b="T69" l="T66" r="T68" t="T67"/>
            <a:pathLst>
              <a:path h="55" w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2090738" y="1235075"/>
            <a:ext cx="137636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9471" name="TextBox 13"/>
          <p:cNvSpPr txBox="1">
            <a:spLocks noChangeArrowheads="1"/>
          </p:cNvSpPr>
          <p:nvPr/>
        </p:nvSpPr>
        <p:spPr bwMode="auto">
          <a:xfrm>
            <a:off x="2184400" y="1520825"/>
            <a:ext cx="2333625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19472" name="TextBox 13"/>
          <p:cNvSpPr txBox="1">
            <a:spLocks noChangeArrowheads="1"/>
          </p:cNvSpPr>
          <p:nvPr/>
        </p:nvSpPr>
        <p:spPr bwMode="auto">
          <a:xfrm>
            <a:off x="6340475" y="1779588"/>
            <a:ext cx="13779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9473" name="TextBox 13"/>
          <p:cNvSpPr txBox="1">
            <a:spLocks noChangeArrowheads="1"/>
          </p:cNvSpPr>
          <p:nvPr/>
        </p:nvSpPr>
        <p:spPr bwMode="auto">
          <a:xfrm>
            <a:off x="6340475" y="2065338"/>
            <a:ext cx="233521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19474" name="TextBox 13"/>
          <p:cNvSpPr txBox="1">
            <a:spLocks noChangeArrowheads="1"/>
          </p:cNvSpPr>
          <p:nvPr/>
        </p:nvSpPr>
        <p:spPr bwMode="auto">
          <a:xfrm>
            <a:off x="1322388" y="3378200"/>
            <a:ext cx="13779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9475" name="TextBox 13"/>
          <p:cNvSpPr txBox="1">
            <a:spLocks noChangeArrowheads="1"/>
          </p:cNvSpPr>
          <p:nvPr/>
        </p:nvSpPr>
        <p:spPr bwMode="auto">
          <a:xfrm>
            <a:off x="1322388" y="3663950"/>
            <a:ext cx="15382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19476" name="TextBox 13"/>
          <p:cNvSpPr txBox="1">
            <a:spLocks noChangeArrowheads="1"/>
          </p:cNvSpPr>
          <p:nvPr/>
        </p:nvSpPr>
        <p:spPr bwMode="auto">
          <a:xfrm>
            <a:off x="6051550" y="4271963"/>
            <a:ext cx="1376363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9477" name="TextBox 13"/>
          <p:cNvSpPr txBox="1">
            <a:spLocks noChangeArrowheads="1"/>
          </p:cNvSpPr>
          <p:nvPr/>
        </p:nvSpPr>
        <p:spPr bwMode="auto">
          <a:xfrm>
            <a:off x="6051550" y="4557713"/>
            <a:ext cx="1536700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19478" name="TextBox 13"/>
          <p:cNvSpPr txBox="1">
            <a:spLocks noChangeArrowheads="1"/>
          </p:cNvSpPr>
          <p:nvPr/>
        </p:nvSpPr>
        <p:spPr bwMode="auto">
          <a:xfrm>
            <a:off x="9926638" y="4527550"/>
            <a:ext cx="137795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19479" name="TextBox 13"/>
          <p:cNvSpPr txBox="1">
            <a:spLocks noChangeArrowheads="1"/>
          </p:cNvSpPr>
          <p:nvPr/>
        </p:nvSpPr>
        <p:spPr bwMode="auto">
          <a:xfrm>
            <a:off x="9926638" y="4813300"/>
            <a:ext cx="1538287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0483" name="Rectangle 192"/>
          <p:cNvSpPr>
            <a:spLocks noChangeArrowheads="1"/>
          </p:cNvSpPr>
          <p:nvPr/>
        </p:nvSpPr>
        <p:spPr bwMode="auto">
          <a:xfrm>
            <a:off x="1335088" y="1938338"/>
            <a:ext cx="3048000" cy="1697037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20484" name="Rectangle 140"/>
          <p:cNvSpPr>
            <a:spLocks noChangeArrowheads="1"/>
          </p:cNvSpPr>
          <p:nvPr/>
        </p:nvSpPr>
        <p:spPr bwMode="auto">
          <a:xfrm>
            <a:off x="4560888" y="1938338"/>
            <a:ext cx="3048000" cy="1697037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20485" name="Rectangle 141"/>
          <p:cNvSpPr>
            <a:spLocks noChangeArrowheads="1"/>
          </p:cNvSpPr>
          <p:nvPr/>
        </p:nvSpPr>
        <p:spPr bwMode="auto">
          <a:xfrm>
            <a:off x="7786688" y="1938338"/>
            <a:ext cx="3048000" cy="1697037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20486" name="Rectangle 149"/>
          <p:cNvSpPr>
            <a:spLocks noChangeArrowheads="1"/>
          </p:cNvSpPr>
          <p:nvPr/>
        </p:nvSpPr>
        <p:spPr bwMode="auto">
          <a:xfrm>
            <a:off x="1335088" y="3798888"/>
            <a:ext cx="3048000" cy="1695450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20487" name="Rectangle 150"/>
          <p:cNvSpPr>
            <a:spLocks noChangeArrowheads="1"/>
          </p:cNvSpPr>
          <p:nvPr/>
        </p:nvSpPr>
        <p:spPr bwMode="auto">
          <a:xfrm>
            <a:off x="4560888" y="3798888"/>
            <a:ext cx="3048000" cy="1695450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20488" name="Rectangle 151"/>
          <p:cNvSpPr>
            <a:spLocks noChangeArrowheads="1"/>
          </p:cNvSpPr>
          <p:nvPr/>
        </p:nvSpPr>
        <p:spPr bwMode="auto">
          <a:xfrm>
            <a:off x="7786688" y="3798888"/>
            <a:ext cx="3048000" cy="1695450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400">
              <a:solidFill>
                <a:srgbClr val="FFFFFF"/>
              </a:solidFill>
            </a:endParaRPr>
          </a:p>
        </p:txBody>
      </p:sp>
      <p:sp>
        <p:nvSpPr>
          <p:cNvPr id="20489" name="Freeform 6"/>
          <p:cNvSpPr>
            <a:spLocks noEditPoints="1"/>
          </p:cNvSpPr>
          <p:nvPr/>
        </p:nvSpPr>
        <p:spPr bwMode="auto">
          <a:xfrm>
            <a:off x="5756275" y="3967163"/>
            <a:ext cx="657225" cy="479425"/>
          </a:xfrm>
          <a:custGeom>
            <a:gdLst>
              <a:gd fmla="*/ 2147483646 w 1058" name="T0"/>
              <a:gd fmla="*/ 2147483646 h 771" name="T1"/>
              <a:gd fmla="*/ 2147483646 w 1058" name="T2"/>
              <a:gd fmla="*/ 2147483646 h 771" name="T3"/>
              <a:gd fmla="*/ 2147483646 w 1058" name="T4"/>
              <a:gd fmla="*/ 2147483646 h 771" name="T5"/>
              <a:gd fmla="*/ 2147483646 w 1058" name="T6"/>
              <a:gd fmla="*/ 2147483646 h 771" name="T7"/>
              <a:gd fmla="*/ 2147483646 w 1058" name="T8"/>
              <a:gd fmla="*/ 2147483646 h 771" name="T9"/>
              <a:gd fmla="*/ 2147483646 w 1058" name="T10"/>
              <a:gd fmla="*/ 2147483646 h 771" name="T11"/>
              <a:gd fmla="*/ 2147483646 w 1058" name="T12"/>
              <a:gd fmla="*/ 2147483646 h 771" name="T13"/>
              <a:gd fmla="*/ 2147483646 w 1058" name="T14"/>
              <a:gd fmla="*/ 2147483646 h 771" name="T15"/>
              <a:gd fmla="*/ 0 w 1058" name="T16"/>
              <a:gd fmla="*/ 2147483646 h 771" name="T17"/>
              <a:gd fmla="*/ 2147483646 w 1058" name="T18"/>
              <a:gd fmla="*/ 2147483646 h 771" name="T19"/>
              <a:gd fmla="*/ 2147483646 w 1058" name="T20"/>
              <a:gd fmla="*/ 2147483646 h 771" name="T21"/>
              <a:gd fmla="*/ 2147483646 w 1058" name="T22"/>
              <a:gd fmla="*/ 2147483646 h 771" name="T23"/>
              <a:gd fmla="*/ 2147483646 w 1058" name="T24"/>
              <a:gd fmla="*/ 2147483646 h 771" name="T25"/>
              <a:gd fmla="*/ 2147483646 w 1058" name="T26"/>
              <a:gd fmla="*/ 2147483646 h 771" name="T27"/>
              <a:gd fmla="*/ 2147483646 w 1058" name="T28"/>
              <a:gd fmla="*/ 2147483646 h 771" name="T29"/>
              <a:gd fmla="*/ 2147483646 w 1058" name="T30"/>
              <a:gd fmla="*/ 2147483646 h 771" name="T31"/>
              <a:gd fmla="*/ 2147483646 w 1058" name="T32"/>
              <a:gd fmla="*/ 2147483646 h 771" name="T33"/>
              <a:gd fmla="*/ 2147483646 w 1058" name="T34"/>
              <a:gd fmla="*/ 2147483646 h 771" name="T35"/>
              <a:gd fmla="*/ 2147483646 w 1058" name="T36"/>
              <a:gd fmla="*/ 2147483646 h 771" name="T37"/>
              <a:gd fmla="*/ 2147483646 w 1058" name="T38"/>
              <a:gd fmla="*/ 2147483646 h 771" name="T39"/>
              <a:gd fmla="*/ 2147483646 w 1058" name="T40"/>
              <a:gd fmla="*/ 2147483646 h 771" name="T41"/>
              <a:gd fmla="*/ 2147483646 w 1058" name="T42"/>
              <a:gd fmla="*/ 2147483646 h 771" name="T43"/>
              <a:gd fmla="*/ 2147483646 w 1058" name="T44"/>
              <a:gd fmla="*/ 2147483646 h 771" name="T45"/>
              <a:gd fmla="*/ 2147483646 w 1058" name="T46"/>
              <a:gd fmla="*/ 2147483646 h 771" name="T47"/>
              <a:gd fmla="*/ 2147483646 w 1058" name="T48"/>
              <a:gd fmla="*/ 2147483646 h 771" name="T49"/>
              <a:gd fmla="*/ 2147483646 w 1058" name="T50"/>
              <a:gd fmla="*/ 2147483646 h 771" name="T51"/>
              <a:gd fmla="*/ 2147483646 w 1058" name="T52"/>
              <a:gd fmla="*/ 2147483646 h 771" name="T53"/>
              <a:gd fmla="*/ 2147483646 w 1058" name="T54"/>
              <a:gd fmla="*/ 2147483646 h 771" name="T55"/>
              <a:gd fmla="*/ 2147483646 w 1058" name="T56"/>
              <a:gd fmla="*/ 2147483646 h 771" name="T57"/>
              <a:gd fmla="*/ 2147483646 w 1058" name="T58"/>
              <a:gd fmla="*/ 2147483646 h 771" name="T59"/>
              <a:gd fmla="*/ 2147483646 w 1058" name="T60"/>
              <a:gd fmla="*/ 2147483646 h 771" name="T61"/>
              <a:gd fmla="*/ 2147483646 w 1058" name="T62"/>
              <a:gd fmla="*/ 2147483646 h 771" name="T63"/>
              <a:gd fmla="*/ 2147483646 w 1058" name="T64"/>
              <a:gd fmla="*/ 2147483646 h 771" name="T65"/>
              <a:gd fmla="*/ 2147483646 w 1058" name="T66"/>
              <a:gd fmla="*/ 2147483646 h 771" name="T67"/>
              <a:gd fmla="*/ 2147483646 w 1058" name="T68"/>
              <a:gd fmla="*/ 2147483646 h 771" name="T69"/>
              <a:gd fmla="*/ 2147483646 w 1058" name="T70"/>
              <a:gd fmla="*/ 2147483646 h 771" name="T71"/>
              <a:gd fmla="*/ 2147483646 w 1058" name="T72"/>
              <a:gd fmla="*/ 2147483646 h 771" name="T73"/>
              <a:gd fmla="*/ 2147483646 w 1058" name="T74"/>
              <a:gd fmla="*/ 2147483646 h 771" name="T75"/>
              <a:gd fmla="*/ 2147483646 w 1058" name="T76"/>
              <a:gd fmla="*/ 2147483646 h 771" name="T77"/>
              <a:gd fmla="*/ 2147483646 w 1058" name="T78"/>
              <a:gd fmla="*/ 2147483646 h 771" name="T79"/>
              <a:gd fmla="*/ 2147483646 w 1058" name="T80"/>
              <a:gd fmla="*/ 2147483646 h 771" name="T81"/>
              <a:gd fmla="*/ 2147483646 w 1058" name="T82"/>
              <a:gd fmla="*/ 2147483646 h 771" name="T83"/>
              <a:gd fmla="*/ 2147483646 w 1058" name="T84"/>
              <a:gd fmla="*/ 2147483646 h 771" name="T85"/>
              <a:gd fmla="*/ 2147483646 w 1058" name="T86"/>
              <a:gd fmla="*/ 2147483646 h 771" name="T87"/>
              <a:gd fmla="*/ 2147483646 w 1058" name="T88"/>
              <a:gd fmla="*/ 2147483646 h 771" name="T89"/>
              <a:gd fmla="*/ 2147483646 w 1058" name="T90"/>
              <a:gd fmla="*/ 2147483646 h 771" name="T91"/>
              <a:gd fmla="*/ 2147483646 w 1058" name="T92"/>
              <a:gd fmla="*/ 2147483646 h 771" name="T93"/>
              <a:gd fmla="*/ 2147483646 w 1058" name="T94"/>
              <a:gd fmla="*/ 2147483646 h 771" name="T95"/>
              <a:gd fmla="*/ 2147483646 w 1058" name="T96"/>
              <a:gd fmla="*/ 0 h 771" name="T97"/>
              <a:gd fmla="*/ 2147483646 w 1058" name="T98"/>
              <a:gd fmla="*/ 2147483646 h 771" name="T99"/>
              <a:gd fmla="*/ 2147483646 w 1058" name="T100"/>
              <a:gd fmla="*/ 2147483646 h 771" name="T101"/>
              <a:gd fmla="*/ 2147483646 w 1058" name="T102"/>
              <a:gd fmla="*/ 2147483646 h 771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w 1058" name="T156"/>
              <a:gd fmla="*/ 0 h 771" name="T157"/>
              <a:gd fmla="*/ 1058 w 1058" name="T158"/>
              <a:gd fmla="*/ 771 h 771" name="T159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T159" l="T156" r="T158" t="T157"/>
            <a:pathLst>
              <a:path h="771" w="1058">
                <a:moveTo>
                  <a:pt x="939" y="399"/>
                </a:moveTo>
                <a:lnTo>
                  <a:pt x="953" y="399"/>
                </a:lnTo>
                <a:lnTo>
                  <a:pt x="981" y="404"/>
                </a:lnTo>
                <a:lnTo>
                  <a:pt x="1006" y="414"/>
                </a:lnTo>
                <a:lnTo>
                  <a:pt x="1027" y="431"/>
                </a:lnTo>
                <a:lnTo>
                  <a:pt x="1043" y="452"/>
                </a:lnTo>
                <a:lnTo>
                  <a:pt x="1054" y="476"/>
                </a:lnTo>
                <a:lnTo>
                  <a:pt x="1058" y="505"/>
                </a:lnTo>
                <a:lnTo>
                  <a:pt x="1058" y="581"/>
                </a:lnTo>
                <a:lnTo>
                  <a:pt x="1054" y="609"/>
                </a:lnTo>
                <a:lnTo>
                  <a:pt x="1043" y="633"/>
                </a:lnTo>
                <a:lnTo>
                  <a:pt x="1027" y="655"/>
                </a:lnTo>
                <a:lnTo>
                  <a:pt x="1006" y="671"/>
                </a:lnTo>
                <a:lnTo>
                  <a:pt x="981" y="682"/>
                </a:lnTo>
                <a:lnTo>
                  <a:pt x="953" y="686"/>
                </a:lnTo>
                <a:lnTo>
                  <a:pt x="858" y="686"/>
                </a:lnTo>
                <a:lnTo>
                  <a:pt x="862" y="666"/>
                </a:lnTo>
                <a:lnTo>
                  <a:pt x="863" y="645"/>
                </a:lnTo>
                <a:lnTo>
                  <a:pt x="863" y="522"/>
                </a:lnTo>
                <a:lnTo>
                  <a:pt x="862" y="497"/>
                </a:lnTo>
                <a:lnTo>
                  <a:pt x="855" y="472"/>
                </a:lnTo>
                <a:lnTo>
                  <a:pt x="846" y="449"/>
                </a:lnTo>
                <a:lnTo>
                  <a:pt x="873" y="445"/>
                </a:lnTo>
                <a:lnTo>
                  <a:pt x="899" y="436"/>
                </a:lnTo>
                <a:lnTo>
                  <a:pt x="922" y="420"/>
                </a:lnTo>
                <a:lnTo>
                  <a:pt x="939" y="399"/>
                </a:lnTo>
                <a:close/>
                <a:moveTo>
                  <a:pt x="105" y="399"/>
                </a:moveTo>
                <a:lnTo>
                  <a:pt x="118" y="399"/>
                </a:lnTo>
                <a:lnTo>
                  <a:pt x="137" y="420"/>
                </a:lnTo>
                <a:lnTo>
                  <a:pt x="159" y="436"/>
                </a:lnTo>
                <a:lnTo>
                  <a:pt x="184" y="445"/>
                </a:lnTo>
                <a:lnTo>
                  <a:pt x="213" y="449"/>
                </a:lnTo>
                <a:lnTo>
                  <a:pt x="202" y="472"/>
                </a:lnTo>
                <a:lnTo>
                  <a:pt x="197" y="497"/>
                </a:lnTo>
                <a:lnTo>
                  <a:pt x="194" y="522"/>
                </a:lnTo>
                <a:lnTo>
                  <a:pt x="194" y="645"/>
                </a:lnTo>
                <a:lnTo>
                  <a:pt x="195" y="666"/>
                </a:lnTo>
                <a:lnTo>
                  <a:pt x="199" y="686"/>
                </a:lnTo>
                <a:lnTo>
                  <a:pt x="105" y="686"/>
                </a:lnTo>
                <a:lnTo>
                  <a:pt x="76" y="682"/>
                </a:lnTo>
                <a:lnTo>
                  <a:pt x="52" y="671"/>
                </a:lnTo>
                <a:lnTo>
                  <a:pt x="30" y="655"/>
                </a:lnTo>
                <a:lnTo>
                  <a:pt x="14" y="633"/>
                </a:lnTo>
                <a:lnTo>
                  <a:pt x="3" y="609"/>
                </a:lnTo>
                <a:lnTo>
                  <a:pt x="0" y="581"/>
                </a:lnTo>
                <a:lnTo>
                  <a:pt x="0" y="505"/>
                </a:lnTo>
                <a:lnTo>
                  <a:pt x="3" y="476"/>
                </a:lnTo>
                <a:lnTo>
                  <a:pt x="14" y="452"/>
                </a:lnTo>
                <a:lnTo>
                  <a:pt x="30" y="431"/>
                </a:lnTo>
                <a:lnTo>
                  <a:pt x="52" y="414"/>
                </a:lnTo>
                <a:lnTo>
                  <a:pt x="76" y="404"/>
                </a:lnTo>
                <a:lnTo>
                  <a:pt x="105" y="399"/>
                </a:lnTo>
                <a:close/>
                <a:moveTo>
                  <a:pt x="379" y="397"/>
                </a:moveTo>
                <a:lnTo>
                  <a:pt x="395" y="397"/>
                </a:lnTo>
                <a:lnTo>
                  <a:pt x="416" y="420"/>
                </a:lnTo>
                <a:lnTo>
                  <a:pt x="441" y="439"/>
                </a:lnTo>
                <a:lnTo>
                  <a:pt x="468" y="452"/>
                </a:lnTo>
                <a:lnTo>
                  <a:pt x="498" y="460"/>
                </a:lnTo>
                <a:lnTo>
                  <a:pt x="529" y="464"/>
                </a:lnTo>
                <a:lnTo>
                  <a:pt x="560" y="460"/>
                </a:lnTo>
                <a:lnTo>
                  <a:pt x="590" y="452"/>
                </a:lnTo>
                <a:lnTo>
                  <a:pt x="617" y="439"/>
                </a:lnTo>
                <a:lnTo>
                  <a:pt x="642" y="420"/>
                </a:lnTo>
                <a:lnTo>
                  <a:pt x="663" y="397"/>
                </a:lnTo>
                <a:lnTo>
                  <a:pt x="678" y="397"/>
                </a:lnTo>
                <a:lnTo>
                  <a:pt x="709" y="401"/>
                </a:lnTo>
                <a:lnTo>
                  <a:pt x="738" y="410"/>
                </a:lnTo>
                <a:lnTo>
                  <a:pt x="763" y="427"/>
                </a:lnTo>
                <a:lnTo>
                  <a:pt x="784" y="448"/>
                </a:lnTo>
                <a:lnTo>
                  <a:pt x="800" y="472"/>
                </a:lnTo>
                <a:lnTo>
                  <a:pt x="809" y="501"/>
                </a:lnTo>
                <a:lnTo>
                  <a:pt x="813" y="532"/>
                </a:lnTo>
                <a:lnTo>
                  <a:pt x="813" y="636"/>
                </a:lnTo>
                <a:lnTo>
                  <a:pt x="809" y="667"/>
                </a:lnTo>
                <a:lnTo>
                  <a:pt x="800" y="695"/>
                </a:lnTo>
                <a:lnTo>
                  <a:pt x="784" y="721"/>
                </a:lnTo>
                <a:lnTo>
                  <a:pt x="763" y="741"/>
                </a:lnTo>
                <a:lnTo>
                  <a:pt x="738" y="757"/>
                </a:lnTo>
                <a:lnTo>
                  <a:pt x="709" y="768"/>
                </a:lnTo>
                <a:lnTo>
                  <a:pt x="678" y="771"/>
                </a:lnTo>
                <a:lnTo>
                  <a:pt x="379" y="771"/>
                </a:lnTo>
                <a:lnTo>
                  <a:pt x="354" y="768"/>
                </a:lnTo>
                <a:lnTo>
                  <a:pt x="328" y="762"/>
                </a:lnTo>
                <a:lnTo>
                  <a:pt x="305" y="748"/>
                </a:lnTo>
                <a:lnTo>
                  <a:pt x="285" y="732"/>
                </a:lnTo>
                <a:lnTo>
                  <a:pt x="267" y="712"/>
                </a:lnTo>
                <a:lnTo>
                  <a:pt x="255" y="687"/>
                </a:lnTo>
                <a:lnTo>
                  <a:pt x="247" y="663"/>
                </a:lnTo>
                <a:lnTo>
                  <a:pt x="244" y="636"/>
                </a:lnTo>
                <a:lnTo>
                  <a:pt x="244" y="532"/>
                </a:lnTo>
                <a:lnTo>
                  <a:pt x="248" y="501"/>
                </a:lnTo>
                <a:lnTo>
                  <a:pt x="257" y="472"/>
                </a:lnTo>
                <a:lnTo>
                  <a:pt x="274" y="448"/>
                </a:lnTo>
                <a:lnTo>
                  <a:pt x="295" y="427"/>
                </a:lnTo>
                <a:lnTo>
                  <a:pt x="320" y="410"/>
                </a:lnTo>
                <a:lnTo>
                  <a:pt x="349" y="401"/>
                </a:lnTo>
                <a:lnTo>
                  <a:pt x="379" y="397"/>
                </a:lnTo>
                <a:close/>
                <a:moveTo>
                  <a:pt x="845" y="214"/>
                </a:moveTo>
                <a:lnTo>
                  <a:pt x="870" y="218"/>
                </a:lnTo>
                <a:lnTo>
                  <a:pt x="895" y="228"/>
                </a:lnTo>
                <a:lnTo>
                  <a:pt x="915" y="244"/>
                </a:lnTo>
                <a:lnTo>
                  <a:pt x="930" y="263"/>
                </a:lnTo>
                <a:lnTo>
                  <a:pt x="941" y="287"/>
                </a:lnTo>
                <a:lnTo>
                  <a:pt x="943" y="314"/>
                </a:lnTo>
                <a:lnTo>
                  <a:pt x="941" y="340"/>
                </a:lnTo>
                <a:lnTo>
                  <a:pt x="930" y="364"/>
                </a:lnTo>
                <a:lnTo>
                  <a:pt x="915" y="385"/>
                </a:lnTo>
                <a:lnTo>
                  <a:pt x="895" y="399"/>
                </a:lnTo>
                <a:lnTo>
                  <a:pt x="870" y="410"/>
                </a:lnTo>
                <a:lnTo>
                  <a:pt x="845" y="413"/>
                </a:lnTo>
                <a:lnTo>
                  <a:pt x="818" y="410"/>
                </a:lnTo>
                <a:lnTo>
                  <a:pt x="793" y="399"/>
                </a:lnTo>
                <a:lnTo>
                  <a:pt x="774" y="385"/>
                </a:lnTo>
                <a:lnTo>
                  <a:pt x="758" y="364"/>
                </a:lnTo>
                <a:lnTo>
                  <a:pt x="749" y="340"/>
                </a:lnTo>
                <a:lnTo>
                  <a:pt x="744" y="314"/>
                </a:lnTo>
                <a:lnTo>
                  <a:pt x="749" y="287"/>
                </a:lnTo>
                <a:lnTo>
                  <a:pt x="758" y="263"/>
                </a:lnTo>
                <a:lnTo>
                  <a:pt x="774" y="244"/>
                </a:lnTo>
                <a:lnTo>
                  <a:pt x="793" y="228"/>
                </a:lnTo>
                <a:lnTo>
                  <a:pt x="818" y="218"/>
                </a:lnTo>
                <a:lnTo>
                  <a:pt x="845" y="214"/>
                </a:lnTo>
                <a:close/>
                <a:moveTo>
                  <a:pt x="214" y="214"/>
                </a:moveTo>
                <a:lnTo>
                  <a:pt x="240" y="218"/>
                </a:lnTo>
                <a:lnTo>
                  <a:pt x="264" y="228"/>
                </a:lnTo>
                <a:lnTo>
                  <a:pt x="285" y="244"/>
                </a:lnTo>
                <a:lnTo>
                  <a:pt x="299" y="263"/>
                </a:lnTo>
                <a:lnTo>
                  <a:pt x="310" y="287"/>
                </a:lnTo>
                <a:lnTo>
                  <a:pt x="314" y="314"/>
                </a:lnTo>
                <a:lnTo>
                  <a:pt x="310" y="340"/>
                </a:lnTo>
                <a:lnTo>
                  <a:pt x="299" y="364"/>
                </a:lnTo>
                <a:lnTo>
                  <a:pt x="285" y="385"/>
                </a:lnTo>
                <a:lnTo>
                  <a:pt x="264" y="399"/>
                </a:lnTo>
                <a:lnTo>
                  <a:pt x="240" y="410"/>
                </a:lnTo>
                <a:lnTo>
                  <a:pt x="214" y="413"/>
                </a:lnTo>
                <a:lnTo>
                  <a:pt x="187" y="410"/>
                </a:lnTo>
                <a:lnTo>
                  <a:pt x="164" y="399"/>
                </a:lnTo>
                <a:lnTo>
                  <a:pt x="144" y="385"/>
                </a:lnTo>
                <a:lnTo>
                  <a:pt x="128" y="364"/>
                </a:lnTo>
                <a:lnTo>
                  <a:pt x="118" y="340"/>
                </a:lnTo>
                <a:lnTo>
                  <a:pt x="114" y="314"/>
                </a:lnTo>
                <a:lnTo>
                  <a:pt x="118" y="287"/>
                </a:lnTo>
                <a:lnTo>
                  <a:pt x="128" y="263"/>
                </a:lnTo>
                <a:lnTo>
                  <a:pt x="144" y="244"/>
                </a:lnTo>
                <a:lnTo>
                  <a:pt x="164" y="228"/>
                </a:lnTo>
                <a:lnTo>
                  <a:pt x="187" y="218"/>
                </a:lnTo>
                <a:lnTo>
                  <a:pt x="214" y="214"/>
                </a:lnTo>
                <a:close/>
                <a:moveTo>
                  <a:pt x="529" y="141"/>
                </a:moveTo>
                <a:lnTo>
                  <a:pt x="560" y="146"/>
                </a:lnTo>
                <a:lnTo>
                  <a:pt x="589" y="155"/>
                </a:lnTo>
                <a:lnTo>
                  <a:pt x="615" y="171"/>
                </a:lnTo>
                <a:lnTo>
                  <a:pt x="635" y="193"/>
                </a:lnTo>
                <a:lnTo>
                  <a:pt x="651" y="218"/>
                </a:lnTo>
                <a:lnTo>
                  <a:pt x="662" y="247"/>
                </a:lnTo>
                <a:lnTo>
                  <a:pt x="666" y="278"/>
                </a:lnTo>
                <a:lnTo>
                  <a:pt x="662" y="309"/>
                </a:lnTo>
                <a:lnTo>
                  <a:pt x="651" y="337"/>
                </a:lnTo>
                <a:lnTo>
                  <a:pt x="635" y="363"/>
                </a:lnTo>
                <a:lnTo>
                  <a:pt x="615" y="385"/>
                </a:lnTo>
                <a:lnTo>
                  <a:pt x="589" y="401"/>
                </a:lnTo>
                <a:lnTo>
                  <a:pt x="560" y="410"/>
                </a:lnTo>
                <a:lnTo>
                  <a:pt x="529" y="414"/>
                </a:lnTo>
                <a:lnTo>
                  <a:pt x="498" y="410"/>
                </a:lnTo>
                <a:lnTo>
                  <a:pt x="468" y="401"/>
                </a:lnTo>
                <a:lnTo>
                  <a:pt x="444" y="385"/>
                </a:lnTo>
                <a:lnTo>
                  <a:pt x="423" y="363"/>
                </a:lnTo>
                <a:lnTo>
                  <a:pt x="406" y="337"/>
                </a:lnTo>
                <a:lnTo>
                  <a:pt x="397" y="309"/>
                </a:lnTo>
                <a:lnTo>
                  <a:pt x="393" y="278"/>
                </a:lnTo>
                <a:lnTo>
                  <a:pt x="397" y="247"/>
                </a:lnTo>
                <a:lnTo>
                  <a:pt x="406" y="218"/>
                </a:lnTo>
                <a:lnTo>
                  <a:pt x="423" y="193"/>
                </a:lnTo>
                <a:lnTo>
                  <a:pt x="444" y="171"/>
                </a:lnTo>
                <a:lnTo>
                  <a:pt x="468" y="155"/>
                </a:lnTo>
                <a:lnTo>
                  <a:pt x="498" y="146"/>
                </a:lnTo>
                <a:lnTo>
                  <a:pt x="529" y="141"/>
                </a:lnTo>
                <a:close/>
                <a:moveTo>
                  <a:pt x="766" y="96"/>
                </a:moveTo>
                <a:lnTo>
                  <a:pt x="778" y="98"/>
                </a:lnTo>
                <a:lnTo>
                  <a:pt x="789" y="105"/>
                </a:lnTo>
                <a:lnTo>
                  <a:pt x="796" y="116"/>
                </a:lnTo>
                <a:lnTo>
                  <a:pt x="797" y="128"/>
                </a:lnTo>
                <a:lnTo>
                  <a:pt x="796" y="140"/>
                </a:lnTo>
                <a:lnTo>
                  <a:pt x="789" y="150"/>
                </a:lnTo>
                <a:lnTo>
                  <a:pt x="778" y="156"/>
                </a:lnTo>
                <a:lnTo>
                  <a:pt x="766" y="159"/>
                </a:lnTo>
                <a:lnTo>
                  <a:pt x="754" y="156"/>
                </a:lnTo>
                <a:lnTo>
                  <a:pt x="744" y="150"/>
                </a:lnTo>
                <a:lnTo>
                  <a:pt x="738" y="140"/>
                </a:lnTo>
                <a:lnTo>
                  <a:pt x="735" y="128"/>
                </a:lnTo>
                <a:lnTo>
                  <a:pt x="738" y="116"/>
                </a:lnTo>
                <a:lnTo>
                  <a:pt x="744" y="105"/>
                </a:lnTo>
                <a:lnTo>
                  <a:pt x="754" y="98"/>
                </a:lnTo>
                <a:lnTo>
                  <a:pt x="766" y="96"/>
                </a:lnTo>
                <a:close/>
                <a:moveTo>
                  <a:pt x="259" y="96"/>
                </a:moveTo>
                <a:lnTo>
                  <a:pt x="270" y="98"/>
                </a:lnTo>
                <a:lnTo>
                  <a:pt x="280" y="105"/>
                </a:lnTo>
                <a:lnTo>
                  <a:pt x="287" y="116"/>
                </a:lnTo>
                <a:lnTo>
                  <a:pt x="290" y="128"/>
                </a:lnTo>
                <a:lnTo>
                  <a:pt x="287" y="140"/>
                </a:lnTo>
                <a:lnTo>
                  <a:pt x="280" y="150"/>
                </a:lnTo>
                <a:lnTo>
                  <a:pt x="270" y="156"/>
                </a:lnTo>
                <a:lnTo>
                  <a:pt x="259" y="159"/>
                </a:lnTo>
                <a:lnTo>
                  <a:pt x="247" y="156"/>
                </a:lnTo>
                <a:lnTo>
                  <a:pt x="236" y="150"/>
                </a:lnTo>
                <a:lnTo>
                  <a:pt x="229" y="140"/>
                </a:lnTo>
                <a:lnTo>
                  <a:pt x="228" y="128"/>
                </a:lnTo>
                <a:lnTo>
                  <a:pt x="229" y="116"/>
                </a:lnTo>
                <a:lnTo>
                  <a:pt x="236" y="105"/>
                </a:lnTo>
                <a:lnTo>
                  <a:pt x="247" y="98"/>
                </a:lnTo>
                <a:lnTo>
                  <a:pt x="259" y="96"/>
                </a:lnTo>
                <a:close/>
                <a:moveTo>
                  <a:pt x="363" y="27"/>
                </a:moveTo>
                <a:lnTo>
                  <a:pt x="377" y="28"/>
                </a:lnTo>
                <a:lnTo>
                  <a:pt x="386" y="35"/>
                </a:lnTo>
                <a:lnTo>
                  <a:pt x="393" y="46"/>
                </a:lnTo>
                <a:lnTo>
                  <a:pt x="395" y="58"/>
                </a:lnTo>
                <a:lnTo>
                  <a:pt x="393" y="70"/>
                </a:lnTo>
                <a:lnTo>
                  <a:pt x="386" y="79"/>
                </a:lnTo>
                <a:lnTo>
                  <a:pt x="377" y="86"/>
                </a:lnTo>
                <a:lnTo>
                  <a:pt x="363" y="89"/>
                </a:lnTo>
                <a:lnTo>
                  <a:pt x="351" y="86"/>
                </a:lnTo>
                <a:lnTo>
                  <a:pt x="341" y="79"/>
                </a:lnTo>
                <a:lnTo>
                  <a:pt x="335" y="70"/>
                </a:lnTo>
                <a:lnTo>
                  <a:pt x="332" y="58"/>
                </a:lnTo>
                <a:lnTo>
                  <a:pt x="335" y="46"/>
                </a:lnTo>
                <a:lnTo>
                  <a:pt x="341" y="35"/>
                </a:lnTo>
                <a:lnTo>
                  <a:pt x="351" y="28"/>
                </a:lnTo>
                <a:lnTo>
                  <a:pt x="363" y="27"/>
                </a:lnTo>
                <a:close/>
                <a:moveTo>
                  <a:pt x="663" y="21"/>
                </a:moveTo>
                <a:lnTo>
                  <a:pt x="675" y="24"/>
                </a:lnTo>
                <a:lnTo>
                  <a:pt x="685" y="31"/>
                </a:lnTo>
                <a:lnTo>
                  <a:pt x="692" y="40"/>
                </a:lnTo>
                <a:lnTo>
                  <a:pt x="694" y="52"/>
                </a:lnTo>
                <a:lnTo>
                  <a:pt x="692" y="64"/>
                </a:lnTo>
                <a:lnTo>
                  <a:pt x="685" y="74"/>
                </a:lnTo>
                <a:lnTo>
                  <a:pt x="675" y="81"/>
                </a:lnTo>
                <a:lnTo>
                  <a:pt x="663" y="83"/>
                </a:lnTo>
                <a:lnTo>
                  <a:pt x="651" y="81"/>
                </a:lnTo>
                <a:lnTo>
                  <a:pt x="640" y="74"/>
                </a:lnTo>
                <a:lnTo>
                  <a:pt x="634" y="64"/>
                </a:lnTo>
                <a:lnTo>
                  <a:pt x="631" y="52"/>
                </a:lnTo>
                <a:lnTo>
                  <a:pt x="634" y="40"/>
                </a:lnTo>
                <a:lnTo>
                  <a:pt x="640" y="31"/>
                </a:lnTo>
                <a:lnTo>
                  <a:pt x="651" y="24"/>
                </a:lnTo>
                <a:lnTo>
                  <a:pt x="663" y="21"/>
                </a:lnTo>
                <a:close/>
                <a:moveTo>
                  <a:pt x="498" y="0"/>
                </a:moveTo>
                <a:lnTo>
                  <a:pt x="510" y="2"/>
                </a:lnTo>
                <a:lnTo>
                  <a:pt x="521" y="9"/>
                </a:lnTo>
                <a:lnTo>
                  <a:pt x="528" y="19"/>
                </a:lnTo>
                <a:lnTo>
                  <a:pt x="529" y="31"/>
                </a:lnTo>
                <a:lnTo>
                  <a:pt x="528" y="44"/>
                </a:lnTo>
                <a:lnTo>
                  <a:pt x="521" y="54"/>
                </a:lnTo>
                <a:lnTo>
                  <a:pt x="510" y="60"/>
                </a:lnTo>
                <a:lnTo>
                  <a:pt x="498" y="63"/>
                </a:lnTo>
                <a:lnTo>
                  <a:pt x="486" y="60"/>
                </a:lnTo>
                <a:lnTo>
                  <a:pt x="477" y="54"/>
                </a:lnTo>
                <a:lnTo>
                  <a:pt x="470" y="44"/>
                </a:lnTo>
                <a:lnTo>
                  <a:pt x="467" y="31"/>
                </a:lnTo>
                <a:lnTo>
                  <a:pt x="470" y="19"/>
                </a:lnTo>
                <a:lnTo>
                  <a:pt x="477" y="9"/>
                </a:lnTo>
                <a:lnTo>
                  <a:pt x="486" y="2"/>
                </a:lnTo>
                <a:lnTo>
                  <a:pt x="49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0490" name="Freeform 7"/>
          <p:cNvSpPr>
            <a:spLocks noEditPoints="1"/>
          </p:cNvSpPr>
          <p:nvPr/>
        </p:nvSpPr>
        <p:spPr bwMode="auto">
          <a:xfrm>
            <a:off x="9037638" y="3998913"/>
            <a:ext cx="546100" cy="415925"/>
          </a:xfrm>
          <a:custGeom>
            <a:gdLst>
              <a:gd fmla="*/ 2147483646 w 858" name="T0"/>
              <a:gd fmla="*/ 2147483646 h 651" name="T1"/>
              <a:gd fmla="*/ 2147483646 w 858" name="T2"/>
              <a:gd fmla="*/ 2147483646 h 651" name="T3"/>
              <a:gd fmla="*/ 2147483646 w 858" name="T4"/>
              <a:gd fmla="*/ 2147483646 h 651" name="T5"/>
              <a:gd fmla="*/ 2147483646 w 858" name="T6"/>
              <a:gd fmla="*/ 2147483646 h 651" name="T7"/>
              <a:gd fmla="*/ 2147483646 w 858" name="T8"/>
              <a:gd fmla="*/ 2147483646 h 651" name="T9"/>
              <a:gd fmla="*/ 2147483646 w 858" name="T10"/>
              <a:gd fmla="*/ 2147483646 h 651" name="T11"/>
              <a:gd fmla="*/ 2147483646 w 858" name="T12"/>
              <a:gd fmla="*/ 2147483646 h 651" name="T13"/>
              <a:gd fmla="*/ 2147483646 w 858" name="T14"/>
              <a:gd fmla="*/ 2147483646 h 651" name="T15"/>
              <a:gd fmla="*/ 2147483646 w 858" name="T16"/>
              <a:gd fmla="*/ 2147483646 h 651" name="T17"/>
              <a:gd fmla="*/ 2147483646 w 858" name="T18"/>
              <a:gd fmla="*/ 2147483646 h 651" name="T19"/>
              <a:gd fmla="*/ 2147483646 w 858" name="T20"/>
              <a:gd fmla="*/ 2147483646 h 651" name="T21"/>
              <a:gd fmla="*/ 2147483646 w 858" name="T22"/>
              <a:gd fmla="*/ 2147483646 h 651" name="T23"/>
              <a:gd fmla="*/ 2147483646 w 858" name="T24"/>
              <a:gd fmla="*/ 2147483646 h 651" name="T25"/>
              <a:gd fmla="*/ 2147483646 w 858" name="T26"/>
              <a:gd fmla="*/ 2147483646 h 651" name="T27"/>
              <a:gd fmla="*/ 2147483646 w 858" name="T28"/>
              <a:gd fmla="*/ 2147483646 h 651" name="T29"/>
              <a:gd fmla="*/ 2147483646 w 858" name="T30"/>
              <a:gd fmla="*/ 2147483646 h 651" name="T31"/>
              <a:gd fmla="*/ 2147483646 w 858" name="T32"/>
              <a:gd fmla="*/ 2147483646 h 651" name="T33"/>
              <a:gd fmla="*/ 2147483646 w 858" name="T34"/>
              <a:gd fmla="*/ 2147483646 h 651" name="T35"/>
              <a:gd fmla="*/ 2147483646 w 858" name="T36"/>
              <a:gd fmla="*/ 2147483646 h 651" name="T37"/>
              <a:gd fmla="*/ 2147483646 w 858" name="T38"/>
              <a:gd fmla="*/ 2147483646 h 651" name="T39"/>
              <a:gd fmla="*/ 2147483646 w 858" name="T40"/>
              <a:gd fmla="*/ 2147483646 h 651" name="T41"/>
              <a:gd fmla="*/ 2147483646 w 858" name="T42"/>
              <a:gd fmla="*/ 2147483646 h 651" name="T43"/>
              <a:gd fmla="*/ 2147483646 w 858" name="T44"/>
              <a:gd fmla="*/ 2147483646 h 651" name="T45"/>
              <a:gd fmla="*/ 2147483646 w 858" name="T46"/>
              <a:gd fmla="*/ 2147483646 h 651" name="T47"/>
              <a:gd fmla="*/ 2147483646 w 858" name="T48"/>
              <a:gd fmla="*/ 2147483646 h 651" name="T49"/>
              <a:gd fmla="*/ 2147483646 w 858" name="T50"/>
              <a:gd fmla="*/ 2147483646 h 651" name="T51"/>
              <a:gd fmla="*/ 2147483646 w 858" name="T52"/>
              <a:gd fmla="*/ 2147483646 h 651" name="T53"/>
              <a:gd fmla="*/ 2147483646 w 858" name="T54"/>
              <a:gd fmla="*/ 2147483646 h 651" name="T55"/>
              <a:gd fmla="*/ 2147483646 w 858" name="T56"/>
              <a:gd fmla="*/ 2147483646 h 651" name="T57"/>
              <a:gd fmla="*/ 2147483646 w 858" name="T58"/>
              <a:gd fmla="*/ 2147483646 h 651" name="T59"/>
              <a:gd fmla="*/ 2147483646 w 858" name="T60"/>
              <a:gd fmla="*/ 2147483646 h 651" name="T61"/>
              <a:gd fmla="*/ 2147483646 w 858" name="T62"/>
              <a:gd fmla="*/ 2147483646 h 651" name="T63"/>
              <a:gd fmla="*/ 2147483646 w 858" name="T64"/>
              <a:gd fmla="*/ 2147483646 h 651" name="T65"/>
              <a:gd fmla="*/ 2147483646 w 858" name="T66"/>
              <a:gd fmla="*/ 2147483646 h 651" name="T67"/>
              <a:gd fmla="*/ 2147483646 w 858" name="T68"/>
              <a:gd fmla="*/ 2147483646 h 651" name="T69"/>
              <a:gd fmla="*/ 2147483646 w 858" name="T70"/>
              <a:gd fmla="*/ 2147483646 h 651" name="T71"/>
              <a:gd fmla="*/ 2147483646 w 858" name="T72"/>
              <a:gd fmla="*/ 2147483646 h 651" name="T73"/>
              <a:gd fmla="*/ 2147483646 w 858" name="T74"/>
              <a:gd fmla="*/ 2147483646 h 651" name="T75"/>
              <a:gd fmla="*/ 2147483646 w 858" name="T76"/>
              <a:gd fmla="*/ 2147483646 h 651" name="T77"/>
              <a:gd fmla="*/ 2147483646 w 858" name="T78"/>
              <a:gd fmla="*/ 2147483646 h 651" name="T79"/>
              <a:gd fmla="*/ 2147483646 w 858" name="T80"/>
              <a:gd fmla="*/ 2147483646 h 651" name="T81"/>
              <a:gd fmla="*/ 2147483646 w 858" name="T82"/>
              <a:gd fmla="*/ 2147483646 h 651" name="T83"/>
              <a:gd fmla="*/ 2147483646 w 858" name="T84"/>
              <a:gd fmla="*/ 2147483646 h 651" name="T85"/>
              <a:gd fmla="*/ 2147483646 w 858" name="T86"/>
              <a:gd fmla="*/ 2147483646 h 651" name="T87"/>
              <a:gd fmla="*/ 2147483646 w 858" name="T88"/>
              <a:gd fmla="*/ 2147483646 h 651" name="T89"/>
              <a:gd fmla="*/ 2147483646 w 858" name="T90"/>
              <a:gd fmla="*/ 2147483646 h 651" name="T91"/>
              <a:gd fmla="*/ 2147483646 w 858" name="T92"/>
              <a:gd fmla="*/ 2147483646 h 651" name="T93"/>
              <a:gd fmla="*/ 2147483646 w 858" name="T94"/>
              <a:gd fmla="*/ 2147483646 h 651" name="T95"/>
              <a:gd fmla="*/ 2147483646 w 858" name="T96"/>
              <a:gd fmla="*/ 0 h 651" name="T97"/>
              <a:gd fmla="*/ 2147483646 w 858" name="T98"/>
              <a:gd fmla="*/ 2147483646 h 651" name="T99"/>
              <a:gd fmla="*/ 2147483646 w 858" name="T100"/>
              <a:gd fmla="*/ 2147483646 h 651" name="T101"/>
              <a:gd fmla="*/ 2147483646 w 858" name="T102"/>
              <a:gd fmla="*/ 2147483646 h 651" name="T103"/>
              <a:gd fmla="*/ 2147483646 w 858" name="T104"/>
              <a:gd fmla="*/ 2147483646 h 651" name="T105"/>
              <a:gd fmla="*/ 2147483646 w 858" name="T106"/>
              <a:gd fmla="*/ 2147483646 h 651" name="T107"/>
              <a:gd fmla="*/ 2147483646 w 858" name="T108"/>
              <a:gd fmla="*/ 2147483646 h 651" name="T109"/>
              <a:gd fmla="*/ 2147483646 w 858" name="T110"/>
              <a:gd fmla="*/ 2147483646 h 651" name="T111"/>
              <a:gd fmla="*/ 2147483646 w 858" name="T112"/>
              <a:gd fmla="*/ 2147483646 h 651" name="T113"/>
              <a:gd fmla="*/ 2147483646 w 858" name="T114"/>
              <a:gd fmla="*/ 2147483646 h 651" name="T115"/>
              <a:gd fmla="*/ 0 w 858" name="T116"/>
              <a:gd fmla="*/ 2147483646 h 651" name="T117"/>
              <a:gd fmla="*/ 2147483646 w 858" name="T118"/>
              <a:gd fmla="*/ 2147483646 h 651" name="T119"/>
              <a:gd fmla="*/ 2147483646 w 858" name="T120"/>
              <a:gd fmla="*/ 2147483646 h 651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60000 65536" name="T156"/>
              <a:gd fmla="*/ 0 60000 65536" name="T157"/>
              <a:gd fmla="*/ 0 60000 65536" name="T158"/>
              <a:gd fmla="*/ 0 60000 65536" name="T159"/>
              <a:gd fmla="*/ 0 60000 65536" name="T160"/>
              <a:gd fmla="*/ 0 60000 65536" name="T161"/>
              <a:gd fmla="*/ 0 60000 65536" name="T162"/>
              <a:gd fmla="*/ 0 60000 65536" name="T163"/>
              <a:gd fmla="*/ 0 60000 65536" name="T164"/>
              <a:gd fmla="*/ 0 60000 65536" name="T165"/>
              <a:gd fmla="*/ 0 60000 65536" name="T166"/>
              <a:gd fmla="*/ 0 60000 65536" name="T167"/>
              <a:gd fmla="*/ 0 60000 65536" name="T168"/>
              <a:gd fmla="*/ 0 60000 65536" name="T169"/>
              <a:gd fmla="*/ 0 60000 65536" name="T170"/>
              <a:gd fmla="*/ 0 60000 65536" name="T171"/>
              <a:gd fmla="*/ 0 60000 65536" name="T172"/>
              <a:gd fmla="*/ 0 60000 65536" name="T173"/>
              <a:gd fmla="*/ 0 60000 65536" name="T174"/>
              <a:gd fmla="*/ 0 60000 65536" name="T175"/>
              <a:gd fmla="*/ 0 60000 65536" name="T176"/>
              <a:gd fmla="*/ 0 60000 65536" name="T177"/>
              <a:gd fmla="*/ 0 60000 65536" name="T178"/>
              <a:gd fmla="*/ 0 60000 65536" name="T179"/>
              <a:gd fmla="*/ 0 60000 65536" name="T180"/>
              <a:gd fmla="*/ 0 60000 65536" name="T181"/>
              <a:gd fmla="*/ 0 60000 65536" name="T182"/>
              <a:gd fmla="*/ 0 w 858" name="T183"/>
              <a:gd fmla="*/ 0 h 651" name="T184"/>
              <a:gd fmla="*/ 858 w 858" name="T185"/>
              <a:gd fmla="*/ 651 h 651" name="T186"/>
            </a:gdLst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b="T186" l="T183" r="T185" t="T184"/>
            <a:pathLst>
              <a:path h="651" w="858">
                <a:moveTo>
                  <a:pt x="643" y="482"/>
                </a:moveTo>
                <a:lnTo>
                  <a:pt x="666" y="485"/>
                </a:lnTo>
                <a:lnTo>
                  <a:pt x="686" y="494"/>
                </a:lnTo>
                <a:lnTo>
                  <a:pt x="704" y="508"/>
                </a:lnTo>
                <a:lnTo>
                  <a:pt x="716" y="524"/>
                </a:lnTo>
                <a:lnTo>
                  <a:pt x="725" y="544"/>
                </a:lnTo>
                <a:lnTo>
                  <a:pt x="728" y="567"/>
                </a:lnTo>
                <a:lnTo>
                  <a:pt x="725" y="589"/>
                </a:lnTo>
                <a:lnTo>
                  <a:pt x="716" y="609"/>
                </a:lnTo>
                <a:lnTo>
                  <a:pt x="704" y="627"/>
                </a:lnTo>
                <a:lnTo>
                  <a:pt x="686" y="640"/>
                </a:lnTo>
                <a:lnTo>
                  <a:pt x="666" y="648"/>
                </a:lnTo>
                <a:lnTo>
                  <a:pt x="643" y="651"/>
                </a:lnTo>
                <a:lnTo>
                  <a:pt x="621" y="648"/>
                </a:lnTo>
                <a:lnTo>
                  <a:pt x="601" y="640"/>
                </a:lnTo>
                <a:lnTo>
                  <a:pt x="583" y="627"/>
                </a:lnTo>
                <a:lnTo>
                  <a:pt x="571" y="609"/>
                </a:lnTo>
                <a:lnTo>
                  <a:pt x="562" y="589"/>
                </a:lnTo>
                <a:lnTo>
                  <a:pt x="559" y="567"/>
                </a:lnTo>
                <a:lnTo>
                  <a:pt x="562" y="544"/>
                </a:lnTo>
                <a:lnTo>
                  <a:pt x="571" y="524"/>
                </a:lnTo>
                <a:lnTo>
                  <a:pt x="583" y="508"/>
                </a:lnTo>
                <a:lnTo>
                  <a:pt x="601" y="494"/>
                </a:lnTo>
                <a:lnTo>
                  <a:pt x="621" y="485"/>
                </a:lnTo>
                <a:lnTo>
                  <a:pt x="643" y="482"/>
                </a:lnTo>
                <a:close/>
                <a:moveTo>
                  <a:pt x="356" y="482"/>
                </a:moveTo>
                <a:lnTo>
                  <a:pt x="379" y="485"/>
                </a:lnTo>
                <a:lnTo>
                  <a:pt x="399" y="494"/>
                </a:lnTo>
                <a:lnTo>
                  <a:pt x="417" y="508"/>
                </a:lnTo>
                <a:lnTo>
                  <a:pt x="429" y="524"/>
                </a:lnTo>
                <a:lnTo>
                  <a:pt x="438" y="544"/>
                </a:lnTo>
                <a:lnTo>
                  <a:pt x="441" y="567"/>
                </a:lnTo>
                <a:lnTo>
                  <a:pt x="438" y="589"/>
                </a:lnTo>
                <a:lnTo>
                  <a:pt x="429" y="609"/>
                </a:lnTo>
                <a:lnTo>
                  <a:pt x="417" y="627"/>
                </a:lnTo>
                <a:lnTo>
                  <a:pt x="399" y="640"/>
                </a:lnTo>
                <a:lnTo>
                  <a:pt x="379" y="648"/>
                </a:lnTo>
                <a:lnTo>
                  <a:pt x="356" y="651"/>
                </a:lnTo>
                <a:lnTo>
                  <a:pt x="334" y="648"/>
                </a:lnTo>
                <a:lnTo>
                  <a:pt x="314" y="640"/>
                </a:lnTo>
                <a:lnTo>
                  <a:pt x="296" y="627"/>
                </a:lnTo>
                <a:lnTo>
                  <a:pt x="283" y="609"/>
                </a:lnTo>
                <a:lnTo>
                  <a:pt x="275" y="589"/>
                </a:lnTo>
                <a:lnTo>
                  <a:pt x="272" y="567"/>
                </a:lnTo>
                <a:lnTo>
                  <a:pt x="275" y="544"/>
                </a:lnTo>
                <a:lnTo>
                  <a:pt x="283" y="524"/>
                </a:lnTo>
                <a:lnTo>
                  <a:pt x="296" y="508"/>
                </a:lnTo>
                <a:lnTo>
                  <a:pt x="314" y="494"/>
                </a:lnTo>
                <a:lnTo>
                  <a:pt x="334" y="485"/>
                </a:lnTo>
                <a:lnTo>
                  <a:pt x="356" y="482"/>
                </a:lnTo>
                <a:close/>
                <a:moveTo>
                  <a:pt x="407" y="168"/>
                </a:moveTo>
                <a:lnTo>
                  <a:pt x="748" y="168"/>
                </a:lnTo>
                <a:lnTo>
                  <a:pt x="767" y="169"/>
                </a:lnTo>
                <a:lnTo>
                  <a:pt x="782" y="177"/>
                </a:lnTo>
                <a:lnTo>
                  <a:pt x="796" y="188"/>
                </a:lnTo>
                <a:lnTo>
                  <a:pt x="804" y="201"/>
                </a:lnTo>
                <a:lnTo>
                  <a:pt x="806" y="216"/>
                </a:lnTo>
                <a:lnTo>
                  <a:pt x="804" y="232"/>
                </a:lnTo>
                <a:lnTo>
                  <a:pt x="796" y="246"/>
                </a:lnTo>
                <a:lnTo>
                  <a:pt x="782" y="257"/>
                </a:lnTo>
                <a:lnTo>
                  <a:pt x="767" y="263"/>
                </a:lnTo>
                <a:lnTo>
                  <a:pt x="748" y="266"/>
                </a:lnTo>
                <a:lnTo>
                  <a:pt x="407" y="266"/>
                </a:lnTo>
                <a:lnTo>
                  <a:pt x="390" y="263"/>
                </a:lnTo>
                <a:lnTo>
                  <a:pt x="374" y="257"/>
                </a:lnTo>
                <a:lnTo>
                  <a:pt x="361" y="246"/>
                </a:lnTo>
                <a:lnTo>
                  <a:pt x="353" y="232"/>
                </a:lnTo>
                <a:lnTo>
                  <a:pt x="351" y="216"/>
                </a:lnTo>
                <a:lnTo>
                  <a:pt x="353" y="201"/>
                </a:lnTo>
                <a:lnTo>
                  <a:pt x="361" y="188"/>
                </a:lnTo>
                <a:lnTo>
                  <a:pt x="374" y="177"/>
                </a:lnTo>
                <a:lnTo>
                  <a:pt x="390" y="169"/>
                </a:lnTo>
                <a:lnTo>
                  <a:pt x="407" y="168"/>
                </a:lnTo>
                <a:close/>
                <a:moveTo>
                  <a:pt x="379" y="30"/>
                </a:moveTo>
                <a:lnTo>
                  <a:pt x="800" y="30"/>
                </a:lnTo>
                <a:lnTo>
                  <a:pt x="819" y="32"/>
                </a:lnTo>
                <a:lnTo>
                  <a:pt x="833" y="39"/>
                </a:lnTo>
                <a:lnTo>
                  <a:pt x="846" y="50"/>
                </a:lnTo>
                <a:lnTo>
                  <a:pt x="854" y="64"/>
                </a:lnTo>
                <a:lnTo>
                  <a:pt x="858" y="78"/>
                </a:lnTo>
                <a:lnTo>
                  <a:pt x="854" y="95"/>
                </a:lnTo>
                <a:lnTo>
                  <a:pt x="846" y="108"/>
                </a:lnTo>
                <a:lnTo>
                  <a:pt x="833" y="119"/>
                </a:lnTo>
                <a:lnTo>
                  <a:pt x="819" y="126"/>
                </a:lnTo>
                <a:lnTo>
                  <a:pt x="800" y="128"/>
                </a:lnTo>
                <a:lnTo>
                  <a:pt x="379" y="128"/>
                </a:lnTo>
                <a:lnTo>
                  <a:pt x="361" y="126"/>
                </a:lnTo>
                <a:lnTo>
                  <a:pt x="345" y="119"/>
                </a:lnTo>
                <a:lnTo>
                  <a:pt x="333" y="108"/>
                </a:lnTo>
                <a:lnTo>
                  <a:pt x="325" y="95"/>
                </a:lnTo>
                <a:lnTo>
                  <a:pt x="322" y="78"/>
                </a:lnTo>
                <a:lnTo>
                  <a:pt x="325" y="64"/>
                </a:lnTo>
                <a:lnTo>
                  <a:pt x="333" y="50"/>
                </a:lnTo>
                <a:lnTo>
                  <a:pt x="345" y="39"/>
                </a:lnTo>
                <a:lnTo>
                  <a:pt x="361" y="32"/>
                </a:lnTo>
                <a:lnTo>
                  <a:pt x="379" y="30"/>
                </a:lnTo>
                <a:close/>
                <a:moveTo>
                  <a:pt x="60" y="0"/>
                </a:moveTo>
                <a:lnTo>
                  <a:pt x="236" y="0"/>
                </a:lnTo>
                <a:lnTo>
                  <a:pt x="330" y="323"/>
                </a:lnTo>
                <a:lnTo>
                  <a:pt x="717" y="323"/>
                </a:lnTo>
                <a:lnTo>
                  <a:pt x="736" y="326"/>
                </a:lnTo>
                <a:lnTo>
                  <a:pt x="754" y="335"/>
                </a:lnTo>
                <a:lnTo>
                  <a:pt x="766" y="347"/>
                </a:lnTo>
                <a:lnTo>
                  <a:pt x="774" y="363"/>
                </a:lnTo>
                <a:lnTo>
                  <a:pt x="778" y="382"/>
                </a:lnTo>
                <a:lnTo>
                  <a:pt x="774" y="401"/>
                </a:lnTo>
                <a:lnTo>
                  <a:pt x="766" y="417"/>
                </a:lnTo>
                <a:lnTo>
                  <a:pt x="754" y="431"/>
                </a:lnTo>
                <a:lnTo>
                  <a:pt x="736" y="439"/>
                </a:lnTo>
                <a:lnTo>
                  <a:pt x="717" y="443"/>
                </a:lnTo>
                <a:lnTo>
                  <a:pt x="241" y="443"/>
                </a:lnTo>
                <a:lnTo>
                  <a:pt x="146" y="119"/>
                </a:lnTo>
                <a:lnTo>
                  <a:pt x="60" y="119"/>
                </a:lnTo>
                <a:lnTo>
                  <a:pt x="41" y="116"/>
                </a:lnTo>
                <a:lnTo>
                  <a:pt x="25" y="107"/>
                </a:lnTo>
                <a:lnTo>
                  <a:pt x="11" y="95"/>
                </a:lnTo>
                <a:lnTo>
                  <a:pt x="3" y="78"/>
                </a:lnTo>
                <a:lnTo>
                  <a:pt x="0" y="59"/>
                </a:lnTo>
                <a:lnTo>
                  <a:pt x="3" y="41"/>
                </a:lnTo>
                <a:lnTo>
                  <a:pt x="11" y="24"/>
                </a:lnTo>
                <a:lnTo>
                  <a:pt x="25" y="11"/>
                </a:lnTo>
                <a:lnTo>
                  <a:pt x="41" y="3"/>
                </a:lnTo>
                <a:lnTo>
                  <a:pt x="6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0491" name="Freeform 9"/>
          <p:cNvSpPr>
            <a:spLocks noEditPoints="1"/>
          </p:cNvSpPr>
          <p:nvPr/>
        </p:nvSpPr>
        <p:spPr bwMode="auto">
          <a:xfrm>
            <a:off x="2566988" y="3952875"/>
            <a:ext cx="584200" cy="508000"/>
          </a:xfrm>
          <a:custGeom>
            <a:gdLst>
              <a:gd fmla="*/ 2147483646 w 907" name="T0"/>
              <a:gd fmla="*/ 2147483646 h 786" name="T1"/>
              <a:gd fmla="*/ 2147483646 w 907" name="T2"/>
              <a:gd fmla="*/ 2147483646 h 786" name="T3"/>
              <a:gd fmla="*/ 2147483646 w 907" name="T4"/>
              <a:gd fmla="*/ 2147483646 h 786" name="T5"/>
              <a:gd fmla="*/ 2147483646 w 907" name="T6"/>
              <a:gd fmla="*/ 2147483646 h 786" name="T7"/>
              <a:gd fmla="*/ 2147483646 w 907" name="T8"/>
              <a:gd fmla="*/ 2147483646 h 786" name="T9"/>
              <a:gd fmla="*/ 2147483646 w 907" name="T10"/>
              <a:gd fmla="*/ 2147483646 h 786" name="T11"/>
              <a:gd fmla="*/ 2147483646 w 907" name="T12"/>
              <a:gd fmla="*/ 2147483646 h 786" name="T13"/>
              <a:gd fmla="*/ 2147483646 w 907" name="T14"/>
              <a:gd fmla="*/ 2147483646 h 786" name="T15"/>
              <a:gd fmla="*/ 2147483646 w 907" name="T16"/>
              <a:gd fmla="*/ 2147483646 h 786" name="T17"/>
              <a:gd fmla="*/ 2147483646 w 907" name="T18"/>
              <a:gd fmla="*/ 2147483646 h 786" name="T19"/>
              <a:gd fmla="*/ 2147483646 w 907" name="T20"/>
              <a:gd fmla="*/ 2147483646 h 786" name="T21"/>
              <a:gd fmla="*/ 2147483646 w 907" name="T22"/>
              <a:gd fmla="*/ 2147483646 h 786" name="T23"/>
              <a:gd fmla="*/ 2147483646 w 907" name="T24"/>
              <a:gd fmla="*/ 2147483646 h 786" name="T25"/>
              <a:gd fmla="*/ 2147483646 w 907" name="T26"/>
              <a:gd fmla="*/ 2147483646 h 786" name="T27"/>
              <a:gd fmla="*/ 2147483646 w 907" name="T28"/>
              <a:gd fmla="*/ 2147483646 h 786" name="T29"/>
              <a:gd fmla="*/ 2147483646 w 907" name="T30"/>
              <a:gd fmla="*/ 2147483646 h 786" name="T31"/>
              <a:gd fmla="*/ 2147483646 w 907" name="T32"/>
              <a:gd fmla="*/ 2147483646 h 786" name="T33"/>
              <a:gd fmla="*/ 2147483646 w 907" name="T34"/>
              <a:gd fmla="*/ 2147483646 h 786" name="T35"/>
              <a:gd fmla="*/ 2147483646 w 907" name="T36"/>
              <a:gd fmla="*/ 2147483646 h 786" name="T37"/>
              <a:gd fmla="*/ 2147483646 w 907" name="T38"/>
              <a:gd fmla="*/ 2147483646 h 786" name="T39"/>
              <a:gd fmla="*/ 2147483646 w 907" name="T40"/>
              <a:gd fmla="*/ 2147483646 h 786" name="T41"/>
              <a:gd fmla="*/ 2147483646 w 907" name="T42"/>
              <a:gd fmla="*/ 2147483646 h 786" name="T43"/>
              <a:gd fmla="*/ 2147483646 w 907" name="T44"/>
              <a:gd fmla="*/ 2147483646 h 786" name="T45"/>
              <a:gd fmla="*/ 2147483646 w 907" name="T46"/>
              <a:gd fmla="*/ 2147483646 h 786" name="T47"/>
              <a:gd fmla="*/ 2147483646 w 907" name="T48"/>
              <a:gd fmla="*/ 2147483646 h 786" name="T49"/>
              <a:gd fmla="*/ 2147483646 w 907" name="T50"/>
              <a:gd fmla="*/ 2147483646 h 786" name="T51"/>
              <a:gd fmla="*/ 2147483646 w 907" name="T52"/>
              <a:gd fmla="*/ 2147483646 h 786" name="T53"/>
              <a:gd fmla="*/ 2147483646 w 907" name="T54"/>
              <a:gd fmla="*/ 2147483646 h 786" name="T55"/>
              <a:gd fmla="*/ 2147483646 w 907" name="T56"/>
              <a:gd fmla="*/ 2147483646 h 786" name="T57"/>
              <a:gd fmla="*/ 2147483646 w 907" name="T58"/>
              <a:gd fmla="*/ 2147483646 h 786" name="T59"/>
              <a:gd fmla="*/ 2147483646 w 907" name="T60"/>
              <a:gd fmla="*/ 2147483646 h 786" name="T61"/>
              <a:gd fmla="*/ 2147483646 w 907" name="T62"/>
              <a:gd fmla="*/ 2147483646 h 786" name="T63"/>
              <a:gd fmla="*/ 2147483646 w 907" name="T64"/>
              <a:gd fmla="*/ 2147483646 h 786" name="T65"/>
              <a:gd fmla="*/ 2147483646 w 907" name="T66"/>
              <a:gd fmla="*/ 2147483646 h 786" name="T67"/>
              <a:gd fmla="*/ 2147483646 w 907" name="T68"/>
              <a:gd fmla="*/ 2147483646 h 786" name="T69"/>
              <a:gd fmla="*/ 2147483646 w 907" name="T70"/>
              <a:gd fmla="*/ 2147483646 h 786" name="T71"/>
              <a:gd fmla="*/ 2147483646 w 907" name="T72"/>
              <a:gd fmla="*/ 2147483646 h 786" name="T73"/>
              <a:gd fmla="*/ 2147483646 w 907" name="T74"/>
              <a:gd fmla="*/ 2147483646 h 786" name="T75"/>
              <a:gd fmla="*/ 2147483646 w 907" name="T76"/>
              <a:gd fmla="*/ 2147483646 h 786" name="T77"/>
              <a:gd fmla="*/ 2147483646 w 907" name="T78"/>
              <a:gd fmla="*/ 2147483646 h 786" name="T79"/>
              <a:gd fmla="*/ 2147483646 w 907" name="T80"/>
              <a:gd fmla="*/ 2147483646 h 786" name="T81"/>
              <a:gd fmla="*/ 2147483646 w 907" name="T82"/>
              <a:gd fmla="*/ 2147483646 h 786" name="T83"/>
              <a:gd fmla="*/ 2147483646 w 907" name="T84"/>
              <a:gd fmla="*/ 2147483646 h 786" name="T85"/>
              <a:gd fmla="*/ 2147483646 w 907" name="T86"/>
              <a:gd fmla="*/ 2147483646 h 786" name="T87"/>
              <a:gd fmla="*/ 2147483646 w 907" name="T88"/>
              <a:gd fmla="*/ 2147483646 h 786" name="T89"/>
              <a:gd fmla="*/ 2147483646 w 907" name="T90"/>
              <a:gd fmla="*/ 2147483646 h 786" name="T91"/>
              <a:gd fmla="*/ 2147483646 w 907" name="T92"/>
              <a:gd fmla="*/ 2147483646 h 786" name="T93"/>
              <a:gd fmla="*/ 2147483646 w 907" name="T94"/>
              <a:gd fmla="*/ 2147483646 h 786" name="T95"/>
              <a:gd fmla="*/ 0 w 907" name="T96"/>
              <a:gd fmla="*/ 2147483646 h 786" name="T97"/>
              <a:gd fmla="*/ 2147483646 w 907" name="T98"/>
              <a:gd fmla="*/ 2147483646 h 786" name="T99"/>
              <a:gd fmla="*/ 2147483646 w 907" name="T100"/>
              <a:gd fmla="*/ 2147483646 h 786" name="T101"/>
              <a:gd fmla="*/ 2147483646 w 907" name="T102"/>
              <a:gd fmla="*/ 2147483646 h 78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60000 65536" name="T150"/>
              <a:gd fmla="*/ 0 60000 65536" name="T151"/>
              <a:gd fmla="*/ 0 60000 65536" name="T152"/>
              <a:gd fmla="*/ 0 60000 65536" name="T153"/>
              <a:gd fmla="*/ 0 60000 65536" name="T154"/>
              <a:gd fmla="*/ 0 60000 65536" name="T155"/>
              <a:gd fmla="*/ 0 w 907" name="T156"/>
              <a:gd fmla="*/ 0 h 786" name="T157"/>
              <a:gd fmla="*/ 907 w 907" name="T158"/>
              <a:gd fmla="*/ 786 h 786" name="T159"/>
            </a:gdLst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b="T159" l="T156" r="T158" t="T157"/>
            <a:pathLst>
              <a:path h="786" w="905">
                <a:moveTo>
                  <a:pt x="786" y="585"/>
                </a:moveTo>
                <a:lnTo>
                  <a:pt x="904" y="676"/>
                </a:lnTo>
                <a:lnTo>
                  <a:pt x="907" y="682"/>
                </a:lnTo>
                <a:lnTo>
                  <a:pt x="904" y="693"/>
                </a:lnTo>
                <a:lnTo>
                  <a:pt x="897" y="707"/>
                </a:lnTo>
                <a:lnTo>
                  <a:pt x="888" y="723"/>
                </a:lnTo>
                <a:lnTo>
                  <a:pt x="874" y="740"/>
                </a:lnTo>
                <a:lnTo>
                  <a:pt x="861" y="758"/>
                </a:lnTo>
                <a:lnTo>
                  <a:pt x="847" y="771"/>
                </a:lnTo>
                <a:lnTo>
                  <a:pt x="835" y="781"/>
                </a:lnTo>
                <a:lnTo>
                  <a:pt x="825" y="786"/>
                </a:lnTo>
                <a:lnTo>
                  <a:pt x="819" y="786"/>
                </a:lnTo>
                <a:lnTo>
                  <a:pt x="698" y="693"/>
                </a:lnTo>
                <a:lnTo>
                  <a:pt x="786" y="585"/>
                </a:lnTo>
                <a:close/>
                <a:moveTo>
                  <a:pt x="280" y="276"/>
                </a:moveTo>
                <a:lnTo>
                  <a:pt x="292" y="277"/>
                </a:lnTo>
                <a:lnTo>
                  <a:pt x="303" y="282"/>
                </a:lnTo>
                <a:lnTo>
                  <a:pt x="310" y="289"/>
                </a:lnTo>
                <a:lnTo>
                  <a:pt x="313" y="299"/>
                </a:lnTo>
                <a:lnTo>
                  <a:pt x="313" y="408"/>
                </a:lnTo>
                <a:lnTo>
                  <a:pt x="310" y="417"/>
                </a:lnTo>
                <a:lnTo>
                  <a:pt x="303" y="426"/>
                </a:lnTo>
                <a:lnTo>
                  <a:pt x="292" y="430"/>
                </a:lnTo>
                <a:lnTo>
                  <a:pt x="280" y="432"/>
                </a:lnTo>
                <a:lnTo>
                  <a:pt x="267" y="430"/>
                </a:lnTo>
                <a:lnTo>
                  <a:pt x="257" y="426"/>
                </a:lnTo>
                <a:lnTo>
                  <a:pt x="249" y="417"/>
                </a:lnTo>
                <a:lnTo>
                  <a:pt x="246" y="408"/>
                </a:lnTo>
                <a:lnTo>
                  <a:pt x="246" y="299"/>
                </a:lnTo>
                <a:lnTo>
                  <a:pt x="249" y="289"/>
                </a:lnTo>
                <a:lnTo>
                  <a:pt x="257" y="282"/>
                </a:lnTo>
                <a:lnTo>
                  <a:pt x="267" y="277"/>
                </a:lnTo>
                <a:lnTo>
                  <a:pt x="280" y="276"/>
                </a:lnTo>
                <a:close/>
                <a:moveTo>
                  <a:pt x="176" y="193"/>
                </a:moveTo>
                <a:lnTo>
                  <a:pt x="188" y="196"/>
                </a:lnTo>
                <a:lnTo>
                  <a:pt x="199" y="203"/>
                </a:lnTo>
                <a:lnTo>
                  <a:pt x="206" y="212"/>
                </a:lnTo>
                <a:lnTo>
                  <a:pt x="209" y="223"/>
                </a:lnTo>
                <a:lnTo>
                  <a:pt x="209" y="403"/>
                </a:lnTo>
                <a:lnTo>
                  <a:pt x="206" y="413"/>
                </a:lnTo>
                <a:lnTo>
                  <a:pt x="199" y="423"/>
                </a:lnTo>
                <a:lnTo>
                  <a:pt x="188" y="430"/>
                </a:lnTo>
                <a:lnTo>
                  <a:pt x="176" y="432"/>
                </a:lnTo>
                <a:lnTo>
                  <a:pt x="163" y="430"/>
                </a:lnTo>
                <a:lnTo>
                  <a:pt x="152" y="423"/>
                </a:lnTo>
                <a:lnTo>
                  <a:pt x="145" y="413"/>
                </a:lnTo>
                <a:lnTo>
                  <a:pt x="142" y="403"/>
                </a:lnTo>
                <a:lnTo>
                  <a:pt x="142" y="223"/>
                </a:lnTo>
                <a:lnTo>
                  <a:pt x="145" y="212"/>
                </a:lnTo>
                <a:lnTo>
                  <a:pt x="152" y="203"/>
                </a:lnTo>
                <a:lnTo>
                  <a:pt x="163" y="196"/>
                </a:lnTo>
                <a:lnTo>
                  <a:pt x="176" y="193"/>
                </a:lnTo>
                <a:close/>
                <a:moveTo>
                  <a:pt x="375" y="135"/>
                </a:moveTo>
                <a:lnTo>
                  <a:pt x="389" y="138"/>
                </a:lnTo>
                <a:lnTo>
                  <a:pt x="398" y="146"/>
                </a:lnTo>
                <a:lnTo>
                  <a:pt x="405" y="158"/>
                </a:lnTo>
                <a:lnTo>
                  <a:pt x="407" y="173"/>
                </a:lnTo>
                <a:lnTo>
                  <a:pt x="407" y="393"/>
                </a:lnTo>
                <a:lnTo>
                  <a:pt x="405" y="408"/>
                </a:lnTo>
                <a:lnTo>
                  <a:pt x="398" y="422"/>
                </a:lnTo>
                <a:lnTo>
                  <a:pt x="389" y="430"/>
                </a:lnTo>
                <a:lnTo>
                  <a:pt x="375" y="432"/>
                </a:lnTo>
                <a:lnTo>
                  <a:pt x="363" y="430"/>
                </a:lnTo>
                <a:lnTo>
                  <a:pt x="352" y="422"/>
                </a:lnTo>
                <a:lnTo>
                  <a:pt x="345" y="408"/>
                </a:lnTo>
                <a:lnTo>
                  <a:pt x="343" y="393"/>
                </a:lnTo>
                <a:lnTo>
                  <a:pt x="343" y="173"/>
                </a:lnTo>
                <a:lnTo>
                  <a:pt x="345" y="158"/>
                </a:lnTo>
                <a:lnTo>
                  <a:pt x="352" y="146"/>
                </a:lnTo>
                <a:lnTo>
                  <a:pt x="363" y="138"/>
                </a:lnTo>
                <a:lnTo>
                  <a:pt x="375" y="135"/>
                </a:lnTo>
                <a:close/>
                <a:moveTo>
                  <a:pt x="290" y="34"/>
                </a:moveTo>
                <a:lnTo>
                  <a:pt x="252" y="35"/>
                </a:lnTo>
                <a:lnTo>
                  <a:pt x="215" y="43"/>
                </a:lnTo>
                <a:lnTo>
                  <a:pt x="179" y="57"/>
                </a:lnTo>
                <a:lnTo>
                  <a:pt x="145" y="76"/>
                </a:lnTo>
                <a:lnTo>
                  <a:pt x="114" y="100"/>
                </a:lnTo>
                <a:lnTo>
                  <a:pt x="87" y="130"/>
                </a:lnTo>
                <a:lnTo>
                  <a:pt x="65" y="164"/>
                </a:lnTo>
                <a:lnTo>
                  <a:pt x="49" y="199"/>
                </a:lnTo>
                <a:lnTo>
                  <a:pt x="39" y="236"/>
                </a:lnTo>
                <a:lnTo>
                  <a:pt x="35" y="274"/>
                </a:lnTo>
                <a:lnTo>
                  <a:pt x="37" y="312"/>
                </a:lnTo>
                <a:lnTo>
                  <a:pt x="45" y="350"/>
                </a:lnTo>
                <a:lnTo>
                  <a:pt x="57" y="385"/>
                </a:lnTo>
                <a:lnTo>
                  <a:pt x="76" y="419"/>
                </a:lnTo>
                <a:lnTo>
                  <a:pt x="100" y="450"/>
                </a:lnTo>
                <a:lnTo>
                  <a:pt x="130" y="477"/>
                </a:lnTo>
                <a:lnTo>
                  <a:pt x="164" y="500"/>
                </a:lnTo>
                <a:lnTo>
                  <a:pt x="200" y="515"/>
                </a:lnTo>
                <a:lnTo>
                  <a:pt x="237" y="526"/>
                </a:lnTo>
                <a:lnTo>
                  <a:pt x="276" y="530"/>
                </a:lnTo>
                <a:lnTo>
                  <a:pt x="314" y="527"/>
                </a:lnTo>
                <a:lnTo>
                  <a:pt x="348" y="522"/>
                </a:lnTo>
                <a:lnTo>
                  <a:pt x="380" y="509"/>
                </a:lnTo>
                <a:lnTo>
                  <a:pt x="410" y="494"/>
                </a:lnTo>
                <a:lnTo>
                  <a:pt x="440" y="474"/>
                </a:lnTo>
                <a:lnTo>
                  <a:pt x="460" y="455"/>
                </a:lnTo>
                <a:lnTo>
                  <a:pt x="479" y="434"/>
                </a:lnTo>
                <a:lnTo>
                  <a:pt x="495" y="411"/>
                </a:lnTo>
                <a:lnTo>
                  <a:pt x="509" y="385"/>
                </a:lnTo>
                <a:lnTo>
                  <a:pt x="521" y="353"/>
                </a:lnTo>
                <a:lnTo>
                  <a:pt x="528" y="319"/>
                </a:lnTo>
                <a:lnTo>
                  <a:pt x="531" y="285"/>
                </a:lnTo>
                <a:lnTo>
                  <a:pt x="529" y="251"/>
                </a:lnTo>
                <a:lnTo>
                  <a:pt x="521" y="213"/>
                </a:lnTo>
                <a:lnTo>
                  <a:pt x="509" y="178"/>
                </a:lnTo>
                <a:lnTo>
                  <a:pt x="490" y="145"/>
                </a:lnTo>
                <a:lnTo>
                  <a:pt x="466" y="114"/>
                </a:lnTo>
                <a:lnTo>
                  <a:pt x="436" y="87"/>
                </a:lnTo>
                <a:lnTo>
                  <a:pt x="402" y="64"/>
                </a:lnTo>
                <a:lnTo>
                  <a:pt x="366" y="47"/>
                </a:lnTo>
                <a:lnTo>
                  <a:pt x="329" y="38"/>
                </a:lnTo>
                <a:lnTo>
                  <a:pt x="290" y="34"/>
                </a:lnTo>
                <a:close/>
                <a:moveTo>
                  <a:pt x="268" y="0"/>
                </a:moveTo>
                <a:lnTo>
                  <a:pt x="307" y="0"/>
                </a:lnTo>
                <a:lnTo>
                  <a:pt x="347" y="7"/>
                </a:lnTo>
                <a:lnTo>
                  <a:pt x="384" y="18"/>
                </a:lnTo>
                <a:lnTo>
                  <a:pt x="422" y="35"/>
                </a:lnTo>
                <a:lnTo>
                  <a:pt x="456" y="58"/>
                </a:lnTo>
                <a:lnTo>
                  <a:pt x="490" y="89"/>
                </a:lnTo>
                <a:lnTo>
                  <a:pt x="517" y="123"/>
                </a:lnTo>
                <a:lnTo>
                  <a:pt x="539" y="161"/>
                </a:lnTo>
                <a:lnTo>
                  <a:pt x="554" y="200"/>
                </a:lnTo>
                <a:lnTo>
                  <a:pt x="563" y="241"/>
                </a:lnTo>
                <a:lnTo>
                  <a:pt x="566" y="284"/>
                </a:lnTo>
                <a:lnTo>
                  <a:pt x="563" y="326"/>
                </a:lnTo>
                <a:lnTo>
                  <a:pt x="552" y="368"/>
                </a:lnTo>
                <a:lnTo>
                  <a:pt x="536" y="407"/>
                </a:lnTo>
                <a:lnTo>
                  <a:pt x="746" y="570"/>
                </a:lnTo>
                <a:lnTo>
                  <a:pt x="674" y="657"/>
                </a:lnTo>
                <a:lnTo>
                  <a:pt x="467" y="496"/>
                </a:lnTo>
                <a:lnTo>
                  <a:pt x="432" y="522"/>
                </a:lnTo>
                <a:lnTo>
                  <a:pt x="394" y="542"/>
                </a:lnTo>
                <a:lnTo>
                  <a:pt x="355" y="555"/>
                </a:lnTo>
                <a:lnTo>
                  <a:pt x="313" y="562"/>
                </a:lnTo>
                <a:lnTo>
                  <a:pt x="271" y="563"/>
                </a:lnTo>
                <a:lnTo>
                  <a:pt x="228" y="558"/>
                </a:lnTo>
                <a:lnTo>
                  <a:pt x="187" y="547"/>
                </a:lnTo>
                <a:lnTo>
                  <a:pt x="146" y="530"/>
                </a:lnTo>
                <a:lnTo>
                  <a:pt x="110" y="504"/>
                </a:lnTo>
                <a:lnTo>
                  <a:pt x="79" y="477"/>
                </a:lnTo>
                <a:lnTo>
                  <a:pt x="52" y="445"/>
                </a:lnTo>
                <a:lnTo>
                  <a:pt x="31" y="411"/>
                </a:lnTo>
                <a:lnTo>
                  <a:pt x="17" y="374"/>
                </a:lnTo>
                <a:lnTo>
                  <a:pt x="6" y="336"/>
                </a:lnTo>
                <a:lnTo>
                  <a:pt x="0" y="297"/>
                </a:lnTo>
                <a:lnTo>
                  <a:pt x="2" y="258"/>
                </a:lnTo>
                <a:lnTo>
                  <a:pt x="7" y="219"/>
                </a:lnTo>
                <a:lnTo>
                  <a:pt x="19" y="180"/>
                </a:lnTo>
                <a:lnTo>
                  <a:pt x="37" y="143"/>
                </a:lnTo>
                <a:lnTo>
                  <a:pt x="60" y="108"/>
                </a:lnTo>
                <a:lnTo>
                  <a:pt x="88" y="77"/>
                </a:lnTo>
                <a:lnTo>
                  <a:pt x="119" y="51"/>
                </a:lnTo>
                <a:lnTo>
                  <a:pt x="153" y="30"/>
                </a:lnTo>
                <a:lnTo>
                  <a:pt x="191" y="15"/>
                </a:lnTo>
                <a:lnTo>
                  <a:pt x="229" y="4"/>
                </a:lnTo>
                <a:lnTo>
                  <a:pt x="26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pic>
        <p:nvPicPr>
          <p:cNvPr id="20492" name="Group 16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9113838" y="2146300"/>
            <a:ext cx="39528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Freeform 13"/>
          <p:cNvSpPr>
            <a:spLocks noEditPoints="1"/>
          </p:cNvSpPr>
          <p:nvPr/>
        </p:nvSpPr>
        <p:spPr bwMode="auto">
          <a:xfrm>
            <a:off x="5881688" y="2146300"/>
            <a:ext cx="406400" cy="474663"/>
          </a:xfrm>
          <a:custGeom>
            <a:gdLst>
              <a:gd fmla="*/ 2147483646 w 830" name="T0"/>
              <a:gd fmla="*/ 2147483646 h 966" name="T1"/>
              <a:gd fmla="*/ 2147483646 w 830" name="T2"/>
              <a:gd fmla="*/ 2147483646 h 966" name="T3"/>
              <a:gd fmla="*/ 2147483646 w 830" name="T4"/>
              <a:gd fmla="*/ 2147483646 h 966" name="T5"/>
              <a:gd fmla="*/ 2147483646 w 830" name="T6"/>
              <a:gd fmla="*/ 2147483646 h 966" name="T7"/>
              <a:gd fmla="*/ 2147483646 w 830" name="T8"/>
              <a:gd fmla="*/ 2147483646 h 966" name="T9"/>
              <a:gd fmla="*/ 2147483646 w 830" name="T10"/>
              <a:gd fmla="*/ 2147483646 h 966" name="T11"/>
              <a:gd fmla="*/ 2147483646 w 830" name="T12"/>
              <a:gd fmla="*/ 2147483646 h 966" name="T13"/>
              <a:gd fmla="*/ 2147483646 w 830" name="T14"/>
              <a:gd fmla="*/ 2147483646 h 966" name="T15"/>
              <a:gd fmla="*/ 2147483646 w 830" name="T16"/>
              <a:gd fmla="*/ 2147483646 h 966" name="T17"/>
              <a:gd fmla="*/ 2147483646 w 830" name="T18"/>
              <a:gd fmla="*/ 2147483646 h 966" name="T19"/>
              <a:gd fmla="*/ 2147483646 w 830" name="T20"/>
              <a:gd fmla="*/ 2147483646 h 966" name="T21"/>
              <a:gd fmla="*/ 2147483646 w 830" name="T22"/>
              <a:gd fmla="*/ 2147483646 h 966" name="T23"/>
              <a:gd fmla="*/ 2147483646 w 830" name="T24"/>
              <a:gd fmla="*/ 2147483646 h 966" name="T25"/>
              <a:gd fmla="*/ 2147483646 w 830" name="T26"/>
              <a:gd fmla="*/ 2147483646 h 966" name="T27"/>
              <a:gd fmla="*/ 2147483646 w 830" name="T28"/>
              <a:gd fmla="*/ 2147483646 h 966" name="T29"/>
              <a:gd fmla="*/ 2147483646 w 830" name="T30"/>
              <a:gd fmla="*/ 2147483646 h 966" name="T31"/>
              <a:gd fmla="*/ 2147483646 w 830" name="T32"/>
              <a:gd fmla="*/ 2147483646 h 966" name="T33"/>
              <a:gd fmla="*/ 2147483646 w 830" name="T34"/>
              <a:gd fmla="*/ 2147483646 h 966" name="T35"/>
              <a:gd fmla="*/ 2147483646 w 830" name="T36"/>
              <a:gd fmla="*/ 2147483646 h 966" name="T37"/>
              <a:gd fmla="*/ 2147483646 w 830" name="T38"/>
              <a:gd fmla="*/ 2147483646 h 966" name="T39"/>
              <a:gd fmla="*/ 2147483646 w 830" name="T40"/>
              <a:gd fmla="*/ 2147483646 h 966" name="T41"/>
              <a:gd fmla="*/ 2147483646 w 830" name="T42"/>
              <a:gd fmla="*/ 2147483646 h 966" name="T43"/>
              <a:gd fmla="*/ 2147483646 w 830" name="T44"/>
              <a:gd fmla="*/ 2147483646 h 966" name="T45"/>
              <a:gd fmla="*/ 2147483646 w 830" name="T46"/>
              <a:gd fmla="*/ 2147483646 h 966" name="T47"/>
              <a:gd fmla="*/ 2147483646 w 830" name="T48"/>
              <a:gd fmla="*/ 2147483646 h 966" name="T49"/>
              <a:gd fmla="*/ 2147483646 w 830" name="T50"/>
              <a:gd fmla="*/ 2147483646 h 966" name="T51"/>
              <a:gd fmla="*/ 2147483646 w 830" name="T52"/>
              <a:gd fmla="*/ 2147483646 h 966" name="T53"/>
              <a:gd fmla="*/ 2147483646 w 830" name="T54"/>
              <a:gd fmla="*/ 2147483646 h 966" name="T55"/>
              <a:gd fmla="*/ 2147483646 w 830" name="T56"/>
              <a:gd fmla="*/ 2147483646 h 966" name="T57"/>
              <a:gd fmla="*/ 2147483646 w 830" name="T58"/>
              <a:gd fmla="*/ 2147483646 h 966" name="T59"/>
              <a:gd fmla="*/ 2147483646 w 830" name="T60"/>
              <a:gd fmla="*/ 2147483646 h 966" name="T61"/>
              <a:gd fmla="*/ 2147483646 w 830" name="T62"/>
              <a:gd fmla="*/ 2147483646 h 966" name="T63"/>
              <a:gd fmla="*/ 2147483646 w 830" name="T64"/>
              <a:gd fmla="*/ 2147483646 h 966" name="T65"/>
              <a:gd fmla="*/ 2147483646 w 830" name="T66"/>
              <a:gd fmla="*/ 2147483646 h 966" name="T67"/>
              <a:gd fmla="*/ 2147483646 w 830" name="T68"/>
              <a:gd fmla="*/ 2147483646 h 966" name="T69"/>
              <a:gd fmla="*/ 2147483646 w 830" name="T70"/>
              <a:gd fmla="*/ 2147483646 h 966" name="T71"/>
              <a:gd fmla="*/ 2147483646 w 830" name="T72"/>
              <a:gd fmla="*/ 2147483646 h 966" name="T73"/>
              <a:gd fmla="*/ 2147483646 w 830" name="T74"/>
              <a:gd fmla="*/ 2147483646 h 966" name="T75"/>
              <a:gd fmla="*/ 2147483646 w 830" name="T76"/>
              <a:gd fmla="*/ 2147483646 h 966" name="T77"/>
              <a:gd fmla="*/ 2147483646 w 830" name="T78"/>
              <a:gd fmla="*/ 2147483646 h 966" name="T79"/>
              <a:gd fmla="*/ 2147483646 w 830" name="T80"/>
              <a:gd fmla="*/ 2147483646 h 966" name="T81"/>
              <a:gd fmla="*/ 2147483646 w 830" name="T82"/>
              <a:gd fmla="*/ 2147483646 h 966" name="T83"/>
              <a:gd fmla="*/ 2147483646 w 830" name="T84"/>
              <a:gd fmla="*/ 2147483646 h 966" name="T85"/>
              <a:gd fmla="*/ 2147483646 w 830" name="T86"/>
              <a:gd fmla="*/ 2147483646 h 966" name="T87"/>
              <a:gd fmla="*/ 2147483646 w 830" name="T88"/>
              <a:gd fmla="*/ 2147483646 h 966" name="T89"/>
              <a:gd fmla="*/ 2147483646 w 830" name="T90"/>
              <a:gd fmla="*/ 2147483646 h 966" name="T91"/>
              <a:gd fmla="*/ 2147483646 w 830" name="T92"/>
              <a:gd fmla="*/ 2147483646 h 966" name="T93"/>
              <a:gd fmla="*/ 0 w 830" name="T94"/>
              <a:gd fmla="*/ 2147483646 h 966" name="T95"/>
              <a:gd fmla="*/ 0 w 830" name="T96"/>
              <a:gd fmla="*/ 2147483646 h 966" name="T97"/>
              <a:gd fmla="*/ 2147483646 w 830" name="T98"/>
              <a:gd fmla="*/ 2147483646 h 96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60000 65536" name="T132"/>
              <a:gd fmla="*/ 0 60000 65536" name="T133"/>
              <a:gd fmla="*/ 0 60000 65536" name="T134"/>
              <a:gd fmla="*/ 0 60000 65536" name="T135"/>
              <a:gd fmla="*/ 0 60000 65536" name="T136"/>
              <a:gd fmla="*/ 0 60000 65536" name="T137"/>
              <a:gd fmla="*/ 0 60000 65536" name="T138"/>
              <a:gd fmla="*/ 0 60000 65536" name="T139"/>
              <a:gd fmla="*/ 0 60000 65536" name="T140"/>
              <a:gd fmla="*/ 0 60000 65536" name="T141"/>
              <a:gd fmla="*/ 0 60000 65536" name="T142"/>
              <a:gd fmla="*/ 0 60000 65536" name="T143"/>
              <a:gd fmla="*/ 0 60000 65536" name="T144"/>
              <a:gd fmla="*/ 0 60000 65536" name="T145"/>
              <a:gd fmla="*/ 0 60000 65536" name="T146"/>
              <a:gd fmla="*/ 0 60000 65536" name="T147"/>
              <a:gd fmla="*/ 0 60000 65536" name="T148"/>
              <a:gd fmla="*/ 0 60000 65536" name="T149"/>
              <a:gd fmla="*/ 0 w 830" name="T150"/>
              <a:gd fmla="*/ 0 h 966" name="T151"/>
              <a:gd fmla="*/ 830 w 830" name="T152"/>
              <a:gd fmla="*/ 966 h 966" name="T153"/>
            </a:gdLst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b="T153" l="T150" r="T152" t="T151"/>
            <a:pathLst>
              <a:path h="964" w="830">
                <a:moveTo>
                  <a:pt x="264" y="486"/>
                </a:moveTo>
                <a:lnTo>
                  <a:pt x="248" y="489"/>
                </a:lnTo>
                <a:lnTo>
                  <a:pt x="236" y="497"/>
                </a:lnTo>
                <a:lnTo>
                  <a:pt x="226" y="511"/>
                </a:lnTo>
                <a:lnTo>
                  <a:pt x="224" y="527"/>
                </a:lnTo>
                <a:lnTo>
                  <a:pt x="226" y="543"/>
                </a:lnTo>
                <a:lnTo>
                  <a:pt x="236" y="555"/>
                </a:lnTo>
                <a:lnTo>
                  <a:pt x="248" y="565"/>
                </a:lnTo>
                <a:lnTo>
                  <a:pt x="264" y="567"/>
                </a:lnTo>
                <a:lnTo>
                  <a:pt x="280" y="565"/>
                </a:lnTo>
                <a:lnTo>
                  <a:pt x="294" y="555"/>
                </a:lnTo>
                <a:lnTo>
                  <a:pt x="302" y="543"/>
                </a:lnTo>
                <a:lnTo>
                  <a:pt x="306" y="527"/>
                </a:lnTo>
                <a:lnTo>
                  <a:pt x="302" y="511"/>
                </a:lnTo>
                <a:lnTo>
                  <a:pt x="294" y="497"/>
                </a:lnTo>
                <a:lnTo>
                  <a:pt x="280" y="489"/>
                </a:lnTo>
                <a:lnTo>
                  <a:pt x="264" y="486"/>
                </a:lnTo>
                <a:close/>
                <a:moveTo>
                  <a:pt x="263" y="377"/>
                </a:moveTo>
                <a:lnTo>
                  <a:pt x="265" y="377"/>
                </a:lnTo>
                <a:lnTo>
                  <a:pt x="269" y="380"/>
                </a:lnTo>
                <a:lnTo>
                  <a:pt x="272" y="382"/>
                </a:lnTo>
                <a:lnTo>
                  <a:pt x="275" y="389"/>
                </a:lnTo>
                <a:lnTo>
                  <a:pt x="286" y="420"/>
                </a:lnTo>
                <a:lnTo>
                  <a:pt x="292" y="431"/>
                </a:lnTo>
                <a:lnTo>
                  <a:pt x="302" y="438"/>
                </a:lnTo>
                <a:lnTo>
                  <a:pt x="313" y="439"/>
                </a:lnTo>
                <a:lnTo>
                  <a:pt x="325" y="436"/>
                </a:lnTo>
                <a:lnTo>
                  <a:pt x="355" y="422"/>
                </a:lnTo>
                <a:lnTo>
                  <a:pt x="360" y="420"/>
                </a:lnTo>
                <a:lnTo>
                  <a:pt x="364" y="419"/>
                </a:lnTo>
                <a:lnTo>
                  <a:pt x="368" y="419"/>
                </a:lnTo>
                <a:lnTo>
                  <a:pt x="371" y="420"/>
                </a:lnTo>
                <a:lnTo>
                  <a:pt x="372" y="423"/>
                </a:lnTo>
                <a:lnTo>
                  <a:pt x="372" y="427"/>
                </a:lnTo>
                <a:lnTo>
                  <a:pt x="371" y="431"/>
                </a:lnTo>
                <a:lnTo>
                  <a:pt x="370" y="436"/>
                </a:lnTo>
                <a:lnTo>
                  <a:pt x="355" y="466"/>
                </a:lnTo>
                <a:lnTo>
                  <a:pt x="352" y="478"/>
                </a:lnTo>
                <a:lnTo>
                  <a:pt x="355" y="489"/>
                </a:lnTo>
                <a:lnTo>
                  <a:pt x="360" y="499"/>
                </a:lnTo>
                <a:lnTo>
                  <a:pt x="371" y="505"/>
                </a:lnTo>
                <a:lnTo>
                  <a:pt x="402" y="516"/>
                </a:lnTo>
                <a:lnTo>
                  <a:pt x="409" y="519"/>
                </a:lnTo>
                <a:lnTo>
                  <a:pt x="413" y="522"/>
                </a:lnTo>
                <a:lnTo>
                  <a:pt x="414" y="526"/>
                </a:lnTo>
                <a:lnTo>
                  <a:pt x="414" y="528"/>
                </a:lnTo>
                <a:lnTo>
                  <a:pt x="413" y="531"/>
                </a:lnTo>
                <a:lnTo>
                  <a:pt x="409" y="535"/>
                </a:lnTo>
                <a:lnTo>
                  <a:pt x="402" y="538"/>
                </a:lnTo>
                <a:lnTo>
                  <a:pt x="371" y="549"/>
                </a:lnTo>
                <a:lnTo>
                  <a:pt x="360" y="554"/>
                </a:lnTo>
                <a:lnTo>
                  <a:pt x="355" y="563"/>
                </a:lnTo>
                <a:lnTo>
                  <a:pt x="352" y="576"/>
                </a:lnTo>
                <a:lnTo>
                  <a:pt x="355" y="586"/>
                </a:lnTo>
                <a:lnTo>
                  <a:pt x="370" y="617"/>
                </a:lnTo>
                <a:lnTo>
                  <a:pt x="371" y="623"/>
                </a:lnTo>
                <a:lnTo>
                  <a:pt x="372" y="627"/>
                </a:lnTo>
                <a:lnTo>
                  <a:pt x="372" y="630"/>
                </a:lnTo>
                <a:lnTo>
                  <a:pt x="371" y="632"/>
                </a:lnTo>
                <a:lnTo>
                  <a:pt x="368" y="634"/>
                </a:lnTo>
                <a:lnTo>
                  <a:pt x="364" y="635"/>
                </a:lnTo>
                <a:lnTo>
                  <a:pt x="360" y="634"/>
                </a:lnTo>
                <a:lnTo>
                  <a:pt x="355" y="631"/>
                </a:lnTo>
                <a:lnTo>
                  <a:pt x="325" y="617"/>
                </a:lnTo>
                <a:lnTo>
                  <a:pt x="313" y="615"/>
                </a:lnTo>
                <a:lnTo>
                  <a:pt x="302" y="616"/>
                </a:lnTo>
                <a:lnTo>
                  <a:pt x="292" y="623"/>
                </a:lnTo>
                <a:lnTo>
                  <a:pt x="286" y="634"/>
                </a:lnTo>
                <a:lnTo>
                  <a:pt x="275" y="665"/>
                </a:lnTo>
                <a:lnTo>
                  <a:pt x="272" y="670"/>
                </a:lnTo>
                <a:lnTo>
                  <a:pt x="269" y="674"/>
                </a:lnTo>
                <a:lnTo>
                  <a:pt x="265" y="677"/>
                </a:lnTo>
                <a:lnTo>
                  <a:pt x="263" y="677"/>
                </a:lnTo>
                <a:lnTo>
                  <a:pt x="260" y="674"/>
                </a:lnTo>
                <a:lnTo>
                  <a:pt x="257" y="670"/>
                </a:lnTo>
                <a:lnTo>
                  <a:pt x="255" y="665"/>
                </a:lnTo>
                <a:lnTo>
                  <a:pt x="242" y="634"/>
                </a:lnTo>
                <a:lnTo>
                  <a:pt x="237" y="623"/>
                </a:lnTo>
                <a:lnTo>
                  <a:pt x="228" y="616"/>
                </a:lnTo>
                <a:lnTo>
                  <a:pt x="217" y="615"/>
                </a:lnTo>
                <a:lnTo>
                  <a:pt x="205" y="617"/>
                </a:lnTo>
                <a:lnTo>
                  <a:pt x="175" y="631"/>
                </a:lnTo>
                <a:lnTo>
                  <a:pt x="169" y="634"/>
                </a:lnTo>
                <a:lnTo>
                  <a:pt x="164" y="635"/>
                </a:lnTo>
                <a:lnTo>
                  <a:pt x="161" y="634"/>
                </a:lnTo>
                <a:lnTo>
                  <a:pt x="159" y="632"/>
                </a:lnTo>
                <a:lnTo>
                  <a:pt x="157" y="630"/>
                </a:lnTo>
                <a:lnTo>
                  <a:pt x="156" y="627"/>
                </a:lnTo>
                <a:lnTo>
                  <a:pt x="157" y="623"/>
                </a:lnTo>
                <a:lnTo>
                  <a:pt x="160" y="617"/>
                </a:lnTo>
                <a:lnTo>
                  <a:pt x="173" y="586"/>
                </a:lnTo>
                <a:lnTo>
                  <a:pt x="176" y="576"/>
                </a:lnTo>
                <a:lnTo>
                  <a:pt x="175" y="563"/>
                </a:lnTo>
                <a:lnTo>
                  <a:pt x="168" y="554"/>
                </a:lnTo>
                <a:lnTo>
                  <a:pt x="159" y="549"/>
                </a:lnTo>
                <a:lnTo>
                  <a:pt x="126" y="538"/>
                </a:lnTo>
                <a:lnTo>
                  <a:pt x="121" y="535"/>
                </a:lnTo>
                <a:lnTo>
                  <a:pt x="117" y="531"/>
                </a:lnTo>
                <a:lnTo>
                  <a:pt x="114" y="528"/>
                </a:lnTo>
                <a:lnTo>
                  <a:pt x="114" y="526"/>
                </a:lnTo>
                <a:lnTo>
                  <a:pt x="117" y="522"/>
                </a:lnTo>
                <a:lnTo>
                  <a:pt x="121" y="519"/>
                </a:lnTo>
                <a:lnTo>
                  <a:pt x="126" y="516"/>
                </a:lnTo>
                <a:lnTo>
                  <a:pt x="159" y="505"/>
                </a:lnTo>
                <a:lnTo>
                  <a:pt x="168" y="499"/>
                </a:lnTo>
                <a:lnTo>
                  <a:pt x="175" y="489"/>
                </a:lnTo>
                <a:lnTo>
                  <a:pt x="176" y="478"/>
                </a:lnTo>
                <a:lnTo>
                  <a:pt x="173" y="466"/>
                </a:lnTo>
                <a:lnTo>
                  <a:pt x="160" y="436"/>
                </a:lnTo>
                <a:lnTo>
                  <a:pt x="157" y="431"/>
                </a:lnTo>
                <a:lnTo>
                  <a:pt x="156" y="427"/>
                </a:lnTo>
                <a:lnTo>
                  <a:pt x="157" y="423"/>
                </a:lnTo>
                <a:lnTo>
                  <a:pt x="159" y="420"/>
                </a:lnTo>
                <a:lnTo>
                  <a:pt x="161" y="419"/>
                </a:lnTo>
                <a:lnTo>
                  <a:pt x="164" y="419"/>
                </a:lnTo>
                <a:lnTo>
                  <a:pt x="169" y="420"/>
                </a:lnTo>
                <a:lnTo>
                  <a:pt x="175" y="422"/>
                </a:lnTo>
                <a:lnTo>
                  <a:pt x="205" y="436"/>
                </a:lnTo>
                <a:lnTo>
                  <a:pt x="217" y="439"/>
                </a:lnTo>
                <a:lnTo>
                  <a:pt x="228" y="438"/>
                </a:lnTo>
                <a:lnTo>
                  <a:pt x="237" y="431"/>
                </a:lnTo>
                <a:lnTo>
                  <a:pt x="242" y="420"/>
                </a:lnTo>
                <a:lnTo>
                  <a:pt x="255" y="389"/>
                </a:lnTo>
                <a:lnTo>
                  <a:pt x="257" y="382"/>
                </a:lnTo>
                <a:lnTo>
                  <a:pt x="260" y="380"/>
                </a:lnTo>
                <a:lnTo>
                  <a:pt x="263" y="377"/>
                </a:lnTo>
                <a:close/>
                <a:moveTo>
                  <a:pt x="322" y="315"/>
                </a:moveTo>
                <a:lnTo>
                  <a:pt x="334" y="319"/>
                </a:lnTo>
                <a:lnTo>
                  <a:pt x="344" y="328"/>
                </a:lnTo>
                <a:lnTo>
                  <a:pt x="347" y="342"/>
                </a:lnTo>
                <a:lnTo>
                  <a:pt x="343" y="354"/>
                </a:lnTo>
                <a:lnTo>
                  <a:pt x="333" y="363"/>
                </a:lnTo>
                <a:lnTo>
                  <a:pt x="320" y="366"/>
                </a:lnTo>
                <a:lnTo>
                  <a:pt x="307" y="362"/>
                </a:lnTo>
                <a:lnTo>
                  <a:pt x="298" y="353"/>
                </a:lnTo>
                <a:lnTo>
                  <a:pt x="295" y="339"/>
                </a:lnTo>
                <a:lnTo>
                  <a:pt x="299" y="327"/>
                </a:lnTo>
                <a:lnTo>
                  <a:pt x="309" y="318"/>
                </a:lnTo>
                <a:lnTo>
                  <a:pt x="322" y="315"/>
                </a:lnTo>
                <a:close/>
                <a:moveTo>
                  <a:pt x="230" y="284"/>
                </a:moveTo>
                <a:lnTo>
                  <a:pt x="242" y="288"/>
                </a:lnTo>
                <a:lnTo>
                  <a:pt x="252" y="297"/>
                </a:lnTo>
                <a:lnTo>
                  <a:pt x="255" y="311"/>
                </a:lnTo>
                <a:lnTo>
                  <a:pt x="251" y="323"/>
                </a:lnTo>
                <a:lnTo>
                  <a:pt x="241" y="332"/>
                </a:lnTo>
                <a:lnTo>
                  <a:pt x="228" y="335"/>
                </a:lnTo>
                <a:lnTo>
                  <a:pt x="215" y="331"/>
                </a:lnTo>
                <a:lnTo>
                  <a:pt x="206" y="322"/>
                </a:lnTo>
                <a:lnTo>
                  <a:pt x="203" y="308"/>
                </a:lnTo>
                <a:lnTo>
                  <a:pt x="207" y="296"/>
                </a:lnTo>
                <a:lnTo>
                  <a:pt x="217" y="288"/>
                </a:lnTo>
                <a:lnTo>
                  <a:pt x="230" y="284"/>
                </a:lnTo>
                <a:close/>
                <a:moveTo>
                  <a:pt x="138" y="254"/>
                </a:moveTo>
                <a:lnTo>
                  <a:pt x="150" y="258"/>
                </a:lnTo>
                <a:lnTo>
                  <a:pt x="160" y="268"/>
                </a:lnTo>
                <a:lnTo>
                  <a:pt x="163" y="280"/>
                </a:lnTo>
                <a:lnTo>
                  <a:pt x="159" y="292"/>
                </a:lnTo>
                <a:lnTo>
                  <a:pt x="149" y="301"/>
                </a:lnTo>
                <a:lnTo>
                  <a:pt x="136" y="304"/>
                </a:lnTo>
                <a:lnTo>
                  <a:pt x="123" y="300"/>
                </a:lnTo>
                <a:lnTo>
                  <a:pt x="114" y="291"/>
                </a:lnTo>
                <a:lnTo>
                  <a:pt x="111" y="277"/>
                </a:lnTo>
                <a:lnTo>
                  <a:pt x="115" y="265"/>
                </a:lnTo>
                <a:lnTo>
                  <a:pt x="125" y="257"/>
                </a:lnTo>
                <a:lnTo>
                  <a:pt x="138" y="254"/>
                </a:lnTo>
                <a:close/>
                <a:moveTo>
                  <a:pt x="64" y="180"/>
                </a:moveTo>
                <a:lnTo>
                  <a:pt x="64" y="650"/>
                </a:lnTo>
                <a:lnTo>
                  <a:pt x="341" y="757"/>
                </a:lnTo>
                <a:lnTo>
                  <a:pt x="451" y="532"/>
                </a:lnTo>
                <a:lnTo>
                  <a:pt x="444" y="511"/>
                </a:lnTo>
                <a:lnTo>
                  <a:pt x="444" y="486"/>
                </a:lnTo>
                <a:lnTo>
                  <a:pt x="451" y="463"/>
                </a:lnTo>
                <a:lnTo>
                  <a:pt x="463" y="446"/>
                </a:lnTo>
                <a:lnTo>
                  <a:pt x="478" y="431"/>
                </a:lnTo>
                <a:lnTo>
                  <a:pt x="494" y="422"/>
                </a:lnTo>
                <a:lnTo>
                  <a:pt x="513" y="417"/>
                </a:lnTo>
                <a:lnTo>
                  <a:pt x="478" y="467"/>
                </a:lnTo>
                <a:lnTo>
                  <a:pt x="494" y="528"/>
                </a:lnTo>
                <a:lnTo>
                  <a:pt x="555" y="526"/>
                </a:lnTo>
                <a:lnTo>
                  <a:pt x="593" y="473"/>
                </a:lnTo>
                <a:lnTo>
                  <a:pt x="594" y="490"/>
                </a:lnTo>
                <a:lnTo>
                  <a:pt x="593" y="509"/>
                </a:lnTo>
                <a:lnTo>
                  <a:pt x="586" y="528"/>
                </a:lnTo>
                <a:lnTo>
                  <a:pt x="577" y="544"/>
                </a:lnTo>
                <a:lnTo>
                  <a:pt x="563" y="557"/>
                </a:lnTo>
                <a:lnTo>
                  <a:pt x="548" y="566"/>
                </a:lnTo>
                <a:lnTo>
                  <a:pt x="532" y="573"/>
                </a:lnTo>
                <a:lnTo>
                  <a:pt x="426" y="789"/>
                </a:lnTo>
                <a:lnTo>
                  <a:pt x="648" y="873"/>
                </a:lnTo>
                <a:lnTo>
                  <a:pt x="648" y="359"/>
                </a:lnTo>
                <a:lnTo>
                  <a:pt x="64" y="180"/>
                </a:lnTo>
                <a:close/>
                <a:moveTo>
                  <a:pt x="0" y="93"/>
                </a:moveTo>
                <a:lnTo>
                  <a:pt x="712" y="312"/>
                </a:lnTo>
                <a:lnTo>
                  <a:pt x="712" y="966"/>
                </a:lnTo>
                <a:lnTo>
                  <a:pt x="0" y="694"/>
                </a:lnTo>
                <a:lnTo>
                  <a:pt x="0" y="93"/>
                </a:lnTo>
                <a:close/>
                <a:moveTo>
                  <a:pt x="118" y="0"/>
                </a:moveTo>
                <a:lnTo>
                  <a:pt x="830" y="241"/>
                </a:lnTo>
                <a:lnTo>
                  <a:pt x="830" y="842"/>
                </a:lnTo>
                <a:lnTo>
                  <a:pt x="771" y="823"/>
                </a:lnTo>
                <a:lnTo>
                  <a:pt x="771" y="280"/>
                </a:lnTo>
                <a:lnTo>
                  <a:pt x="118" y="62"/>
                </a:lnTo>
                <a:lnTo>
                  <a:pt x="11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0494" name="Freeform 8"/>
          <p:cNvSpPr>
            <a:spLocks noEditPoints="1"/>
          </p:cNvSpPr>
          <p:nvPr/>
        </p:nvSpPr>
        <p:spPr bwMode="auto">
          <a:xfrm>
            <a:off x="2528888" y="2117725"/>
            <a:ext cx="660400" cy="531813"/>
          </a:xfrm>
          <a:custGeom>
            <a:gdLst>
              <a:gd fmla="*/ 2147483646 w 1035" name="T0"/>
              <a:gd fmla="*/ 2147483646 h 833" name="T1"/>
              <a:gd fmla="*/ 2147483646 w 1035" name="T2"/>
              <a:gd fmla="*/ 2147483646 h 833" name="T3"/>
              <a:gd fmla="*/ 2147483646 w 1035" name="T4"/>
              <a:gd fmla="*/ 2147483646 h 833" name="T5"/>
              <a:gd fmla="*/ 2147483646 w 1035" name="T6"/>
              <a:gd fmla="*/ 2147483646 h 833" name="T7"/>
              <a:gd fmla="*/ 2147483646 w 1035" name="T8"/>
              <a:gd fmla="*/ 2147483646 h 833" name="T9"/>
              <a:gd fmla="*/ 2147483646 w 1035" name="T10"/>
              <a:gd fmla="*/ 2147483646 h 833" name="T11"/>
              <a:gd fmla="*/ 2147483646 w 1035" name="T12"/>
              <a:gd fmla="*/ 2147483646 h 833" name="T13"/>
              <a:gd fmla="*/ 2147483646 w 1035" name="T14"/>
              <a:gd fmla="*/ 2147483646 h 833" name="T15"/>
              <a:gd fmla="*/ 2147483646 w 1035" name="T16"/>
              <a:gd fmla="*/ 2147483646 h 833" name="T17"/>
              <a:gd fmla="*/ 2147483646 w 1035" name="T18"/>
              <a:gd fmla="*/ 0 h 833" name="T19"/>
              <a:gd fmla="*/ 2147483646 w 1035" name="T20"/>
              <a:gd fmla="*/ 2147483646 h 833" name="T21"/>
              <a:gd fmla="*/ 2147483646 w 1035" name="T22"/>
              <a:gd fmla="*/ 2147483646 h 833" name="T23"/>
              <a:gd fmla="*/ 2147483646 w 1035" name="T24"/>
              <a:gd fmla="*/ 2147483646 h 833" name="T25"/>
              <a:gd fmla="*/ 2147483646 w 1035" name="T26"/>
              <a:gd fmla="*/ 2147483646 h 833" name="T27"/>
              <a:gd fmla="*/ 2147483646 w 1035" name="T28"/>
              <a:gd fmla="*/ 2147483646 h 833" name="T29"/>
              <a:gd fmla="*/ 2147483646 w 1035" name="T30"/>
              <a:gd fmla="*/ 2147483646 h 833" name="T31"/>
              <a:gd fmla="*/ 2147483646 w 1035" name="T32"/>
              <a:gd fmla="*/ 2147483646 h 833" name="T33"/>
              <a:gd fmla="*/ 2147483646 w 1035" name="T34"/>
              <a:gd fmla="*/ 2147483646 h 833" name="T35"/>
              <a:gd fmla="*/ 2147483646 w 1035" name="T36"/>
              <a:gd fmla="*/ 2147483646 h 833" name="T37"/>
              <a:gd fmla="*/ 2147483646 w 1035" name="T38"/>
              <a:gd fmla="*/ 2147483646 h 833" name="T39"/>
              <a:gd fmla="*/ 2147483646 w 1035" name="T40"/>
              <a:gd fmla="*/ 2147483646 h 833" name="T41"/>
              <a:gd fmla="*/ 2147483646 w 1035" name="T42"/>
              <a:gd fmla="*/ 2147483646 h 833" name="T43"/>
              <a:gd fmla="*/ 2147483646 w 1035" name="T44"/>
              <a:gd fmla="*/ 2147483646 h 833" name="T45"/>
              <a:gd fmla="*/ 2147483646 w 1035" name="T46"/>
              <a:gd fmla="*/ 2147483646 h 833" name="T47"/>
              <a:gd fmla="*/ 2147483646 w 1035" name="T48"/>
              <a:gd fmla="*/ 2147483646 h 833" name="T49"/>
              <a:gd fmla="*/ 2147483646 w 1035" name="T50"/>
              <a:gd fmla="*/ 2147483646 h 833" name="T51"/>
              <a:gd fmla="*/ 0 w 1035" name="T52"/>
              <a:gd fmla="*/ 2147483646 h 833" name="T53"/>
              <a:gd fmla="*/ 2147483646 w 1035" name="T54"/>
              <a:gd fmla="*/ 2147483646 h 833" name="T55"/>
              <a:gd fmla="*/ 2147483646 w 1035" name="T56"/>
              <a:gd fmla="*/ 2147483646 h 833" name="T57"/>
              <a:gd fmla="*/ 2147483646 w 1035" name="T58"/>
              <a:gd fmla="*/ 2147483646 h 833" name="T59"/>
              <a:gd fmla="*/ 2147483646 w 1035" name="T60"/>
              <a:gd fmla="*/ 2147483646 h 833" name="T61"/>
              <a:gd fmla="*/ 2147483646 w 1035" name="T62"/>
              <a:gd fmla="*/ 2147483646 h 833" name="T63"/>
              <a:gd fmla="*/ 2147483646 w 1035" name="T64"/>
              <a:gd fmla="*/ 2147483646 h 833" name="T65"/>
              <a:gd fmla="*/ 2147483646 w 1035" name="T66"/>
              <a:gd fmla="*/ 2147483646 h 833" name="T67"/>
              <a:gd fmla="*/ 2147483646 w 1035" name="T68"/>
              <a:gd fmla="*/ 2147483646 h 833" name="T69"/>
              <a:gd fmla="*/ 2147483646 w 1035" name="T70"/>
              <a:gd fmla="*/ 2147483646 h 833" name="T71"/>
              <a:gd fmla="*/ 2147483646 w 1035" name="T72"/>
              <a:gd fmla="*/ 2147483646 h 833" name="T73"/>
              <a:gd fmla="*/ 2147483646 w 1035" name="T74"/>
              <a:gd fmla="*/ 2147483646 h 833" name="T75"/>
              <a:gd fmla="*/ 2147483646 w 1035" name="T76"/>
              <a:gd fmla="*/ 2147483646 h 833" name="T77"/>
              <a:gd fmla="*/ 2147483646 w 1035" name="T78"/>
              <a:gd fmla="*/ 2147483646 h 833" name="T79"/>
              <a:gd fmla="*/ 2147483646 w 1035" name="T80"/>
              <a:gd fmla="*/ 2147483646 h 833" name="T81"/>
              <a:gd fmla="*/ 2147483646 w 1035" name="T82"/>
              <a:gd fmla="*/ 2147483646 h 833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w 1035" name="T126"/>
              <a:gd fmla="*/ 0 h 833" name="T127"/>
              <a:gd fmla="*/ 1035 w 1035" name="T128"/>
              <a:gd fmla="*/ 833 h 833" name="T129"/>
            </a:gdLst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b="T129" l="T126" r="T128" t="T127"/>
            <a:pathLst>
              <a:path h="833" w="1035">
                <a:moveTo>
                  <a:pt x="572" y="437"/>
                </a:moveTo>
                <a:lnTo>
                  <a:pt x="878" y="670"/>
                </a:lnTo>
                <a:lnTo>
                  <a:pt x="724" y="683"/>
                </a:lnTo>
                <a:lnTo>
                  <a:pt x="785" y="809"/>
                </a:lnTo>
                <a:lnTo>
                  <a:pt x="735" y="833"/>
                </a:lnTo>
                <a:lnTo>
                  <a:pt x="672" y="705"/>
                </a:lnTo>
                <a:lnTo>
                  <a:pt x="568" y="821"/>
                </a:lnTo>
                <a:lnTo>
                  <a:pt x="572" y="437"/>
                </a:lnTo>
                <a:close/>
                <a:moveTo>
                  <a:pt x="23" y="366"/>
                </a:moveTo>
                <a:lnTo>
                  <a:pt x="23" y="478"/>
                </a:lnTo>
                <a:lnTo>
                  <a:pt x="135" y="478"/>
                </a:lnTo>
                <a:lnTo>
                  <a:pt x="135" y="366"/>
                </a:lnTo>
                <a:lnTo>
                  <a:pt x="23" y="366"/>
                </a:lnTo>
                <a:close/>
                <a:moveTo>
                  <a:pt x="900" y="21"/>
                </a:moveTo>
                <a:lnTo>
                  <a:pt x="900" y="133"/>
                </a:lnTo>
                <a:lnTo>
                  <a:pt x="1012" y="133"/>
                </a:lnTo>
                <a:lnTo>
                  <a:pt x="1012" y="21"/>
                </a:lnTo>
                <a:lnTo>
                  <a:pt x="900" y="21"/>
                </a:lnTo>
                <a:close/>
                <a:moveTo>
                  <a:pt x="877" y="0"/>
                </a:moveTo>
                <a:lnTo>
                  <a:pt x="1035" y="0"/>
                </a:lnTo>
                <a:lnTo>
                  <a:pt x="1035" y="156"/>
                </a:lnTo>
                <a:lnTo>
                  <a:pt x="966" y="156"/>
                </a:lnTo>
                <a:lnTo>
                  <a:pt x="967" y="316"/>
                </a:lnTo>
                <a:lnTo>
                  <a:pt x="994" y="316"/>
                </a:lnTo>
                <a:lnTo>
                  <a:pt x="994" y="394"/>
                </a:lnTo>
                <a:lnTo>
                  <a:pt x="916" y="394"/>
                </a:lnTo>
                <a:lnTo>
                  <a:pt x="916" y="316"/>
                </a:lnTo>
                <a:lnTo>
                  <a:pt x="946" y="316"/>
                </a:lnTo>
                <a:lnTo>
                  <a:pt x="944" y="156"/>
                </a:lnTo>
                <a:lnTo>
                  <a:pt x="940" y="156"/>
                </a:lnTo>
                <a:lnTo>
                  <a:pt x="925" y="197"/>
                </a:lnTo>
                <a:lnTo>
                  <a:pt x="909" y="236"/>
                </a:lnTo>
                <a:lnTo>
                  <a:pt x="889" y="273"/>
                </a:lnTo>
                <a:lnTo>
                  <a:pt x="866" y="305"/>
                </a:lnTo>
                <a:lnTo>
                  <a:pt x="839" y="333"/>
                </a:lnTo>
                <a:lnTo>
                  <a:pt x="809" y="358"/>
                </a:lnTo>
                <a:lnTo>
                  <a:pt x="771" y="378"/>
                </a:lnTo>
                <a:lnTo>
                  <a:pt x="732" y="391"/>
                </a:lnTo>
                <a:lnTo>
                  <a:pt x="693" y="400"/>
                </a:lnTo>
                <a:lnTo>
                  <a:pt x="652" y="402"/>
                </a:lnTo>
                <a:lnTo>
                  <a:pt x="652" y="429"/>
                </a:lnTo>
                <a:lnTo>
                  <a:pt x="495" y="429"/>
                </a:lnTo>
                <a:lnTo>
                  <a:pt x="495" y="382"/>
                </a:lnTo>
                <a:lnTo>
                  <a:pt x="442" y="370"/>
                </a:lnTo>
                <a:lnTo>
                  <a:pt x="391" y="358"/>
                </a:lnTo>
                <a:lnTo>
                  <a:pt x="341" y="350"/>
                </a:lnTo>
                <a:lnTo>
                  <a:pt x="295" y="347"/>
                </a:lnTo>
                <a:lnTo>
                  <a:pt x="258" y="350"/>
                </a:lnTo>
                <a:lnTo>
                  <a:pt x="223" y="356"/>
                </a:lnTo>
                <a:lnTo>
                  <a:pt x="189" y="370"/>
                </a:lnTo>
                <a:lnTo>
                  <a:pt x="157" y="391"/>
                </a:lnTo>
                <a:lnTo>
                  <a:pt x="157" y="499"/>
                </a:lnTo>
                <a:lnTo>
                  <a:pt x="0" y="499"/>
                </a:lnTo>
                <a:lnTo>
                  <a:pt x="0" y="343"/>
                </a:lnTo>
                <a:lnTo>
                  <a:pt x="78" y="343"/>
                </a:lnTo>
                <a:lnTo>
                  <a:pt x="77" y="187"/>
                </a:lnTo>
                <a:lnTo>
                  <a:pt x="50" y="187"/>
                </a:lnTo>
                <a:lnTo>
                  <a:pt x="50" y="109"/>
                </a:lnTo>
                <a:lnTo>
                  <a:pt x="129" y="109"/>
                </a:lnTo>
                <a:lnTo>
                  <a:pt x="129" y="187"/>
                </a:lnTo>
                <a:lnTo>
                  <a:pt x="99" y="187"/>
                </a:lnTo>
                <a:lnTo>
                  <a:pt x="100" y="343"/>
                </a:lnTo>
                <a:lnTo>
                  <a:pt x="111" y="343"/>
                </a:lnTo>
                <a:lnTo>
                  <a:pt x="146" y="318"/>
                </a:lnTo>
                <a:lnTo>
                  <a:pt x="181" y="301"/>
                </a:lnTo>
                <a:lnTo>
                  <a:pt x="219" y="287"/>
                </a:lnTo>
                <a:lnTo>
                  <a:pt x="257" y="281"/>
                </a:lnTo>
                <a:lnTo>
                  <a:pt x="295" y="279"/>
                </a:lnTo>
                <a:lnTo>
                  <a:pt x="345" y="282"/>
                </a:lnTo>
                <a:lnTo>
                  <a:pt x="396" y="290"/>
                </a:lnTo>
                <a:lnTo>
                  <a:pt x="446" y="301"/>
                </a:lnTo>
                <a:lnTo>
                  <a:pt x="495" y="312"/>
                </a:lnTo>
                <a:lnTo>
                  <a:pt x="495" y="273"/>
                </a:lnTo>
                <a:lnTo>
                  <a:pt x="652" y="273"/>
                </a:lnTo>
                <a:lnTo>
                  <a:pt x="652" y="335"/>
                </a:lnTo>
                <a:lnTo>
                  <a:pt x="684" y="333"/>
                </a:lnTo>
                <a:lnTo>
                  <a:pt x="714" y="327"/>
                </a:lnTo>
                <a:lnTo>
                  <a:pt x="744" y="316"/>
                </a:lnTo>
                <a:lnTo>
                  <a:pt x="772" y="301"/>
                </a:lnTo>
                <a:lnTo>
                  <a:pt x="798" y="281"/>
                </a:lnTo>
                <a:lnTo>
                  <a:pt x="821" y="254"/>
                </a:lnTo>
                <a:lnTo>
                  <a:pt x="841" y="218"/>
                </a:lnTo>
                <a:lnTo>
                  <a:pt x="860" y="178"/>
                </a:lnTo>
                <a:lnTo>
                  <a:pt x="877" y="135"/>
                </a:lnTo>
                <a:lnTo>
                  <a:pt x="87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960" lIns="121920" rIns="121920" tIns="60960"/>
          <a:lstStyle/>
          <a:p>
            <a:endParaRPr altLang="en-US" lang="zh-CN"/>
          </a:p>
        </p:txBody>
      </p:sp>
      <p:sp>
        <p:nvSpPr>
          <p:cNvPr id="20495" name="TextBox 13"/>
          <p:cNvSpPr txBox="1">
            <a:spLocks noChangeArrowheads="1"/>
          </p:cNvSpPr>
          <p:nvPr/>
        </p:nvSpPr>
        <p:spPr bwMode="auto">
          <a:xfrm>
            <a:off x="2268538" y="2906713"/>
            <a:ext cx="13954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0496" name="TextBox 13"/>
          <p:cNvSpPr txBox="1">
            <a:spLocks noChangeArrowheads="1"/>
          </p:cNvSpPr>
          <p:nvPr/>
        </p:nvSpPr>
        <p:spPr bwMode="auto">
          <a:xfrm>
            <a:off x="2206625" y="3192463"/>
            <a:ext cx="16684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0497" name="TextBox 13"/>
          <p:cNvSpPr txBox="1">
            <a:spLocks noChangeArrowheads="1"/>
          </p:cNvSpPr>
          <p:nvPr/>
        </p:nvSpPr>
        <p:spPr bwMode="auto">
          <a:xfrm>
            <a:off x="5305425" y="2906713"/>
            <a:ext cx="1397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0498" name="TextBox 13"/>
          <p:cNvSpPr txBox="1">
            <a:spLocks noChangeArrowheads="1"/>
          </p:cNvSpPr>
          <p:nvPr/>
        </p:nvSpPr>
        <p:spPr bwMode="auto">
          <a:xfrm>
            <a:off x="5243513" y="3192463"/>
            <a:ext cx="166846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0499" name="TextBox 13"/>
          <p:cNvSpPr txBox="1">
            <a:spLocks noChangeArrowheads="1"/>
          </p:cNvSpPr>
          <p:nvPr/>
        </p:nvSpPr>
        <p:spPr bwMode="auto">
          <a:xfrm>
            <a:off x="8620125" y="2906713"/>
            <a:ext cx="1397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0500" name="TextBox 13"/>
          <p:cNvSpPr txBox="1">
            <a:spLocks noChangeArrowheads="1"/>
          </p:cNvSpPr>
          <p:nvPr/>
        </p:nvSpPr>
        <p:spPr bwMode="auto">
          <a:xfrm>
            <a:off x="8558213" y="3192463"/>
            <a:ext cx="166846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0501" name="TextBox 13"/>
          <p:cNvSpPr txBox="1">
            <a:spLocks noChangeArrowheads="1"/>
          </p:cNvSpPr>
          <p:nvPr/>
        </p:nvSpPr>
        <p:spPr bwMode="auto">
          <a:xfrm>
            <a:off x="2268538" y="4765675"/>
            <a:ext cx="1395412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0502" name="TextBox 13"/>
          <p:cNvSpPr txBox="1">
            <a:spLocks noChangeArrowheads="1"/>
          </p:cNvSpPr>
          <p:nvPr/>
        </p:nvSpPr>
        <p:spPr bwMode="auto">
          <a:xfrm>
            <a:off x="2206625" y="5051425"/>
            <a:ext cx="1668463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0503" name="TextBox 13"/>
          <p:cNvSpPr txBox="1">
            <a:spLocks noChangeArrowheads="1"/>
          </p:cNvSpPr>
          <p:nvPr/>
        </p:nvSpPr>
        <p:spPr bwMode="auto">
          <a:xfrm>
            <a:off x="5305425" y="4765675"/>
            <a:ext cx="1397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0504" name="TextBox 13"/>
          <p:cNvSpPr txBox="1">
            <a:spLocks noChangeArrowheads="1"/>
          </p:cNvSpPr>
          <p:nvPr/>
        </p:nvSpPr>
        <p:spPr bwMode="auto">
          <a:xfrm>
            <a:off x="5243513" y="5051425"/>
            <a:ext cx="166846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  <p:sp>
        <p:nvSpPr>
          <p:cNvPr id="20505" name="TextBox 13"/>
          <p:cNvSpPr txBox="1">
            <a:spLocks noChangeArrowheads="1"/>
          </p:cNvSpPr>
          <p:nvPr/>
        </p:nvSpPr>
        <p:spPr bwMode="auto">
          <a:xfrm>
            <a:off x="8620125" y="4765675"/>
            <a:ext cx="1397000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0506" name="TextBox 13"/>
          <p:cNvSpPr txBox="1">
            <a:spLocks noChangeArrowheads="1"/>
          </p:cNvSpPr>
          <p:nvPr/>
        </p:nvSpPr>
        <p:spPr bwMode="auto">
          <a:xfrm>
            <a:off x="8558213" y="5051425"/>
            <a:ext cx="1668462" cy="18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2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单击此处可编辑内容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6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pic>
        <p:nvPicPr>
          <p:cNvPr id="21507" name="图片 11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0" y="-160338"/>
            <a:ext cx="11072813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矩形 12"/>
          <p:cNvSpPr>
            <a:spLocks noChangeArrowheads="1"/>
          </p:cNvSpPr>
          <p:nvPr/>
        </p:nvSpPr>
        <p:spPr bwMode="auto">
          <a:xfrm>
            <a:off x="6827839" y="5446713"/>
            <a:ext cx="4090987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lang="zh-CN" sz="1200">
                <a:latin charset="-122" panose="020b0503020204020204" pitchFamily="34" typeface="微软雅黑"/>
                <a:ea charset="-122" panose="020b0503020204020204" pitchFamily="34" typeface="微软雅黑"/>
              </a:rPr>
              <a:t>最专业的PPT设计团队，最用心的PPT作品、最实用的PPT培训，最有趣的PPT体验；200家培训机构战略合作，长期服务300多家企业机构，客户满意率100%，回头率85%。向天歌是集PPT模板开发、PPT设计定制、PPT培训于一体的专业PPT服务提供商。</a:t>
            </a:r>
          </a:p>
        </p:txBody>
      </p:sp>
      <p:grpSp>
        <p:nvGrpSpPr>
          <p:cNvPr id="21509" name="组合 13"/>
          <p:cNvGrpSpPr/>
          <p:nvPr/>
        </p:nvGrpSpPr>
        <p:grpSpPr>
          <a:xfrm>
            <a:off x="6937375" y="4870450"/>
            <a:ext cx="4135438" cy="468313"/>
            <a:chExt cx="2889627" cy="521033"/>
          </a:xfrm>
        </p:grpSpPr>
        <p:grpSp>
          <p:nvGrpSpPr>
            <p:cNvPr id="21510" name="组合 14"/>
            <p:cNvGrpSpPr/>
            <p:nvPr/>
          </p:nvGrpSpPr>
          <p:grpSpPr>
            <a:xfrm>
              <a:off x="0" y="0"/>
              <a:ext cx="2693194" cy="521033"/>
              <a:chExt cx="2693194" cy="521033"/>
            </a:xfrm>
          </p:grpSpPr>
          <p:sp>
            <p:nvSpPr>
              <p:cNvPr id="21512" name="圆角矩形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693194" cy="514350"/>
              </a:xfrm>
              <a:prstGeom prst="roundRect">
                <a:avLst>
                  <a:gd fmla="val 16667" name="adj"/>
                </a:avLst>
              </a:prstGeom>
              <a:solidFill>
                <a:srgbClr val="0A6FB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charset="0" panose="020b0604020202020204" pitchFamily="34" typeface="Arial"/>
                  <a:buChar char="•"/>
                  <a:defRPr sz="28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1pPr>
                <a:lvl2pPr indent="-285750" marL="74295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4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2pPr>
                <a:lvl3pPr indent="-228600" marL="11430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3pPr>
                <a:lvl4pPr indent="-228600" marL="16002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4pPr>
                <a:lvl5pPr indent="-228600" marL="2057400">
                  <a:lnSpc>
                    <a:spcPct val="90000"/>
                  </a:lnSpc>
                  <a:spcBef>
                    <a:spcPts val="500"/>
                  </a:spcBef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5pPr>
                <a:lvl6pPr eaLnBrk="0" fontAlgn="base" hangingPunct="0" indent="-228600" marL="25146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6pPr>
                <a:lvl7pPr eaLnBrk="0" fontAlgn="base" hangingPunct="0" indent="-228600" marL="29718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7pPr>
                <a:lvl8pPr eaLnBrk="0" fontAlgn="base" hangingPunct="0" indent="-228600" marL="34290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8pPr>
                <a:lvl9pPr eaLnBrk="0" fontAlgn="base" hangingPunct="0" indent="-228600" marL="388620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charset="0" panose="020b0604020202020204" pitchFamily="34" typeface="Arial"/>
                  <a:buChar char="•"/>
                  <a:defRPr sz="2000">
                    <a:solidFill>
                      <a:schemeClr val="tx1"/>
                    </a:solidFill>
                    <a:latin charset="0" panose="020f0502020204030204" pitchFamily="34" typeface="Calibri"/>
                    <a:ea charset="-122" pitchFamily="2" typeface="宋体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 charset="0" panose="020b0604020202020204" pitchFamily="34" typeface="Arial"/>
                  <a:buNone/>
                </a:pPr>
                <a:endParaRPr altLang="en-US" lang="zh-CN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1513" name="任意多边形 17"/>
              <p:cNvSpPr/>
              <p:nvPr/>
            </p:nvSpPr>
            <p:spPr bwMode="auto">
              <a:xfrm>
                <a:off x="0" y="99414"/>
                <a:ext cx="2693194" cy="421619"/>
              </a:xfrm>
              <a:custGeom>
                <a:gdLst>
                  <a:gd fmla="*/ 2693194 w 2693194" name="T0"/>
                  <a:gd fmla="*/ 0 h 421619" name="T1"/>
                  <a:gd fmla="*/ 2693194 w 2693194" name="T2"/>
                  <a:gd fmla="*/ 335892 h 421619" name="T3"/>
                  <a:gd fmla="*/ 2607466 w 2693194" name="T4"/>
                  <a:gd fmla="*/ 421619 h 421619" name="T5"/>
                  <a:gd fmla="*/ 85727 w 2693194" name="T6"/>
                  <a:gd fmla="*/ 421619 h 421619" name="T7"/>
                  <a:gd fmla="*/ 0 w 2693194" name="T8"/>
                  <a:gd fmla="*/ 335892 h 421619" name="T9"/>
                  <a:gd fmla="*/ 0 w 2693194" name="T10"/>
                  <a:gd fmla="*/ 271095 h 421619" name="T11"/>
                  <a:gd fmla="*/ 69019 w 2693194" name="T12"/>
                  <a:gd fmla="*/ 284656 h 421619" name="T13"/>
                  <a:gd fmla="*/ 1927036 w 2693194" name="T14"/>
                  <a:gd fmla="*/ 166649 h 421619" name="T15"/>
                  <a:gd fmla="*/ 2368274 w 2693194" name="T16"/>
                  <a:gd fmla="*/ 79277 h 421619" name="T17"/>
                  <a:gd fmla="*/ 2693194 w 2693194" name="T18"/>
                  <a:gd fmla="*/ 0 h 421619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w 2693194" name="T30"/>
                  <a:gd fmla="*/ 0 h 421619" name="T31"/>
                  <a:gd fmla="*/ 2693194 w 2693194" name="T32"/>
                  <a:gd fmla="*/ 421619 h 421619" name="T33"/>
                </a:gdLst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b="T33" l="T30" r="T32" t="T31"/>
                <a:pathLst>
                  <a:path h="421618" w="2693194">
                    <a:moveTo>
                      <a:pt x="2693194" y="0"/>
                    </a:moveTo>
                    <a:lnTo>
                      <a:pt x="2693194" y="335892"/>
                    </a:lnTo>
                    <a:cubicBezTo>
                      <a:pt x="2693194" y="383238"/>
                      <a:pt x="2654813" y="421619"/>
                      <a:pt x="2607467" y="421619"/>
                    </a:cubicBezTo>
                    <a:lnTo>
                      <a:pt x="85727" y="421619"/>
                    </a:lnTo>
                    <a:cubicBezTo>
                      <a:pt x="38381" y="421619"/>
                      <a:pt x="0" y="383238"/>
                      <a:pt x="0" y="335892"/>
                    </a:cubicBezTo>
                    <a:lnTo>
                      <a:pt x="0" y="271095"/>
                    </a:lnTo>
                    <a:lnTo>
                      <a:pt x="69019" y="284656"/>
                    </a:lnTo>
                    <a:cubicBezTo>
                      <a:pt x="485512" y="337561"/>
                      <a:pt x="1168484" y="300273"/>
                      <a:pt x="1927036" y="166649"/>
                    </a:cubicBezTo>
                    <a:cubicBezTo>
                      <a:pt x="2078746" y="139924"/>
                      <a:pt x="2226298" y="110611"/>
                      <a:pt x="2368274" y="79277"/>
                    </a:cubicBezTo>
                    <a:lnTo>
                      <a:pt x="2693194" y="0"/>
                    </a:lnTo>
                    <a:close/>
                  </a:path>
                </a:pathLst>
              </a:custGeom>
              <a:solidFill>
                <a:schemeClr val="bg1">
                  <a:alpha val="25098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altLang="en-US" lang="zh-CN"/>
              </a:p>
            </p:txBody>
          </p:sp>
        </p:grpSp>
        <p:sp>
          <p:nvSpPr>
            <p:cNvPr id="21511" name="文本框 15"/>
            <p:cNvSpPr txBox="1">
              <a:spLocks noChangeArrowheads="1"/>
            </p:cNvSpPr>
            <p:nvPr/>
          </p:nvSpPr>
          <p:spPr bwMode="auto">
            <a:xfrm>
              <a:off x="591884" y="61529"/>
              <a:ext cx="2297743" cy="406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5pPr>
              <a:lvl6pPr eaLnBrk="0" fontAlgn="base" hangingPunct="0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6pPr>
              <a:lvl7pPr eaLnBrk="0" fontAlgn="base" hangingPunct="0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7pPr>
              <a:lvl8pPr eaLnBrk="0" fontAlgn="base" hangingPunct="0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8pPr>
              <a:lvl9pPr eaLnBrk="0" fontAlgn="base" hangingPunct="0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 sz="2000">
                  <a:solidFill>
                    <a:schemeClr val="tx1"/>
                  </a:solidFill>
                  <a:latin charset="0" panose="020f0502020204030204" pitchFamily="34" typeface="Calibri"/>
                  <a:ea charset="-122" pitchFamily="2" typeface="宋体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charset="0" panose="020b0604020202020204" pitchFamily="34" typeface="Arial"/>
                <a:buNone/>
              </a:pPr>
              <a:r>
                <a:rPr altLang="en-US" b="1" lang="zh-CN" sz="18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厦门向天歌专业PPT</a:t>
              </a:r>
            </a:p>
          </p:txBody>
        </p:sp>
      </p:grp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图片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rcRect b="26610"/>
          <a:stretch>
            <a:fillRect/>
          </a:stretch>
        </p:blipFill>
        <p:spPr bwMode="auto">
          <a:xfrm>
            <a:off x="0" y="-9525"/>
            <a:ext cx="12187238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矩形 4"/>
          <p:cNvSpPr>
            <a:spLocks noChangeArrowheads="1"/>
          </p:cNvSpPr>
          <p:nvPr/>
        </p:nvSpPr>
        <p:spPr bwMode="auto">
          <a:xfrm>
            <a:off x="0" y="-9525"/>
            <a:ext cx="12192000" cy="4225925"/>
          </a:xfrm>
          <a:prstGeom prst="rect">
            <a:avLst/>
          </a:prstGeom>
          <a:solidFill>
            <a:schemeClr val="tx1">
              <a:alpha val="4196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zh-CN" sz="1800">
              <a:solidFill>
                <a:srgbClr val="FFFFFF"/>
              </a:solidFill>
            </a:endParaRPr>
          </a:p>
        </p:txBody>
      </p:sp>
      <p:sp>
        <p:nvSpPr>
          <p:cNvPr id="22532" name="Rounded Rectangle 4"/>
          <p:cNvSpPr>
            <a:spLocks noChangeArrowheads="1"/>
          </p:cNvSpPr>
          <p:nvPr/>
        </p:nvSpPr>
        <p:spPr bwMode="auto">
          <a:xfrm>
            <a:off x="850900" y="3221038"/>
            <a:ext cx="4978400" cy="2519362"/>
          </a:xfrm>
          <a:prstGeom prst="roundRect">
            <a:avLst>
              <a:gd fmla="val 4588" name="adj"/>
            </a:avLst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262626"/>
              </a:solidFill>
            </a:endParaRPr>
          </a:p>
        </p:txBody>
      </p:sp>
      <p:sp>
        <p:nvSpPr>
          <p:cNvPr id="22533" name="Freeform 101"/>
          <p:cNvSpPr>
            <a:spLocks noChangeAspect="1" noEditPoints="1"/>
          </p:cNvSpPr>
          <p:nvPr/>
        </p:nvSpPr>
        <p:spPr bwMode="auto">
          <a:xfrm>
            <a:off x="6881813" y="4791075"/>
            <a:ext cx="673100" cy="446088"/>
          </a:xfrm>
          <a:custGeom>
            <a:gdLst>
              <a:gd fmla="*/ 2147483646 w 77" name="T0"/>
              <a:gd fmla="*/ 2147483646 h 51" name="T1"/>
              <a:gd fmla="*/ 2147483646 w 77" name="T2"/>
              <a:gd fmla="*/ 2147483646 h 51" name="T3"/>
              <a:gd fmla="*/ 2147483646 w 77" name="T4"/>
              <a:gd fmla="*/ 2147483646 h 51" name="T5"/>
              <a:gd fmla="*/ 2147483646 w 77" name="T6"/>
              <a:gd fmla="*/ 2147483646 h 51" name="T7"/>
              <a:gd fmla="*/ 0 w 77" name="T8"/>
              <a:gd fmla="*/ 2147483646 h 51" name="T9"/>
              <a:gd fmla="*/ 0 w 77" name="T10"/>
              <a:gd fmla="*/ 2147483646 h 51" name="T11"/>
              <a:gd fmla="*/ 2147483646 w 77" name="T12"/>
              <a:gd fmla="*/ 2147483646 h 51" name="T13"/>
              <a:gd fmla="*/ 2147483646 w 77" name="T14"/>
              <a:gd fmla="*/ 2147483646 h 51" name="T15"/>
              <a:gd fmla="*/ 2147483646 w 77" name="T16"/>
              <a:gd fmla="*/ 2147483646 h 51" name="T17"/>
              <a:gd fmla="*/ 2147483646 w 77" name="T18"/>
              <a:gd fmla="*/ 2147483646 h 51" name="T19"/>
              <a:gd fmla="*/ 2147483646 w 77" name="T20"/>
              <a:gd fmla="*/ 2147483646 h 51" name="T21"/>
              <a:gd fmla="*/ 2147483646 w 77" name="T22"/>
              <a:gd fmla="*/ 0 h 51" name="T23"/>
              <a:gd fmla="*/ 2147483646 w 77" name="T24"/>
              <a:gd fmla="*/ 0 h 51" name="T25"/>
              <a:gd fmla="*/ 2147483646 w 77" name="T26"/>
              <a:gd fmla="*/ 2147483646 h 51" name="T27"/>
              <a:gd fmla="*/ 2147483646 w 77" name="T28"/>
              <a:gd fmla="*/ 2147483646 h 51" name="T29"/>
              <a:gd fmla="*/ 2147483646 w 77" name="T30"/>
              <a:gd fmla="*/ 2147483646 h 51" name="T31"/>
              <a:gd fmla="*/ 2147483646 w 77" name="T32"/>
              <a:gd fmla="*/ 2147483646 h 51" name="T33"/>
              <a:gd fmla="*/ 2147483646 w 77" name="T34"/>
              <a:gd fmla="*/ 2147483646 h 51" name="T35"/>
              <a:gd fmla="*/ 2147483646 w 77" name="T36"/>
              <a:gd fmla="*/ 2147483646 h 51" name="T37"/>
              <a:gd fmla="*/ 2147483646 w 77" name="T38"/>
              <a:gd fmla="*/ 2147483646 h 51" name="T39"/>
              <a:gd fmla="*/ 2147483646 w 77" name="T40"/>
              <a:gd fmla="*/ 2147483646 h 51" name="T41"/>
              <a:gd fmla="*/ 2147483646 w 77" name="T42"/>
              <a:gd fmla="*/ 2147483646 h 51" name="T43"/>
              <a:gd fmla="*/ 2147483646 w 77" name="T44"/>
              <a:gd fmla="*/ 2147483646 h 51" name="T45"/>
              <a:gd fmla="*/ 2147483646 w 77" name="T46"/>
              <a:gd fmla="*/ 2147483646 h 51" name="T47"/>
              <a:gd fmla="*/ 2147483646 w 77" name="T48"/>
              <a:gd fmla="*/ 2147483646 h 51" name="T49"/>
              <a:gd fmla="*/ 2147483646 w 77" name="T50"/>
              <a:gd fmla="*/ 2147483646 h 51" name="T51"/>
              <a:gd fmla="*/ 2147483646 w 77" name="T52"/>
              <a:gd fmla="*/ 2147483646 h 51" name="T53"/>
              <a:gd fmla="*/ 2147483646 w 77" name="T54"/>
              <a:gd fmla="*/ 2147483646 h 51" name="T55"/>
              <a:gd fmla="*/ 2147483646 w 77" name="T56"/>
              <a:gd fmla="*/ 2147483646 h 51" name="T57"/>
              <a:gd fmla="*/ 2147483646 w 77" name="T58"/>
              <a:gd fmla="*/ 2147483646 h 51" name="T59"/>
              <a:gd fmla="*/ 2147483646 w 77" name="T60"/>
              <a:gd fmla="*/ 2147483646 h 51" name="T61"/>
              <a:gd fmla="*/ 2147483646 w 77" name="T62"/>
              <a:gd fmla="*/ 2147483646 h 51" name="T63"/>
              <a:gd fmla="*/ 2147483646 w 77" name="T64"/>
              <a:gd fmla="*/ 2147483646 h 51" name="T65"/>
              <a:gd fmla="*/ 2147483646 w 77" name="T66"/>
              <a:gd fmla="*/ 2147483646 h 51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w 77" name="T102"/>
              <a:gd fmla="*/ 0 h 51" name="T103"/>
              <a:gd fmla="*/ 77 w 77" name="T104"/>
              <a:gd fmla="*/ 51 h 51" name="T105"/>
            </a:gdLst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b="T105" l="T102" r="T104" t="T103"/>
            <a:pathLst>
              <a:path h="51" w="77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22534" name="TextBox 12"/>
          <p:cNvSpPr txBox="1">
            <a:spLocks noChangeArrowheads="1"/>
          </p:cNvSpPr>
          <p:nvPr/>
        </p:nvSpPr>
        <p:spPr bwMode="auto">
          <a:xfrm>
            <a:off x="6500814" y="5360988"/>
            <a:ext cx="132160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445469"/>
                </a:solidFill>
              </a:rPr>
              <a:t>Sample Text</a:t>
            </a:r>
          </a:p>
        </p:txBody>
      </p:sp>
      <p:sp>
        <p:nvSpPr>
          <p:cNvPr id="22535" name="Freeform 52"/>
          <p:cNvSpPr>
            <a:spLocks noEditPoints="1"/>
          </p:cNvSpPr>
          <p:nvPr/>
        </p:nvSpPr>
        <p:spPr bwMode="auto">
          <a:xfrm>
            <a:off x="10666413" y="4791075"/>
            <a:ext cx="377825" cy="446088"/>
          </a:xfrm>
          <a:custGeom>
            <a:gdLst>
              <a:gd fmla="*/ 2147483646 w 67" name="T0"/>
              <a:gd fmla="*/ 2147483646 h 72" name="T1"/>
              <a:gd fmla="*/ 2147483646 w 67" name="T2"/>
              <a:gd fmla="*/ 2147483646 h 72" name="T3"/>
              <a:gd fmla="*/ 2147483646 w 67" name="T4"/>
              <a:gd fmla="*/ 2147483646 h 72" name="T5"/>
              <a:gd fmla="*/ 0 w 67" name="T6"/>
              <a:gd fmla="*/ 2147483646 h 72" name="T7"/>
              <a:gd fmla="*/ 0 w 67" name="T8"/>
              <a:gd fmla="*/ 2147483646 h 72" name="T9"/>
              <a:gd fmla="*/ 2147483646 w 67" name="T10"/>
              <a:gd fmla="*/ 2147483646 h 72" name="T11"/>
              <a:gd fmla="*/ 2147483646 w 67" name="T12"/>
              <a:gd fmla="*/ 2147483646 h 72" name="T13"/>
              <a:gd fmla="*/ 2147483646 w 67" name="T14"/>
              <a:gd fmla="*/ 2147483646 h 72" name="T15"/>
              <a:gd fmla="*/ 2147483646 w 67" name="T16"/>
              <a:gd fmla="*/ 0 h 72" name="T17"/>
              <a:gd fmla="*/ 2147483646 w 67" name="T18"/>
              <a:gd fmla="*/ 0 h 72" name="T19"/>
              <a:gd fmla="*/ 2147483646 w 67" name="T20"/>
              <a:gd fmla="*/ 2147483646 h 72" name="T21"/>
              <a:gd fmla="*/ 2147483646 w 67" name="T22"/>
              <a:gd fmla="*/ 2147483646 h 72" name="T23"/>
              <a:gd fmla="*/ 2147483646 w 67" name="T24"/>
              <a:gd fmla="*/ 2147483646 h 72" name="T25"/>
              <a:gd fmla="*/ 2147483646 w 67" name="T26"/>
              <a:gd fmla="*/ 2147483646 h 72" name="T27"/>
              <a:gd fmla="*/ 2147483646 w 67" name="T28"/>
              <a:gd fmla="*/ 0 h 72" name="T29"/>
              <a:gd fmla="*/ 2147483646 w 67" name="T30"/>
              <a:gd fmla="*/ 0 h 72" name="T31"/>
              <a:gd fmla="*/ 2147483646 w 67" name="T32"/>
              <a:gd fmla="*/ 2147483646 h 72" name="T33"/>
              <a:gd fmla="*/ 2147483646 w 67" name="T34"/>
              <a:gd fmla="*/ 2147483646 h 72" name="T35"/>
              <a:gd fmla="*/ 2147483646 w 67" name="T36"/>
              <a:gd fmla="*/ 2147483646 h 72" name="T37"/>
              <a:gd fmla="*/ 2147483646 w 67" name="T38"/>
              <a:gd fmla="*/ 2147483646 h 72" name="T39"/>
              <a:gd fmla="*/ 2147483646 w 67" name="T40"/>
              <a:gd fmla="*/ 2147483646 h 72" name="T41"/>
              <a:gd fmla="*/ 2147483646 w 67" name="T42"/>
              <a:gd fmla="*/ 2147483646 h 72" name="T43"/>
              <a:gd fmla="*/ 2147483646 w 67" name="T44"/>
              <a:gd fmla="*/ 2147483646 h 72" name="T45"/>
              <a:gd fmla="*/ 2147483646 w 67" name="T46"/>
              <a:gd fmla="*/ 2147483646 h 72" name="T47"/>
              <a:gd fmla="*/ 2147483646 w 67" name="T48"/>
              <a:gd fmla="*/ 2147483646 h 72" name="T49"/>
              <a:gd fmla="*/ 2147483646 w 67" name="T50"/>
              <a:gd fmla="*/ 2147483646 h 72" name="T51"/>
              <a:gd fmla="*/ 2147483646 w 67" name="T52"/>
              <a:gd fmla="*/ 2147483646 h 72" name="T53"/>
              <a:gd fmla="*/ 2147483646 w 67" name="T54"/>
              <a:gd fmla="*/ 2147483646 h 72" name="T55"/>
              <a:gd fmla="*/ 2147483646 w 67" name="T56"/>
              <a:gd fmla="*/ 2147483646 h 72" name="T57"/>
              <a:gd fmla="*/ 2147483646 w 67" name="T58"/>
              <a:gd fmla="*/ 2147483646 h 72" name="T59"/>
              <a:gd fmla="*/ 2147483646 w 67" name="T60"/>
              <a:gd fmla="*/ 2147483646 h 72" name="T61"/>
              <a:gd fmla="*/ 2147483646 w 67" name="T62"/>
              <a:gd fmla="*/ 2147483646 h 72" name="T63"/>
              <a:gd fmla="*/ 2147483646 w 67" name="T64"/>
              <a:gd fmla="*/ 2147483646 h 72" name="T65"/>
              <a:gd fmla="*/ 2147483646 w 67" name="T66"/>
              <a:gd fmla="*/ 2147483646 h 72" name="T67"/>
              <a:gd fmla="*/ 2147483646 w 67" name="T68"/>
              <a:gd fmla="*/ 2147483646 h 72" name="T69"/>
              <a:gd fmla="*/ 2147483646 w 67" name="T70"/>
              <a:gd fmla="*/ 2147483646 h 72" name="T71"/>
              <a:gd fmla="*/ 2147483646 w 67" name="T72"/>
              <a:gd fmla="*/ 2147483646 h 72" name="T73"/>
              <a:gd fmla="*/ 2147483646 w 67" name="T74"/>
              <a:gd fmla="*/ 2147483646 h 72" name="T75"/>
              <a:gd fmla="*/ 2147483646 w 67" name="T76"/>
              <a:gd fmla="*/ 2147483646 h 72" name="T77"/>
              <a:gd fmla="*/ 2147483646 w 67" name="T78"/>
              <a:gd fmla="*/ 2147483646 h 72" name="T79"/>
              <a:gd fmla="*/ 2147483646 w 67" name="T80"/>
              <a:gd fmla="*/ 2147483646 h 72" name="T81"/>
              <a:gd fmla="*/ 2147483646 w 67" name="T82"/>
              <a:gd fmla="*/ 2147483646 h 72" name="T83"/>
              <a:gd fmla="*/ 2147483646 w 67" name="T84"/>
              <a:gd fmla="*/ 2147483646 h 72" name="T85"/>
              <a:gd fmla="*/ 2147483646 w 67" name="T86"/>
              <a:gd fmla="*/ 2147483646 h 72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60000 65536" name="T99"/>
              <a:gd fmla="*/ 0 60000 65536" name="T100"/>
              <a:gd fmla="*/ 0 60000 65536" name="T101"/>
              <a:gd fmla="*/ 0 60000 65536" name="T102"/>
              <a:gd fmla="*/ 0 60000 65536" name="T103"/>
              <a:gd fmla="*/ 0 60000 65536" name="T104"/>
              <a:gd fmla="*/ 0 60000 65536" name="T105"/>
              <a:gd fmla="*/ 0 60000 65536" name="T106"/>
              <a:gd fmla="*/ 0 60000 65536" name="T107"/>
              <a:gd fmla="*/ 0 60000 65536" name="T108"/>
              <a:gd fmla="*/ 0 60000 65536" name="T109"/>
              <a:gd fmla="*/ 0 60000 65536" name="T110"/>
              <a:gd fmla="*/ 0 60000 65536" name="T111"/>
              <a:gd fmla="*/ 0 60000 65536" name="T112"/>
              <a:gd fmla="*/ 0 60000 65536" name="T113"/>
              <a:gd fmla="*/ 0 60000 65536" name="T114"/>
              <a:gd fmla="*/ 0 60000 65536" name="T115"/>
              <a:gd fmla="*/ 0 60000 65536" name="T116"/>
              <a:gd fmla="*/ 0 60000 65536" name="T117"/>
              <a:gd fmla="*/ 0 60000 65536" name="T118"/>
              <a:gd fmla="*/ 0 60000 65536" name="T119"/>
              <a:gd fmla="*/ 0 60000 65536" name="T120"/>
              <a:gd fmla="*/ 0 60000 65536" name="T121"/>
              <a:gd fmla="*/ 0 60000 65536" name="T122"/>
              <a:gd fmla="*/ 0 60000 65536" name="T123"/>
              <a:gd fmla="*/ 0 60000 65536" name="T124"/>
              <a:gd fmla="*/ 0 60000 65536" name="T125"/>
              <a:gd fmla="*/ 0 60000 65536" name="T126"/>
              <a:gd fmla="*/ 0 60000 65536" name="T127"/>
              <a:gd fmla="*/ 0 60000 65536" name="T128"/>
              <a:gd fmla="*/ 0 60000 65536" name="T129"/>
              <a:gd fmla="*/ 0 60000 65536" name="T130"/>
              <a:gd fmla="*/ 0 60000 65536" name="T131"/>
              <a:gd fmla="*/ 0 w 67" name="T132"/>
              <a:gd fmla="*/ 0 h 72" name="T133"/>
              <a:gd fmla="*/ 67 w 67" name="T134"/>
              <a:gd fmla="*/ 72 h 72" name="T135"/>
            </a:gdLst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b="T135" l="T132" r="T134" t="T133"/>
            <a:pathLst>
              <a:path h="72" w="67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22536" name="TextBox 31"/>
          <p:cNvSpPr txBox="1">
            <a:spLocks noChangeArrowheads="1"/>
          </p:cNvSpPr>
          <p:nvPr/>
        </p:nvSpPr>
        <p:spPr bwMode="auto">
          <a:xfrm>
            <a:off x="10137774" y="5360988"/>
            <a:ext cx="132160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445469"/>
                </a:solidFill>
              </a:rPr>
              <a:t>Sample Text</a:t>
            </a:r>
          </a:p>
        </p:txBody>
      </p:sp>
      <p:sp>
        <p:nvSpPr>
          <p:cNvPr id="22537" name="Freeform 157"/>
          <p:cNvSpPr>
            <a:spLocks noChangeAspect="1" noEditPoints="1"/>
          </p:cNvSpPr>
          <p:nvPr/>
        </p:nvSpPr>
        <p:spPr bwMode="auto">
          <a:xfrm>
            <a:off x="8855075" y="4791075"/>
            <a:ext cx="363538" cy="446088"/>
          </a:xfrm>
          <a:custGeom>
            <a:gdLst>
              <a:gd fmla="*/ 2147483646 w 41" name="T0"/>
              <a:gd fmla="*/ 2147483646 h 50" name="T1"/>
              <a:gd fmla="*/ 2147483646 w 41" name="T2"/>
              <a:gd fmla="*/ 2147483646 h 50" name="T3"/>
              <a:gd fmla="*/ 2147483646 w 41" name="T4"/>
              <a:gd fmla="*/ 2147483646 h 50" name="T5"/>
              <a:gd fmla="*/ 0 w 41" name="T6"/>
              <a:gd fmla="*/ 2147483646 h 50" name="T7"/>
              <a:gd fmla="*/ 0 w 41" name="T8"/>
              <a:gd fmla="*/ 2147483646 h 50" name="T9"/>
              <a:gd fmla="*/ 2147483646 w 41" name="T10"/>
              <a:gd fmla="*/ 0 h 50" name="T11"/>
              <a:gd fmla="*/ 2147483646 w 41" name="T12"/>
              <a:gd fmla="*/ 0 h 50" name="T13"/>
              <a:gd fmla="*/ 2147483646 w 41" name="T14"/>
              <a:gd fmla="*/ 2147483646 h 50" name="T15"/>
              <a:gd fmla="*/ 2147483646 w 41" name="T16"/>
              <a:gd fmla="*/ 2147483646 h 50" name="T17"/>
              <a:gd fmla="*/ 2147483646 w 41" name="T18"/>
              <a:gd fmla="*/ 2147483646 h 50" name="T19"/>
              <a:gd fmla="*/ 2147483646 w 41" name="T20"/>
              <a:gd fmla="*/ 2147483646 h 50" name="T21"/>
              <a:gd fmla="*/ 2147483646 w 41" name="T22"/>
              <a:gd fmla="*/ 2147483646 h 50" name="T23"/>
              <a:gd fmla="*/ 2147483646 w 41" name="T24"/>
              <a:gd fmla="*/ 2147483646 h 50" name="T25"/>
              <a:gd fmla="*/ 2147483646 w 41" name="T26"/>
              <a:gd fmla="*/ 2147483646 h 50" name="T27"/>
              <a:gd fmla="*/ 2147483646 w 41" name="T28"/>
              <a:gd fmla="*/ 2147483646 h 50" name="T29"/>
              <a:gd fmla="*/ 2147483646 w 41" name="T30"/>
              <a:gd fmla="*/ 2147483646 h 50" name="T31"/>
              <a:gd fmla="*/ 2147483646 w 41" name="T32"/>
              <a:gd fmla="*/ 2147483646 h 50" name="T33"/>
              <a:gd fmla="*/ 2147483646 w 41" name="T34"/>
              <a:gd fmla="*/ 2147483646 h 50" name="T35"/>
              <a:gd fmla="*/ 2147483646 w 41" name="T36"/>
              <a:gd fmla="*/ 2147483646 h 50" name="T37"/>
              <a:gd fmla="*/ 2147483646 w 41" name="T38"/>
              <a:gd fmla="*/ 2147483646 h 50" name="T39"/>
              <a:gd fmla="*/ 2147483646 w 41" name="T40"/>
              <a:gd fmla="*/ 2147483646 h 50" name="T41"/>
              <a:gd fmla="*/ 2147483646 w 41" name="T42"/>
              <a:gd fmla="*/ 2147483646 h 50" name="T43"/>
              <a:gd fmla="*/ 2147483646 w 41" name="T44"/>
              <a:gd fmla="*/ 2147483646 h 50" name="T45"/>
              <a:gd fmla="*/ 0 60000 65536" name="T46"/>
              <a:gd fmla="*/ 0 60000 65536" name="T47"/>
              <a:gd fmla="*/ 0 60000 65536" name="T48"/>
              <a:gd fmla="*/ 0 60000 65536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w 41" name="T69"/>
              <a:gd fmla="*/ 0 h 50" name="T70"/>
              <a:gd fmla="*/ 41 w 41" name="T71"/>
              <a:gd fmla="*/ 50 h 50" name="T72"/>
            </a:gdLst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b="T72" l="T69" r="T71" t="T70"/>
            <a:pathLst>
              <a:path h="50" w="41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60841" lIns="121682" rIns="121682" tIns="60841"/>
          <a:lstStyle/>
          <a:p>
            <a:endParaRPr altLang="en-US" lang="zh-CN"/>
          </a:p>
        </p:txBody>
      </p:sp>
      <p:sp>
        <p:nvSpPr>
          <p:cNvPr id="22538" name="TextBox 28"/>
          <p:cNvSpPr txBox="1">
            <a:spLocks noChangeArrowheads="1"/>
          </p:cNvSpPr>
          <p:nvPr/>
        </p:nvSpPr>
        <p:spPr bwMode="auto">
          <a:xfrm>
            <a:off x="8320089" y="5360988"/>
            <a:ext cx="1321601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b="1" lang="en-US" sz="1800">
                <a:solidFill>
                  <a:srgbClr val="445469"/>
                </a:solidFill>
              </a:rPr>
              <a:t>Sample Text</a:t>
            </a:r>
          </a:p>
        </p:txBody>
      </p:sp>
      <p:cxnSp>
        <p:nvCxnSpPr>
          <p:cNvPr id="22539" name="Straight Connector 14"/>
          <p:cNvCxnSpPr>
            <a:cxnSpLocks noChangeShapeType="1"/>
          </p:cNvCxnSpPr>
          <p:nvPr/>
        </p:nvCxnSpPr>
        <p:spPr bwMode="auto">
          <a:xfrm flipH="1">
            <a:off x="8128000" y="4570413"/>
            <a:ext cx="0" cy="1420812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cxnSp>
        <p:nvCxnSpPr>
          <p:cNvPr id="22540" name="Straight Connector 38"/>
          <p:cNvCxnSpPr>
            <a:cxnSpLocks noChangeShapeType="1"/>
          </p:cNvCxnSpPr>
          <p:nvPr/>
        </p:nvCxnSpPr>
        <p:spPr bwMode="auto">
          <a:xfrm flipH="1">
            <a:off x="9945688" y="4570413"/>
            <a:ext cx="0" cy="1420812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2541" name="矩形 14"/>
          <p:cNvSpPr>
            <a:spLocks noChangeArrowheads="1"/>
          </p:cNvSpPr>
          <p:nvPr/>
        </p:nvSpPr>
        <p:spPr bwMode="auto">
          <a:xfrm>
            <a:off x="1403350" y="4046538"/>
            <a:ext cx="3873500" cy="10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4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3555" name="Oval 1"/>
          <p:cNvSpPr>
            <a:spLocks noChangeArrowheads="1"/>
          </p:cNvSpPr>
          <p:nvPr/>
        </p:nvSpPr>
        <p:spPr bwMode="auto">
          <a:xfrm>
            <a:off x="1479550" y="1989138"/>
            <a:ext cx="2413000" cy="2411412"/>
          </a:xfrm>
          <a:prstGeom prst="ellipse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5429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5429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5429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5429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5429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5429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5429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5429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5429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100">
              <a:solidFill>
                <a:srgbClr val="E2E3E9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56" name="Oval 20"/>
          <p:cNvSpPr>
            <a:spLocks noChangeArrowheads="1"/>
          </p:cNvSpPr>
          <p:nvPr/>
        </p:nvSpPr>
        <p:spPr bwMode="auto">
          <a:xfrm>
            <a:off x="4835525" y="1989138"/>
            <a:ext cx="2413000" cy="2411412"/>
          </a:xfrm>
          <a:prstGeom prst="ellipse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5429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5429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5429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5429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5429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5429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5429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5429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5429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100">
              <a:solidFill>
                <a:srgbClr val="E2E3E9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57" name="Oval 21"/>
          <p:cNvSpPr>
            <a:spLocks noChangeArrowheads="1"/>
          </p:cNvSpPr>
          <p:nvPr/>
        </p:nvSpPr>
        <p:spPr bwMode="auto">
          <a:xfrm>
            <a:off x="8161338" y="1989138"/>
            <a:ext cx="2411412" cy="2411412"/>
          </a:xfrm>
          <a:prstGeom prst="ellipse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5429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5429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5429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5429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5429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5429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5429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5429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5429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2100">
              <a:solidFill>
                <a:srgbClr val="E2E3E9"/>
              </a:solidFill>
              <a:latin typeface="+mn-cs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58" name="Oval 9"/>
          <p:cNvSpPr>
            <a:spLocks noChangeArrowheads="1"/>
          </p:cNvSpPr>
          <p:nvPr/>
        </p:nvSpPr>
        <p:spPr bwMode="auto">
          <a:xfrm>
            <a:off x="3262313" y="2006600"/>
            <a:ext cx="793750" cy="793750"/>
          </a:xfrm>
          <a:prstGeom prst="ellipse">
            <a:avLst/>
          </a:prstGeom>
          <a:solidFill>
            <a:srgbClr val="A6A6A6"/>
          </a:solidFill>
          <a:ln>
            <a:noFill/>
          </a:ln>
          <a:effectLst>
            <a:outerShdw algn="ctr" dir="5400000" dist="114299" rotWithShape="0">
              <a:schemeClr val="bg2">
                <a:alpha val="6998"/>
              </a:scheme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14" lIns="0" rIns="0" tIns="0"/>
          <a:lstStyle>
            <a:lvl1pPr defTabSz="5429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5429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5429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5429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5429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5429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5429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5429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5429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01</a:t>
            </a:r>
          </a:p>
        </p:txBody>
      </p:sp>
      <p:sp>
        <p:nvSpPr>
          <p:cNvPr id="23559" name="Oval 14"/>
          <p:cNvSpPr>
            <a:spLocks noChangeArrowheads="1"/>
          </p:cNvSpPr>
          <p:nvPr/>
        </p:nvSpPr>
        <p:spPr bwMode="auto">
          <a:xfrm>
            <a:off x="6597650" y="2022475"/>
            <a:ext cx="793750" cy="793750"/>
          </a:xfrm>
          <a:prstGeom prst="ellipse">
            <a:avLst/>
          </a:prstGeom>
          <a:solidFill>
            <a:srgbClr val="A6A6A6"/>
          </a:solidFill>
          <a:ln>
            <a:noFill/>
          </a:ln>
          <a:effectLst>
            <a:outerShdw algn="ctr" dir="5400000" dist="114299" rotWithShape="0">
              <a:schemeClr val="bg2">
                <a:alpha val="6998"/>
              </a:scheme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14" lIns="0" rIns="0" tIns="0"/>
          <a:lstStyle>
            <a:lvl1pPr defTabSz="5429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5429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5429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5429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5429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5429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5429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5429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5429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02</a:t>
            </a:r>
          </a:p>
        </p:txBody>
      </p:sp>
      <p:sp>
        <p:nvSpPr>
          <p:cNvPr id="23560" name="Oval 15"/>
          <p:cNvSpPr>
            <a:spLocks noChangeArrowheads="1"/>
          </p:cNvSpPr>
          <p:nvPr/>
        </p:nvSpPr>
        <p:spPr bwMode="auto">
          <a:xfrm>
            <a:off x="9990138" y="2009775"/>
            <a:ext cx="793750" cy="793750"/>
          </a:xfrm>
          <a:prstGeom prst="ellipse">
            <a:avLst/>
          </a:prstGeom>
          <a:solidFill>
            <a:srgbClr val="A6A6A6"/>
          </a:solidFill>
          <a:ln>
            <a:noFill/>
          </a:ln>
          <a:effectLst>
            <a:outerShdw algn="ctr" dir="5400000" dist="114299" rotWithShape="0">
              <a:schemeClr val="bg2">
                <a:alpha val="6998"/>
              </a:schemeClr>
            </a:outerShdw>
          </a:effectLst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45714" lIns="0" rIns="0" tIns="0"/>
          <a:lstStyle>
            <a:lvl1pPr defTabSz="5429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5429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5429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5429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5429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5429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5429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5429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5429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zh-CN" lang="en-US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03</a:t>
            </a:r>
          </a:p>
        </p:txBody>
      </p:sp>
      <p:sp>
        <p:nvSpPr>
          <p:cNvPr id="23561" name="Rectangle 23"/>
          <p:cNvSpPr>
            <a:spLocks noChangeArrowheads="1"/>
          </p:cNvSpPr>
          <p:nvPr/>
        </p:nvSpPr>
        <p:spPr bwMode="auto">
          <a:xfrm>
            <a:off x="5078413" y="4594225"/>
            <a:ext cx="1949450" cy="365125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109714" lIns="121910" rIns="121910" tIns="60955"/>
          <a:lstStyle>
            <a:lvl1pPr defTabSz="5429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5429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5429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5429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5429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5429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5429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5429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5429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en-JM" sz="16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62" name="Rectangle 24"/>
          <p:cNvSpPr>
            <a:spLocks noChangeArrowheads="1"/>
          </p:cNvSpPr>
          <p:nvPr/>
        </p:nvSpPr>
        <p:spPr bwMode="auto">
          <a:xfrm>
            <a:off x="1751013" y="4594225"/>
            <a:ext cx="1951037" cy="365125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109714" lIns="121910" rIns="121910" tIns="60955"/>
          <a:lstStyle>
            <a:lvl1pPr defTabSz="5429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5429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5429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5429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5429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5429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5429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5429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5429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en-JM" sz="16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63" name="Rectangle 25"/>
          <p:cNvSpPr>
            <a:spLocks noChangeArrowheads="1"/>
          </p:cNvSpPr>
          <p:nvPr/>
        </p:nvSpPr>
        <p:spPr bwMode="auto">
          <a:xfrm>
            <a:off x="8391525" y="4594225"/>
            <a:ext cx="1951038" cy="365125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bIns="109714" lIns="121910" rIns="121910" tIns="60955"/>
          <a:lstStyle>
            <a:lvl1pPr defTabSz="5429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5429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5429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5429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5429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5429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5429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5429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5429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en-US" lang="en-JM" sz="16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3564" name="Freeform 45"/>
          <p:cNvSpPr>
            <a:spLocks noChangeAspect="1" noEditPoints="1"/>
          </p:cNvSpPr>
          <p:nvPr/>
        </p:nvSpPr>
        <p:spPr bwMode="auto">
          <a:xfrm>
            <a:off x="2114550" y="2678113"/>
            <a:ext cx="1123950" cy="1123950"/>
          </a:xfrm>
          <a:custGeom>
            <a:gdLst>
              <a:gd fmla="*/ 2147483646 w 256" name="T0"/>
              <a:gd fmla="*/ 2147483646 h 256" name="T1"/>
              <a:gd fmla="*/ 2147483646 w 256" name="T2"/>
              <a:gd fmla="*/ 2147483646 h 256" name="T3"/>
              <a:gd fmla="*/ 0 w 256" name="T4"/>
              <a:gd fmla="*/ 2147483646 h 256" name="T5"/>
              <a:gd fmla="*/ 0 w 256" name="T6"/>
              <a:gd fmla="*/ 2147483646 h 256" name="T7"/>
              <a:gd fmla="*/ 2147483646 w 256" name="T8"/>
              <a:gd fmla="*/ 0 h 256" name="T9"/>
              <a:gd fmla="*/ 2147483646 w 256" name="T10"/>
              <a:gd fmla="*/ 0 h 256" name="T11"/>
              <a:gd fmla="*/ 2147483646 w 256" name="T12"/>
              <a:gd fmla="*/ 2147483646 h 256" name="T13"/>
              <a:gd fmla="*/ 2147483646 w 256" name="T14"/>
              <a:gd fmla="*/ 2147483646 h 256" name="T15"/>
              <a:gd fmla="*/ 2147483646 w 256" name="T16"/>
              <a:gd fmla="*/ 2147483646 h 256" name="T17"/>
              <a:gd fmla="*/ 2147483646 w 256" name="T18"/>
              <a:gd fmla="*/ 2147483646 h 256" name="T19"/>
              <a:gd fmla="*/ 2147483646 w 256" name="T20"/>
              <a:gd fmla="*/ 2147483646 h 256" name="T21"/>
              <a:gd fmla="*/ 2147483646 w 256" name="T22"/>
              <a:gd fmla="*/ 2147483646 h 256" name="T23"/>
              <a:gd fmla="*/ 2147483646 w 256" name="T24"/>
              <a:gd fmla="*/ 2147483646 h 256" name="T25"/>
              <a:gd fmla="*/ 2147483646 w 256" name="T26"/>
              <a:gd fmla="*/ 2147483646 h 256" name="T27"/>
              <a:gd fmla="*/ 2147483646 w 256" name="T28"/>
              <a:gd fmla="*/ 2147483646 h 256" name="T29"/>
              <a:gd fmla="*/ 2147483646 w 256" name="T30"/>
              <a:gd fmla="*/ 2147483646 h 256" name="T31"/>
              <a:gd fmla="*/ 2147483646 w 256" name="T32"/>
              <a:gd fmla="*/ 2147483646 h 256" name="T33"/>
              <a:gd fmla="*/ 2147483646 w 256" name="T34"/>
              <a:gd fmla="*/ 2147483646 h 256" name="T35"/>
              <a:gd fmla="*/ 2147483646 w 256" name="T36"/>
              <a:gd fmla="*/ 2147483646 h 256" name="T37"/>
              <a:gd fmla="*/ 2147483646 w 256" name="T38"/>
              <a:gd fmla="*/ 2147483646 h 256" name="T39"/>
              <a:gd fmla="*/ 2147483646 w 256" name="T40"/>
              <a:gd fmla="*/ 2147483646 h 256" name="T41"/>
              <a:gd fmla="*/ 2147483646 w 256" name="T42"/>
              <a:gd fmla="*/ 2147483646 h 256" name="T43"/>
              <a:gd fmla="*/ 2147483646 w 256" name="T44"/>
              <a:gd fmla="*/ 2147483646 h 256" name="T45"/>
              <a:gd fmla="*/ 2147483646 w 256" name="T46"/>
              <a:gd fmla="*/ 2147483646 h 256" name="T47"/>
              <a:gd fmla="*/ 2147483646 w 256" name="T48"/>
              <a:gd fmla="*/ 2147483646 h 256" name="T49"/>
              <a:gd fmla="*/ 2147483646 w 256" name="T50"/>
              <a:gd fmla="*/ 2147483646 h 256" name="T51"/>
              <a:gd fmla="*/ 2147483646 w 256" name="T52"/>
              <a:gd fmla="*/ 2147483646 h 256" name="T53"/>
              <a:gd fmla="*/ 2147483646 w 256" name="T54"/>
              <a:gd fmla="*/ 2147483646 h 256" name="T55"/>
              <a:gd fmla="*/ 2147483646 w 256" name="T56"/>
              <a:gd fmla="*/ 2147483646 h 256" name="T57"/>
              <a:gd fmla="*/ 2147483646 w 256" name="T58"/>
              <a:gd fmla="*/ 2147483646 h 256" name="T59"/>
              <a:gd fmla="*/ 2147483646 w 256" name="T60"/>
              <a:gd fmla="*/ 2147483646 h 25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w 256" name="T93"/>
              <a:gd fmla="*/ 0 h 256" name="T94"/>
              <a:gd fmla="*/ 256 w 256" name="T95"/>
              <a:gd fmla="*/ 256 h 256" name="T96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T96" l="T93" r="T95" t="T94"/>
            <a:pathLst>
              <a:path h="256" w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4" y="24"/>
                </a:moveTo>
                <a:cubicBezTo>
                  <a:pt x="24" y="227"/>
                  <a:pt x="24" y="227"/>
                  <a:pt x="24" y="227"/>
                </a:cubicBezTo>
                <a:cubicBezTo>
                  <a:pt x="28" y="217"/>
                  <a:pt x="34" y="205"/>
                  <a:pt x="47" y="199"/>
                </a:cubicBezTo>
                <a:cubicBezTo>
                  <a:pt x="64" y="190"/>
                  <a:pt x="57" y="197"/>
                  <a:pt x="78" y="188"/>
                </a:cubicBezTo>
                <a:cubicBezTo>
                  <a:pt x="99" y="180"/>
                  <a:pt x="104" y="176"/>
                  <a:pt x="104" y="17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97" y="150"/>
                  <a:pt x="94" y="131"/>
                </a:cubicBezTo>
                <a:cubicBezTo>
                  <a:pt x="89" y="132"/>
                  <a:pt x="88" y="125"/>
                  <a:pt x="87" y="121"/>
                </a:cubicBezTo>
                <a:cubicBezTo>
                  <a:pt x="87" y="116"/>
                  <a:pt x="85" y="102"/>
                  <a:pt x="91" y="103"/>
                </a:cubicBezTo>
                <a:cubicBezTo>
                  <a:pt x="89" y="94"/>
                  <a:pt x="88" y="86"/>
                  <a:pt x="89" y="81"/>
                </a:cubicBezTo>
                <a:cubicBezTo>
                  <a:pt x="90" y="66"/>
                  <a:pt x="105" y="49"/>
                  <a:pt x="128" y="48"/>
                </a:cubicBezTo>
                <a:cubicBezTo>
                  <a:pt x="155" y="49"/>
                  <a:pt x="166" y="66"/>
                  <a:pt x="167" y="81"/>
                </a:cubicBezTo>
                <a:cubicBezTo>
                  <a:pt x="168" y="86"/>
                  <a:pt x="167" y="94"/>
                  <a:pt x="166" y="103"/>
                </a:cubicBezTo>
                <a:cubicBezTo>
                  <a:pt x="172" y="102"/>
                  <a:pt x="169" y="116"/>
                  <a:pt x="169" y="121"/>
                </a:cubicBezTo>
                <a:cubicBezTo>
                  <a:pt x="168" y="125"/>
                  <a:pt x="167" y="132"/>
                  <a:pt x="162" y="131"/>
                </a:cubicBezTo>
                <a:cubicBezTo>
                  <a:pt x="159" y="150"/>
                  <a:pt x="152" y="156"/>
                  <a:pt x="152" y="15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2" y="176"/>
                  <a:pt x="157" y="179"/>
                  <a:pt x="178" y="188"/>
                </a:cubicBezTo>
                <a:cubicBezTo>
                  <a:pt x="199" y="197"/>
                  <a:pt x="192" y="190"/>
                  <a:pt x="209" y="199"/>
                </a:cubicBezTo>
                <a:cubicBezTo>
                  <a:pt x="222" y="205"/>
                  <a:pt x="228" y="217"/>
                  <a:pt x="232" y="227"/>
                </a:cubicBezTo>
                <a:cubicBezTo>
                  <a:pt x="232" y="24"/>
                  <a:pt x="232" y="24"/>
                  <a:pt x="232" y="24"/>
                </a:cubicBezTo>
                <a:lnTo>
                  <a:pt x="24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22857" lIns="45714" rIns="45714" tIns="22857"/>
          <a:lstStyle/>
          <a:p>
            <a:endParaRPr altLang="en-US" lang="zh-CN"/>
          </a:p>
        </p:txBody>
      </p:sp>
      <p:sp>
        <p:nvSpPr>
          <p:cNvPr id="23565" name="Freeform 45"/>
          <p:cNvSpPr>
            <a:spLocks noChangeAspect="1" noEditPoints="1"/>
          </p:cNvSpPr>
          <p:nvPr/>
        </p:nvSpPr>
        <p:spPr bwMode="auto">
          <a:xfrm>
            <a:off x="5500688" y="2663825"/>
            <a:ext cx="1123950" cy="1125538"/>
          </a:xfrm>
          <a:custGeom>
            <a:gdLst>
              <a:gd fmla="*/ 2147483646 w 256" name="T0"/>
              <a:gd fmla="*/ 2147483646 h 256" name="T1"/>
              <a:gd fmla="*/ 2147483646 w 256" name="T2"/>
              <a:gd fmla="*/ 2147483646 h 256" name="T3"/>
              <a:gd fmla="*/ 0 w 256" name="T4"/>
              <a:gd fmla="*/ 2147483646 h 256" name="T5"/>
              <a:gd fmla="*/ 0 w 256" name="T6"/>
              <a:gd fmla="*/ 2147483646 h 256" name="T7"/>
              <a:gd fmla="*/ 2147483646 w 256" name="T8"/>
              <a:gd fmla="*/ 0 h 256" name="T9"/>
              <a:gd fmla="*/ 2147483646 w 256" name="T10"/>
              <a:gd fmla="*/ 0 h 256" name="T11"/>
              <a:gd fmla="*/ 2147483646 w 256" name="T12"/>
              <a:gd fmla="*/ 2147483646 h 256" name="T13"/>
              <a:gd fmla="*/ 2147483646 w 256" name="T14"/>
              <a:gd fmla="*/ 2147483646 h 256" name="T15"/>
              <a:gd fmla="*/ 2147483646 w 256" name="T16"/>
              <a:gd fmla="*/ 2147483646 h 256" name="T17"/>
              <a:gd fmla="*/ 2147483646 w 256" name="T18"/>
              <a:gd fmla="*/ 2147483646 h 256" name="T19"/>
              <a:gd fmla="*/ 2147483646 w 256" name="T20"/>
              <a:gd fmla="*/ 2147483646 h 256" name="T21"/>
              <a:gd fmla="*/ 2147483646 w 256" name="T22"/>
              <a:gd fmla="*/ 2147483646 h 256" name="T23"/>
              <a:gd fmla="*/ 2147483646 w 256" name="T24"/>
              <a:gd fmla="*/ 2147483646 h 256" name="T25"/>
              <a:gd fmla="*/ 2147483646 w 256" name="T26"/>
              <a:gd fmla="*/ 2147483646 h 256" name="T27"/>
              <a:gd fmla="*/ 2147483646 w 256" name="T28"/>
              <a:gd fmla="*/ 2147483646 h 256" name="T29"/>
              <a:gd fmla="*/ 2147483646 w 256" name="T30"/>
              <a:gd fmla="*/ 2147483646 h 256" name="T31"/>
              <a:gd fmla="*/ 2147483646 w 256" name="T32"/>
              <a:gd fmla="*/ 2147483646 h 256" name="T33"/>
              <a:gd fmla="*/ 2147483646 w 256" name="T34"/>
              <a:gd fmla="*/ 2147483646 h 256" name="T35"/>
              <a:gd fmla="*/ 2147483646 w 256" name="T36"/>
              <a:gd fmla="*/ 2147483646 h 256" name="T37"/>
              <a:gd fmla="*/ 2147483646 w 256" name="T38"/>
              <a:gd fmla="*/ 2147483646 h 256" name="T39"/>
              <a:gd fmla="*/ 2147483646 w 256" name="T40"/>
              <a:gd fmla="*/ 2147483646 h 256" name="T41"/>
              <a:gd fmla="*/ 2147483646 w 256" name="T42"/>
              <a:gd fmla="*/ 2147483646 h 256" name="T43"/>
              <a:gd fmla="*/ 2147483646 w 256" name="T44"/>
              <a:gd fmla="*/ 2147483646 h 256" name="T45"/>
              <a:gd fmla="*/ 2147483646 w 256" name="T46"/>
              <a:gd fmla="*/ 2147483646 h 256" name="T47"/>
              <a:gd fmla="*/ 2147483646 w 256" name="T48"/>
              <a:gd fmla="*/ 2147483646 h 256" name="T49"/>
              <a:gd fmla="*/ 2147483646 w 256" name="T50"/>
              <a:gd fmla="*/ 2147483646 h 256" name="T51"/>
              <a:gd fmla="*/ 2147483646 w 256" name="T52"/>
              <a:gd fmla="*/ 2147483646 h 256" name="T53"/>
              <a:gd fmla="*/ 2147483646 w 256" name="T54"/>
              <a:gd fmla="*/ 2147483646 h 256" name="T55"/>
              <a:gd fmla="*/ 2147483646 w 256" name="T56"/>
              <a:gd fmla="*/ 2147483646 h 256" name="T57"/>
              <a:gd fmla="*/ 2147483646 w 256" name="T58"/>
              <a:gd fmla="*/ 2147483646 h 256" name="T59"/>
              <a:gd fmla="*/ 2147483646 w 256" name="T60"/>
              <a:gd fmla="*/ 2147483646 h 25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w 256" name="T93"/>
              <a:gd fmla="*/ 0 h 256" name="T94"/>
              <a:gd fmla="*/ 256 w 256" name="T95"/>
              <a:gd fmla="*/ 256 h 256" name="T96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T96" l="T93" r="T95" t="T94"/>
            <a:pathLst>
              <a:path h="256" w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4" y="24"/>
                </a:moveTo>
                <a:cubicBezTo>
                  <a:pt x="24" y="227"/>
                  <a:pt x="24" y="227"/>
                  <a:pt x="24" y="227"/>
                </a:cubicBezTo>
                <a:cubicBezTo>
                  <a:pt x="28" y="217"/>
                  <a:pt x="34" y="205"/>
                  <a:pt x="47" y="199"/>
                </a:cubicBezTo>
                <a:cubicBezTo>
                  <a:pt x="64" y="190"/>
                  <a:pt x="57" y="197"/>
                  <a:pt x="78" y="188"/>
                </a:cubicBezTo>
                <a:cubicBezTo>
                  <a:pt x="99" y="180"/>
                  <a:pt x="104" y="176"/>
                  <a:pt x="104" y="17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97" y="150"/>
                  <a:pt x="94" y="131"/>
                </a:cubicBezTo>
                <a:cubicBezTo>
                  <a:pt x="89" y="132"/>
                  <a:pt x="88" y="125"/>
                  <a:pt x="87" y="121"/>
                </a:cubicBezTo>
                <a:cubicBezTo>
                  <a:pt x="87" y="116"/>
                  <a:pt x="85" y="102"/>
                  <a:pt x="91" y="103"/>
                </a:cubicBezTo>
                <a:cubicBezTo>
                  <a:pt x="89" y="94"/>
                  <a:pt x="88" y="86"/>
                  <a:pt x="89" y="81"/>
                </a:cubicBezTo>
                <a:cubicBezTo>
                  <a:pt x="90" y="66"/>
                  <a:pt x="105" y="49"/>
                  <a:pt x="128" y="48"/>
                </a:cubicBezTo>
                <a:cubicBezTo>
                  <a:pt x="155" y="49"/>
                  <a:pt x="166" y="66"/>
                  <a:pt x="167" y="81"/>
                </a:cubicBezTo>
                <a:cubicBezTo>
                  <a:pt x="168" y="86"/>
                  <a:pt x="167" y="94"/>
                  <a:pt x="166" y="103"/>
                </a:cubicBezTo>
                <a:cubicBezTo>
                  <a:pt x="172" y="102"/>
                  <a:pt x="169" y="116"/>
                  <a:pt x="169" y="121"/>
                </a:cubicBezTo>
                <a:cubicBezTo>
                  <a:pt x="168" y="125"/>
                  <a:pt x="167" y="132"/>
                  <a:pt x="162" y="131"/>
                </a:cubicBezTo>
                <a:cubicBezTo>
                  <a:pt x="159" y="150"/>
                  <a:pt x="152" y="156"/>
                  <a:pt x="152" y="15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2" y="176"/>
                  <a:pt x="157" y="179"/>
                  <a:pt x="178" y="188"/>
                </a:cubicBezTo>
                <a:cubicBezTo>
                  <a:pt x="199" y="197"/>
                  <a:pt x="192" y="190"/>
                  <a:pt x="209" y="199"/>
                </a:cubicBezTo>
                <a:cubicBezTo>
                  <a:pt x="222" y="205"/>
                  <a:pt x="228" y="217"/>
                  <a:pt x="232" y="227"/>
                </a:cubicBezTo>
                <a:cubicBezTo>
                  <a:pt x="232" y="24"/>
                  <a:pt x="232" y="24"/>
                  <a:pt x="232" y="24"/>
                </a:cubicBezTo>
                <a:lnTo>
                  <a:pt x="24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22857" lIns="45714" rIns="45714" tIns="22857"/>
          <a:lstStyle/>
          <a:p>
            <a:endParaRPr altLang="en-US" lang="zh-CN"/>
          </a:p>
        </p:txBody>
      </p:sp>
      <p:sp>
        <p:nvSpPr>
          <p:cNvPr id="23566" name="Freeform 45"/>
          <p:cNvSpPr>
            <a:spLocks noChangeAspect="1" noEditPoints="1"/>
          </p:cNvSpPr>
          <p:nvPr/>
        </p:nvSpPr>
        <p:spPr bwMode="auto">
          <a:xfrm>
            <a:off x="8818563" y="2678113"/>
            <a:ext cx="1123950" cy="1123950"/>
          </a:xfrm>
          <a:custGeom>
            <a:gdLst>
              <a:gd fmla="*/ 2147483646 w 256" name="T0"/>
              <a:gd fmla="*/ 2147483646 h 256" name="T1"/>
              <a:gd fmla="*/ 2147483646 w 256" name="T2"/>
              <a:gd fmla="*/ 2147483646 h 256" name="T3"/>
              <a:gd fmla="*/ 0 w 256" name="T4"/>
              <a:gd fmla="*/ 2147483646 h 256" name="T5"/>
              <a:gd fmla="*/ 0 w 256" name="T6"/>
              <a:gd fmla="*/ 2147483646 h 256" name="T7"/>
              <a:gd fmla="*/ 2147483646 w 256" name="T8"/>
              <a:gd fmla="*/ 0 h 256" name="T9"/>
              <a:gd fmla="*/ 2147483646 w 256" name="T10"/>
              <a:gd fmla="*/ 0 h 256" name="T11"/>
              <a:gd fmla="*/ 2147483646 w 256" name="T12"/>
              <a:gd fmla="*/ 2147483646 h 256" name="T13"/>
              <a:gd fmla="*/ 2147483646 w 256" name="T14"/>
              <a:gd fmla="*/ 2147483646 h 256" name="T15"/>
              <a:gd fmla="*/ 2147483646 w 256" name="T16"/>
              <a:gd fmla="*/ 2147483646 h 256" name="T17"/>
              <a:gd fmla="*/ 2147483646 w 256" name="T18"/>
              <a:gd fmla="*/ 2147483646 h 256" name="T19"/>
              <a:gd fmla="*/ 2147483646 w 256" name="T20"/>
              <a:gd fmla="*/ 2147483646 h 256" name="T21"/>
              <a:gd fmla="*/ 2147483646 w 256" name="T22"/>
              <a:gd fmla="*/ 2147483646 h 256" name="T23"/>
              <a:gd fmla="*/ 2147483646 w 256" name="T24"/>
              <a:gd fmla="*/ 2147483646 h 256" name="T25"/>
              <a:gd fmla="*/ 2147483646 w 256" name="T26"/>
              <a:gd fmla="*/ 2147483646 h 256" name="T27"/>
              <a:gd fmla="*/ 2147483646 w 256" name="T28"/>
              <a:gd fmla="*/ 2147483646 h 256" name="T29"/>
              <a:gd fmla="*/ 2147483646 w 256" name="T30"/>
              <a:gd fmla="*/ 2147483646 h 256" name="T31"/>
              <a:gd fmla="*/ 2147483646 w 256" name="T32"/>
              <a:gd fmla="*/ 2147483646 h 256" name="T33"/>
              <a:gd fmla="*/ 2147483646 w 256" name="T34"/>
              <a:gd fmla="*/ 2147483646 h 256" name="T35"/>
              <a:gd fmla="*/ 2147483646 w 256" name="T36"/>
              <a:gd fmla="*/ 2147483646 h 256" name="T37"/>
              <a:gd fmla="*/ 2147483646 w 256" name="T38"/>
              <a:gd fmla="*/ 2147483646 h 256" name="T39"/>
              <a:gd fmla="*/ 2147483646 w 256" name="T40"/>
              <a:gd fmla="*/ 2147483646 h 256" name="T41"/>
              <a:gd fmla="*/ 2147483646 w 256" name="T42"/>
              <a:gd fmla="*/ 2147483646 h 256" name="T43"/>
              <a:gd fmla="*/ 2147483646 w 256" name="T44"/>
              <a:gd fmla="*/ 2147483646 h 256" name="T45"/>
              <a:gd fmla="*/ 2147483646 w 256" name="T46"/>
              <a:gd fmla="*/ 2147483646 h 256" name="T47"/>
              <a:gd fmla="*/ 2147483646 w 256" name="T48"/>
              <a:gd fmla="*/ 2147483646 h 256" name="T49"/>
              <a:gd fmla="*/ 2147483646 w 256" name="T50"/>
              <a:gd fmla="*/ 2147483646 h 256" name="T51"/>
              <a:gd fmla="*/ 2147483646 w 256" name="T52"/>
              <a:gd fmla="*/ 2147483646 h 256" name="T53"/>
              <a:gd fmla="*/ 2147483646 w 256" name="T54"/>
              <a:gd fmla="*/ 2147483646 h 256" name="T55"/>
              <a:gd fmla="*/ 2147483646 w 256" name="T56"/>
              <a:gd fmla="*/ 2147483646 h 256" name="T57"/>
              <a:gd fmla="*/ 2147483646 w 256" name="T58"/>
              <a:gd fmla="*/ 2147483646 h 256" name="T59"/>
              <a:gd fmla="*/ 2147483646 w 256" name="T60"/>
              <a:gd fmla="*/ 2147483646 h 25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w 256" name="T93"/>
              <a:gd fmla="*/ 0 h 256" name="T94"/>
              <a:gd fmla="*/ 256 w 256" name="T95"/>
              <a:gd fmla="*/ 256 h 256" name="T96"/>
            </a:gdLst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b="T96" l="T93" r="T95" t="T94"/>
            <a:pathLst>
              <a:path h="256" w="256">
                <a:moveTo>
                  <a:pt x="244" y="256"/>
                </a:moveTo>
                <a:cubicBezTo>
                  <a:pt x="12" y="256"/>
                  <a:pt x="12" y="256"/>
                  <a:pt x="12" y="256"/>
                </a:cubicBezTo>
                <a:cubicBezTo>
                  <a:pt x="5" y="256"/>
                  <a:pt x="0" y="251"/>
                  <a:pt x="0" y="24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244"/>
                  <a:pt x="256" y="244"/>
                  <a:pt x="256" y="244"/>
                </a:cubicBezTo>
                <a:cubicBezTo>
                  <a:pt x="256" y="251"/>
                  <a:pt x="251" y="256"/>
                  <a:pt x="244" y="256"/>
                </a:cubicBezTo>
                <a:moveTo>
                  <a:pt x="24" y="24"/>
                </a:moveTo>
                <a:cubicBezTo>
                  <a:pt x="24" y="227"/>
                  <a:pt x="24" y="227"/>
                  <a:pt x="24" y="227"/>
                </a:cubicBezTo>
                <a:cubicBezTo>
                  <a:pt x="28" y="217"/>
                  <a:pt x="34" y="205"/>
                  <a:pt x="47" y="199"/>
                </a:cubicBezTo>
                <a:cubicBezTo>
                  <a:pt x="64" y="190"/>
                  <a:pt x="57" y="197"/>
                  <a:pt x="78" y="188"/>
                </a:cubicBezTo>
                <a:cubicBezTo>
                  <a:pt x="99" y="180"/>
                  <a:pt x="104" y="176"/>
                  <a:pt x="104" y="176"/>
                </a:cubicBezTo>
                <a:cubicBezTo>
                  <a:pt x="104" y="156"/>
                  <a:pt x="104" y="156"/>
                  <a:pt x="104" y="156"/>
                </a:cubicBezTo>
                <a:cubicBezTo>
                  <a:pt x="104" y="156"/>
                  <a:pt x="97" y="150"/>
                  <a:pt x="94" y="131"/>
                </a:cubicBezTo>
                <a:cubicBezTo>
                  <a:pt x="89" y="132"/>
                  <a:pt x="88" y="125"/>
                  <a:pt x="87" y="121"/>
                </a:cubicBezTo>
                <a:cubicBezTo>
                  <a:pt x="87" y="116"/>
                  <a:pt x="85" y="102"/>
                  <a:pt x="91" y="103"/>
                </a:cubicBezTo>
                <a:cubicBezTo>
                  <a:pt x="89" y="94"/>
                  <a:pt x="88" y="86"/>
                  <a:pt x="89" y="81"/>
                </a:cubicBezTo>
                <a:cubicBezTo>
                  <a:pt x="90" y="66"/>
                  <a:pt x="105" y="49"/>
                  <a:pt x="128" y="48"/>
                </a:cubicBezTo>
                <a:cubicBezTo>
                  <a:pt x="155" y="49"/>
                  <a:pt x="166" y="66"/>
                  <a:pt x="167" y="81"/>
                </a:cubicBezTo>
                <a:cubicBezTo>
                  <a:pt x="168" y="86"/>
                  <a:pt x="167" y="94"/>
                  <a:pt x="166" y="103"/>
                </a:cubicBezTo>
                <a:cubicBezTo>
                  <a:pt x="172" y="102"/>
                  <a:pt x="169" y="116"/>
                  <a:pt x="169" y="121"/>
                </a:cubicBezTo>
                <a:cubicBezTo>
                  <a:pt x="168" y="125"/>
                  <a:pt x="167" y="132"/>
                  <a:pt x="162" y="131"/>
                </a:cubicBezTo>
                <a:cubicBezTo>
                  <a:pt x="159" y="150"/>
                  <a:pt x="152" y="156"/>
                  <a:pt x="152" y="15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2" y="176"/>
                  <a:pt x="157" y="179"/>
                  <a:pt x="178" y="188"/>
                </a:cubicBezTo>
                <a:cubicBezTo>
                  <a:pt x="199" y="197"/>
                  <a:pt x="192" y="190"/>
                  <a:pt x="209" y="199"/>
                </a:cubicBezTo>
                <a:cubicBezTo>
                  <a:pt x="222" y="205"/>
                  <a:pt x="228" y="217"/>
                  <a:pt x="232" y="227"/>
                </a:cubicBezTo>
                <a:cubicBezTo>
                  <a:pt x="232" y="24"/>
                  <a:pt x="232" y="24"/>
                  <a:pt x="232" y="24"/>
                </a:cubicBezTo>
                <a:lnTo>
                  <a:pt x="24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bIns="22857" lIns="45714" rIns="45714" tIns="22857"/>
          <a:lstStyle/>
          <a:p>
            <a:endParaRPr altLang="en-US" lang="zh-CN"/>
          </a:p>
        </p:txBody>
      </p:sp>
      <p:sp>
        <p:nvSpPr>
          <p:cNvPr id="23567" name="矩形 15"/>
          <p:cNvSpPr>
            <a:spLocks noChangeArrowheads="1"/>
          </p:cNvSpPr>
          <p:nvPr/>
        </p:nvSpPr>
        <p:spPr bwMode="auto">
          <a:xfrm>
            <a:off x="2101850" y="5561013"/>
            <a:ext cx="8015288" cy="51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000000"/>
                </a:solidFill>
                <a:latin charset="-122" panose="020b0503020204020204" pitchFamily="34" typeface="微软雅黑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</a:p>
        </p:txBody>
      </p:sp>
      <p:sp>
        <p:nvSpPr>
          <p:cNvPr id="23568" name="TextBox 13"/>
          <p:cNvSpPr txBox="1">
            <a:spLocks noChangeArrowheads="1"/>
          </p:cNvSpPr>
          <p:nvPr/>
        </p:nvSpPr>
        <p:spPr bwMode="auto">
          <a:xfrm>
            <a:off x="2300288" y="4667250"/>
            <a:ext cx="8540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关键词1</a:t>
            </a:r>
          </a:p>
        </p:txBody>
      </p:sp>
      <p:sp>
        <p:nvSpPr>
          <p:cNvPr id="23569" name="TextBox 13"/>
          <p:cNvSpPr txBox="1">
            <a:spLocks noChangeArrowheads="1"/>
          </p:cNvSpPr>
          <p:nvPr/>
        </p:nvSpPr>
        <p:spPr bwMode="auto">
          <a:xfrm>
            <a:off x="5614988" y="4667250"/>
            <a:ext cx="8540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关键词2</a:t>
            </a:r>
          </a:p>
        </p:txBody>
      </p:sp>
      <p:sp>
        <p:nvSpPr>
          <p:cNvPr id="23570" name="TextBox 13"/>
          <p:cNvSpPr txBox="1">
            <a:spLocks noChangeArrowheads="1"/>
          </p:cNvSpPr>
          <p:nvPr/>
        </p:nvSpPr>
        <p:spPr bwMode="auto">
          <a:xfrm>
            <a:off x="8953500" y="4667250"/>
            <a:ext cx="854075" cy="2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16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关键词3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文本框 3"/>
          <p:cNvSpPr txBox="1">
            <a:spLocks noChangeArrowheads="1"/>
          </p:cNvSpPr>
          <p:nvPr/>
        </p:nvSpPr>
        <p:spPr bwMode="auto">
          <a:xfrm>
            <a:off x="144463" y="160338"/>
            <a:ext cx="2714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 sz="2400">
                <a:latin charset="-122" panose="020b0503020204020204" pitchFamily="34" typeface="微软雅黑"/>
                <a:ea charset="-122" panose="020b0503020204020204" pitchFamily="34" typeface="微软雅黑"/>
              </a:rPr>
              <a:t>点击此处添加标题</a:t>
            </a:r>
          </a:p>
        </p:txBody>
      </p:sp>
      <p:sp>
        <p:nvSpPr>
          <p:cNvPr id="24579" name="Rectangle 1"/>
          <p:cNvSpPr>
            <a:spLocks noChangeArrowheads="1"/>
          </p:cNvSpPr>
          <p:nvPr/>
        </p:nvSpPr>
        <p:spPr bwMode="auto">
          <a:xfrm>
            <a:off x="6035675" y="1665288"/>
            <a:ext cx="893763" cy="893762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580" name="Rectangle 17"/>
          <p:cNvSpPr>
            <a:spLocks noChangeArrowheads="1"/>
          </p:cNvSpPr>
          <p:nvPr/>
        </p:nvSpPr>
        <p:spPr bwMode="auto">
          <a:xfrm>
            <a:off x="1317625" y="1665288"/>
            <a:ext cx="4779963" cy="893762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581" name="AutoShape 112"/>
          <p:cNvSpPr/>
          <p:nvPr/>
        </p:nvSpPr>
        <p:spPr bwMode="auto">
          <a:xfrm>
            <a:off x="6313488" y="1887538"/>
            <a:ext cx="444500" cy="444500"/>
          </a:xfrm>
          <a:custGeom>
            <a:gdLst>
              <a:gd fmla="*/ 2147483646 w 21020" name="T0"/>
              <a:gd fmla="*/ 1630360601 h 21600" name="T1"/>
              <a:gd fmla="*/ 2147483646 w 21020" name="T2"/>
              <a:gd fmla="*/ 911038228 h 21600" name="T3"/>
              <a:gd fmla="*/ 2147483646 w 21020" name="T4"/>
              <a:gd fmla="*/ 397775086 h 21600" name="T5"/>
              <a:gd fmla="*/ 2147483646 w 21020" name="T6"/>
              <a:gd fmla="*/ 483493125 h 21600" name="T7"/>
              <a:gd fmla="*/ 2147483646 w 21020" name="T8"/>
              <a:gd fmla="*/ 1425015800 h 21600" name="T9"/>
              <a:gd fmla="*/ 945838566 w 21020" name="T10"/>
              <a:gd fmla="*/ 2147483646 h 21600" name="T11"/>
              <a:gd fmla="*/ 582105485 w 21020" name="T12"/>
              <a:gd fmla="*/ 2147483646 h 21600" name="T13"/>
              <a:gd fmla="*/ 1583726073 w 21020" name="T14"/>
              <a:gd fmla="*/ 2147483646 h 21600" name="T15"/>
              <a:gd fmla="*/ 1650922271 w 21020" name="T16"/>
              <a:gd fmla="*/ 2147483646 h 21600" name="T17"/>
              <a:gd fmla="*/ 547306718 w 21020" name="T18"/>
              <a:gd fmla="*/ 2147483646 h 21600" name="T19"/>
              <a:gd fmla="*/ 262551559 w 21020" name="T20"/>
              <a:gd fmla="*/ 2147483646 h 21600" name="T21"/>
              <a:gd fmla="*/ 414125298 w 21020" name="T22"/>
              <a:gd fmla="*/ 2147483646 h 21600" name="T23"/>
              <a:gd fmla="*/ 1036022266 w 21020" name="T24"/>
              <a:gd fmla="*/ 2147483646 h 21600" name="T25"/>
              <a:gd fmla="*/ 1377363480 w 21020" name="T26"/>
              <a:gd fmla="*/ 2004815324 h 21600" name="T27"/>
              <a:gd fmla="*/ 2012262517 w 21020" name="T28"/>
              <a:gd fmla="*/ 992817050 h 21600" name="T29"/>
              <a:gd fmla="*/ 1377363480 w 21020" name="T30"/>
              <a:gd fmla="*/ 2004815324 h 21600" name="T31"/>
              <a:gd fmla="*/ 1769295011 w 21020" name="T32"/>
              <a:gd fmla="*/ 2147483646 h 21600" name="T33"/>
              <a:gd fmla="*/ 2147483646 w 21020" name="T34"/>
              <a:gd fmla="*/ 908170832 h 21600" name="T35"/>
              <a:gd fmla="*/ 2147483646 w 21020" name="T36"/>
              <a:gd fmla="*/ 1296429832 h 21600" name="T37"/>
              <a:gd fmla="*/ 2103439385 w 21020" name="T38"/>
              <a:gd fmla="*/ 2147483646 h 21600" name="T39"/>
              <a:gd fmla="*/ 2147483646 w 21020" name="T40"/>
              <a:gd fmla="*/ 1417843258 h 21600" name="T41"/>
              <a:gd fmla="*/ 2147483646 w 21020" name="T42"/>
              <a:gd fmla="*/ 2026157600 h 21600" name="T43"/>
              <a:gd fmla="*/ 2104640508 w 21020" name="T44"/>
              <a:gd fmla="*/ 2147483646 h 21600" name="T45"/>
              <a:gd fmla="*/ 2147483646 w 21020" name="T46"/>
              <a:gd fmla="*/ 312231514 h 21600" name="T47"/>
              <a:gd fmla="*/ 2147483646 w 21020" name="T48"/>
              <a:gd fmla="*/ 227044920 h 21600" name="T49"/>
              <a:gd fmla="*/ 1821294385 w 21020" name="T50"/>
              <a:gd fmla="*/ 825311279 h 21600" name="T51"/>
              <a:gd fmla="*/ 1818892604 w 21020" name="T52"/>
              <a:gd fmla="*/ 828718639 h 21600" name="T53"/>
              <a:gd fmla="*/ 328943724 w 21020" name="T54"/>
              <a:gd fmla="*/ 2147483646 h 21600" name="T55"/>
              <a:gd fmla="*/ 0 w 21020" name="T56"/>
              <a:gd fmla="*/ 2147483646 h 21600" name="T57"/>
              <a:gd fmla="*/ 612299236 w 21020" name="T58"/>
              <a:gd fmla="*/ 2147483646 h 21600" name="T59"/>
              <a:gd fmla="*/ 1949672244 w 21020" name="T60"/>
              <a:gd fmla="*/ 2147483646 h 21600" name="T61"/>
              <a:gd fmla="*/ 2147483646 w 21020" name="T62"/>
              <a:gd fmla="*/ 312231514 h 21600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w 21020" name="T96"/>
              <a:gd fmla="*/ 0 h 21600" name="T97"/>
              <a:gd fmla="*/ 21020 w 21020" name="T98"/>
              <a:gd fmla="*/ 21600 h 21600" name="T99"/>
            </a:gdLst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b="T99" l="T96" r="T98" t="T97"/>
            <a:pathLst>
              <a:path h="21600" w="2102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50701" lIns="50701" rIns="50701" tIns="50701"/>
          <a:lstStyle/>
          <a:p>
            <a:endParaRPr altLang="en-US" lang="zh-CN"/>
          </a:p>
        </p:txBody>
      </p:sp>
      <p:sp>
        <p:nvSpPr>
          <p:cNvPr id="24582" name="Rectangle 21"/>
          <p:cNvSpPr>
            <a:spLocks noChangeArrowheads="1"/>
          </p:cNvSpPr>
          <p:nvPr/>
        </p:nvSpPr>
        <p:spPr bwMode="auto">
          <a:xfrm>
            <a:off x="1317625" y="3792538"/>
            <a:ext cx="4779963" cy="893762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6035675" y="3792538"/>
            <a:ext cx="893763" cy="893762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584" name="AutoShape 29"/>
          <p:cNvSpPr/>
          <p:nvPr/>
        </p:nvSpPr>
        <p:spPr bwMode="auto">
          <a:xfrm>
            <a:off x="6261100" y="4014788"/>
            <a:ext cx="444500" cy="403225"/>
          </a:xfrm>
          <a:custGeom>
            <a:gdLst>
              <a:gd fmla="*/ 2147483646 w 20595" name="T0"/>
              <a:gd fmla="*/ 279026428 h 20497" name="T1"/>
              <a:gd fmla="*/ 2147483646 w 20595" name="T2"/>
              <a:gd fmla="*/ 279026428 h 20497" name="T3"/>
              <a:gd fmla="*/ 285778967 w 20595" name="T4"/>
              <a:gd fmla="*/ 1805190836 h 20497" name="T5"/>
              <a:gd fmla="*/ 285778967 w 20595" name="T6"/>
              <a:gd fmla="*/ 2147483646 h 20497" name="T7"/>
              <a:gd fmla="*/ 1668004477 w 20595" name="T8"/>
              <a:gd fmla="*/ 2147483646 h 20497" name="T9"/>
              <a:gd fmla="*/ 2147483646 w 20595" name="T10"/>
              <a:gd fmla="*/ 1326970884 h 20497" name="T11"/>
              <a:gd fmla="*/ 2147483646 w 20595" name="T12"/>
              <a:gd fmla="*/ 578418502 h 20497" name="T13"/>
              <a:gd fmla="*/ 2147483646 w 20595" name="T14"/>
              <a:gd fmla="*/ 578418502 h 20497" name="T15"/>
              <a:gd fmla="*/ 1186286845 w 20595" name="T16"/>
              <a:gd fmla="*/ 1739442518 h 20497" name="T17"/>
              <a:gd fmla="*/ 1186286845 w 20595" name="T18"/>
              <a:gd fmla="*/ 1889218464 h 20497" name="T19"/>
              <a:gd fmla="*/ 1383964898 w 20595" name="T20"/>
              <a:gd fmla="*/ 1889218464 h 20497" name="T21"/>
              <a:gd fmla="*/ 2147483646 w 20595" name="T22"/>
              <a:gd fmla="*/ 728034629 h 20497" name="T23"/>
              <a:gd fmla="*/ 2147483646 w 20595" name="T24"/>
              <a:gd fmla="*/ 728034629 h 20497" name="T25"/>
              <a:gd fmla="*/ 2147483646 w 20595" name="T26"/>
              <a:gd fmla="*/ 1177202669 h 20497" name="T27"/>
              <a:gd fmla="*/ 1470537915 w 20595" name="T28"/>
              <a:gd fmla="*/ 2147483646 h 20497" name="T29"/>
              <a:gd fmla="*/ 483235299 w 20595" name="T30"/>
              <a:gd fmla="*/ 2147483646 h 20497" name="T31"/>
              <a:gd fmla="*/ 483235299 w 20595" name="T32"/>
              <a:gd fmla="*/ 1954966802 h 20497" name="T33"/>
              <a:gd fmla="*/ 2147483646 w 20595" name="T34"/>
              <a:gd fmla="*/ 443770113 h 20497" name="T35"/>
              <a:gd fmla="*/ 2147483646 w 20595" name="T36"/>
              <a:gd fmla="*/ 443770113 h 20497" name="T37"/>
              <a:gd fmla="*/ 2147483646 w 20595" name="T38"/>
              <a:gd fmla="*/ 1491569820 h 20497" name="T39"/>
              <a:gd fmla="*/ 2147483646 w 20595" name="T40"/>
              <a:gd fmla="*/ 2147483646 h 20497" name="T41"/>
              <a:gd fmla="*/ 2147483646 w 20595" name="T42"/>
              <a:gd fmla="*/ 2147483646 h 20497" name="T43"/>
              <a:gd fmla="*/ 2147483646 w 20595" name="T44"/>
              <a:gd fmla="*/ 2147483646 h 20497" name="T45"/>
              <a:gd fmla="*/ 2147483646 w 20595" name="T46"/>
              <a:gd fmla="*/ 1626362565 h 20497" name="T47"/>
              <a:gd fmla="*/ 2147483646 w 20595" name="T48"/>
              <a:gd fmla="*/ 279026428 h 20497" name="T49"/>
              <a:gd fmla="*/ 0 60000 65536" name="T50"/>
              <a:gd fmla="*/ 0 60000 65536" name="T51"/>
              <a:gd fmla="*/ 0 60000 65536" name="T52"/>
              <a:gd fmla="*/ 0 60000 65536" name="T53"/>
              <a:gd fmla="*/ 0 60000 65536" name="T54"/>
              <a:gd fmla="*/ 0 60000 65536" name="T55"/>
              <a:gd fmla="*/ 0 60000 65536" name="T56"/>
              <a:gd fmla="*/ 0 60000 65536" name="T57"/>
              <a:gd fmla="*/ 0 60000 65536" name="T58"/>
              <a:gd fmla="*/ 0 60000 65536" name="T59"/>
              <a:gd fmla="*/ 0 60000 65536" name="T60"/>
              <a:gd fmla="*/ 0 60000 65536" name="T61"/>
              <a:gd fmla="*/ 0 60000 65536" name="T62"/>
              <a:gd fmla="*/ 0 60000 65536" name="T63"/>
              <a:gd fmla="*/ 0 60000 65536" name="T64"/>
              <a:gd fmla="*/ 0 60000 65536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w 20595" name="T75"/>
              <a:gd fmla="*/ 0 h 20497" name="T76"/>
              <a:gd fmla="*/ 20595 w 20595" name="T77"/>
              <a:gd fmla="*/ 20497 h 20497" name="T78"/>
            </a:gdLst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b="T78" l="T75" r="T77" t="T76"/>
            <a:pathLst>
              <a:path h="20497" w="20595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50701" lIns="50701" rIns="50701" tIns="50701"/>
          <a:lstStyle/>
          <a:p>
            <a:endParaRPr altLang="en-US" lang="zh-CN"/>
          </a:p>
        </p:txBody>
      </p:sp>
      <p:sp>
        <p:nvSpPr>
          <p:cNvPr id="24585" name="Rectangle 19"/>
          <p:cNvSpPr>
            <a:spLocks noChangeArrowheads="1"/>
          </p:cNvSpPr>
          <p:nvPr/>
        </p:nvSpPr>
        <p:spPr bwMode="auto">
          <a:xfrm>
            <a:off x="5975350" y="2774950"/>
            <a:ext cx="4779963" cy="893763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586" name="Rectangle 9"/>
          <p:cNvSpPr>
            <a:spLocks noChangeArrowheads="1"/>
          </p:cNvSpPr>
          <p:nvPr/>
        </p:nvSpPr>
        <p:spPr bwMode="auto">
          <a:xfrm>
            <a:off x="5110163" y="2774950"/>
            <a:ext cx="895350" cy="893763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587" name="AutoShape 59"/>
          <p:cNvSpPr/>
          <p:nvPr/>
        </p:nvSpPr>
        <p:spPr bwMode="auto">
          <a:xfrm>
            <a:off x="5332413" y="2995613"/>
            <a:ext cx="444500" cy="444500"/>
          </a:xfrm>
          <a:custGeom>
            <a:gdLst>
              <a:gd fmla="*/ 2147483646 w 21543" name="T0"/>
              <a:gd fmla="*/ 2147483646 h 21600" name="T1"/>
              <a:gd fmla="*/ 2034640740 w 21543" name="T2"/>
              <a:gd fmla="*/ 2147483646 h 21600" name="T3"/>
              <a:gd fmla="*/ 1958518211 w 21543" name="T4"/>
              <a:gd fmla="*/ 2147483646 h 21600" name="T5"/>
              <a:gd fmla="*/ 2147483646 w 21543" name="T6"/>
              <a:gd fmla="*/ 688115057 h 21600" name="T7"/>
              <a:gd fmla="*/ 2147483646 w 21543" name="T8"/>
              <a:gd fmla="*/ 2147483646 h 21600" name="T9"/>
              <a:gd fmla="*/ 1243150872 w 21543" name="T10"/>
              <a:gd fmla="*/ 2147483646 h 21600" name="T11"/>
              <a:gd fmla="*/ 1242246191 w 21543" name="T12"/>
              <a:gd fmla="*/ 2147483646 h 21600" name="T13"/>
              <a:gd fmla="*/ 2147483646 w 21543" name="T14"/>
              <a:gd fmla="*/ 457671687 h 21600" name="T15"/>
              <a:gd fmla="*/ 1583165373 w 21543" name="T16"/>
              <a:gd fmla="*/ 2147483646 h 21600" name="T17"/>
              <a:gd fmla="*/ 1243150872 w 21543" name="T18"/>
              <a:gd fmla="*/ 2147483646 h 21600" name="T19"/>
              <a:gd fmla="*/ 382608487 w 21543" name="T20"/>
              <a:gd fmla="*/ 2147483646 h 21600" name="T21"/>
              <a:gd fmla="*/ 2147483646 w 21543" name="T22"/>
              <a:gd fmla="*/ 644716094 h 21600" name="T23"/>
              <a:gd fmla="*/ 1154343783 w 21543" name="T24"/>
              <a:gd fmla="*/ 2147483646 h 21600" name="T25"/>
              <a:gd fmla="*/ 1121894870 w 21543" name="T26"/>
              <a:gd fmla="*/ 2147483646 h 21600" name="T27"/>
              <a:gd fmla="*/ 382608487 w 21543" name="T28"/>
              <a:gd fmla="*/ 2147483646 h 21600" name="T29"/>
              <a:gd fmla="*/ 2147483646 w 21543" name="T30"/>
              <a:gd fmla="*/ 19372648 h 21600" name="T31"/>
              <a:gd fmla="*/ 2147483646 w 21543" name="T32"/>
              <a:gd fmla="*/ 0 h 21600" name="T33"/>
              <a:gd fmla="*/ 2147483646 w 21543" name="T34"/>
              <a:gd fmla="*/ 20261545 h 21600" name="T35"/>
              <a:gd fmla="*/ 54189075 w 21543" name="T36"/>
              <a:gd fmla="*/ 2147483646 h 21600" name="T37"/>
              <a:gd fmla="*/ 544509 w 21543" name="T38"/>
              <a:gd fmla="*/ 2147483646 h 21600" name="T39"/>
              <a:gd fmla="*/ 76483134 w 21543" name="T40"/>
              <a:gd fmla="*/ 2147483646 h 21600" name="T41"/>
              <a:gd fmla="*/ 1031093711 w 21543" name="T42"/>
              <a:gd fmla="*/ 2147483646 h 21600" name="T43"/>
              <a:gd fmla="*/ 1480031304 w 21543" name="T44"/>
              <a:gd fmla="*/ 2147483646 h 21600" name="T45"/>
              <a:gd fmla="*/ 1584614542 w 21543" name="T46"/>
              <a:gd fmla="*/ 2147483646 h 21600" name="T47"/>
              <a:gd fmla="*/ 1586064145 w 21543" name="T48"/>
              <a:gd fmla="*/ 2147483646 h 21600" name="T49"/>
              <a:gd fmla="*/ 1690638449 w 21543" name="T50"/>
              <a:gd fmla="*/ 2147483646 h 21600" name="T51"/>
              <a:gd fmla="*/ 1944015396 w 21543" name="T52"/>
              <a:gd fmla="*/ 2147483646 h 21600" name="T53"/>
              <a:gd fmla="*/ 2147483646 w 21543" name="T54"/>
              <a:gd fmla="*/ 2147483646 h 21600" name="T55"/>
              <a:gd fmla="*/ 2147483646 w 21543" name="T56"/>
              <a:gd fmla="*/ 2147483646 h 21600" name="T57"/>
              <a:gd fmla="*/ 2147483646 w 21543" name="T58"/>
              <a:gd fmla="*/ 2147483646 h 21600" name="T59"/>
              <a:gd fmla="*/ 2147483646 w 21543" name="T60"/>
              <a:gd fmla="*/ 2147483646 h 21600" name="T61"/>
              <a:gd fmla="*/ 2147483646 w 21543" name="T62"/>
              <a:gd fmla="*/ 140777616 h 21600" name="T63"/>
              <a:gd fmla="*/ 2147483646 w 21543" name="T64"/>
              <a:gd fmla="*/ 19372648 h 21600" name="T65"/>
              <a:gd fmla="*/ 0 60000 65536" name="T66"/>
              <a:gd fmla="*/ 0 60000 65536" name="T67"/>
              <a:gd fmla="*/ 0 60000 65536" name="T68"/>
              <a:gd fmla="*/ 0 60000 65536" name="T69"/>
              <a:gd fmla="*/ 0 60000 65536" name="T70"/>
              <a:gd fmla="*/ 0 60000 65536" name="T71"/>
              <a:gd fmla="*/ 0 60000 65536" name="T72"/>
              <a:gd fmla="*/ 0 60000 65536" name="T73"/>
              <a:gd fmla="*/ 0 60000 65536" name="T74"/>
              <a:gd fmla="*/ 0 60000 65536" name="T75"/>
              <a:gd fmla="*/ 0 60000 65536" name="T76"/>
              <a:gd fmla="*/ 0 60000 65536" name="T77"/>
              <a:gd fmla="*/ 0 60000 65536" name="T78"/>
              <a:gd fmla="*/ 0 60000 65536" name="T79"/>
              <a:gd fmla="*/ 0 60000 65536" name="T80"/>
              <a:gd fmla="*/ 0 60000 65536" name="T81"/>
              <a:gd fmla="*/ 0 60000 65536" name="T82"/>
              <a:gd fmla="*/ 0 60000 65536" name="T83"/>
              <a:gd fmla="*/ 0 60000 65536" name="T84"/>
              <a:gd fmla="*/ 0 60000 65536" name="T85"/>
              <a:gd fmla="*/ 0 60000 65536" name="T86"/>
              <a:gd fmla="*/ 0 60000 65536" name="T87"/>
              <a:gd fmla="*/ 0 60000 65536" name="T88"/>
              <a:gd fmla="*/ 0 60000 65536" name="T89"/>
              <a:gd fmla="*/ 0 60000 65536" name="T90"/>
              <a:gd fmla="*/ 0 60000 65536" name="T91"/>
              <a:gd fmla="*/ 0 60000 65536" name="T92"/>
              <a:gd fmla="*/ 0 60000 65536" name="T93"/>
              <a:gd fmla="*/ 0 60000 65536" name="T94"/>
              <a:gd fmla="*/ 0 60000 65536" name="T95"/>
              <a:gd fmla="*/ 0 60000 65536" name="T96"/>
              <a:gd fmla="*/ 0 60000 65536" name="T97"/>
              <a:gd fmla="*/ 0 60000 65536" name="T98"/>
              <a:gd fmla="*/ 0 w 21543" name="T99"/>
              <a:gd fmla="*/ 0 h 21600" name="T100"/>
              <a:gd fmla="*/ 21543 w 21543" name="T101"/>
              <a:gd fmla="*/ 21600 h 21600" name="T102"/>
            </a:gdLst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b="T102" l="T99" r="T101" t="T100"/>
            <a:pathLst>
              <a:path h="21600" w="21543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bIns="50701" lIns="50701" rIns="50701" tIns="50701"/>
          <a:lstStyle/>
          <a:p>
            <a:endParaRPr altLang="en-US" lang="zh-CN"/>
          </a:p>
        </p:txBody>
      </p:sp>
      <p:sp>
        <p:nvSpPr>
          <p:cNvPr id="24588" name="Rectangle 20"/>
          <p:cNvSpPr>
            <a:spLocks noChangeArrowheads="1"/>
          </p:cNvSpPr>
          <p:nvPr/>
        </p:nvSpPr>
        <p:spPr bwMode="auto">
          <a:xfrm>
            <a:off x="5975350" y="4903788"/>
            <a:ext cx="4779963" cy="893762"/>
          </a:xfrm>
          <a:prstGeom prst="rect">
            <a:avLst/>
          </a:prstGeom>
          <a:solidFill>
            <a:srgbClr val="00A5E0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sp>
        <p:nvSpPr>
          <p:cNvPr id="24589" name="Rectangle 11"/>
          <p:cNvSpPr>
            <a:spLocks noChangeArrowheads="1"/>
          </p:cNvSpPr>
          <p:nvPr/>
        </p:nvSpPr>
        <p:spPr bwMode="auto">
          <a:xfrm>
            <a:off x="5110163" y="4903788"/>
            <a:ext cx="895350" cy="893762"/>
          </a:xfrm>
          <a:prstGeom prst="rect">
            <a:avLst/>
          </a:prstGeom>
          <a:solidFill>
            <a:srgbClr val="0075BB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7613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7613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7613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7613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7613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7613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7613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7613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7613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endParaRPr altLang="zh-CN" lang="en-US" sz="3100">
              <a:solidFill>
                <a:srgbClr val="FFFFFF"/>
              </a:solidFill>
              <a:latin charset="0" panose="020b0604020202020204" pitchFamily="34" typeface="Arial"/>
              <a:ea charset="-122" panose="020b0503020204020204" pitchFamily="34" typeface="微软雅黑"/>
              <a:sym charset="0" panose="020b0604020202020204" pitchFamily="34" typeface="Arial"/>
            </a:endParaRPr>
          </a:p>
        </p:txBody>
      </p:sp>
      <p:pic>
        <p:nvPicPr>
          <p:cNvPr id="24590" name="Group 2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5346700" y="5181600"/>
            <a:ext cx="4254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矩形 63"/>
          <p:cNvSpPr>
            <a:spLocks noChangeArrowheads="1"/>
          </p:cNvSpPr>
          <p:nvPr/>
        </p:nvSpPr>
        <p:spPr bwMode="auto">
          <a:xfrm>
            <a:off x="7142163" y="1755775"/>
            <a:ext cx="3613150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4592" name="矩形 64"/>
          <p:cNvSpPr>
            <a:spLocks noChangeArrowheads="1"/>
          </p:cNvSpPr>
          <p:nvPr/>
        </p:nvSpPr>
        <p:spPr bwMode="auto">
          <a:xfrm>
            <a:off x="7142163" y="3892550"/>
            <a:ext cx="3613150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4593" name="矩形 65"/>
          <p:cNvSpPr>
            <a:spLocks noChangeArrowheads="1"/>
          </p:cNvSpPr>
          <p:nvPr/>
        </p:nvSpPr>
        <p:spPr bwMode="auto">
          <a:xfrm>
            <a:off x="1382713" y="2844800"/>
            <a:ext cx="3613150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4594" name="矩形 66"/>
          <p:cNvSpPr>
            <a:spLocks noChangeArrowheads="1"/>
          </p:cNvSpPr>
          <p:nvPr/>
        </p:nvSpPr>
        <p:spPr bwMode="auto">
          <a:xfrm>
            <a:off x="1382713" y="4981575"/>
            <a:ext cx="3613150" cy="768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lang="zh-CN" sz="1400">
                <a:solidFill>
                  <a:srgbClr val="445469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单击此处编辑您要的内容，建议您在展示时采用微软雅黑字体，本模版所有图形线条及其相应素材均可自由编辑、改色、替换。</a:t>
            </a:r>
          </a:p>
        </p:txBody>
      </p:sp>
      <p:sp>
        <p:nvSpPr>
          <p:cNvPr id="24595" name="TextBox 13"/>
          <p:cNvSpPr txBox="1">
            <a:spLocks noChangeArrowheads="1"/>
          </p:cNvSpPr>
          <p:nvPr/>
        </p:nvSpPr>
        <p:spPr bwMode="auto">
          <a:xfrm>
            <a:off x="4225925" y="1968500"/>
            <a:ext cx="1701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4596" name="TextBox 13"/>
          <p:cNvSpPr txBox="1">
            <a:spLocks noChangeArrowheads="1"/>
          </p:cNvSpPr>
          <p:nvPr/>
        </p:nvSpPr>
        <p:spPr bwMode="auto">
          <a:xfrm>
            <a:off x="6078538" y="3076575"/>
            <a:ext cx="1703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4597" name="TextBox 13"/>
          <p:cNvSpPr txBox="1">
            <a:spLocks noChangeArrowheads="1"/>
          </p:cNvSpPr>
          <p:nvPr/>
        </p:nvSpPr>
        <p:spPr bwMode="auto">
          <a:xfrm>
            <a:off x="4016375" y="4105275"/>
            <a:ext cx="1703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  <p:sp>
        <p:nvSpPr>
          <p:cNvPr id="24598" name="TextBox 13"/>
          <p:cNvSpPr txBox="1">
            <a:spLocks noChangeArrowheads="1"/>
          </p:cNvSpPr>
          <p:nvPr/>
        </p:nvSpPr>
        <p:spPr bwMode="auto">
          <a:xfrm>
            <a:off x="6208713" y="5248275"/>
            <a:ext cx="17033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sz="28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1pPr>
            <a:lvl2pPr defTabSz="1216025" indent="-285750" marL="74295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4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2pPr>
            <a:lvl3pPr defTabSz="1216025" indent="-228600" marL="11430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3pPr>
            <a:lvl4pPr defTabSz="1216025" indent="-228600" marL="16002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4pPr>
            <a:lvl5pPr defTabSz="1216025" indent="-228600" marL="205740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5pPr>
            <a:lvl6pPr defTabSz="1216025" eaLnBrk="0" fontAlgn="base" hangingPunct="0" indent="-228600" marL="25146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6pPr>
            <a:lvl7pPr defTabSz="1216025" eaLnBrk="0" fontAlgn="base" hangingPunct="0" indent="-228600" marL="29718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7pPr>
            <a:lvl8pPr defTabSz="1216025" eaLnBrk="0" fontAlgn="base" hangingPunct="0" indent="-228600" marL="34290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8pPr>
            <a:lvl9pPr defTabSz="1216025" eaLnBrk="0" fontAlgn="base" hangingPunct="0" indent="-228600" marL="388620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2000">
                <a:solidFill>
                  <a:schemeClr val="tx1"/>
                </a:solidFill>
                <a:latin charset="0" panose="020f0502020204030204" pitchFamily="34" typeface="Calibri"/>
                <a:ea charset="-122" pitchFamily="2" typeface="宋体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20000"/>
              </a:spcBef>
              <a:buFont charset="0" panose="020b0604020202020204" pitchFamily="34" typeface="Arial"/>
              <a:buNone/>
            </a:pPr>
            <a:r>
              <a:rPr altLang="en-US" b="1" lang="zh-CN" sz="2000">
                <a:solidFill>
                  <a:schemeClr val="bg1"/>
                </a:solidFill>
                <a:latin charset="0" panose="020b0604020202020204" pitchFamily="34" typeface="Arial"/>
                <a:ea charset="-122" panose="020b0503020204020204" pitchFamily="34" typeface="微软雅黑"/>
                <a:sym charset="0" panose="020b0604020202020204" pitchFamily="34" typeface="Arial"/>
              </a:rPr>
              <a:t>单击编辑标题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3_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3_Office 主题">
      <a:majorFont>
        <a:latin typeface="Calibri Light"/>
        <a:ea typeface="宋体"/>
        <a:cs typeface="Arial"/>
      </a:majorFont>
      <a:minorFont>
        <a:latin typeface="Calibri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b="0" l="0" r="0" t="0"/>
          <a:pathLst/>
        </a:custGeom>
        <a:solidFill>
          <a:schemeClr val="accent1"/>
        </a:solidFill>
        <a:ln algn="ctr" cap="flat" cmpd="sng" w="9525">
          <a:solidFill>
            <a:schemeClr val="tx1"/>
          </a:solidFill>
          <a:prstDash val="solid"/>
          <a:round/>
          <a:headEnd len="med" type="none" w="med"/>
          <a:tailEnd len="med" type="none" w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algn="ctr" dir="2700000" dist="35921" rotWithShape="0">
                  <a:schemeClr val="bg2"/>
                </a:outerShdw>
              </a:effectLst>
            </a14:hiddenEffects>
          </a:ext>
        </a:extLst>
      </a:spPr>
      <a:bodyPr anchor="t" anchorCtr="0" bIns="45720" compatLnSpc="1" lIns="91440" numCol="1" rIns="91440" tIns="45720" vert="horz" wrap="square">
        <a:prstTxWarp prst="textNoShape">
          <a:avLst/>
        </a:prstTxWarp>
      </a:bodyPr>
      <a:lstStyle>
        <a:defPPr algn="l" defTabSz="914400" eaLnBrk="0" fontAlgn="base" hangingPunct="0" indent="0" latinLnBrk="0" marL="0" marR="0" rtl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charset="0" pitchFamily="34" typeface="Arial"/>
          <a:buNone/>
          <a:tabLst/>
          <a:defRPr b="0" baseline="0" cap="none" i="0" kumimoji="0" lang="zh-CN" normalizeH="0" smtClean="0" strike="noStrike" sz="1800" u="none">
            <a:ln>
              <a:noFill/>
            </a:ln>
            <a:solidFill>
              <a:schemeClr val="tx1"/>
            </a:solidFill>
            <a:effectLst/>
            <a:latin charset="0" pitchFamily="34" typeface="Calibri"/>
            <a:ea charset="-122" pitchFamily="2" typeface="宋体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140</Paragraphs>
  <Slides>19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baseType="lpstr" size="27">
      <vt:lpstr>Arial</vt:lpstr>
      <vt:lpstr>Calibri Light</vt:lpstr>
      <vt:lpstr>宋体</vt:lpstr>
      <vt:lpstr>Calibri</vt:lpstr>
      <vt:lpstr>微软雅黑</vt:lpstr>
      <vt:lpstr>Clear Sans</vt:lpstr>
      <vt:lpstr>Open Sans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2021-08-22T12:06:37Z</dcterms:created>
  <cp:lastPrinted>2021-08-22T12:06:37Z</cp:lastPrinted>
  <dcterms:modified xsi:type="dcterms:W3CDTF">2021-08-22T05:52:22Z</dcterms:modified>
  <cp:revision>1</cp:revision>
</cp:coreProperties>
</file>