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4" r:id="rId7"/>
    <p:sldId id="259" r:id="rId8"/>
    <p:sldId id="260" r:id="rId9"/>
    <p:sldId id="277" r:id="rId10"/>
    <p:sldId id="270" r:id="rId11"/>
    <p:sldId id="272" r:id="rId12"/>
    <p:sldId id="273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53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C4AD-EEE1-423C-A6C0-7D9C6D5C0064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C2D1-037B-4EEC-BDC4-9A680741A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20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464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881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673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080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940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792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022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223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414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962224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058994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566432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4467674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47540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15959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15932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68763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734563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278171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06980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638509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7919222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542812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450243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72624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319567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370224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864692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000803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080670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087762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66124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3401-DA70-41E3-8779-8AA66F9FA457}" type="datetimeFigureOut">
              <a:rPr lang="zh-CN" altLang="en-US" smtClean="0"/>
              <a:t>2016/12/22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37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65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2.jpeg" Type="http://schemas.openxmlformats.org/officeDocument/2006/relationships/image"/><Relationship Id="rId4" Target="../tags/tag50.xml" Type="http://schemas.openxmlformats.org/officeDocument/2006/relationships/tags"/><Relationship Id="rId5" Target="../tags/tag51.xml" Type="http://schemas.openxmlformats.org/officeDocument/2006/relationships/tags"/><Relationship Id="rId6" Target="../media/image33.jpeg" Type="http://schemas.openxmlformats.org/officeDocument/2006/relationships/image"/><Relationship Id="rId7" Target="../tags/tag52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5.xml" Type="http://schemas.openxmlformats.org/officeDocument/2006/relationships/tags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tags/tag11.xml" Type="http://schemas.openxmlformats.org/officeDocument/2006/relationships/tags"/><Relationship Id="rId7" Target="../tags/tag12.xml" Type="http://schemas.openxmlformats.org/officeDocument/2006/relationships/tags"/><Relationship Id="rId8" Target="../tags/tag13.xml" Type="http://schemas.openxmlformats.org/officeDocument/2006/relationships/tags"/><Relationship Id="rId9" Target="../tags/tag14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2.xml" Type="http://schemas.openxmlformats.org/officeDocument/2006/relationships/tags"/><Relationship Id="rId11" Target="../tags/tag23.xml" Type="http://schemas.openxmlformats.org/officeDocument/2006/relationships/tags"/><Relationship Id="rId12" Target="../tags/tag24.xml" Type="http://schemas.openxmlformats.org/officeDocument/2006/relationships/tags"/><Relationship Id="rId13" Target="../tags/tag25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16.xml" Type="http://schemas.openxmlformats.org/officeDocument/2006/relationships/tags"/><Relationship Id="rId4" Target="../media/image3.jpeg" Type="http://schemas.openxmlformats.org/officeDocument/2006/relationships/image"/><Relationship Id="rId5" Target="../tags/tag17.xml" Type="http://schemas.openxmlformats.org/officeDocument/2006/relationships/tags"/><Relationship Id="rId6" Target="../tags/tag18.xml" Type="http://schemas.openxmlformats.org/officeDocument/2006/relationships/tags"/><Relationship Id="rId7" Target="../tags/tag19.xml" Type="http://schemas.openxmlformats.org/officeDocument/2006/relationships/tags"/><Relationship Id="rId8" Target="../tags/tag20.xml" Type="http://schemas.openxmlformats.org/officeDocument/2006/relationships/tags"/><Relationship Id="rId9" Target="../tags/tag2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26.xml" Type="http://schemas.openxmlformats.org/officeDocument/2006/relationships/tags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tags/tag27.xml" Type="http://schemas.openxmlformats.org/officeDocument/2006/relationships/tags"/><Relationship Id="rId8" Target="../tags/tag28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35.xml" Type="http://schemas.openxmlformats.org/officeDocument/2006/relationships/tags"/><Relationship Id="rId2" Target="../notesSlides/notesSlide5.xml" Type="http://schemas.openxmlformats.org/officeDocument/2006/relationships/notesSlide"/><Relationship Id="rId3" Target="../tags/tag29.xml" Type="http://schemas.openxmlformats.org/officeDocument/2006/relationships/tags"/><Relationship Id="rId4" Target="../media/image7.jpeg" Type="http://schemas.openxmlformats.org/officeDocument/2006/relationships/image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tags/tag3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../media/image17.png" Type="http://schemas.openxmlformats.org/officeDocument/2006/relationships/image"/><Relationship Id="rId14" Target="../media/image18.png" Type="http://schemas.openxmlformats.org/officeDocument/2006/relationships/image"/><Relationship Id="rId15" Target="../media/image19.png" Type="http://schemas.openxmlformats.org/officeDocument/2006/relationships/image"/><Relationship Id="rId16" Target="../media/image20.png" Type="http://schemas.openxmlformats.org/officeDocument/2006/relationships/image"/><Relationship Id="rId17" Target="../media/image21.jpeg" Type="http://schemas.openxmlformats.org/officeDocument/2006/relationships/image"/><Relationship Id="rId18" Target="../media/image22.png" Type="http://schemas.openxmlformats.org/officeDocument/2006/relationships/image"/><Relationship Id="rId19" Target="../media/image23.jpeg" Type="http://schemas.openxmlformats.org/officeDocument/2006/relationships/image"/><Relationship Id="rId2" Target="../notesSlides/notesSlide6.xml" Type="http://schemas.openxmlformats.org/officeDocument/2006/relationships/notesSlide"/><Relationship Id="rId3" Target="../tags/tag36.xml" Type="http://schemas.openxmlformats.org/officeDocument/2006/relationships/tags"/><Relationship Id="rId4" Target="../media/image8.png" Type="http://schemas.openxmlformats.org/officeDocument/2006/relationships/image"/><Relationship Id="rId5" Target="../media/image9.emf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40.xml" Type="http://schemas.openxmlformats.org/officeDocument/2006/relationships/tags"/><Relationship Id="rId11" Target="http://www.jianshu.com/users/ef29c300d66b/latest_articles" TargetMode="External" Type="http://schemas.openxmlformats.org/officeDocument/2006/relationships/hyperlink"/><Relationship Id="rId12" Target="http://www.ppt20.com/sppt/20161168962.html" TargetMode="External" Type="http://schemas.openxmlformats.org/officeDocument/2006/relationships/hyperlink"/><Relationship Id="rId13" Target="http://www.zcool.com.cn/u/15069790" TargetMode="External" Type="http://schemas.openxmlformats.org/officeDocument/2006/relationships/hyperlink"/><Relationship Id="rId14" Target="http://detail.docer.com/1050970.html" TargetMode="External" Type="http://schemas.openxmlformats.org/officeDocument/2006/relationships/hyperlink"/><Relationship Id="rId15" Target="../tags/tag41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37.xml" Type="http://schemas.openxmlformats.org/officeDocument/2006/relationships/tags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Relationship Id="rId7" Target="../media/image27.jpeg" Type="http://schemas.openxmlformats.org/officeDocument/2006/relationships/image"/><Relationship Id="rId8" Target="../tags/tag38.xml" Type="http://schemas.openxmlformats.org/officeDocument/2006/relationships/tags"/><Relationship Id="rId9" Target="../tags/tag39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46.xml" Type="http://schemas.openxmlformats.org/officeDocument/2006/relationships/tags"/><Relationship Id="rId11" Target="../tags/tag47.xml" Type="http://schemas.openxmlformats.org/officeDocument/2006/relationships/tags"/><Relationship Id="rId2" Target="../notesSlides/notesSlide8.xml" Type="http://schemas.openxmlformats.org/officeDocument/2006/relationships/notesSlide"/><Relationship Id="rId3" Target="../media/image28.jpeg" Type="http://schemas.openxmlformats.org/officeDocument/2006/relationships/image"/><Relationship Id="rId4" Target="../tags/tag42.xml" Type="http://schemas.openxmlformats.org/officeDocument/2006/relationships/tags"/><Relationship Id="rId5" Target="../media/image29.jpeg" Type="http://schemas.openxmlformats.org/officeDocument/2006/relationships/image"/><Relationship Id="rId6" Target="../media/image30.jpeg" Type="http://schemas.openxmlformats.org/officeDocument/2006/relationships/image"/><Relationship Id="rId7" Target="../tags/tag43.xml" Type="http://schemas.openxmlformats.org/officeDocument/2006/relationships/tags"/><Relationship Id="rId8" Target="../tags/tag44.xml" Type="http://schemas.openxmlformats.org/officeDocument/2006/relationships/tags"/><Relationship Id="rId9" Target="../tags/tag45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48.xml" Type="http://schemas.openxmlformats.org/officeDocument/2006/relationships/tags"/><Relationship Id="rId4" Target="../media/image31.jpeg" Type="http://schemas.openxmlformats.org/officeDocument/2006/relationships/image"/><Relationship Id="rId5" Target="../tags/tag4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588" l="-72" t="469"/>
          <a:stretch>
            <a:fillRect/>
          </a:stretch>
        </p:blipFill>
        <p:spPr>
          <a:xfrm>
            <a:off x="-19050" y="-130629"/>
            <a:ext cx="12211050" cy="698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A_矩形 10"/>
          <p:cNvSpPr/>
          <p:nvPr>
            <p:custDataLst>
              <p:tags r:id="rId5"/>
            </p:custDataLst>
          </p:nvPr>
        </p:nvSpPr>
        <p:spPr>
          <a:xfrm>
            <a:off x="-19050" y="2057400"/>
            <a:ext cx="12211049" cy="2743200"/>
          </a:xfrm>
          <a:prstGeom prst="rect">
            <a:avLst/>
          </a:prstGeom>
          <a:solidFill>
            <a:srgbClr val="D32E2C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32E2C"/>
              </a:solidFill>
            </a:endParaRPr>
          </a:p>
        </p:txBody>
      </p:sp>
      <p:sp>
        <p:nvSpPr>
          <p:cNvPr id="8" name="PA_文本框 7"/>
          <p:cNvSpPr txBox="1"/>
          <p:nvPr>
            <p:custDataLst>
              <p:tags r:id="rId6"/>
            </p:custDataLst>
          </p:nvPr>
        </p:nvSpPr>
        <p:spPr>
          <a:xfrm>
            <a:off x="2590316" y="2921168"/>
            <a:ext cx="701137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5400">
                <a:solidFill>
                  <a:srgbClr val="FDFDFD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PERSONAL RESUME</a:t>
            </a:r>
          </a:p>
        </p:txBody>
      </p:sp>
      <p:sp>
        <p:nvSpPr>
          <p:cNvPr id="12" name="PA_矩形 11"/>
          <p:cNvSpPr/>
          <p:nvPr>
            <p:custDataLst>
              <p:tags r:id="rId7"/>
            </p:custDataLst>
          </p:nvPr>
        </p:nvSpPr>
        <p:spPr>
          <a:xfrm>
            <a:off x="1879600" y="1280885"/>
            <a:ext cx="8432800" cy="42962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PA_文本框 12"/>
          <p:cNvSpPr txBox="1"/>
          <p:nvPr>
            <p:custDataLst>
              <p:tags r:id="rId8"/>
            </p:custDataLst>
          </p:nvPr>
        </p:nvSpPr>
        <p:spPr>
          <a:xfrm>
            <a:off x="4529423" y="2344291"/>
            <a:ext cx="313315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rgbClr val="FDFDFD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个人简历</a:t>
            </a:r>
          </a:p>
        </p:txBody>
      </p:sp>
      <p:grpSp>
        <p:nvGrpSpPr>
          <p:cNvPr id="2" name="PA_组合 1"/>
          <p:cNvGrpSpPr/>
          <p:nvPr>
            <p:custDataLst>
              <p:tags r:id="rId9"/>
            </p:custDataLst>
          </p:nvPr>
        </p:nvGrpSpPr>
        <p:grpSpPr>
          <a:xfrm>
            <a:off x="5797149" y="3822808"/>
            <a:ext cx="597700" cy="597700"/>
            <a:chOff x="5797149" y="3822808"/>
            <a:chExt cx="597700" cy="597700"/>
          </a:xfrm>
        </p:grpSpPr>
        <p:sp>
          <p:nvSpPr>
            <p:cNvPr id="15" name="PA_椭圆 14"/>
            <p:cNvSpPr/>
            <p:nvPr>
              <p:custDataLst>
                <p:tags r:id="rId10"/>
              </p:custDataLst>
            </p:nvPr>
          </p:nvSpPr>
          <p:spPr>
            <a:xfrm>
              <a:off x="5797149" y="3822808"/>
              <a:ext cx="597700" cy="5977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PA_任意多边形 5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976446" y="4038963"/>
              <a:ext cx="239106" cy="211974"/>
            </a:xfrm>
            <a:custGeom>
              <a:gdLst>
                <a:gd fmla="*/ 83012534 w 65" name="T0"/>
                <a:gd fmla="*/ 105349519 h 58" name="T1"/>
                <a:gd fmla="*/ 83012534 w 65" name="T2"/>
                <a:gd fmla="*/ 667213621 h 58" name="T3"/>
                <a:gd fmla="*/ 71152617 w 65" name="T4"/>
                <a:gd fmla="*/ 678917982 h 58" name="T5"/>
                <a:gd fmla="*/ 47436226 w 65" name="T6"/>
                <a:gd fmla="*/ 678917982 h 58" name="T7"/>
                <a:gd fmla="*/ 23716391 w 65" name="T8"/>
                <a:gd fmla="*/ 667213621 h 58" name="T9"/>
                <a:gd fmla="*/ 23716391 w 65" name="T10"/>
                <a:gd fmla="*/ 105349519 h 58" name="T11"/>
                <a:gd fmla="*/ 0 w 65" name="T12"/>
                <a:gd fmla="*/ 46820868 h 58" name="T13"/>
                <a:gd fmla="*/ 59292699 w 65" name="T14"/>
                <a:gd fmla="*/ 0 h 58" name="T15"/>
                <a:gd fmla="*/ 118585399 w 65" name="T16"/>
                <a:gd fmla="*/ 46820868 h 58" name="T17"/>
                <a:gd fmla="*/ 83012534 w 65" name="T18"/>
                <a:gd fmla="*/ 105349519 h 58" name="T19"/>
                <a:gd fmla="*/ 770815424 w 65" name="T20"/>
                <a:gd fmla="*/ 421398076 h 58" name="T21"/>
                <a:gd fmla="*/ 747099033 w 65" name="T22"/>
                <a:gd fmla="*/ 444806799 h 58" name="T23"/>
                <a:gd fmla="*/ 581077408 w 65" name="T24"/>
                <a:gd fmla="*/ 503335451 h 58" name="T25"/>
                <a:gd fmla="*/ 367619558 w 65" name="T26"/>
                <a:gd fmla="*/ 433102438 h 58" name="T27"/>
                <a:gd fmla="*/ 154161707 w 65" name="T28"/>
                <a:gd fmla="*/ 503335451 h 58" name="T29"/>
                <a:gd fmla="*/ 142305234 w 65" name="T30"/>
                <a:gd fmla="*/ 503335451 h 58" name="T31"/>
                <a:gd fmla="*/ 118585399 w 65" name="T32"/>
                <a:gd fmla="*/ 479923306 h 58" name="T33"/>
                <a:gd fmla="*/ 118585399 w 65" name="T34"/>
                <a:gd fmla="*/ 152170387 h 58" name="T35"/>
                <a:gd fmla="*/ 130445316 w 65" name="T36"/>
                <a:gd fmla="*/ 128761664 h 58" name="T37"/>
                <a:gd fmla="*/ 166021625 w 65" name="T38"/>
                <a:gd fmla="*/ 105349519 h 58" name="T39"/>
                <a:gd fmla="*/ 355759641 w 65" name="T40"/>
                <a:gd fmla="*/ 46820868 h 58" name="T41"/>
                <a:gd fmla="*/ 545501100 w 65" name="T42"/>
                <a:gd fmla="*/ 105349519 h 58" name="T43"/>
                <a:gd fmla="*/ 581077408 w 65" name="T44"/>
                <a:gd fmla="*/ 117053881 h 58" name="T45"/>
                <a:gd fmla="*/ 747099033 w 65" name="T46"/>
                <a:gd fmla="*/ 46820868 h 58" name="T47"/>
                <a:gd fmla="*/ 770815424 w 65" name="T48"/>
                <a:gd fmla="*/ 81937374 h 58" name="T49"/>
                <a:gd fmla="*/ 770815424 w 65" name="T50"/>
                <a:gd fmla="*/ 421398076 h 5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57" w="65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D32E2C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48240007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4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4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8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854" l="98" r="-98" t="17824"/>
          <a:stretch>
            <a:fillRect/>
          </a:stretch>
        </p:blipFill>
        <p:spPr>
          <a:xfrm>
            <a:off x="0" y="0"/>
            <a:ext cx="12192000" cy="3033486"/>
          </a:xfrm>
          <a:prstGeom prst="rect">
            <a:avLst/>
          </a:prstGeom>
        </p:spPr>
      </p:pic>
      <p:sp>
        <p:nvSpPr>
          <p:cNvPr id="8" name="PA_文本框 7"/>
          <p:cNvSpPr txBox="1"/>
          <p:nvPr>
            <p:custDataLst>
              <p:tags r:id="rId4"/>
            </p:custDataLst>
          </p:nvPr>
        </p:nvSpPr>
        <p:spPr>
          <a:xfrm>
            <a:off x="1801826" y="4962355"/>
            <a:ext cx="858834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424242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THANKS FOR WATCHING</a:t>
            </a:r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4529424" y="4308102"/>
            <a:ext cx="313315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rgbClr val="D32E2C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谢谢收看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033486"/>
          </a:xfrm>
          <a:prstGeom prst="rect">
            <a:avLst/>
          </a:prstGeom>
          <a:solidFill>
            <a:srgbClr val="D32E2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3588" l="21327" r="21400" t="469"/>
          <a:stretch>
            <a:fillRect/>
          </a:stretch>
        </p:blipFill>
        <p:spPr>
          <a:xfrm>
            <a:off x="5010150" y="1923273"/>
            <a:ext cx="2171700" cy="2171700"/>
          </a:xfrm>
          <a:prstGeom prst="ellipse">
            <a:avLst/>
          </a:prstGeom>
          <a:noFill/>
          <a:ln>
            <a:noFill/>
          </a:ln>
          <a:effectLst>
            <a:outerShdw algn="ctr" blurRad="63500" rotWithShape="0" sx="102000" sy="102000">
              <a:prstClr val="black">
                <a:alpha val="16000"/>
              </a:prstClr>
            </a:outerShdw>
          </a:effectLst>
        </p:spPr>
      </p:pic>
      <p:sp>
        <p:nvSpPr>
          <p:cNvPr id="12" name="PA_矩形 11"/>
          <p:cNvSpPr/>
          <p:nvPr>
            <p:custDataLst>
              <p:tags r:id="rId7"/>
            </p:custDataLst>
          </p:nvPr>
        </p:nvSpPr>
        <p:spPr>
          <a:xfrm>
            <a:off x="5374185" y="2285032"/>
            <a:ext cx="144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: 圆角 3"/>
          <p:cNvSpPr/>
          <p:nvPr/>
        </p:nvSpPr>
        <p:spPr>
          <a:xfrm>
            <a:off x="5543550" y="5714901"/>
            <a:ext cx="1104900" cy="409008"/>
          </a:xfrm>
          <a:prstGeom prst="roundRect">
            <a:avLst>
              <a:gd fmla="val 33897" name="adj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</a:t>
            </a:r>
          </a:p>
        </p:txBody>
      </p:sp>
    </p:spTree>
    <p:extLst>
      <p:ext uri="{BB962C8B-B14F-4D97-AF65-F5344CB8AC3E}">
        <p14:creationId val="185241122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3"/>
      <p:bldP grpId="0" spid="2"/>
      <p:bldP grpId="0" spid="12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3" name="PA_图片 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6600" y="0"/>
            <a:ext cx="5105400" cy="6858000"/>
          </a:xfrm>
          <a:custGeom>
            <a:gdLst>
              <a:gd fmla="*/ 5105400 w 5105400" name="connsiteX0"/>
              <a:gd fmla="*/ 0 h 6858000" name="connsiteY0"/>
              <a:gd fmla="*/ 5105400 w 5105400" name="connsiteX1"/>
              <a:gd fmla="*/ 6858000 h 6858000" name="connsiteY1"/>
              <a:gd fmla="*/ 0 w 5105400" name="connsiteX2"/>
              <a:gd fmla="*/ 3429000 h 6858000" name="connsiteY2"/>
              <a:gd fmla="*/ 5105400 w 5105400" name="connsiteX3"/>
              <a:gd fmla="*/ 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5105400">
                <a:moveTo>
                  <a:pt x="5105400" y="0"/>
                </a:moveTo>
                <a:lnTo>
                  <a:pt x="5105400" y="6858000"/>
                </a:lnTo>
                <a:lnTo>
                  <a:pt x="0" y="3429000"/>
                </a:lnTo>
                <a:lnTo>
                  <a:pt x="5105400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5" name="PA_组合 64"/>
          <p:cNvGrpSpPr/>
          <p:nvPr>
            <p:custDataLst>
              <p:tags r:id="rId5"/>
            </p:custDataLst>
          </p:nvPr>
        </p:nvGrpSpPr>
        <p:grpSpPr>
          <a:xfrm>
            <a:off x="5753101" y="2651965"/>
            <a:ext cx="1579470" cy="1579470"/>
            <a:chOff x="7114029" y="2717493"/>
            <a:chExt cx="1423013" cy="1423013"/>
          </a:xfrm>
        </p:grpSpPr>
        <p:sp>
          <p:nvSpPr>
            <p:cNvPr id="66" name="矩形 65"/>
            <p:cNvSpPr/>
            <p:nvPr/>
          </p:nvSpPr>
          <p:spPr>
            <a:xfrm rot="2700000">
              <a:off x="7114029" y="2717493"/>
              <a:ext cx="1423013" cy="1423013"/>
            </a:xfrm>
            <a:prstGeom prst="rect">
              <a:avLst/>
            </a:prstGeom>
            <a:noFill/>
            <a:ln w="28575"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428053" y="3012880"/>
              <a:ext cx="862506" cy="74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solidFill>
                    <a:srgbClr val="D32E2C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自我介绍</a:t>
              </a:r>
            </a:p>
          </p:txBody>
        </p:sp>
      </p:grpSp>
      <p:sp useBgFill="1">
        <p:nvSpPr>
          <p:cNvPr id="73" name="PA_文本框 72"/>
          <p:cNvSpPr txBox="1"/>
          <p:nvPr>
            <p:custDataLst>
              <p:tags r:id="rId6"/>
            </p:custDataLst>
          </p:nvPr>
        </p:nvSpPr>
        <p:spPr>
          <a:xfrm>
            <a:off x="881257" y="1282712"/>
            <a:ext cx="3233543" cy="7620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rgbClr val="424242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ABOUT ME</a:t>
            </a:r>
          </a:p>
        </p:txBody>
      </p:sp>
      <p:cxnSp>
        <p:nvCxnSpPr>
          <p:cNvPr id="3" name="PA_直接连接符 2"/>
          <p:cNvCxnSpPr/>
          <p:nvPr>
            <p:custDataLst>
              <p:tags r:id="rId7"/>
            </p:custDataLst>
          </p:nvPr>
        </p:nvCxnSpPr>
        <p:spPr>
          <a:xfrm>
            <a:off x="966809" y="2589495"/>
            <a:ext cx="305316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_文本框 74"/>
          <p:cNvSpPr txBox="1"/>
          <p:nvPr>
            <p:custDataLst>
              <p:tags r:id="rId8"/>
            </p:custDataLst>
          </p:nvPr>
        </p:nvSpPr>
        <p:spPr>
          <a:xfrm>
            <a:off x="881257" y="2001385"/>
            <a:ext cx="12142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关于我</a:t>
            </a:r>
          </a:p>
        </p:txBody>
      </p:sp>
      <p:sp>
        <p:nvSpPr>
          <p:cNvPr id="76" name="PA_矩形 75"/>
          <p:cNvSpPr/>
          <p:nvPr>
            <p:custDataLst>
              <p:tags r:id="rId9"/>
            </p:custDataLst>
          </p:nvPr>
        </p:nvSpPr>
        <p:spPr>
          <a:xfrm>
            <a:off x="877680" y="2909632"/>
            <a:ext cx="4698730" cy="15179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美仑设计是集PPT模板开发、PPT设计定制、PPT培训于一体的专业PPT服务提供商。深受大家的好评和肯定。还有，他是个帅哥呢，不信你去问他。</a:t>
            </a:r>
          </a:p>
        </p:txBody>
      </p:sp>
      <p:sp>
        <p:nvSpPr>
          <p:cNvPr id="5" name="PA_圆角矩形 4"/>
          <p:cNvSpPr/>
          <p:nvPr>
            <p:custDataLst>
              <p:tags r:id="rId10"/>
            </p:custDataLst>
          </p:nvPr>
        </p:nvSpPr>
        <p:spPr>
          <a:xfrm>
            <a:off x="1043424" y="4762495"/>
            <a:ext cx="1378561" cy="348343"/>
          </a:xfrm>
          <a:prstGeom prst="roundRect">
            <a:avLst>
              <a:gd fmla="val 50000" name="adj"/>
            </a:avLst>
          </a:prstGeom>
          <a:solidFill>
            <a:srgbClr val="D32E2C"/>
          </a:solidFill>
          <a:ln>
            <a:noFill/>
          </a:ln>
          <a:effectLst>
            <a:outerShdw algn="t" blurRad="596900" dir="5400000" dist="88900" rotWithShape="0" sx="87000" sy="87000">
              <a:srgbClr val="C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求职：UI设计师</a:t>
            </a:r>
          </a:p>
        </p:txBody>
      </p:sp>
    </p:spTree>
    <p:extLst>
      <p:ext uri="{BB962C8B-B14F-4D97-AF65-F5344CB8AC3E}">
        <p14:creationId val="156500512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0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grpId="0" spid="75"/>
      <p:bldP grpId="0" spid="76"/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424602" y="1425564"/>
            <a:ext cx="3038428" cy="3038428"/>
          </a:xfrm>
          <a:prstGeom prst="ellipse">
            <a:avLst/>
          </a:prstGeom>
          <a:solidFill>
            <a:srgbClr val="D32E2C"/>
          </a:solidFill>
          <a:ln>
            <a:noFill/>
          </a:ln>
          <a:effectLst>
            <a:outerShdw algn="ctr" blurRad="241300" rotWithShape="0" sx="102000" sy="102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PA_文本框 72"/>
          <p:cNvSpPr txBox="1"/>
          <p:nvPr>
            <p:custDataLst>
              <p:tags r:id="rId3"/>
            </p:custDataLst>
          </p:nvPr>
        </p:nvSpPr>
        <p:spPr>
          <a:xfrm>
            <a:off x="5436165" y="1056077"/>
            <a:ext cx="2979734" cy="5181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D32E2C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 INTRODUCTION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4157" y="1459853"/>
            <a:ext cx="3036274" cy="3036274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5"/>
            </p:custDataLst>
          </p:nvPr>
        </p:nvSpPr>
        <p:spPr>
          <a:xfrm>
            <a:off x="260523" y="623235"/>
            <a:ext cx="212707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基本信息</a:t>
            </a:r>
          </a:p>
        </p:txBody>
      </p:sp>
      <p:sp>
        <p:nvSpPr>
          <p:cNvPr id="23" name="PA_文本框 74"/>
          <p:cNvSpPr txBox="1"/>
          <p:nvPr>
            <p:custDataLst>
              <p:tags r:id="rId6"/>
            </p:custDataLst>
          </p:nvPr>
        </p:nvSpPr>
        <p:spPr>
          <a:xfrm>
            <a:off x="2303021" y="4598739"/>
            <a:ext cx="72215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</a:t>
            </a:r>
          </a:p>
        </p:txBody>
      </p:sp>
      <p:sp>
        <p:nvSpPr>
          <p:cNvPr id="24" name="PA_文本框 74"/>
          <p:cNvSpPr txBox="1"/>
          <p:nvPr>
            <p:custDataLst>
              <p:tags r:id="rId7"/>
            </p:custDataLst>
          </p:nvPr>
        </p:nvSpPr>
        <p:spPr>
          <a:xfrm>
            <a:off x="2832294" y="4599620"/>
            <a:ext cx="95884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UI设计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832294" y="4692128"/>
            <a:ext cx="0" cy="131949"/>
          </a:xfrm>
          <a:prstGeom prst="line">
            <a:avLst/>
          </a:prstGeom>
          <a:ln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_圆角矩形 71"/>
          <p:cNvSpPr/>
          <p:nvPr>
            <p:custDataLst>
              <p:tags r:id="rId8"/>
            </p:custDataLst>
          </p:nvPr>
        </p:nvSpPr>
        <p:spPr>
          <a:xfrm>
            <a:off x="5777490" y="4178163"/>
            <a:ext cx="5337629" cy="1936163"/>
          </a:xfrm>
          <a:prstGeom prst="roundRect">
            <a:avLst>
              <a:gd fmla="val 0" name="adj"/>
            </a:avLst>
          </a:prstGeom>
          <a:solidFill>
            <a:srgbClr val="D32E2C"/>
          </a:solidFill>
          <a:ln>
            <a:noFill/>
          </a:ln>
          <a:effectLst>
            <a:outerShdw algn="ctr" blurRad="241300" rotWithShape="0" sx="102000" sy="102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TextBox 28"/>
          <p:cNvSpPr txBox="1"/>
          <p:nvPr/>
        </p:nvSpPr>
        <p:spPr>
          <a:xfrm>
            <a:off x="6610129" y="4583741"/>
            <a:ext cx="78861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z="20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27岁</a:t>
            </a:r>
          </a:p>
        </p:txBody>
      </p:sp>
      <p:sp>
        <p:nvSpPr>
          <p:cNvPr id="50" name="TextBox 30"/>
          <p:cNvSpPr txBox="1"/>
          <p:nvPr/>
        </p:nvSpPr>
        <p:spPr>
          <a:xfrm>
            <a:off x="6650799" y="5351275"/>
            <a:ext cx="7479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0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广州</a:t>
            </a:r>
          </a:p>
        </p:txBody>
      </p:sp>
      <p:sp>
        <p:nvSpPr>
          <p:cNvPr id="52" name="TextBox 32"/>
          <p:cNvSpPr txBox="1"/>
          <p:nvPr/>
        </p:nvSpPr>
        <p:spPr>
          <a:xfrm>
            <a:off x="8248405" y="4583741"/>
            <a:ext cx="26083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z="20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123456712345</a:t>
            </a:r>
          </a:p>
        </p:txBody>
      </p:sp>
      <p:sp>
        <p:nvSpPr>
          <p:cNvPr id="54" name="TextBox 34"/>
          <p:cNvSpPr txBox="1"/>
          <p:nvPr/>
        </p:nvSpPr>
        <p:spPr>
          <a:xfrm>
            <a:off x="8248405" y="5360495"/>
            <a:ext cx="27415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946481664@qq.com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046545" y="4531425"/>
            <a:ext cx="496616" cy="496616"/>
            <a:chOff x="6046545" y="4531425"/>
            <a:chExt cx="496616" cy="496616"/>
          </a:xfrm>
        </p:grpSpPr>
        <p:sp>
          <p:nvSpPr>
            <p:cNvPr id="21" name="椭圆 20"/>
            <p:cNvSpPr/>
            <p:nvPr/>
          </p:nvSpPr>
          <p:spPr>
            <a:xfrm>
              <a:off x="6046545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6" name="Group 63"/>
            <p:cNvGrpSpPr/>
            <p:nvPr/>
          </p:nvGrpSpPr>
          <p:grpSpPr>
            <a:xfrm>
              <a:off x="6195122" y="4661144"/>
              <a:ext cx="199462" cy="218492"/>
              <a:chOff x="7287419" y="4435475"/>
              <a:chExt cx="464344" cy="465138"/>
            </a:xfrm>
            <a:solidFill>
              <a:srgbClr val="D32E2C"/>
            </a:solidFill>
          </p:grpSpPr>
          <p:sp>
            <p:nvSpPr>
              <p:cNvPr id="37" name="AutoShape 18"/>
              <p:cNvSpPr/>
              <p:nvPr/>
            </p:nvSpPr>
            <p:spPr bwMode="auto">
              <a:xfrm>
                <a:off x="7287419" y="4435475"/>
                <a:ext cx="464344" cy="46513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38" name="AutoShape 19"/>
              <p:cNvSpPr/>
              <p:nvPr/>
            </p:nvSpPr>
            <p:spPr bwMode="auto">
              <a:xfrm>
                <a:off x="7389019" y="4610100"/>
                <a:ext cx="57944" cy="4365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39" name="AutoShape 20"/>
              <p:cNvSpPr/>
              <p:nvPr/>
            </p:nvSpPr>
            <p:spPr bwMode="auto">
              <a:xfrm>
                <a:off x="7389019" y="4682332"/>
                <a:ext cx="57944" cy="436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0" name="AutoShape 21"/>
              <p:cNvSpPr/>
              <p:nvPr/>
            </p:nvSpPr>
            <p:spPr bwMode="auto">
              <a:xfrm>
                <a:off x="7389019" y="4755357"/>
                <a:ext cx="57944" cy="428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1" name="AutoShape 22"/>
              <p:cNvSpPr/>
              <p:nvPr/>
            </p:nvSpPr>
            <p:spPr bwMode="auto">
              <a:xfrm>
                <a:off x="7490619" y="4755357"/>
                <a:ext cx="57944" cy="428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2" name="AutoShape 23"/>
              <p:cNvSpPr/>
              <p:nvPr/>
            </p:nvSpPr>
            <p:spPr bwMode="auto">
              <a:xfrm>
                <a:off x="7490619" y="4682332"/>
                <a:ext cx="57944" cy="436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3" name="AutoShape 24"/>
              <p:cNvSpPr/>
              <p:nvPr/>
            </p:nvSpPr>
            <p:spPr bwMode="auto">
              <a:xfrm>
                <a:off x="7490619" y="4610100"/>
                <a:ext cx="57944" cy="4365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4" name="AutoShape 25"/>
              <p:cNvSpPr/>
              <p:nvPr/>
            </p:nvSpPr>
            <p:spPr bwMode="auto">
              <a:xfrm>
                <a:off x="7592219" y="4755357"/>
                <a:ext cx="57944" cy="428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5" name="AutoShape 26"/>
              <p:cNvSpPr/>
              <p:nvPr/>
            </p:nvSpPr>
            <p:spPr bwMode="auto">
              <a:xfrm>
                <a:off x="7592219" y="4682332"/>
                <a:ext cx="57944" cy="436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46" name="AutoShape 27"/>
              <p:cNvSpPr/>
              <p:nvPr/>
            </p:nvSpPr>
            <p:spPr bwMode="auto">
              <a:xfrm>
                <a:off x="7592219" y="4610100"/>
                <a:ext cx="57944" cy="4365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046545" y="5287946"/>
            <a:ext cx="496616" cy="496616"/>
            <a:chOff x="6046545" y="5287946"/>
            <a:chExt cx="496616" cy="496616"/>
          </a:xfrm>
        </p:grpSpPr>
        <p:sp>
          <p:nvSpPr>
            <p:cNvPr id="58" name="椭圆 57"/>
            <p:cNvSpPr/>
            <p:nvPr/>
          </p:nvSpPr>
          <p:spPr>
            <a:xfrm>
              <a:off x="6046545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Freeform 83"/>
            <p:cNvSpPr>
              <a:spLocks noEditPoints="1"/>
            </p:cNvSpPr>
            <p:nvPr/>
          </p:nvSpPr>
          <p:spPr bwMode="auto">
            <a:xfrm>
              <a:off x="6213364" y="5426751"/>
              <a:ext cx="154512" cy="232322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b="b" l="0" r="r" t="0"/>
              <a:pathLst>
                <a:path h="57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51574" y="5287946"/>
            <a:ext cx="496616" cy="496616"/>
            <a:chOff x="7751574" y="5287946"/>
            <a:chExt cx="496616" cy="496616"/>
          </a:xfrm>
        </p:grpSpPr>
        <p:sp>
          <p:nvSpPr>
            <p:cNvPr id="59" name="椭圆 58"/>
            <p:cNvSpPr/>
            <p:nvPr/>
          </p:nvSpPr>
          <p:spPr>
            <a:xfrm>
              <a:off x="7751574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AutoShape 83"/>
            <p:cNvSpPr/>
            <p:nvPr/>
          </p:nvSpPr>
          <p:spPr bwMode="auto">
            <a:xfrm>
              <a:off x="7874473" y="5461690"/>
              <a:ext cx="250818" cy="1646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D32E2C"/>
            </a:solidFill>
            <a:ln>
              <a:noFill/>
            </a:ln>
            <a:effectLst/>
            <a:ex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D32E2C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51574" y="4531425"/>
            <a:ext cx="496616" cy="496616"/>
            <a:chOff x="7751574" y="4531425"/>
            <a:chExt cx="496616" cy="496616"/>
          </a:xfrm>
        </p:grpSpPr>
        <p:sp>
          <p:nvSpPr>
            <p:cNvPr id="61" name="椭圆 60"/>
            <p:cNvSpPr/>
            <p:nvPr/>
          </p:nvSpPr>
          <p:spPr>
            <a:xfrm>
              <a:off x="7751574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Freeform 86"/>
            <p:cNvSpPr>
              <a:spLocks noEditPoints="1"/>
            </p:cNvSpPr>
            <p:nvPr/>
          </p:nvSpPr>
          <p:spPr bwMode="auto">
            <a:xfrm>
              <a:off x="7922609" y="4647387"/>
              <a:ext cx="154546" cy="260026"/>
            </a:xfrm>
            <a:custGeom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b="b" l="0" r="r" t="0"/>
              <a:pathLst>
                <a:path h="49" w="28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sp>
        <p:nvSpPr>
          <p:cNvPr id="53" name="PA_文本框 74"/>
          <p:cNvSpPr txBox="1"/>
          <p:nvPr>
            <p:custDataLst>
              <p:tags r:id="rId9"/>
            </p:custDataLst>
          </p:nvPr>
        </p:nvSpPr>
        <p:spPr>
          <a:xfrm>
            <a:off x="5773336" y="3669520"/>
            <a:ext cx="95884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团队协作</a:t>
            </a:r>
          </a:p>
        </p:txBody>
      </p:sp>
      <p:sp>
        <p:nvSpPr>
          <p:cNvPr id="55" name="PA_文本框 74"/>
          <p:cNvSpPr txBox="1"/>
          <p:nvPr>
            <p:custDataLst>
              <p:tags r:id="rId10"/>
            </p:custDataLst>
          </p:nvPr>
        </p:nvSpPr>
        <p:spPr>
          <a:xfrm>
            <a:off x="7658933" y="3671392"/>
            <a:ext cx="95884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沟通能力</a:t>
            </a:r>
          </a:p>
        </p:txBody>
      </p:sp>
      <p:sp>
        <p:nvSpPr>
          <p:cNvPr id="57" name="PA_文本框 74"/>
          <p:cNvSpPr txBox="1"/>
          <p:nvPr>
            <p:custDataLst>
              <p:tags r:id="rId11"/>
            </p:custDataLst>
          </p:nvPr>
        </p:nvSpPr>
        <p:spPr>
          <a:xfrm>
            <a:off x="9608024" y="3693189"/>
            <a:ext cx="95884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学习能力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790561" y="2726652"/>
            <a:ext cx="812492" cy="812480"/>
            <a:chOff x="1217221" y="4749711"/>
            <a:chExt cx="951434" cy="951419"/>
          </a:xfrm>
        </p:grpSpPr>
        <p:grpSp>
          <p:nvGrpSpPr>
            <p:cNvPr id="79" name="组合 78"/>
            <p:cNvGrpSpPr/>
            <p:nvPr/>
          </p:nvGrpSpPr>
          <p:grpSpPr>
            <a:xfrm>
              <a:off x="1217221" y="4749711"/>
              <a:ext cx="951434" cy="951419"/>
              <a:chOff x="1585107" y="2092324"/>
              <a:chExt cx="1319233" cy="131921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cap="rnd" w="984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2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9842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0" name="文本框 23"/>
            <p:cNvSpPr txBox="1"/>
            <p:nvPr/>
          </p:nvSpPr>
          <p:spPr>
            <a:xfrm>
              <a:off x="1346763" y="5058358"/>
              <a:ext cx="691151" cy="392615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1600">
                  <a:solidFill>
                    <a:srgbClr val="595959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34%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71412" y="2726567"/>
            <a:ext cx="811486" cy="811486"/>
            <a:chOff x="3098158" y="4749711"/>
            <a:chExt cx="950256" cy="950255"/>
          </a:xfrm>
        </p:grpSpPr>
        <p:grpSp>
          <p:nvGrpSpPr>
            <p:cNvPr id="75" name="组合 74"/>
            <p:cNvGrpSpPr/>
            <p:nvPr/>
          </p:nvGrpSpPr>
          <p:grpSpPr>
            <a:xfrm>
              <a:off x="3098158" y="4749711"/>
              <a:ext cx="950256" cy="950255"/>
              <a:chOff x="4399417" y="1863724"/>
              <a:chExt cx="1872043" cy="187201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98425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76" name="文本框 24"/>
            <p:cNvSpPr txBox="1"/>
            <p:nvPr/>
          </p:nvSpPr>
          <p:spPr>
            <a:xfrm>
              <a:off x="3235204" y="5058357"/>
              <a:ext cx="691150" cy="392615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1600">
                  <a:solidFill>
                    <a:srgbClr val="595959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23%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681716" y="2726567"/>
            <a:ext cx="811506" cy="811486"/>
            <a:chOff x="5108460" y="4749711"/>
            <a:chExt cx="950280" cy="950255"/>
          </a:xfrm>
        </p:grpSpPr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>
              <a:off x="5108460" y="4749711"/>
              <a:ext cx="950280" cy="950255"/>
              <a:chOff x="1014082" y="4581524"/>
              <a:chExt cx="1872093" cy="187204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4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gdLst>
                  <a:gd fmla="*/ 1872045 w 1872045" name="connsiteX0"/>
                  <a:gd fmla="*/ 936003 h 1872093" name="connsiteY0"/>
                  <a:gd fmla="*/ 1156327 w 1872045" name="connsiteX1"/>
                  <a:gd fmla="*/ 1845713 h 1872093" name="connsiteY1"/>
                  <a:gd fmla="*/ 103729 w 1872045" name="connsiteX2"/>
                  <a:gd fmla="*/ 1364193 h 1872093" name="connsiteY2"/>
                  <a:gd fmla="*/ 324002 w 1872045" name="connsiteX3"/>
                  <a:gd fmla="*/ 227837 h 1872093" name="connsiteY3"/>
                  <a:gd fmla="*/ 1480280 w 1872045" name="connsiteX4"/>
                  <a:gd fmla="*/ 174488 h 1872093" name="connsiteY4"/>
                  <a:gd fmla="*/ 1480280 w 1872045" name="connsiteX5"/>
                  <a:gd fmla="*/ 174488 h 1872093" name="connsiteY5"/>
                  <a:gd fmla="*/ 1027485 w 1872045" name="connsiteX6"/>
                  <a:gd fmla="*/ 1027443 h 1872093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72092" w="1872045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cap="rnd" w="98425">
                <a:solidFill>
                  <a:srgbClr val="A200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68" name="文本框 25"/>
            <p:cNvSpPr txBox="1"/>
            <p:nvPr/>
          </p:nvSpPr>
          <p:spPr>
            <a:xfrm>
              <a:off x="5238002" y="5044129"/>
              <a:ext cx="691151" cy="392615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1600">
                  <a:solidFill>
                    <a:srgbClr val="595959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91%</a:t>
              </a:r>
            </a:p>
          </p:txBody>
        </p:sp>
      </p:grpSp>
      <p:sp>
        <p:nvSpPr>
          <p:cNvPr id="83" name="PA_矩形 75"/>
          <p:cNvSpPr/>
          <p:nvPr>
            <p:custDataLst>
              <p:tags r:id="rId12"/>
            </p:custDataLst>
          </p:nvPr>
        </p:nvSpPr>
        <p:spPr>
          <a:xfrm>
            <a:off x="5552010" y="1577592"/>
            <a:ext cx="5861738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  <p:sp>
        <p:nvSpPr>
          <p:cNvPr id="2" name="矩形 1"/>
          <p:cNvSpPr/>
          <p:nvPr/>
        </p:nvSpPr>
        <p:spPr>
          <a:xfrm>
            <a:off x="1774866" y="4868343"/>
            <a:ext cx="2192730" cy="95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PA_矩形 75"/>
          <p:cNvSpPr/>
          <p:nvPr>
            <p:custDataLst>
              <p:tags r:id="rId13"/>
            </p:custDataLst>
          </p:nvPr>
        </p:nvSpPr>
        <p:spPr>
          <a:xfrm>
            <a:off x="908631" y="4918914"/>
            <a:ext cx="4412879" cy="1161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</p:spTree>
    <p:extLst>
      <p:ext uri="{BB962C8B-B14F-4D97-AF65-F5344CB8AC3E}">
        <p14:creationId val="234714848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5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5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2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4000" autoRev="1" fill="hold" id="100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50" fill="hold" id="101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4000" autoRev="1" fill="hold" id="107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250" fill="hold" id="108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4000" autoRev="1" fill="hold" id="114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250" fill="hold" id="115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64000" autoRev="1" fill="hold" id="121" nodeType="withEffect" presetClass="emph" presetID="6" presetSubtype="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250" fill="hold" id="122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73"/>
      <p:bldP grpId="0" spid="23"/>
      <p:bldP grpId="0" spid="24"/>
      <p:bldP grpId="0" spid="56"/>
      <p:bldP grpId="0" spid="48"/>
      <p:bldP grpId="0" spid="50"/>
      <p:bldP grpId="0" spid="52"/>
      <p:bldP grpId="0" spid="54"/>
      <p:bldP grpId="0" spid="53"/>
      <p:bldP grpId="0" spid="55"/>
      <p:bldP grpId="0" spid="57"/>
      <p:bldP grpId="0" spid="83"/>
      <p:bldP grpId="0" spid="3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3"/>
            </p:custDataLst>
          </p:nvPr>
        </p:nvSpPr>
        <p:spPr>
          <a:xfrm>
            <a:off x="260524" y="623235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教育背景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9854" y="1745530"/>
            <a:ext cx="5707385" cy="38287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3554" y="1334255"/>
            <a:ext cx="3409221" cy="4684790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8487" l="25653" r="46692" t="15508"/>
          <a:stretch>
            <a:fillRect/>
          </a:stretch>
        </p:blipFill>
        <p:spPr>
          <a:xfrm>
            <a:off x="882969" y="2647387"/>
            <a:ext cx="1277257" cy="2340210"/>
          </a:xfrm>
          <a:custGeom>
            <a:gdLst>
              <a:gd fmla="*/ 0 w 1277257" name="connsiteX0"/>
              <a:gd fmla="*/ 0 h 2340210" name="connsiteY0"/>
              <a:gd fmla="*/ 1277257 w 1277257" name="connsiteX1"/>
              <a:gd fmla="*/ 0 h 2340210" name="connsiteY1"/>
              <a:gd fmla="*/ 1277257 w 1277257" name="connsiteX2"/>
              <a:gd fmla="*/ 2340210 h 2340210" name="connsiteY2"/>
              <a:gd fmla="*/ 0 w 1277257" name="connsiteX3"/>
              <a:gd fmla="*/ 2340210 h 23402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40210" w="1277257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01" l="55935" r="8917"/>
          <a:stretch>
            <a:fillRect/>
          </a:stretch>
        </p:blipFill>
        <p:spPr>
          <a:xfrm>
            <a:off x="9899579" y="2647387"/>
            <a:ext cx="1277257" cy="2340210"/>
          </a:xfrm>
          <a:custGeom>
            <a:gdLst>
              <a:gd fmla="*/ 0 w 1277257" name="connsiteX0"/>
              <a:gd fmla="*/ 0 h 2340210" name="connsiteY0"/>
              <a:gd fmla="*/ 1277257 w 1277257" name="connsiteX1"/>
              <a:gd fmla="*/ 0 h 2340210" name="connsiteY1"/>
              <a:gd fmla="*/ 1277257 w 1277257" name="connsiteX2"/>
              <a:gd fmla="*/ 2340210 h 2340210" name="connsiteY2"/>
              <a:gd fmla="*/ 0 w 1277257" name="connsiteX3"/>
              <a:gd fmla="*/ 2340210 h 234021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40210" w="1277257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sp>
        <p:nvSpPr>
          <p:cNvPr id="45" name="矩形 44"/>
          <p:cNvSpPr/>
          <p:nvPr/>
        </p:nvSpPr>
        <p:spPr>
          <a:xfrm>
            <a:off x="882969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>
            <a:off x="10825450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764926" y="1899149"/>
            <a:ext cx="339636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400">
                <a:solidFill>
                  <a:srgbClr val="FDFDFD"/>
                </a:solidFill>
                <a:latin charset="0" panose="020b0502020202020204" pitchFamily="34" typeface="Century Gothic"/>
                <a:ea charset="-122" panose="020b0503020204020204" pitchFamily="34" typeface="微软雅黑"/>
              </a:rPr>
              <a:t>EDUCATION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49081" y="3051595"/>
            <a:ext cx="426720" cy="15394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1600">
                <a:solidFill>
                  <a:srgbClr val="FDFDFD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包豪斯学院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85699" y="2920966"/>
            <a:ext cx="426720" cy="17934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1600">
                <a:solidFill>
                  <a:srgbClr val="FDFDFD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美仑设计学院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89964" y="2932524"/>
            <a:ext cx="3265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75"/>
          <p:cNvSpPr txBox="1"/>
          <p:nvPr/>
        </p:nvSpPr>
        <p:spPr>
          <a:xfrm>
            <a:off x="6262768" y="4183827"/>
            <a:ext cx="3151822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54" name="PA_矩形 75"/>
          <p:cNvSpPr/>
          <p:nvPr>
            <p:custDataLst>
              <p:tags r:id="rId7"/>
            </p:custDataLst>
          </p:nvPr>
        </p:nvSpPr>
        <p:spPr>
          <a:xfrm>
            <a:off x="6262769" y="3087066"/>
            <a:ext cx="3151822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839882" y="5372729"/>
            <a:ext cx="1410063" cy="274878"/>
            <a:chOff x="7153275" y="5274348"/>
            <a:chExt cx="2135868" cy="416367"/>
          </a:xfrm>
        </p:grpSpPr>
        <p:sp>
          <p:nvSpPr>
            <p:cNvPr id="15" name="矩形 14"/>
            <p:cNvSpPr/>
            <p:nvPr/>
          </p:nvSpPr>
          <p:spPr>
            <a:xfrm>
              <a:off x="7153275" y="5274348"/>
              <a:ext cx="416367" cy="416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rgbClr val="D32E2C"/>
                  </a:solidFill>
                  <a:latin charset="0" panose="020b0604020202020204" pitchFamily="34" typeface="Arial"/>
                  <a:ea charset="-122" panose="020b0300000000000000" pitchFamily="34" typeface="冬青黑体简体中文 W3"/>
                  <a:cs charset="0" panose="020b0604020202020204" pitchFamily="34" typeface="Arial"/>
                </a:rPr>
                <a:t>+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7569642" y="5274348"/>
              <a:ext cx="1719501" cy="416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8" name="PA_文本框 74"/>
          <p:cNvSpPr txBox="1"/>
          <p:nvPr>
            <p:custDataLst>
              <p:tags r:id="rId8"/>
            </p:custDataLst>
          </p:nvPr>
        </p:nvSpPr>
        <p:spPr>
          <a:xfrm>
            <a:off x="8161000" y="5402962"/>
            <a:ext cx="1042706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900">
                <a:solidFill>
                  <a:schemeClr val="bg1"/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LEARN MORE</a:t>
            </a:r>
          </a:p>
        </p:txBody>
      </p:sp>
    </p:spTree>
    <p:extLst>
      <p:ext uri="{BB962C8B-B14F-4D97-AF65-F5344CB8AC3E}">
        <p14:creationId val="79474481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45"/>
      <p:bldP grpId="0" spid="46"/>
      <p:bldP grpId="0" spid="12"/>
      <p:bldP grpId="0" spid="49"/>
      <p:bldP grpId="0" spid="50"/>
      <p:bldP grpId="0" spid="53"/>
      <p:bldP grpId="0" spid="54"/>
      <p:bldP grpId="0" spid="5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3"/>
            </p:custDataLst>
          </p:nvPr>
        </p:nvSpPr>
        <p:spPr>
          <a:xfrm>
            <a:off x="260524" y="623235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个人能力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1629947"/>
            <a:ext cx="12192000" cy="3566256"/>
            <a:chOff x="0" y="1629947"/>
            <a:chExt cx="12192000" cy="35662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9941" t="26289"/>
            <a:stretch>
              <a:fillRect/>
            </a:stretch>
          </p:blipFill>
          <p:spPr>
            <a:xfrm>
              <a:off x="0" y="1629947"/>
              <a:ext cx="12192000" cy="356625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112" y="1629947"/>
              <a:ext cx="12179887" cy="356625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9467" y="2295495"/>
            <a:ext cx="1476008" cy="1475986"/>
            <a:chOff x="1119467" y="2295495"/>
            <a:chExt cx="1476008" cy="1475986"/>
          </a:xfrm>
        </p:grpSpPr>
        <p:sp>
          <p:nvSpPr>
            <p:cNvPr id="60" name="PA_文本框 74"/>
            <p:cNvSpPr txBox="1"/>
            <p:nvPr>
              <p:custDataLst>
                <p:tags r:id="rId5"/>
              </p:custDataLst>
            </p:nvPr>
          </p:nvSpPr>
          <p:spPr>
            <a:xfrm>
              <a:off x="1151535" y="2833359"/>
              <a:ext cx="131716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424242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平面设计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119467" y="2295495"/>
              <a:ext cx="1476008" cy="1475986"/>
              <a:chOff x="1585107" y="2092324"/>
              <a:chExt cx="1319233" cy="1319213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cap="rnd" w="130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8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130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040527" y="2163358"/>
            <a:ext cx="1679916" cy="1679916"/>
            <a:chOff x="3040527" y="2163358"/>
            <a:chExt cx="1679916" cy="1679916"/>
          </a:xfrm>
        </p:grpSpPr>
        <p:grpSp>
          <p:nvGrpSpPr>
            <p:cNvPr id="90" name="组合 89"/>
            <p:cNvGrpSpPr/>
            <p:nvPr/>
          </p:nvGrpSpPr>
          <p:grpSpPr>
            <a:xfrm>
              <a:off x="3040527" y="2163358"/>
              <a:ext cx="1679916" cy="1679916"/>
              <a:chOff x="4399417" y="1863724"/>
              <a:chExt cx="1872043" cy="1872013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3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130175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09" name="PA_文本框 74"/>
            <p:cNvSpPr txBox="1"/>
            <p:nvPr>
              <p:custDataLst>
                <p:tags r:id="rId6"/>
              </p:custDataLst>
            </p:nvPr>
          </p:nvSpPr>
          <p:spPr>
            <a:xfrm>
              <a:off x="3269538" y="2833360"/>
              <a:ext cx="131716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rgbClr val="424242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网页设计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65495" y="2014853"/>
            <a:ext cx="1957414" cy="1957414"/>
            <a:chOff x="5165495" y="2014853"/>
            <a:chExt cx="1957414" cy="1957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5165495" y="2014853"/>
              <a:ext cx="1957414" cy="1957414"/>
              <a:chOff x="4399417" y="1863724"/>
              <a:chExt cx="1872043" cy="1872013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130175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0" name="PA_文本框 74"/>
            <p:cNvSpPr txBox="1"/>
            <p:nvPr>
              <p:custDataLst>
                <p:tags r:id="rId7"/>
              </p:custDataLst>
            </p:nvPr>
          </p:nvSpPr>
          <p:spPr>
            <a:xfrm>
              <a:off x="5484753" y="2813860"/>
              <a:ext cx="131716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rgbClr val="424242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游戏UI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67962" y="2173114"/>
            <a:ext cx="1679958" cy="1679916"/>
            <a:chOff x="7567962" y="2173114"/>
            <a:chExt cx="1679958" cy="1679916"/>
          </a:xfrm>
        </p:grpSpPr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7567962" y="2173114"/>
              <a:ext cx="1679958" cy="1679916"/>
              <a:chOff x="1014082" y="4581524"/>
              <a:chExt cx="1872093" cy="187204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8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gdLst>
                  <a:gd fmla="*/ 1872045 w 1872045" name="connsiteX0"/>
                  <a:gd fmla="*/ 936003 h 1872093" name="connsiteY0"/>
                  <a:gd fmla="*/ 1156327 w 1872045" name="connsiteX1"/>
                  <a:gd fmla="*/ 1845713 h 1872093" name="connsiteY1"/>
                  <a:gd fmla="*/ 103729 w 1872045" name="connsiteX2"/>
                  <a:gd fmla="*/ 1364193 h 1872093" name="connsiteY2"/>
                  <a:gd fmla="*/ 324002 w 1872045" name="connsiteX3"/>
                  <a:gd fmla="*/ 227837 h 1872093" name="connsiteY3"/>
                  <a:gd fmla="*/ 1480280 w 1872045" name="connsiteX4"/>
                  <a:gd fmla="*/ 174488 h 1872093" name="connsiteY4"/>
                  <a:gd fmla="*/ 1480280 w 1872045" name="connsiteX5"/>
                  <a:gd fmla="*/ 174488 h 1872093" name="connsiteY5"/>
                  <a:gd fmla="*/ 1027485 w 1872045" name="connsiteX6"/>
                  <a:gd fmla="*/ 1027443 h 1872093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72092" w="1872045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cap="rnd" w="130175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1" name="PA_文本框 74"/>
            <p:cNvSpPr txBox="1"/>
            <p:nvPr>
              <p:custDataLst>
                <p:tags r:id="rId8"/>
              </p:custDataLst>
            </p:nvPr>
          </p:nvSpPr>
          <p:spPr>
            <a:xfrm>
              <a:off x="7728614" y="2851091"/>
              <a:ext cx="131716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rgbClr val="424242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前端开发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92973" y="2285738"/>
            <a:ext cx="1474216" cy="1474180"/>
            <a:chOff x="9692973" y="2285738"/>
            <a:chExt cx="1474216" cy="1474180"/>
          </a:xfrm>
        </p:grpSpPr>
        <p:grpSp>
          <p:nvGrpSpPr>
            <p:cNvPr id="100" name="组合 99"/>
            <p:cNvGrpSpPr>
              <a:grpSpLocks noChangeAspect="1"/>
            </p:cNvGrpSpPr>
            <p:nvPr/>
          </p:nvGrpSpPr>
          <p:grpSpPr>
            <a:xfrm>
              <a:off x="9692973" y="2285738"/>
              <a:ext cx="1474216" cy="1474180"/>
              <a:chOff x="1014082" y="4581524"/>
              <a:chExt cx="1872093" cy="1872046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gdLst>
                  <a:gd fmla="*/ 1872045 w 1872045" name="connsiteX0"/>
                  <a:gd fmla="*/ 936003 h 1872093" name="connsiteY0"/>
                  <a:gd fmla="*/ 1156327 w 1872045" name="connsiteX1"/>
                  <a:gd fmla="*/ 1845713 h 1872093" name="connsiteY1"/>
                  <a:gd fmla="*/ 103729 w 1872045" name="connsiteX2"/>
                  <a:gd fmla="*/ 1364193 h 1872093" name="connsiteY2"/>
                  <a:gd fmla="*/ 324002 w 1872045" name="connsiteX3"/>
                  <a:gd fmla="*/ 227837 h 1872093" name="connsiteY3"/>
                  <a:gd fmla="*/ 1480280 w 1872045" name="connsiteX4"/>
                  <a:gd fmla="*/ 174488 h 1872093" name="connsiteY4"/>
                  <a:gd fmla="*/ 1480280 w 1872045" name="connsiteX5"/>
                  <a:gd fmla="*/ 174488 h 1872093" name="connsiteY5"/>
                  <a:gd fmla="*/ 1027485 w 1872045" name="connsiteX6"/>
                  <a:gd fmla="*/ 1027443 h 1872093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72092" w="1872045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cap="rnd" w="130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2" name="PA_文本框 74"/>
            <p:cNvSpPr txBox="1"/>
            <p:nvPr>
              <p:custDataLst>
                <p:tags r:id="rId9"/>
              </p:custDataLst>
            </p:nvPr>
          </p:nvSpPr>
          <p:spPr>
            <a:xfrm>
              <a:off x="9750758" y="2851090"/>
              <a:ext cx="131716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424242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思维导图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 flipH="1">
            <a:off x="18383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flipH="1">
            <a:off x="38957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H="1">
            <a:off x="6154293" y="3972253"/>
            <a:ext cx="0" cy="617008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>
            <a:off x="8440293" y="3921125"/>
            <a:ext cx="0" cy="668136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>
            <a:off x="10511813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5833162" y="4641851"/>
            <a:ext cx="627714" cy="289382"/>
          </a:xfrm>
          <a:prstGeom prst="roundRect">
            <a:avLst>
              <a:gd fmla="val 38462" name="adj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9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92%</a:t>
            </a:r>
          </a:p>
        </p:txBody>
      </p:sp>
      <p:sp>
        <p:nvSpPr>
          <p:cNvPr id="117" name="矩形: 圆角 116"/>
          <p:cNvSpPr/>
          <p:nvPr/>
        </p:nvSpPr>
        <p:spPr>
          <a:xfrm>
            <a:off x="3655584" y="4660901"/>
            <a:ext cx="545070" cy="251282"/>
          </a:xfrm>
          <a:prstGeom prst="roundRect">
            <a:avLst>
              <a:gd fmla="val 38462" name="adj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8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37%</a:t>
            </a:r>
          </a:p>
        </p:txBody>
      </p:sp>
      <p:sp>
        <p:nvSpPr>
          <p:cNvPr id="118" name="矩形: 圆角 117"/>
          <p:cNvSpPr/>
          <p:nvPr/>
        </p:nvSpPr>
        <p:spPr>
          <a:xfrm>
            <a:off x="1628797" y="4689948"/>
            <a:ext cx="419056" cy="193188"/>
          </a:xfrm>
          <a:prstGeom prst="roundRect">
            <a:avLst>
              <a:gd fmla="val 38462" name="adj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67%</a:t>
            </a:r>
          </a:p>
        </p:txBody>
      </p:sp>
      <p:sp>
        <p:nvSpPr>
          <p:cNvPr id="120" name="矩形: 圆角 119"/>
          <p:cNvSpPr/>
          <p:nvPr/>
        </p:nvSpPr>
        <p:spPr>
          <a:xfrm>
            <a:off x="8167758" y="4660901"/>
            <a:ext cx="545070" cy="251282"/>
          </a:xfrm>
          <a:prstGeom prst="roundRect">
            <a:avLst>
              <a:gd fmla="val 38462" name="adj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8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45%</a:t>
            </a:r>
          </a:p>
        </p:txBody>
      </p:sp>
      <p:sp>
        <p:nvSpPr>
          <p:cNvPr id="121" name="矩形: 圆角 120"/>
          <p:cNvSpPr/>
          <p:nvPr/>
        </p:nvSpPr>
        <p:spPr>
          <a:xfrm>
            <a:off x="10302285" y="4689948"/>
            <a:ext cx="419056" cy="193188"/>
          </a:xfrm>
          <a:prstGeom prst="roundRect">
            <a:avLst>
              <a:gd fmla="val 38462" name="adj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28%</a:t>
            </a:r>
          </a:p>
        </p:txBody>
      </p:sp>
      <p:sp>
        <p:nvSpPr>
          <p:cNvPr id="122" name="PA_矩形 75"/>
          <p:cNvSpPr/>
          <p:nvPr>
            <p:custDataLst>
              <p:tags r:id="rId10"/>
            </p:custDataLst>
          </p:nvPr>
        </p:nvSpPr>
        <p:spPr>
          <a:xfrm>
            <a:off x="1559041" y="5445728"/>
            <a:ext cx="9073919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</p:spTree>
    <p:extLst>
      <p:ext uri="{BB962C8B-B14F-4D97-AF65-F5344CB8AC3E}">
        <p14:creationId val="169338895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00" fill="hold" id="1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300" fill="hold" id="1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25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32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8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39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46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7"/>
      <p:bldP grpId="0" spid="118"/>
      <p:bldP grpId="0" spid="120"/>
      <p:bldP grpId="0" spid="121"/>
      <p:bldP grpId="0" spid="1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3"/>
            </p:custDataLst>
          </p:nvPr>
        </p:nvSpPr>
        <p:spPr>
          <a:xfrm>
            <a:off x="260524" y="623235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个人技能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79058" y="1358230"/>
            <a:ext cx="2679518" cy="3970735"/>
            <a:chOff x="1179058" y="1358230"/>
            <a:chExt cx="2679518" cy="3970735"/>
          </a:xfrm>
        </p:grpSpPr>
        <p:grpSp>
          <p:nvGrpSpPr>
            <p:cNvPr id="42" name="组合 41"/>
            <p:cNvGrpSpPr/>
            <p:nvPr/>
          </p:nvGrpSpPr>
          <p:grpSpPr>
            <a:xfrm>
              <a:off x="1179058" y="1358230"/>
              <a:ext cx="2679518" cy="3970735"/>
              <a:chOff x="8866188" y="273050"/>
              <a:chExt cx="3943350" cy="5843588"/>
            </a:xfrm>
          </p:grpSpPr>
          <p:sp>
            <p:nvSpPr>
              <p:cNvPr id="55" name="Freeform 5"/>
              <p:cNvSpPr/>
              <p:nvPr/>
            </p:nvSpPr>
            <p:spPr bwMode="auto">
              <a:xfrm>
                <a:off x="8885238" y="276225"/>
                <a:ext cx="3921125" cy="5835650"/>
              </a:xfrm>
              <a:custGeom>
                <a:gdLst>
                  <a:gd fmla="*/ 971 w 1044" name="T0"/>
                  <a:gd fmla="*/ 0 h 1553" name="T1"/>
                  <a:gd fmla="*/ 73 w 1044" name="T2"/>
                  <a:gd fmla="*/ 0 h 1553" name="T3"/>
                  <a:gd fmla="*/ 0 w 1044" name="T4"/>
                  <a:gd fmla="*/ 74 h 1553" name="T5"/>
                  <a:gd fmla="*/ 0 w 1044" name="T6"/>
                  <a:gd fmla="*/ 1480 h 1553" name="T7"/>
                  <a:gd fmla="*/ 73 w 1044" name="T8"/>
                  <a:gd fmla="*/ 1553 h 1553" name="T9"/>
                  <a:gd fmla="*/ 971 w 1044" name="T10"/>
                  <a:gd fmla="*/ 1553 h 1553" name="T11"/>
                  <a:gd fmla="*/ 1044 w 1044" name="T12"/>
                  <a:gd fmla="*/ 1480 h 1553" name="T13"/>
                  <a:gd fmla="*/ 1044 w 1044" name="T14"/>
                  <a:gd fmla="*/ 74 h 1553" name="T15"/>
                  <a:gd fmla="*/ 971 w 1044" name="T16"/>
                  <a:gd fmla="*/ 0 h 1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53" w="1044">
                    <a:moveTo>
                      <a:pt x="97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480"/>
                      <a:pt x="0" y="1480"/>
                      <a:pt x="0" y="1480"/>
                    </a:cubicBezTo>
                    <a:cubicBezTo>
                      <a:pt x="0" y="1520"/>
                      <a:pt x="33" y="1553"/>
                      <a:pt x="73" y="1553"/>
                    </a:cubicBezTo>
                    <a:cubicBezTo>
                      <a:pt x="971" y="1553"/>
                      <a:pt x="971" y="1553"/>
                      <a:pt x="971" y="1553"/>
                    </a:cubicBezTo>
                    <a:cubicBezTo>
                      <a:pt x="1011" y="1553"/>
                      <a:pt x="1044" y="1520"/>
                      <a:pt x="1044" y="1480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4" y="33"/>
                      <a:pt x="1011" y="0"/>
                      <a:pt x="97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10741027" y="882650"/>
                <a:ext cx="179893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9:45</a:t>
                </a: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0868027" y="882650"/>
                <a:ext cx="63079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A</a:t>
                </a: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0906126" y="882650"/>
                <a:ext cx="77097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M</a:t>
                </a:r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12468226" y="908050"/>
                <a:ext cx="71438" cy="2222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1" name="Freeform 10"/>
              <p:cNvSpPr>
                <a:spLocks noEditPoints="1"/>
              </p:cNvSpPr>
              <p:nvPr/>
            </p:nvSpPr>
            <p:spPr bwMode="auto">
              <a:xfrm>
                <a:off x="12457113" y="893763"/>
                <a:ext cx="107950" cy="52388"/>
              </a:xfrm>
              <a:custGeom>
                <a:gdLst>
                  <a:gd fmla="*/ 29 w 29" name="T0"/>
                  <a:gd fmla="*/ 4 h 14" name="T1"/>
                  <a:gd fmla="*/ 25 w 29" name="T2"/>
                  <a:gd fmla="*/ 4 h 14" name="T3"/>
                  <a:gd fmla="*/ 25 w 29" name="T4"/>
                  <a:gd fmla="*/ 3 h 14" name="T5"/>
                  <a:gd fmla="*/ 23 w 29" name="T6"/>
                  <a:gd fmla="*/ 0 h 14" name="T7"/>
                  <a:gd fmla="*/ 2 w 29" name="T8"/>
                  <a:gd fmla="*/ 0 h 14" name="T9"/>
                  <a:gd fmla="*/ 0 w 29" name="T10"/>
                  <a:gd fmla="*/ 3 h 14" name="T11"/>
                  <a:gd fmla="*/ 0 w 29" name="T12"/>
                  <a:gd fmla="*/ 11 h 14" name="T13"/>
                  <a:gd fmla="*/ 2 w 29" name="T14"/>
                  <a:gd fmla="*/ 14 h 14" name="T15"/>
                  <a:gd fmla="*/ 23 w 29" name="T16"/>
                  <a:gd fmla="*/ 14 h 14" name="T17"/>
                  <a:gd fmla="*/ 25 w 29" name="T18"/>
                  <a:gd fmla="*/ 11 h 14" name="T19"/>
                  <a:gd fmla="*/ 25 w 29" name="T20"/>
                  <a:gd fmla="*/ 10 h 14" name="T21"/>
                  <a:gd fmla="*/ 29 w 29" name="T22"/>
                  <a:gd fmla="*/ 10 h 14" name="T23"/>
                  <a:gd fmla="*/ 29 w 29" name="T24"/>
                  <a:gd fmla="*/ 4 h 14" name="T25"/>
                  <a:gd fmla="*/ 24 w 29" name="T26"/>
                  <a:gd fmla="*/ 11 h 14" name="T27"/>
                  <a:gd fmla="*/ 23 w 29" name="T28"/>
                  <a:gd fmla="*/ 12 h 14" name="T29"/>
                  <a:gd fmla="*/ 2 w 29" name="T30"/>
                  <a:gd fmla="*/ 12 h 14" name="T31"/>
                  <a:gd fmla="*/ 2 w 29" name="T32"/>
                  <a:gd fmla="*/ 11 h 14" name="T33"/>
                  <a:gd fmla="*/ 2 w 29" name="T34"/>
                  <a:gd fmla="*/ 3 h 14" name="T35"/>
                  <a:gd fmla="*/ 2 w 29" name="T36"/>
                  <a:gd fmla="*/ 2 h 14" name="T37"/>
                  <a:gd fmla="*/ 23 w 29" name="T38"/>
                  <a:gd fmla="*/ 2 h 14" name="T39"/>
                  <a:gd fmla="*/ 24 w 29" name="T40"/>
                  <a:gd fmla="*/ 3 h 14" name="T41"/>
                  <a:gd fmla="*/ 24 w 29" name="T42"/>
                  <a:gd fmla="*/ 4 h 14" name="T43"/>
                  <a:gd fmla="*/ 24 w 29" name="T44"/>
                  <a:gd fmla="*/ 10 h 14" name="T45"/>
                  <a:gd fmla="*/ 24 w 29" name="T46"/>
                  <a:gd fmla="*/ 11 h 14" name="T47"/>
                  <a:gd fmla="*/ 27 w 29" name="T48"/>
                  <a:gd fmla="*/ 9 h 14" name="T49"/>
                  <a:gd fmla="*/ 25 w 29" name="T50"/>
                  <a:gd fmla="*/ 9 h 14" name="T51"/>
                  <a:gd fmla="*/ 25 w 29" name="T52"/>
                  <a:gd fmla="*/ 5 h 14" name="T53"/>
                  <a:gd fmla="*/ 27 w 29" name="T54"/>
                  <a:gd fmla="*/ 5 h 14" name="T55"/>
                  <a:gd fmla="*/ 27 w 29" name="T56"/>
                  <a:gd fmla="*/ 9 h 1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4" w="28">
                    <a:moveTo>
                      <a:pt x="29" y="4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29" y="4"/>
                    </a:lnTo>
                    <a:close/>
                    <a:moveTo>
                      <a:pt x="24" y="11"/>
                    </a:moveTo>
                    <a:cubicBezTo>
                      <a:pt x="24" y="12"/>
                      <a:pt x="23" y="12"/>
                      <a:pt x="2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11"/>
                    </a:lnTo>
                    <a:close/>
                    <a:moveTo>
                      <a:pt x="27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auto">
              <a:xfrm>
                <a:off x="12279313" y="882650"/>
                <a:ext cx="238299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100%</a:t>
                </a: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9118601" y="879475"/>
                <a:ext cx="21026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i</a:t>
                </a:r>
              </a:p>
            </p:txBody>
          </p: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9132888" y="879475"/>
                <a:ext cx="63079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P</a:t>
                </a:r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9167813" y="879475"/>
                <a:ext cx="102796" cy="1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ad</a:t>
                </a:r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9291638" y="927100"/>
                <a:ext cx="6350" cy="793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9302751" y="915988"/>
                <a:ext cx="11113" cy="1905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8" name="Rectangle 17"/>
              <p:cNvSpPr>
                <a:spLocks noChangeArrowheads="1"/>
              </p:cNvSpPr>
              <p:nvPr/>
            </p:nvSpPr>
            <p:spPr bwMode="auto">
              <a:xfrm>
                <a:off x="9317038" y="911225"/>
                <a:ext cx="11113" cy="23813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9332913" y="908050"/>
                <a:ext cx="11113" cy="2698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9347201" y="896938"/>
                <a:ext cx="7938" cy="381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74" name="Picture 20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785476" y="536575"/>
                <a:ext cx="112713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1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04526" y="550863"/>
                <a:ext cx="77788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2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12463" y="55562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23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15638" y="561975"/>
                <a:ext cx="55563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24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18813" y="569913"/>
                <a:ext cx="460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10706101" y="573088"/>
                <a:ext cx="38100" cy="38100"/>
              </a:xfrm>
              <a:prstGeom prst="ellipse">
                <a:avLst/>
              </a:prstGeom>
              <a:solidFill>
                <a:srgbClr val="3536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80" name="Picture 26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66188" y="276225"/>
                <a:ext cx="3943350" cy="584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7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752388" y="600075"/>
                <a:ext cx="57150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28"/>
              <p:cNvPicPr>
                <a:picLocks noChangeArrowheads="1"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66188" y="600075"/>
                <a:ext cx="68263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9"/>
              <p:cNvPicPr>
                <a:picLocks noChangeArrowheads="1"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66188" y="5762625"/>
                <a:ext cx="12382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0"/>
              <p:cNvPicPr>
                <a:picLocks noChangeArrowheads="1"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380913" y="5991225"/>
                <a:ext cx="349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31"/>
              <p:cNvPicPr>
                <a:picLocks noChangeArrowheads="1"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66188" y="325438"/>
                <a:ext cx="158750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32"/>
              <p:cNvPicPr>
                <a:picLocks noChangeArrowheads="1"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515851" y="273050"/>
                <a:ext cx="24923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Freeform 33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gdLst>
                  <a:gd fmla="*/ 940 w 940" name="T0"/>
                  <a:gd fmla="*/ 1243 h 1249" name="T1"/>
                  <a:gd fmla="*/ 935 w 940" name="T2"/>
                  <a:gd fmla="*/ 1249 h 1249" name="T3"/>
                  <a:gd fmla="*/ 6 w 940" name="T4"/>
                  <a:gd fmla="*/ 1249 h 1249" name="T5"/>
                  <a:gd fmla="*/ 0 w 940" name="T6"/>
                  <a:gd fmla="*/ 1243 h 1249" name="T7"/>
                  <a:gd fmla="*/ 0 w 940" name="T8"/>
                  <a:gd fmla="*/ 6 h 1249" name="T9"/>
                  <a:gd fmla="*/ 6 w 940" name="T10"/>
                  <a:gd fmla="*/ 0 h 1249" name="T11"/>
                  <a:gd fmla="*/ 935 w 940" name="T12"/>
                  <a:gd fmla="*/ 0 h 1249" name="T13"/>
                  <a:gd fmla="*/ 940 w 940" name="T14"/>
                  <a:gd fmla="*/ 6 h 1249" name="T15"/>
                  <a:gd fmla="*/ 940 w 940" name="T16"/>
                  <a:gd fmla="*/ 1243 h 12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9" w="940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solidFill>
                <a:srgbClr val="CBCCC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gdLst>
                  <a:gd fmla="*/ 940 w 940" name="T0"/>
                  <a:gd fmla="*/ 1243 h 1249" name="T1"/>
                  <a:gd fmla="*/ 935 w 940" name="T2"/>
                  <a:gd fmla="*/ 1249 h 1249" name="T3"/>
                  <a:gd fmla="*/ 6 w 940" name="T4"/>
                  <a:gd fmla="*/ 1249 h 1249" name="T5"/>
                  <a:gd fmla="*/ 0 w 940" name="T6"/>
                  <a:gd fmla="*/ 1243 h 1249" name="T7"/>
                  <a:gd fmla="*/ 0 w 940" name="T8"/>
                  <a:gd fmla="*/ 6 h 1249" name="T9"/>
                  <a:gd fmla="*/ 6 w 940" name="T10"/>
                  <a:gd fmla="*/ 0 h 1249" name="T11"/>
                  <a:gd fmla="*/ 935 w 940" name="T12"/>
                  <a:gd fmla="*/ 0 h 1249" name="T13"/>
                  <a:gd fmla="*/ 940 w 940" name="T14"/>
                  <a:gd fmla="*/ 6 h 1249" name="T15"/>
                  <a:gd fmla="*/ 940 w 940" name="T16"/>
                  <a:gd fmla="*/ 1243 h 12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9" w="940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noFill/>
              <a:ln cap="flat" w="22225">
                <a:solidFill>
                  <a:srgbClr val="2A2A2A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6" name="Oval 68"/>
              <p:cNvSpPr>
                <a:spLocks noChangeArrowheads="1"/>
              </p:cNvSpPr>
              <p:nvPr/>
            </p:nvSpPr>
            <p:spPr bwMode="auto">
              <a:xfrm>
                <a:off x="10699751" y="5661025"/>
                <a:ext cx="295275" cy="296863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9" name="Oval 69"/>
              <p:cNvSpPr>
                <a:spLocks noChangeArrowheads="1"/>
              </p:cNvSpPr>
              <p:nvPr/>
            </p:nvSpPr>
            <p:spPr bwMode="auto">
              <a:xfrm>
                <a:off x="10699751" y="5665788"/>
                <a:ext cx="295275" cy="29686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101" name="Picture 70"/>
              <p:cNvPicPr>
                <a:picLocks noChangeArrowheads="1"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680701" y="5800725"/>
                <a:ext cx="327025" cy="17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71"/>
              <p:cNvSpPr>
                <a:spLocks noEditPoints="1"/>
              </p:cNvSpPr>
              <p:nvPr/>
            </p:nvSpPr>
            <p:spPr bwMode="auto">
              <a:xfrm>
                <a:off x="10785476" y="5759450"/>
                <a:ext cx="112713" cy="112713"/>
              </a:xfrm>
              <a:custGeom>
                <a:gdLst>
                  <a:gd fmla="*/ 24 w 30" name="T0"/>
                  <a:gd fmla="*/ 30 h 30" name="T1"/>
                  <a:gd fmla="*/ 6 w 30" name="T2"/>
                  <a:gd fmla="*/ 30 h 30" name="T3"/>
                  <a:gd fmla="*/ 0 w 30" name="T4"/>
                  <a:gd fmla="*/ 24 h 30" name="T5"/>
                  <a:gd fmla="*/ 0 w 30" name="T6"/>
                  <a:gd fmla="*/ 6 h 30" name="T7"/>
                  <a:gd fmla="*/ 6 w 30" name="T8"/>
                  <a:gd fmla="*/ 0 h 30" name="T9"/>
                  <a:gd fmla="*/ 24 w 30" name="T10"/>
                  <a:gd fmla="*/ 0 h 30" name="T11"/>
                  <a:gd fmla="*/ 30 w 30" name="T12"/>
                  <a:gd fmla="*/ 6 h 30" name="T13"/>
                  <a:gd fmla="*/ 30 w 30" name="T14"/>
                  <a:gd fmla="*/ 24 h 30" name="T15"/>
                  <a:gd fmla="*/ 24 w 30" name="T16"/>
                  <a:gd fmla="*/ 30 h 30" name="T17"/>
                  <a:gd fmla="*/ 6 w 30" name="T18"/>
                  <a:gd fmla="*/ 1 h 30" name="T19"/>
                  <a:gd fmla="*/ 2 w 30" name="T20"/>
                  <a:gd fmla="*/ 6 h 30" name="T21"/>
                  <a:gd fmla="*/ 2 w 30" name="T22"/>
                  <a:gd fmla="*/ 24 h 30" name="T23"/>
                  <a:gd fmla="*/ 6 w 30" name="T24"/>
                  <a:gd fmla="*/ 28 h 30" name="T25"/>
                  <a:gd fmla="*/ 24 w 30" name="T26"/>
                  <a:gd fmla="*/ 28 h 30" name="T27"/>
                  <a:gd fmla="*/ 29 w 30" name="T28"/>
                  <a:gd fmla="*/ 24 h 30" name="T29"/>
                  <a:gd fmla="*/ 29 w 30" name="T30"/>
                  <a:gd fmla="*/ 6 h 30" name="T31"/>
                  <a:gd fmla="*/ 24 w 30" name="T32"/>
                  <a:gd fmla="*/ 1 h 30" name="T33"/>
                  <a:gd fmla="*/ 6 w 30" name="T34"/>
                  <a:gd fmla="*/ 1 h 3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0" w="30">
                    <a:moveTo>
                      <a:pt x="24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3" y="30"/>
                      <a:pt x="0" y="27"/>
                      <a:pt x="0" y="2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3"/>
                      <a:pt x="30" y="6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7"/>
                      <a:pt x="28" y="30"/>
                      <a:pt x="24" y="3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8"/>
                      <a:pt x="6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7" y="28"/>
                      <a:pt x="29" y="26"/>
                      <a:pt x="29" y="2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7" y="1"/>
                      <a:pt x="24" y="1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E8E9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</a:extLst>
            </a:blip>
            <a:srcRect b="7573" l="20852" r="33369" t="905"/>
            <a:stretch>
              <a:fillRect/>
            </a:stretch>
          </p:blipFill>
          <p:spPr>
            <a:xfrm>
              <a:off x="1341975" y="1763042"/>
              <a:ext cx="2372734" cy="3163888"/>
            </a:xfrm>
            <a:custGeom>
              <a:gdLst>
                <a:gd fmla="*/ 0 w 2372734" name="connsiteX0"/>
                <a:gd fmla="*/ 0 h 3163888" name="connsiteY0"/>
                <a:gd fmla="*/ 2372734 w 2372734" name="connsiteX1"/>
                <a:gd fmla="*/ 0 h 3163888" name="connsiteY1"/>
                <a:gd fmla="*/ 2372734 w 2372734" name="connsiteX2"/>
                <a:gd fmla="*/ 3163888 h 3163888" name="connsiteY2"/>
                <a:gd fmla="*/ 0 w 2372734" name="connsiteX3"/>
                <a:gd fmla="*/ 3163888 h 31638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163888" w="2372734">
                  <a:moveTo>
                    <a:pt x="0" y="0"/>
                  </a:moveTo>
                  <a:lnTo>
                    <a:pt x="2372734" y="0"/>
                  </a:lnTo>
                  <a:lnTo>
                    <a:pt x="2372734" y="3163888"/>
                  </a:lnTo>
                  <a:lnTo>
                    <a:pt x="0" y="3163888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3006680" y="2649201"/>
            <a:ext cx="1451659" cy="2959150"/>
            <a:chOff x="3006680" y="2649201"/>
            <a:chExt cx="1451659" cy="295915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rcRect b="15227" l="24946" r="25599" t="14979"/>
            <a:stretch>
              <a:fillRect/>
            </a:stretch>
          </p:blipFill>
          <p:spPr>
            <a:xfrm>
              <a:off x="3006680" y="2649201"/>
              <a:ext cx="1451659" cy="2959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rcRect b="8194" l="26932" r="42680" t="8194"/>
            <a:stretch>
              <a:fillRect/>
            </a:stretch>
          </p:blipFill>
          <p:spPr>
            <a:xfrm>
              <a:off x="3123520" y="3095021"/>
              <a:ext cx="1226244" cy="2091868"/>
            </a:xfrm>
            <a:custGeom>
              <a:gdLst>
                <a:gd fmla="*/ 0 w 1226244" name="connsiteX0"/>
                <a:gd fmla="*/ 0 h 2091868" name="connsiteY0"/>
                <a:gd fmla="*/ 1226244 w 1226244" name="connsiteX1"/>
                <a:gd fmla="*/ 0 h 2091868" name="connsiteY1"/>
                <a:gd fmla="*/ 1226244 w 1226244" name="connsiteX2"/>
                <a:gd fmla="*/ 2091868 h 2091868" name="connsiteY2"/>
                <a:gd fmla="*/ 0 w 1226244" name="connsiteX3"/>
                <a:gd fmla="*/ 2091868 h 209186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91868" w="1226244">
                  <a:moveTo>
                    <a:pt x="0" y="0"/>
                  </a:moveTo>
                  <a:lnTo>
                    <a:pt x="1226244" y="0"/>
                  </a:lnTo>
                  <a:lnTo>
                    <a:pt x="1226244" y="2091868"/>
                  </a:lnTo>
                  <a:lnTo>
                    <a:pt x="0" y="2091868"/>
                  </a:lnTo>
                  <a:close/>
                </a:path>
              </a:pathLst>
            </a:custGeom>
          </p:spPr>
        </p:pic>
      </p:grpSp>
      <p:sp>
        <p:nvSpPr>
          <p:cNvPr id="46" name="文本框 73"/>
          <p:cNvSpPr txBox="1"/>
          <p:nvPr/>
        </p:nvSpPr>
        <p:spPr>
          <a:xfrm>
            <a:off x="5189534" y="1520087"/>
            <a:ext cx="3694226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1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熟练操作多种软件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317551" y="2382929"/>
            <a:ext cx="581990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75"/>
          <p:cNvSpPr txBox="1"/>
          <p:nvPr/>
        </p:nvSpPr>
        <p:spPr>
          <a:xfrm>
            <a:off x="5189534" y="2655054"/>
            <a:ext cx="5823407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设计炒道塞的抵抗，力按时吃什么都。看到了肯定点开始抵扣可，否凯迪拉克凯迪是。度路口思考几年，搜集上课。</a:t>
            </a:r>
          </a:p>
        </p:txBody>
      </p:sp>
      <p:sp>
        <p:nvSpPr>
          <p:cNvPr id="106" name="文本框 73"/>
          <p:cNvSpPr txBox="1"/>
          <p:nvPr/>
        </p:nvSpPr>
        <p:spPr>
          <a:xfrm>
            <a:off x="5249295" y="1112329"/>
            <a:ext cx="209218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D32E2C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SKILLS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321139" y="4619904"/>
            <a:ext cx="779772" cy="779772"/>
            <a:chOff x="5321139" y="4619904"/>
            <a:chExt cx="779772" cy="779772"/>
          </a:xfrm>
        </p:grpSpPr>
        <p:sp>
          <p:nvSpPr>
            <p:cNvPr id="49" name="椭圆 48"/>
            <p:cNvSpPr/>
            <p:nvPr/>
          </p:nvSpPr>
          <p:spPr>
            <a:xfrm>
              <a:off x="532113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19" name="文本框 73"/>
            <p:cNvSpPr txBox="1"/>
            <p:nvPr/>
          </p:nvSpPr>
          <p:spPr>
            <a:xfrm>
              <a:off x="5370682" y="4811464"/>
              <a:ext cx="695178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ARP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01709" y="4619904"/>
            <a:ext cx="779772" cy="779772"/>
            <a:chOff x="6601709" y="4619904"/>
            <a:chExt cx="779772" cy="779772"/>
          </a:xfrm>
        </p:grpSpPr>
        <p:sp>
          <p:nvSpPr>
            <p:cNvPr id="53" name="椭圆 52"/>
            <p:cNvSpPr/>
            <p:nvPr/>
          </p:nvSpPr>
          <p:spPr>
            <a:xfrm>
              <a:off x="660170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23" name="文本框 73"/>
            <p:cNvSpPr txBox="1"/>
            <p:nvPr/>
          </p:nvSpPr>
          <p:spPr>
            <a:xfrm>
              <a:off x="6626264" y="4819015"/>
              <a:ext cx="729778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PPT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82279" y="4619904"/>
            <a:ext cx="779772" cy="779772"/>
            <a:chOff x="7882279" y="4619904"/>
            <a:chExt cx="779772" cy="779772"/>
          </a:xfrm>
        </p:grpSpPr>
        <p:sp>
          <p:nvSpPr>
            <p:cNvPr id="40" name="椭圆 39"/>
            <p:cNvSpPr/>
            <p:nvPr/>
          </p:nvSpPr>
          <p:spPr>
            <a:xfrm>
              <a:off x="788227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24" name="文本框 73"/>
            <p:cNvSpPr txBox="1"/>
            <p:nvPr/>
          </p:nvSpPr>
          <p:spPr>
            <a:xfrm>
              <a:off x="7921175" y="4852824"/>
              <a:ext cx="740877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 sz="1200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XMIND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62848" y="4619904"/>
            <a:ext cx="779772" cy="779772"/>
            <a:chOff x="9162848" y="4619904"/>
            <a:chExt cx="779772" cy="779772"/>
          </a:xfrm>
        </p:grpSpPr>
        <p:sp>
          <p:nvSpPr>
            <p:cNvPr id="41" name="椭圆 40"/>
            <p:cNvSpPr/>
            <p:nvPr/>
          </p:nvSpPr>
          <p:spPr>
            <a:xfrm>
              <a:off x="9162848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25" name="文本框 73"/>
            <p:cNvSpPr txBox="1"/>
            <p:nvPr/>
          </p:nvSpPr>
          <p:spPr>
            <a:xfrm>
              <a:off x="9227661" y="4796362"/>
              <a:ext cx="650139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H5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1139" y="3644665"/>
            <a:ext cx="779772" cy="779772"/>
            <a:chOff x="5321139" y="3644665"/>
            <a:chExt cx="779772" cy="779772"/>
          </a:xfrm>
        </p:grpSpPr>
        <p:sp>
          <p:nvSpPr>
            <p:cNvPr id="128" name="椭圆 127"/>
            <p:cNvSpPr/>
            <p:nvPr/>
          </p:nvSpPr>
          <p:spPr>
            <a:xfrm>
              <a:off x="532113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30" name="文本框 73"/>
            <p:cNvSpPr txBox="1"/>
            <p:nvPr/>
          </p:nvSpPr>
          <p:spPr>
            <a:xfrm>
              <a:off x="5402207" y="3825770"/>
              <a:ext cx="632131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PS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01709" y="3644665"/>
            <a:ext cx="779772" cy="779772"/>
            <a:chOff x="6601709" y="3644665"/>
            <a:chExt cx="779772" cy="779772"/>
          </a:xfrm>
        </p:grpSpPr>
        <p:sp>
          <p:nvSpPr>
            <p:cNvPr id="129" name="椭圆 128"/>
            <p:cNvSpPr/>
            <p:nvPr/>
          </p:nvSpPr>
          <p:spPr>
            <a:xfrm>
              <a:off x="660170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31" name="文本框 73"/>
            <p:cNvSpPr txBox="1"/>
            <p:nvPr/>
          </p:nvSpPr>
          <p:spPr>
            <a:xfrm>
              <a:off x="6729283" y="3819196"/>
              <a:ext cx="523734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AI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82279" y="3644665"/>
            <a:ext cx="779772" cy="779772"/>
            <a:chOff x="7882279" y="3644665"/>
            <a:chExt cx="779772" cy="779772"/>
          </a:xfrm>
        </p:grpSpPr>
        <p:sp>
          <p:nvSpPr>
            <p:cNvPr id="126" name="椭圆 125"/>
            <p:cNvSpPr/>
            <p:nvPr/>
          </p:nvSpPr>
          <p:spPr>
            <a:xfrm>
              <a:off x="788227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32" name="文本框 73"/>
            <p:cNvSpPr txBox="1"/>
            <p:nvPr/>
          </p:nvSpPr>
          <p:spPr>
            <a:xfrm>
              <a:off x="7921175" y="3834966"/>
              <a:ext cx="740877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CDR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62848" y="3644665"/>
            <a:ext cx="779772" cy="779772"/>
            <a:chOff x="9162848" y="3644665"/>
            <a:chExt cx="779772" cy="779772"/>
          </a:xfrm>
        </p:grpSpPr>
        <p:sp>
          <p:nvSpPr>
            <p:cNvPr id="127" name="椭圆 126"/>
            <p:cNvSpPr/>
            <p:nvPr/>
          </p:nvSpPr>
          <p:spPr>
            <a:xfrm>
              <a:off x="9162848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algn="ctr" blurRad="254000" dir="5400000" dist="50800" rotWithShape="0" sx="115000" sy="11500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33" name="文本框 73"/>
            <p:cNvSpPr txBox="1"/>
            <p:nvPr/>
          </p:nvSpPr>
          <p:spPr>
            <a:xfrm>
              <a:off x="9292479" y="3819196"/>
              <a:ext cx="520505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zh-CN" b="1" lang="en-US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AE</a:t>
              </a:r>
            </a:p>
          </p:txBody>
        </p:sp>
      </p:grpSp>
    </p:spTree>
    <p:extLst>
      <p:ext uri="{BB962C8B-B14F-4D97-AF65-F5344CB8AC3E}">
        <p14:creationId val="168210473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50" fill="hold" id="35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1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250" fill="hold" id="42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8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250" fill="hold" id="49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5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50" fill="hold" id="56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63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9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50" fill="hold" id="70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6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250" fill="hold" id="77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83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250" fill="hold" id="84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8"/>
      <p:bldP grpId="0" spid="10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3"/>
            </p:custDataLst>
          </p:nvPr>
        </p:nvSpPr>
        <p:spPr>
          <a:xfrm>
            <a:off x="260524" y="623235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我的作品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8751206" y="3417206"/>
            <a:ext cx="3440794" cy="34407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322206" y="-4182"/>
            <a:ext cx="3440794" cy="34407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3928" r="29958" t="15529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6439" l="37696"/>
          <a:stretch>
            <a:fillRect/>
          </a:stretch>
        </p:blipFill>
        <p:spPr>
          <a:xfrm>
            <a:off x="5336720" y="3436966"/>
            <a:ext cx="3417206" cy="3421034"/>
          </a:xfrm>
          <a:custGeom>
            <a:gdLst>
              <a:gd fmla="*/ 0 w 6409228" name="connsiteX0"/>
              <a:gd fmla="*/ 0 h 6416407" name="connsiteY0"/>
              <a:gd fmla="*/ 6409228 w 6409228" name="connsiteX1"/>
              <a:gd fmla="*/ 0 h 6416407" name="connsiteY1"/>
              <a:gd fmla="*/ 6409228 w 6409228" name="connsiteX2"/>
              <a:gd fmla="*/ 6416407 h 6416407" name="connsiteY2"/>
              <a:gd fmla="*/ 0 w 6409228" name="connsiteX3"/>
              <a:gd fmla="*/ 6416407 h 6416407" name="connsiteY3"/>
              <a:gd fmla="*/ 0 w 6409228" name="connsiteX4"/>
              <a:gd fmla="*/ 0 h 64164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416407" w="6409228">
                <a:moveTo>
                  <a:pt x="0" y="0"/>
                </a:moveTo>
                <a:lnTo>
                  <a:pt x="6409228" y="0"/>
                </a:lnTo>
                <a:lnTo>
                  <a:pt x="6409228" y="6416407"/>
                </a:lnTo>
                <a:lnTo>
                  <a:pt x="0" y="6416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9014278" y="3690158"/>
            <a:ext cx="2914650" cy="2914650"/>
          </a:xfrm>
          <a:prstGeom prst="rect">
            <a:avLst/>
          </a:prstGeom>
          <a:solidFill>
            <a:srgbClr val="D32E2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PA_文本框 74"/>
          <p:cNvSpPr txBox="1"/>
          <p:nvPr>
            <p:custDataLst>
              <p:tags r:id="rId8"/>
            </p:custDataLst>
          </p:nvPr>
        </p:nvSpPr>
        <p:spPr>
          <a:xfrm>
            <a:off x="8946375" y="4793621"/>
            <a:ext cx="30283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rgbClr val="FFFFFF"/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SHOW CASE</a:t>
            </a:r>
          </a:p>
        </p:txBody>
      </p:sp>
      <p:sp>
        <p:nvSpPr>
          <p:cNvPr id="109" name="文本框 71"/>
          <p:cNvSpPr txBox="1"/>
          <p:nvPr/>
        </p:nvSpPr>
        <p:spPr>
          <a:xfrm>
            <a:off x="508024" y="2453810"/>
            <a:ext cx="74988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作品</a:t>
            </a:r>
          </a:p>
        </p:txBody>
      </p:sp>
      <p:sp>
        <p:nvSpPr>
          <p:cNvPr id="110" name="文本框 71"/>
          <p:cNvSpPr txBox="1"/>
          <p:nvPr/>
        </p:nvSpPr>
        <p:spPr>
          <a:xfrm>
            <a:off x="2042988" y="2453810"/>
            <a:ext cx="74988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人气</a:t>
            </a:r>
          </a:p>
        </p:txBody>
      </p:sp>
      <p:sp>
        <p:nvSpPr>
          <p:cNvPr id="111" name="文本框 71"/>
          <p:cNvSpPr txBox="1"/>
          <p:nvPr/>
        </p:nvSpPr>
        <p:spPr>
          <a:xfrm>
            <a:off x="3542850" y="2456970"/>
            <a:ext cx="74988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客户</a:t>
            </a:r>
          </a:p>
        </p:txBody>
      </p:sp>
      <p:sp>
        <p:nvSpPr>
          <p:cNvPr id="112" name="PA_矩形 75"/>
          <p:cNvSpPr/>
          <p:nvPr>
            <p:custDataLst>
              <p:tags r:id="rId9"/>
            </p:custDataLst>
          </p:nvPr>
        </p:nvSpPr>
        <p:spPr>
          <a:xfrm>
            <a:off x="409202" y="3871548"/>
            <a:ext cx="4594838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113" name="PA_文本框 74"/>
          <p:cNvSpPr txBox="1"/>
          <p:nvPr>
            <p:custDataLst>
              <p:tags r:id="rId10"/>
            </p:custDataLst>
          </p:nvPr>
        </p:nvSpPr>
        <p:spPr>
          <a:xfrm>
            <a:off x="380206" y="3085506"/>
            <a:ext cx="33929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SHOW WORK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497833" y="5409034"/>
            <a:ext cx="602354" cy="602354"/>
            <a:chOff x="-765307" y="4628133"/>
            <a:chExt cx="405686" cy="405686"/>
          </a:xfrm>
        </p:grpSpPr>
        <p:sp>
          <p:nvSpPr>
            <p:cNvPr id="135" name="椭圆 134">
              <a:hlinkClick r:id="rId11"/>
            </p:cNvPr>
            <p:cNvSpPr/>
            <p:nvPr/>
          </p:nvSpPr>
          <p:spPr>
            <a:xfrm>
              <a:off x="-765307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-616711" y="4714170"/>
              <a:ext cx="108494" cy="233612"/>
            </a:xfrm>
            <a:custGeom>
              <a:gdLst>
                <a:gd fmla="*/ 322916021 w 120" name="T0"/>
                <a:gd fmla="*/ 5398490 h 258" name="T1"/>
                <a:gd fmla="*/ 322916021 w 120" name="T2"/>
                <a:gd fmla="*/ 116059330 h 258" name="T3"/>
                <a:gd fmla="*/ 220659008 w 120" name="T4"/>
                <a:gd fmla="*/ 140350894 h 258" name="T5"/>
                <a:gd fmla="*/ 215276800 w 120" name="T6"/>
                <a:gd fmla="*/ 242913998 h 258" name="T7"/>
                <a:gd fmla="*/ 322916021 w 120" name="T8"/>
                <a:gd fmla="*/ 242913998 h 258" name="T9"/>
                <a:gd fmla="*/ 301388833 w 120" name="T10"/>
                <a:gd fmla="*/ 350875592 h 258" name="T11"/>
                <a:gd fmla="*/ 215276800 w 120" name="T12"/>
                <a:gd fmla="*/ 350875592 h 258" name="T13"/>
                <a:gd fmla="*/ 215276800 w 120" name="T14"/>
                <a:gd fmla="*/ 696352694 h 258" name="T15"/>
                <a:gd fmla="*/ 64583204 w 120" name="T16"/>
                <a:gd fmla="*/ 696352694 h 258" name="T17"/>
                <a:gd fmla="*/ 64583204 w 120" name="T18"/>
                <a:gd fmla="*/ 350875592 h 258" name="T19"/>
                <a:gd fmla="*/ 0 w 120" name="T20"/>
                <a:gd fmla="*/ 350875592 h 258" name="T21"/>
                <a:gd fmla="*/ 0 w 120" name="T22"/>
                <a:gd fmla="*/ 242913998 h 258" name="T23"/>
                <a:gd fmla="*/ 64583204 w 120" name="T24"/>
                <a:gd fmla="*/ 242913998 h 258" name="T25"/>
                <a:gd fmla="*/ 107639220 w 120" name="T26"/>
                <a:gd fmla="*/ 45883883 h 258" name="T27"/>
                <a:gd fmla="*/ 322916021 w 120" name="T28"/>
                <a:gd fmla="*/ 5398490 h 258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258" w="120">
                  <a:moveTo>
                    <a:pt x="120" y="2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90" y="40"/>
                    <a:pt x="82" y="52"/>
                  </a:cubicBezTo>
                  <a:cubicBezTo>
                    <a:pt x="78" y="58"/>
                    <a:pt x="80" y="77"/>
                    <a:pt x="8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7" y="106"/>
                    <a:pt x="114" y="116"/>
                    <a:pt x="112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258"/>
                    <a:pt x="80" y="258"/>
                    <a:pt x="80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19"/>
                    <a:pt x="24" y="172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61"/>
                    <a:pt x="25" y="32"/>
                    <a:pt x="40" y="17"/>
                  </a:cubicBezTo>
                  <a:cubicBezTo>
                    <a:pt x="56" y="0"/>
                    <a:pt x="72" y="2"/>
                    <a:pt x="12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13520" y="5409034"/>
            <a:ext cx="602354" cy="602354"/>
            <a:chOff x="-1548045" y="4628133"/>
            <a:chExt cx="405686" cy="405686"/>
          </a:xfrm>
        </p:grpSpPr>
        <p:sp>
          <p:nvSpPr>
            <p:cNvPr id="122" name="椭圆 121">
              <a:hlinkClick r:id="rId12"/>
            </p:cNvPr>
            <p:cNvSpPr/>
            <p:nvPr/>
          </p:nvSpPr>
          <p:spPr>
            <a:xfrm>
              <a:off x="-1548045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-1434447" y="4714170"/>
              <a:ext cx="178490" cy="236238"/>
            </a:xfrm>
            <a:custGeom>
              <a:gdLst>
                <a:gd fmla="*/ 224301469 w 197" name="T0"/>
                <a:gd fmla="*/ 456581241 h 260" name="T1"/>
                <a:gd fmla="*/ 205385012 w 197" name="T2"/>
                <a:gd fmla="*/ 524524898 h 260" name="T3"/>
                <a:gd fmla="*/ 186468556 w 197" name="T4"/>
                <a:gd fmla="*/ 592468555 h 260" name="T5"/>
                <a:gd fmla="*/ 132420128 w 197" name="T6"/>
                <a:gd fmla="*/ 687588685 h 260" name="T7"/>
                <a:gd fmla="*/ 113502027 w 197" name="T8"/>
                <a:gd fmla="*/ 698459275 h 260" name="T9"/>
                <a:gd fmla="*/ 110799442 w 197" name="T10"/>
                <a:gd fmla="*/ 687588685 h 260" name="T11"/>
                <a:gd fmla="*/ 110799442 w 197" name="T12"/>
                <a:gd fmla="*/ 597903850 h 260" name="T13"/>
                <a:gd fmla="*/ 127014956 w 197" name="T14"/>
                <a:gd fmla="*/ 502782071 h 260" name="T15"/>
                <a:gd fmla="*/ 164847870 w 197" name="T16"/>
                <a:gd fmla="*/ 336999812 h 260" name="T17"/>
                <a:gd fmla="*/ 167550455 w 197" name="T18"/>
                <a:gd fmla="*/ 323410751 h 260" name="T19"/>
                <a:gd fmla="*/ 154039170 w 197" name="T20"/>
                <a:gd fmla="*/ 277209922 h 260" name="T21"/>
                <a:gd fmla="*/ 159444342 w 197" name="T22"/>
                <a:gd fmla="*/ 225572149 h 260" name="T23"/>
                <a:gd fmla="*/ 210790184 w 197" name="T24"/>
                <a:gd fmla="*/ 160346964 h 260" name="T25"/>
                <a:gd fmla="*/ 256730855 w 197" name="T26"/>
                <a:gd fmla="*/ 165782259 h 260" name="T27"/>
                <a:gd fmla="*/ 281052483 w 197" name="T28"/>
                <a:gd fmla="*/ 198395675 h 260" name="T29"/>
                <a:gd fmla="*/ 278351541 w 197" name="T30"/>
                <a:gd fmla="*/ 250031800 h 260" name="T31"/>
                <a:gd fmla="*/ 254028269 w 197" name="T32"/>
                <a:gd fmla="*/ 339718284 h 260" name="T33"/>
                <a:gd fmla="*/ 248624741 w 197" name="T34"/>
                <a:gd fmla="*/ 388637585 h 260" name="T35"/>
                <a:gd fmla="*/ 270243784 w 197" name="T36"/>
                <a:gd fmla="*/ 423967825 h 260" name="T37"/>
                <a:gd fmla="*/ 316184454 w 197" name="T38"/>
                <a:gd fmla="*/ 434838414 h 260" name="T39"/>
                <a:gd fmla="*/ 386448397 w 197" name="T40"/>
                <a:gd fmla="*/ 394072879 h 260" name="T41"/>
                <a:gd fmla="*/ 432389067 w 197" name="T42"/>
                <a:gd fmla="*/ 266339332 h 260" name="T43"/>
                <a:gd fmla="*/ 432389067 w 197" name="T44"/>
                <a:gd fmla="*/ 211984737 h 260" name="T45"/>
                <a:gd fmla="*/ 402662268 w 197" name="T46"/>
                <a:gd fmla="*/ 127733547 h 260" name="T47"/>
                <a:gd fmla="*/ 335102555 w 197" name="T48"/>
                <a:gd fmla="*/ 81532718 h 260" name="T49"/>
                <a:gd fmla="*/ 235111812 w 197" name="T50"/>
                <a:gd fmla="*/ 73378951 h 260" name="T51"/>
                <a:gd fmla="*/ 99990742 w 197" name="T52"/>
                <a:gd fmla="*/ 168500730 h 260" name="T53"/>
                <a:gd fmla="*/ 78370056 w 197" name="T54"/>
                <a:gd fmla="*/ 263620861 h 260" name="T55"/>
                <a:gd fmla="*/ 97288157 w 197" name="T56"/>
                <a:gd fmla="*/ 331564517 h 260" name="T57"/>
                <a:gd fmla="*/ 108096856 w 197" name="T58"/>
                <a:gd fmla="*/ 347870401 h 260" name="T59"/>
                <a:gd fmla="*/ 105394270 w 197" name="T60"/>
                <a:gd fmla="*/ 377766995 h 260" name="T61"/>
                <a:gd fmla="*/ 89180399 w 197" name="T62"/>
                <a:gd fmla="*/ 404943469 h 260" name="T63"/>
                <a:gd fmla="*/ 72966528 w 197" name="T64"/>
                <a:gd fmla="*/ 399508174 h 260" name="T65"/>
                <a:gd fmla="*/ 5405172 w 197" name="T66"/>
                <a:gd fmla="*/ 298951100 h 260" name="T67"/>
                <a:gd fmla="*/ 5405172 w 197" name="T68"/>
                <a:gd fmla="*/ 209266265 h 260" name="T69"/>
                <a:gd fmla="*/ 32429386 w 197" name="T70"/>
                <a:gd fmla="*/ 138604137 h 260" name="T71"/>
                <a:gd fmla="*/ 124312371 w 197" name="T72"/>
                <a:gd fmla="*/ 43484006 h 260" name="T73"/>
                <a:gd fmla="*/ 232409226 w 197" name="T74"/>
                <a:gd fmla="*/ 5435295 h 260" name="T75"/>
                <a:gd fmla="*/ 275648955 w 197" name="T76"/>
                <a:gd fmla="*/ 2718472 h 260" name="T77"/>
                <a:gd fmla="*/ 391853568 w 197" name="T78"/>
                <a:gd fmla="*/ 24459650 h 260" name="T79"/>
                <a:gd fmla="*/ 472926210 w 197" name="T80"/>
                <a:gd fmla="*/ 84249541 h 260" name="T81"/>
                <a:gd fmla="*/ 521569466 w 197" name="T82"/>
                <a:gd fmla="*/ 173936025 h 260" name="T83"/>
                <a:gd fmla="*/ 532379810 w 197" name="T84"/>
                <a:gd fmla="*/ 236444387 h 260" name="T85"/>
                <a:gd fmla="*/ 524272052 w 197" name="T86"/>
                <a:gd fmla="*/ 298951100 h 260" name="T87"/>
                <a:gd fmla="*/ 418877782 w 197" name="T88"/>
                <a:gd fmla="*/ 475605597 h 260" name="T89"/>
                <a:gd fmla="*/ 372935468 w 197" name="T90"/>
                <a:gd fmla="*/ 497346776 h 260" name="T91"/>
                <a:gd fmla="*/ 313481868 w 197" name="T92"/>
                <a:gd fmla="*/ 505500542 h 260" name="T93"/>
                <a:gd fmla="*/ 259433440 w 197" name="T94"/>
                <a:gd fmla="*/ 489193010 h 260" name="T95"/>
                <a:gd fmla="*/ 224301469 w 197" name="T96"/>
                <a:gd fmla="*/ 456581241 h 260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260" w="197">
                  <a:moveTo>
                    <a:pt x="83" y="168"/>
                  </a:moveTo>
                  <a:cubicBezTo>
                    <a:pt x="80" y="176"/>
                    <a:pt x="78" y="185"/>
                    <a:pt x="76" y="193"/>
                  </a:cubicBezTo>
                  <a:cubicBezTo>
                    <a:pt x="74" y="202"/>
                    <a:pt x="72" y="210"/>
                    <a:pt x="69" y="218"/>
                  </a:cubicBezTo>
                  <a:cubicBezTo>
                    <a:pt x="64" y="231"/>
                    <a:pt x="57" y="243"/>
                    <a:pt x="49" y="253"/>
                  </a:cubicBezTo>
                  <a:cubicBezTo>
                    <a:pt x="43" y="260"/>
                    <a:pt x="44" y="257"/>
                    <a:pt x="42" y="257"/>
                  </a:cubicBezTo>
                  <a:cubicBezTo>
                    <a:pt x="41" y="256"/>
                    <a:pt x="41" y="255"/>
                    <a:pt x="41" y="253"/>
                  </a:cubicBezTo>
                  <a:cubicBezTo>
                    <a:pt x="39" y="243"/>
                    <a:pt x="40" y="231"/>
                    <a:pt x="41" y="220"/>
                  </a:cubicBezTo>
                  <a:cubicBezTo>
                    <a:pt x="41" y="207"/>
                    <a:pt x="44" y="196"/>
                    <a:pt x="47" y="185"/>
                  </a:cubicBezTo>
                  <a:cubicBezTo>
                    <a:pt x="51" y="165"/>
                    <a:pt x="56" y="144"/>
                    <a:pt x="61" y="124"/>
                  </a:cubicBezTo>
                  <a:cubicBezTo>
                    <a:pt x="61" y="122"/>
                    <a:pt x="62" y="120"/>
                    <a:pt x="62" y="119"/>
                  </a:cubicBezTo>
                  <a:cubicBezTo>
                    <a:pt x="60" y="113"/>
                    <a:pt x="58" y="108"/>
                    <a:pt x="57" y="102"/>
                  </a:cubicBezTo>
                  <a:cubicBezTo>
                    <a:pt x="57" y="95"/>
                    <a:pt x="57" y="89"/>
                    <a:pt x="59" y="83"/>
                  </a:cubicBezTo>
                  <a:cubicBezTo>
                    <a:pt x="62" y="72"/>
                    <a:pt x="68" y="63"/>
                    <a:pt x="78" y="59"/>
                  </a:cubicBezTo>
                  <a:cubicBezTo>
                    <a:pt x="84" y="57"/>
                    <a:pt x="91" y="58"/>
                    <a:pt x="95" y="61"/>
                  </a:cubicBezTo>
                  <a:cubicBezTo>
                    <a:pt x="99" y="63"/>
                    <a:pt x="102" y="67"/>
                    <a:pt x="104" y="73"/>
                  </a:cubicBezTo>
                  <a:cubicBezTo>
                    <a:pt x="105" y="79"/>
                    <a:pt x="104" y="87"/>
                    <a:pt x="103" y="92"/>
                  </a:cubicBezTo>
                  <a:cubicBezTo>
                    <a:pt x="100" y="104"/>
                    <a:pt x="97" y="113"/>
                    <a:pt x="94" y="125"/>
                  </a:cubicBezTo>
                  <a:cubicBezTo>
                    <a:pt x="92" y="131"/>
                    <a:pt x="90" y="137"/>
                    <a:pt x="92" y="143"/>
                  </a:cubicBezTo>
                  <a:cubicBezTo>
                    <a:pt x="93" y="149"/>
                    <a:pt x="96" y="153"/>
                    <a:pt x="100" y="156"/>
                  </a:cubicBezTo>
                  <a:cubicBezTo>
                    <a:pt x="105" y="159"/>
                    <a:pt x="110" y="161"/>
                    <a:pt x="117" y="160"/>
                  </a:cubicBezTo>
                  <a:cubicBezTo>
                    <a:pt x="129" y="160"/>
                    <a:pt x="137" y="152"/>
                    <a:pt x="143" y="145"/>
                  </a:cubicBezTo>
                  <a:cubicBezTo>
                    <a:pt x="152" y="133"/>
                    <a:pt x="158" y="117"/>
                    <a:pt x="160" y="98"/>
                  </a:cubicBezTo>
                  <a:cubicBezTo>
                    <a:pt x="160" y="92"/>
                    <a:pt x="161" y="85"/>
                    <a:pt x="160" y="78"/>
                  </a:cubicBezTo>
                  <a:cubicBezTo>
                    <a:pt x="160" y="65"/>
                    <a:pt x="156" y="55"/>
                    <a:pt x="149" y="47"/>
                  </a:cubicBezTo>
                  <a:cubicBezTo>
                    <a:pt x="143" y="39"/>
                    <a:pt x="135" y="33"/>
                    <a:pt x="124" y="30"/>
                  </a:cubicBezTo>
                  <a:cubicBezTo>
                    <a:pt x="114" y="26"/>
                    <a:pt x="99" y="25"/>
                    <a:pt x="87" y="27"/>
                  </a:cubicBezTo>
                  <a:cubicBezTo>
                    <a:pt x="63" y="31"/>
                    <a:pt x="47" y="44"/>
                    <a:pt x="37" y="62"/>
                  </a:cubicBezTo>
                  <a:cubicBezTo>
                    <a:pt x="32" y="72"/>
                    <a:pt x="29" y="83"/>
                    <a:pt x="29" y="97"/>
                  </a:cubicBezTo>
                  <a:cubicBezTo>
                    <a:pt x="29" y="107"/>
                    <a:pt x="32" y="115"/>
                    <a:pt x="36" y="122"/>
                  </a:cubicBezTo>
                  <a:cubicBezTo>
                    <a:pt x="37" y="124"/>
                    <a:pt x="39" y="125"/>
                    <a:pt x="40" y="128"/>
                  </a:cubicBezTo>
                  <a:cubicBezTo>
                    <a:pt x="42" y="131"/>
                    <a:pt x="40" y="136"/>
                    <a:pt x="39" y="139"/>
                  </a:cubicBezTo>
                  <a:cubicBezTo>
                    <a:pt x="38" y="143"/>
                    <a:pt x="38" y="149"/>
                    <a:pt x="33" y="149"/>
                  </a:cubicBezTo>
                  <a:cubicBezTo>
                    <a:pt x="31" y="149"/>
                    <a:pt x="28" y="148"/>
                    <a:pt x="27" y="147"/>
                  </a:cubicBezTo>
                  <a:cubicBezTo>
                    <a:pt x="14" y="140"/>
                    <a:pt x="6" y="127"/>
                    <a:pt x="2" y="110"/>
                  </a:cubicBezTo>
                  <a:cubicBezTo>
                    <a:pt x="0" y="99"/>
                    <a:pt x="0" y="87"/>
                    <a:pt x="2" y="77"/>
                  </a:cubicBezTo>
                  <a:cubicBezTo>
                    <a:pt x="4" y="68"/>
                    <a:pt x="8" y="59"/>
                    <a:pt x="12" y="51"/>
                  </a:cubicBezTo>
                  <a:cubicBezTo>
                    <a:pt x="20" y="36"/>
                    <a:pt x="32" y="24"/>
                    <a:pt x="46" y="16"/>
                  </a:cubicBezTo>
                  <a:cubicBezTo>
                    <a:pt x="58" y="9"/>
                    <a:pt x="70" y="5"/>
                    <a:pt x="86" y="2"/>
                  </a:cubicBezTo>
                  <a:cubicBezTo>
                    <a:pt x="91" y="2"/>
                    <a:pt x="96" y="1"/>
                    <a:pt x="102" y="1"/>
                  </a:cubicBezTo>
                  <a:cubicBezTo>
                    <a:pt x="118" y="0"/>
                    <a:pt x="133" y="4"/>
                    <a:pt x="145" y="9"/>
                  </a:cubicBezTo>
                  <a:cubicBezTo>
                    <a:pt x="157" y="15"/>
                    <a:pt x="166" y="22"/>
                    <a:pt x="175" y="31"/>
                  </a:cubicBezTo>
                  <a:cubicBezTo>
                    <a:pt x="183" y="40"/>
                    <a:pt x="189" y="50"/>
                    <a:pt x="193" y="64"/>
                  </a:cubicBezTo>
                  <a:cubicBezTo>
                    <a:pt x="195" y="71"/>
                    <a:pt x="197" y="78"/>
                    <a:pt x="197" y="87"/>
                  </a:cubicBezTo>
                  <a:cubicBezTo>
                    <a:pt x="197" y="95"/>
                    <a:pt x="195" y="103"/>
                    <a:pt x="194" y="110"/>
                  </a:cubicBezTo>
                  <a:cubicBezTo>
                    <a:pt x="189" y="139"/>
                    <a:pt x="176" y="162"/>
                    <a:pt x="155" y="175"/>
                  </a:cubicBezTo>
                  <a:cubicBezTo>
                    <a:pt x="151" y="178"/>
                    <a:pt x="145" y="181"/>
                    <a:pt x="138" y="183"/>
                  </a:cubicBezTo>
                  <a:cubicBezTo>
                    <a:pt x="131" y="185"/>
                    <a:pt x="124" y="186"/>
                    <a:pt x="116" y="186"/>
                  </a:cubicBezTo>
                  <a:cubicBezTo>
                    <a:pt x="108" y="185"/>
                    <a:pt x="101" y="183"/>
                    <a:pt x="96" y="180"/>
                  </a:cubicBezTo>
                  <a:cubicBezTo>
                    <a:pt x="90" y="177"/>
                    <a:pt x="86" y="173"/>
                    <a:pt x="83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1363" y="5409034"/>
            <a:ext cx="602354" cy="602354"/>
            <a:chOff x="-1548045" y="3997470"/>
            <a:chExt cx="405686" cy="405686"/>
          </a:xfrm>
        </p:grpSpPr>
        <p:sp>
          <p:nvSpPr>
            <p:cNvPr id="12" name="椭圆 11">
              <a:hlinkClick r:id="rId13"/>
            </p:cNvPr>
            <p:cNvSpPr/>
            <p:nvPr/>
          </p:nvSpPr>
          <p:spPr>
            <a:xfrm>
              <a:off x="-1548045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Freeform 22"/>
            <p:cNvSpPr>
              <a:spLocks noEditPoints="1"/>
            </p:cNvSpPr>
            <p:nvPr/>
          </p:nvSpPr>
          <p:spPr bwMode="auto">
            <a:xfrm>
              <a:off x="-1460521" y="4084382"/>
              <a:ext cx="231862" cy="231862"/>
            </a:xfrm>
            <a:custGeom>
              <a:gdLst>
                <a:gd fmla="*/ 664317295 w 256" name="T0"/>
                <a:gd fmla="*/ 210636009 h 256" name="T1"/>
                <a:gd fmla="*/ 591403519 w 256" name="T2"/>
                <a:gd fmla="*/ 99916449 h 256" name="T3"/>
                <a:gd fmla="*/ 480685339 w 256" name="T4"/>
                <a:gd fmla="*/ 27004490 h 256" name="T5"/>
                <a:gd fmla="*/ 345660925 w 256" name="T6"/>
                <a:gd fmla="*/ 0 h 256" name="T7"/>
                <a:gd fmla="*/ 210636510 w 256" name="T8"/>
                <a:gd fmla="*/ 27004490 h 256" name="T9"/>
                <a:gd fmla="*/ 99918330 w 256" name="T10"/>
                <a:gd fmla="*/ 99916449 h 256" name="T11"/>
                <a:gd fmla="*/ 27004554 w 256" name="T12"/>
                <a:gd fmla="*/ 210636009 h 256" name="T13"/>
                <a:gd fmla="*/ 0 w 256" name="T14"/>
                <a:gd fmla="*/ 345660103 h 256" name="T15"/>
                <a:gd fmla="*/ 27004554 w 256" name="T16"/>
                <a:gd fmla="*/ 480682553 h 256" name="T17"/>
                <a:gd fmla="*/ 99918330 w 256" name="T18"/>
                <a:gd fmla="*/ 591402113 h 256" name="T19"/>
                <a:gd fmla="*/ 210636510 w 256" name="T20"/>
                <a:gd fmla="*/ 664314072 h 256" name="T21"/>
                <a:gd fmla="*/ 345660925 w 256" name="T22"/>
                <a:gd fmla="*/ 691318562 h 256" name="T23"/>
                <a:gd fmla="*/ 480685339 w 256" name="T24"/>
                <a:gd fmla="*/ 664314072 h 256" name="T25"/>
                <a:gd fmla="*/ 591403519 w 256" name="T26"/>
                <a:gd fmla="*/ 591402113 h 256" name="T27"/>
                <a:gd fmla="*/ 664317295 w 256" name="T28"/>
                <a:gd fmla="*/ 480682553 h 256" name="T29"/>
                <a:gd fmla="*/ 691321849 w 256" name="T30"/>
                <a:gd fmla="*/ 345660103 h 256" name="T31"/>
                <a:gd fmla="*/ 640012703 w 256" name="T32"/>
                <a:gd fmla="*/ 342958504 h 256" name="T33"/>
                <a:gd fmla="*/ 429376193 w 256" name="T34"/>
                <a:gd fmla="*/ 318653969 h 256" name="T35"/>
                <a:gd fmla="*/ 572500495 w 256" name="T36"/>
                <a:gd fmla="*/ 159326985 h 256" name="T37"/>
                <a:gd fmla="*/ 540096016 w 256" name="T38"/>
                <a:gd fmla="*/ 124220983 h 256" name="T39"/>
                <a:gd fmla="*/ 275448755 w 256" name="T40"/>
                <a:gd fmla="*/ 59410536 h 256" name="T41"/>
                <a:gd fmla="*/ 540096016 w 256" name="T42"/>
                <a:gd fmla="*/ 124220983 h 256" name="T43"/>
                <a:gd fmla="*/ 275448755 w 256" name="T44"/>
                <a:gd fmla="*/ 59410536 h 256" name="T45"/>
                <a:gd fmla="*/ 275448755 w 256" name="T46"/>
                <a:gd fmla="*/ 59410536 h 256" name="T47"/>
                <a:gd fmla="*/ 329457863 w 256" name="T48"/>
                <a:gd fmla="*/ 248441966 h 256" name="T49"/>
                <a:gd fmla="*/ 218738040 w 256" name="T50"/>
                <a:gd fmla="*/ 78313514 h 256" name="T51"/>
                <a:gd fmla="*/ 51309146 w 256" name="T52"/>
                <a:gd fmla="*/ 337558591 h 256" name="T53"/>
                <a:gd fmla="*/ 378067047 w 256" name="T54"/>
                <a:gd fmla="*/ 345660103 h 256" name="T55"/>
                <a:gd fmla="*/ 126922884 w 256" name="T56"/>
                <a:gd fmla="*/ 542793045 h 256" name="T57"/>
                <a:gd fmla="*/ 51309146 w 256" name="T58"/>
                <a:gd fmla="*/ 345660103 h 256" name="T59"/>
                <a:gd fmla="*/ 156627401 w 256" name="T60"/>
                <a:gd fmla="*/ 572497491 h 256" name="T61"/>
                <a:gd fmla="*/ 396970071 w 256" name="T62"/>
                <a:gd fmla="*/ 394267528 h 256" name="T63"/>
                <a:gd fmla="*/ 461780672 w 256" name="T64"/>
                <a:gd fmla="*/ 618406603 h 256" name="T65"/>
                <a:gd fmla="*/ 510389856 w 256" name="T66"/>
                <a:gd fmla="*/ 591402113 h 256" name="T67"/>
                <a:gd fmla="*/ 637312740 w 256" name="T68"/>
                <a:gd fmla="*/ 391567572 h 25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256" w="256">
                  <a:moveTo>
                    <a:pt x="253" y="102"/>
                  </a:moveTo>
                  <a:cubicBezTo>
                    <a:pt x="252" y="94"/>
                    <a:pt x="249" y="86"/>
                    <a:pt x="246" y="78"/>
                  </a:cubicBezTo>
                  <a:cubicBezTo>
                    <a:pt x="243" y="71"/>
                    <a:pt x="239" y="63"/>
                    <a:pt x="234" y="56"/>
                  </a:cubicBezTo>
                  <a:cubicBezTo>
                    <a:pt x="230" y="50"/>
                    <a:pt x="224" y="43"/>
                    <a:pt x="219" y="37"/>
                  </a:cubicBezTo>
                  <a:cubicBezTo>
                    <a:pt x="213" y="32"/>
                    <a:pt x="206" y="26"/>
                    <a:pt x="200" y="22"/>
                  </a:cubicBezTo>
                  <a:cubicBezTo>
                    <a:pt x="193" y="17"/>
                    <a:pt x="185" y="13"/>
                    <a:pt x="178" y="10"/>
                  </a:cubicBezTo>
                  <a:cubicBezTo>
                    <a:pt x="170" y="7"/>
                    <a:pt x="162" y="4"/>
                    <a:pt x="154" y="3"/>
                  </a:cubicBezTo>
                  <a:cubicBezTo>
                    <a:pt x="145" y="1"/>
                    <a:pt x="137" y="0"/>
                    <a:pt x="128" y="0"/>
                  </a:cubicBezTo>
                  <a:cubicBezTo>
                    <a:pt x="119" y="0"/>
                    <a:pt x="111" y="1"/>
                    <a:pt x="102" y="3"/>
                  </a:cubicBezTo>
                  <a:cubicBezTo>
                    <a:pt x="94" y="4"/>
                    <a:pt x="86" y="7"/>
                    <a:pt x="78" y="10"/>
                  </a:cubicBezTo>
                  <a:cubicBezTo>
                    <a:pt x="71" y="13"/>
                    <a:pt x="63" y="17"/>
                    <a:pt x="56" y="22"/>
                  </a:cubicBezTo>
                  <a:cubicBezTo>
                    <a:pt x="50" y="26"/>
                    <a:pt x="43" y="32"/>
                    <a:pt x="37" y="37"/>
                  </a:cubicBezTo>
                  <a:cubicBezTo>
                    <a:pt x="32" y="43"/>
                    <a:pt x="26" y="50"/>
                    <a:pt x="22" y="56"/>
                  </a:cubicBezTo>
                  <a:cubicBezTo>
                    <a:pt x="17" y="63"/>
                    <a:pt x="13" y="71"/>
                    <a:pt x="10" y="78"/>
                  </a:cubicBezTo>
                  <a:cubicBezTo>
                    <a:pt x="7" y="86"/>
                    <a:pt x="4" y="94"/>
                    <a:pt x="3" y="102"/>
                  </a:cubicBezTo>
                  <a:cubicBezTo>
                    <a:pt x="1" y="111"/>
                    <a:pt x="0" y="119"/>
                    <a:pt x="0" y="128"/>
                  </a:cubicBezTo>
                  <a:cubicBezTo>
                    <a:pt x="0" y="137"/>
                    <a:pt x="1" y="145"/>
                    <a:pt x="3" y="154"/>
                  </a:cubicBezTo>
                  <a:cubicBezTo>
                    <a:pt x="4" y="162"/>
                    <a:pt x="7" y="170"/>
                    <a:pt x="10" y="178"/>
                  </a:cubicBezTo>
                  <a:cubicBezTo>
                    <a:pt x="13" y="185"/>
                    <a:pt x="17" y="193"/>
                    <a:pt x="22" y="200"/>
                  </a:cubicBezTo>
                  <a:cubicBezTo>
                    <a:pt x="26" y="206"/>
                    <a:pt x="32" y="213"/>
                    <a:pt x="37" y="219"/>
                  </a:cubicBezTo>
                  <a:cubicBezTo>
                    <a:pt x="43" y="224"/>
                    <a:pt x="50" y="230"/>
                    <a:pt x="56" y="234"/>
                  </a:cubicBezTo>
                  <a:cubicBezTo>
                    <a:pt x="63" y="239"/>
                    <a:pt x="71" y="243"/>
                    <a:pt x="78" y="246"/>
                  </a:cubicBezTo>
                  <a:cubicBezTo>
                    <a:pt x="86" y="249"/>
                    <a:pt x="94" y="252"/>
                    <a:pt x="102" y="253"/>
                  </a:cubicBezTo>
                  <a:cubicBezTo>
                    <a:pt x="111" y="255"/>
                    <a:pt x="119" y="256"/>
                    <a:pt x="128" y="256"/>
                  </a:cubicBezTo>
                  <a:cubicBezTo>
                    <a:pt x="137" y="256"/>
                    <a:pt x="145" y="255"/>
                    <a:pt x="154" y="253"/>
                  </a:cubicBezTo>
                  <a:cubicBezTo>
                    <a:pt x="162" y="252"/>
                    <a:pt x="170" y="249"/>
                    <a:pt x="178" y="246"/>
                  </a:cubicBezTo>
                  <a:cubicBezTo>
                    <a:pt x="185" y="243"/>
                    <a:pt x="193" y="239"/>
                    <a:pt x="200" y="234"/>
                  </a:cubicBezTo>
                  <a:cubicBezTo>
                    <a:pt x="206" y="230"/>
                    <a:pt x="213" y="224"/>
                    <a:pt x="219" y="219"/>
                  </a:cubicBezTo>
                  <a:cubicBezTo>
                    <a:pt x="224" y="213"/>
                    <a:pt x="230" y="206"/>
                    <a:pt x="234" y="200"/>
                  </a:cubicBezTo>
                  <a:cubicBezTo>
                    <a:pt x="239" y="193"/>
                    <a:pt x="243" y="185"/>
                    <a:pt x="246" y="178"/>
                  </a:cubicBezTo>
                  <a:cubicBezTo>
                    <a:pt x="249" y="170"/>
                    <a:pt x="252" y="162"/>
                    <a:pt x="253" y="154"/>
                  </a:cubicBezTo>
                  <a:cubicBezTo>
                    <a:pt x="255" y="145"/>
                    <a:pt x="256" y="137"/>
                    <a:pt x="256" y="128"/>
                  </a:cubicBezTo>
                  <a:cubicBezTo>
                    <a:pt x="256" y="119"/>
                    <a:pt x="255" y="111"/>
                    <a:pt x="253" y="102"/>
                  </a:cubicBezTo>
                  <a:moveTo>
                    <a:pt x="237" y="127"/>
                  </a:moveTo>
                  <a:cubicBezTo>
                    <a:pt x="236" y="127"/>
                    <a:pt x="199" y="119"/>
                    <a:pt x="161" y="123"/>
                  </a:cubicBezTo>
                  <a:cubicBezTo>
                    <a:pt x="160" y="121"/>
                    <a:pt x="160" y="120"/>
                    <a:pt x="159" y="118"/>
                  </a:cubicBezTo>
                  <a:cubicBezTo>
                    <a:pt x="157" y="112"/>
                    <a:pt x="154" y="107"/>
                    <a:pt x="152" y="102"/>
                  </a:cubicBezTo>
                  <a:cubicBezTo>
                    <a:pt x="195" y="84"/>
                    <a:pt x="212" y="59"/>
                    <a:pt x="212" y="59"/>
                  </a:cubicBezTo>
                  <a:cubicBezTo>
                    <a:pt x="228" y="77"/>
                    <a:pt x="237" y="101"/>
                    <a:pt x="237" y="127"/>
                  </a:cubicBezTo>
                  <a:moveTo>
                    <a:pt x="200" y="46"/>
                  </a:moveTo>
                  <a:cubicBezTo>
                    <a:pt x="200" y="46"/>
                    <a:pt x="184" y="70"/>
                    <a:pt x="143" y="86"/>
                  </a:cubicBezTo>
                  <a:cubicBezTo>
                    <a:pt x="124" y="51"/>
                    <a:pt x="104" y="24"/>
                    <a:pt x="102" y="22"/>
                  </a:cubicBezTo>
                  <a:cubicBezTo>
                    <a:pt x="111" y="20"/>
                    <a:pt x="119" y="19"/>
                    <a:pt x="128" y="19"/>
                  </a:cubicBezTo>
                  <a:cubicBezTo>
                    <a:pt x="156" y="19"/>
                    <a:pt x="181" y="29"/>
                    <a:pt x="200" y="46"/>
                  </a:cubicBezTo>
                  <a:moveTo>
                    <a:pt x="102" y="22"/>
                  </a:move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2"/>
                    <a:pt x="101" y="22"/>
                  </a:cubicBezTo>
                  <a:cubicBezTo>
                    <a:pt x="102" y="22"/>
                    <a:pt x="102" y="22"/>
                    <a:pt x="102" y="22"/>
                  </a:cubicBezTo>
                  <a:moveTo>
                    <a:pt x="81" y="29"/>
                  </a:moveTo>
                  <a:cubicBezTo>
                    <a:pt x="83" y="31"/>
                    <a:pt x="103" y="58"/>
                    <a:pt x="122" y="92"/>
                  </a:cubicBezTo>
                  <a:cubicBezTo>
                    <a:pt x="69" y="106"/>
                    <a:pt x="24" y="106"/>
                    <a:pt x="21" y="105"/>
                  </a:cubicBezTo>
                  <a:cubicBezTo>
                    <a:pt x="28" y="72"/>
                    <a:pt x="51" y="44"/>
                    <a:pt x="81" y="29"/>
                  </a:cubicBezTo>
                  <a:moveTo>
                    <a:pt x="19" y="128"/>
                  </a:moveTo>
                  <a:cubicBezTo>
                    <a:pt x="19" y="127"/>
                    <a:pt x="19" y="126"/>
                    <a:pt x="19" y="125"/>
                  </a:cubicBezTo>
                  <a:cubicBezTo>
                    <a:pt x="21" y="125"/>
                    <a:pt x="75" y="126"/>
                    <a:pt x="131" y="109"/>
                  </a:cubicBezTo>
                  <a:cubicBezTo>
                    <a:pt x="134" y="115"/>
                    <a:pt x="137" y="121"/>
                    <a:pt x="140" y="128"/>
                  </a:cubicBezTo>
                  <a:cubicBezTo>
                    <a:pt x="138" y="128"/>
                    <a:pt x="137" y="128"/>
                    <a:pt x="136" y="129"/>
                  </a:cubicBezTo>
                  <a:cubicBezTo>
                    <a:pt x="77" y="148"/>
                    <a:pt x="47" y="201"/>
                    <a:pt x="47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29" y="182"/>
                    <a:pt x="19" y="156"/>
                    <a:pt x="19" y="128"/>
                  </a:cubicBezTo>
                  <a:moveTo>
                    <a:pt x="128" y="237"/>
                  </a:moveTo>
                  <a:cubicBezTo>
                    <a:pt x="102" y="237"/>
                    <a:pt x="77" y="228"/>
                    <a:pt x="58" y="212"/>
                  </a:cubicBezTo>
                  <a:cubicBezTo>
                    <a:pt x="60" y="213"/>
                    <a:pt x="61" y="214"/>
                    <a:pt x="61" y="214"/>
                  </a:cubicBezTo>
                  <a:cubicBezTo>
                    <a:pt x="61" y="214"/>
                    <a:pt x="82" y="168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63" y="186"/>
                    <a:pt x="169" y="219"/>
                    <a:pt x="171" y="229"/>
                  </a:cubicBezTo>
                  <a:cubicBezTo>
                    <a:pt x="158" y="234"/>
                    <a:pt x="143" y="237"/>
                    <a:pt x="128" y="237"/>
                  </a:cubicBezTo>
                  <a:moveTo>
                    <a:pt x="189" y="219"/>
                  </a:moveTo>
                  <a:cubicBezTo>
                    <a:pt x="188" y="212"/>
                    <a:pt x="182" y="180"/>
                    <a:pt x="168" y="141"/>
                  </a:cubicBezTo>
                  <a:cubicBezTo>
                    <a:pt x="203" y="135"/>
                    <a:pt x="234" y="145"/>
                    <a:pt x="236" y="145"/>
                  </a:cubicBezTo>
                  <a:cubicBezTo>
                    <a:pt x="231" y="176"/>
                    <a:pt x="214" y="202"/>
                    <a:pt x="189" y="2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5677" y="5409034"/>
            <a:ext cx="602354" cy="602354"/>
            <a:chOff x="-765307" y="3997470"/>
            <a:chExt cx="405686" cy="405686"/>
          </a:xfrm>
        </p:grpSpPr>
        <p:sp>
          <p:nvSpPr>
            <p:cNvPr id="134" name="椭圆 133">
              <a:hlinkClick r:id="rId14"/>
            </p:cNvPr>
            <p:cNvSpPr/>
            <p:nvPr/>
          </p:nvSpPr>
          <p:spPr>
            <a:xfrm>
              <a:off x="-765307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-679271" y="4125941"/>
              <a:ext cx="233614" cy="148744"/>
            </a:xfrm>
            <a:custGeom>
              <a:gdLst>
                <a:gd fmla="*/ 453441409 w 258" name="T0"/>
                <a:gd fmla="*/ 43326457 h 164" name="T1"/>
                <a:gd fmla="*/ 626180367 w 258" name="T2"/>
                <a:gd fmla="*/ 43326457 h 164" name="T3"/>
                <a:gd fmla="*/ 626180367 w 258" name="T4"/>
                <a:gd fmla="*/ 86654559 h 164" name="T5"/>
                <a:gd fmla="*/ 453441409 w 258" name="T6"/>
                <a:gd fmla="*/ 86654559 h 164" name="T7"/>
                <a:gd fmla="*/ 453441409 w 258" name="T8"/>
                <a:gd fmla="*/ 43326457 h 164" name="T9"/>
                <a:gd fmla="*/ 690957477 w 258" name="T10"/>
                <a:gd fmla="*/ 303288487 h 164" name="T11"/>
                <a:gd fmla="*/ 466936024 w 258" name="T12"/>
                <a:gd fmla="*/ 303288487 h 164" name="T13"/>
                <a:gd fmla="*/ 542510140 w 258" name="T14"/>
                <a:gd fmla="*/ 379110197 h 164" name="T15"/>
                <a:gd fmla="*/ 609986501 w 258" name="T16"/>
                <a:gd fmla="*/ 349323567 h 164" name="T17"/>
                <a:gd fmla="*/ 680162113 w 258" name="T18"/>
                <a:gd fmla="*/ 349323567 h 164" name="T19"/>
                <a:gd fmla="*/ 539810888 w 258" name="T20"/>
                <a:gd fmla="*/ 444100705 h 164" name="T21"/>
                <a:gd fmla="*/ 380566545 w 258" name="T22"/>
                <a:gd fmla="*/ 278917458 h 164" name="T23"/>
                <a:gd fmla="*/ 539810888 w 258" name="T24"/>
                <a:gd fmla="*/ 113732566 h 164" name="T25"/>
                <a:gd fmla="*/ 690957477 w 258" name="T26"/>
                <a:gd fmla="*/ 303288487 h 164" name="T27"/>
                <a:gd fmla="*/ 466936024 w 258" name="T28"/>
                <a:gd fmla="*/ 241006603 h 164" name="T29"/>
                <a:gd fmla="*/ 604587997 w 258" name="T30"/>
                <a:gd fmla="*/ 241006603 h 164" name="T31"/>
                <a:gd fmla="*/ 537111636 w 258" name="T32"/>
                <a:gd fmla="*/ 178723073 h 164" name="T33"/>
                <a:gd fmla="*/ 466936024 w 258" name="T34"/>
                <a:gd fmla="*/ 241006603 h 164" name="T35"/>
                <a:gd fmla="*/ 358974175 w 258" name="T36"/>
                <a:gd fmla="*/ 308704088 h 164" name="T37"/>
                <a:gd fmla="*/ 207827586 w 258" name="T38"/>
                <a:gd fmla="*/ 435976480 h 164" name="T39"/>
                <a:gd fmla="*/ 0 w 258" name="T40"/>
                <a:gd fmla="*/ 435976480 h 164" name="T41"/>
                <a:gd fmla="*/ 0 w 258" name="T42"/>
                <a:gd fmla="*/ 0 h 164" name="T43"/>
                <a:gd fmla="*/ 202429083 w 258" name="T44"/>
                <a:gd fmla="*/ 0 h 164" name="T45"/>
                <a:gd fmla="*/ 340081057 w 258" name="T46"/>
                <a:gd fmla="*/ 111025588 h 164" name="T47"/>
                <a:gd fmla="*/ 280702450 w 258" name="T48"/>
                <a:gd fmla="*/ 200387124 h 164" name="T49"/>
                <a:gd fmla="*/ 358974175 w 258" name="T50"/>
                <a:gd fmla="*/ 308704088 h 164" name="T51"/>
                <a:gd fmla="*/ 175438210 w 258" name="T52"/>
                <a:gd fmla="*/ 73114732 h 164" name="T53"/>
                <a:gd fmla="*/ 86369479 w 258" name="T54"/>
                <a:gd fmla="*/ 73114732 h 164" name="T55"/>
                <a:gd fmla="*/ 86369479 w 258" name="T56"/>
                <a:gd fmla="*/ 173307472 h 164" name="T57"/>
                <a:gd fmla="*/ 180836713 w 258" name="T58"/>
                <a:gd fmla="*/ 173307472 h 164" name="T59"/>
                <a:gd fmla="*/ 240215319 w 258" name="T60"/>
                <a:gd fmla="*/ 121856790 h 164" name="T61"/>
                <a:gd fmla="*/ 175438210 w 258" name="T62"/>
                <a:gd fmla="*/ 73114732 h 164" name="T63"/>
                <a:gd fmla="*/ 188934468 w 258" name="T64"/>
                <a:gd fmla="*/ 238297979 h 164" name="T65"/>
                <a:gd fmla="*/ 86369479 w 258" name="T66"/>
                <a:gd fmla="*/ 238297979 h 164" name="T67"/>
                <a:gd fmla="*/ 86369479 w 258" name="T68"/>
                <a:gd fmla="*/ 357446146 h 164" name="T69"/>
                <a:gd fmla="*/ 186235216 w 258" name="T70"/>
                <a:gd fmla="*/ 357446146 h 164" name="T71"/>
                <a:gd fmla="*/ 256410829 w 258" name="T72"/>
                <a:gd fmla="*/ 300579864 h 164" name="T73"/>
                <a:gd fmla="*/ 188934468 w 258" name="T74"/>
                <a:gd fmla="*/ 238297979 h 16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164" w="258">
                  <a:moveTo>
                    <a:pt x="168" y="16"/>
                  </a:moveTo>
                  <a:cubicBezTo>
                    <a:pt x="232" y="16"/>
                    <a:pt x="232" y="16"/>
                    <a:pt x="232" y="16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68" y="32"/>
                    <a:pt x="168" y="32"/>
                    <a:pt x="168" y="32"/>
                  </a:cubicBezTo>
                  <a:lnTo>
                    <a:pt x="168" y="16"/>
                  </a:lnTo>
                  <a:close/>
                  <a:moveTo>
                    <a:pt x="256" y="112"/>
                  </a:moveTo>
                  <a:cubicBezTo>
                    <a:pt x="173" y="112"/>
                    <a:pt x="173" y="112"/>
                    <a:pt x="173" y="112"/>
                  </a:cubicBezTo>
                  <a:cubicBezTo>
                    <a:pt x="174" y="133"/>
                    <a:pt x="184" y="140"/>
                    <a:pt x="201" y="140"/>
                  </a:cubicBezTo>
                  <a:cubicBezTo>
                    <a:pt x="214" y="140"/>
                    <a:pt x="224" y="136"/>
                    <a:pt x="226" y="129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43" y="156"/>
                    <a:pt x="226" y="164"/>
                    <a:pt x="200" y="164"/>
                  </a:cubicBezTo>
                  <a:cubicBezTo>
                    <a:pt x="164" y="164"/>
                    <a:pt x="141" y="139"/>
                    <a:pt x="141" y="103"/>
                  </a:cubicBezTo>
                  <a:cubicBezTo>
                    <a:pt x="141" y="68"/>
                    <a:pt x="165" y="42"/>
                    <a:pt x="200" y="42"/>
                  </a:cubicBezTo>
                  <a:cubicBezTo>
                    <a:pt x="239" y="42"/>
                    <a:pt x="258" y="77"/>
                    <a:pt x="256" y="112"/>
                  </a:cubicBezTo>
                  <a:moveTo>
                    <a:pt x="173" y="89"/>
                  </a:moveTo>
                  <a:cubicBezTo>
                    <a:pt x="224" y="89"/>
                    <a:pt x="224" y="89"/>
                    <a:pt x="224" y="89"/>
                  </a:cubicBezTo>
                  <a:cubicBezTo>
                    <a:pt x="222" y="73"/>
                    <a:pt x="215" y="66"/>
                    <a:pt x="199" y="66"/>
                  </a:cubicBezTo>
                  <a:cubicBezTo>
                    <a:pt x="179" y="66"/>
                    <a:pt x="173" y="80"/>
                    <a:pt x="173" y="89"/>
                  </a:cubicBezTo>
                  <a:moveTo>
                    <a:pt x="133" y="114"/>
                  </a:moveTo>
                  <a:cubicBezTo>
                    <a:pt x="133" y="147"/>
                    <a:pt x="106" y="161"/>
                    <a:pt x="7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5" y="0"/>
                    <a:pt x="126" y="11"/>
                    <a:pt x="126" y="41"/>
                  </a:cubicBezTo>
                  <a:cubicBezTo>
                    <a:pt x="126" y="56"/>
                    <a:pt x="118" y="67"/>
                    <a:pt x="104" y="74"/>
                  </a:cubicBezTo>
                  <a:cubicBezTo>
                    <a:pt x="123" y="80"/>
                    <a:pt x="133" y="95"/>
                    <a:pt x="133" y="114"/>
                  </a:cubicBezTo>
                  <a:moveTo>
                    <a:pt x="65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80" y="64"/>
                    <a:pt x="89" y="59"/>
                    <a:pt x="89" y="45"/>
                  </a:cubicBezTo>
                  <a:cubicBezTo>
                    <a:pt x="89" y="30"/>
                    <a:pt x="77" y="27"/>
                    <a:pt x="65" y="27"/>
                  </a:cubicBezTo>
                  <a:moveTo>
                    <a:pt x="70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83" y="132"/>
                    <a:pt x="95" y="128"/>
                    <a:pt x="95" y="111"/>
                  </a:cubicBezTo>
                  <a:cubicBezTo>
                    <a:pt x="95" y="95"/>
                    <a:pt x="85" y="88"/>
                    <a:pt x="70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cxnSp>
        <p:nvCxnSpPr>
          <p:cNvPr id="140" name="直接连接符 139"/>
          <p:cNvCxnSpPr/>
          <p:nvPr/>
        </p:nvCxnSpPr>
        <p:spPr>
          <a:xfrm>
            <a:off x="523219" y="3784731"/>
            <a:ext cx="306313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/>
          <p:cNvSpPr/>
          <p:nvPr/>
        </p:nvSpPr>
        <p:spPr>
          <a:xfrm>
            <a:off x="409202" y="1925278"/>
            <a:ext cx="1177470" cy="516116"/>
          </a:xfrm>
          <a:prstGeom prst="roundRect">
            <a:avLst>
              <a:gd fmla="val 32796" name="adj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502020202020204" pitchFamily="34" typeface="Century Gothic"/>
              </a:rPr>
              <a:t>156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1865917" y="1925278"/>
            <a:ext cx="1177470" cy="516116"/>
          </a:xfrm>
          <a:prstGeom prst="roundRect">
            <a:avLst>
              <a:gd fmla="val 32796" name="adj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502020202020204" pitchFamily="34" typeface="Century Gothic"/>
              </a:rPr>
              <a:t>104K</a:t>
            </a:r>
          </a:p>
        </p:txBody>
      </p:sp>
      <p:sp>
        <p:nvSpPr>
          <p:cNvPr id="43" name="矩形: 圆角 42"/>
          <p:cNvSpPr/>
          <p:nvPr/>
        </p:nvSpPr>
        <p:spPr>
          <a:xfrm>
            <a:off x="3322633" y="1939909"/>
            <a:ext cx="1177470" cy="516116"/>
          </a:xfrm>
          <a:prstGeom prst="roundRect">
            <a:avLst>
              <a:gd fmla="val 32796" name="adj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502020202020204" pitchFamily="34" typeface="Century Gothic"/>
              </a:rPr>
              <a:t>365</a:t>
            </a:r>
          </a:p>
        </p:txBody>
      </p:sp>
      <p:sp>
        <p:nvSpPr>
          <p:cNvPr id="45" name="PA_文本框 74"/>
          <p:cNvSpPr txBox="1"/>
          <p:nvPr>
            <p:custDataLst>
              <p:tags r:id="rId15"/>
            </p:custDataLst>
          </p:nvPr>
        </p:nvSpPr>
        <p:spPr>
          <a:xfrm>
            <a:off x="421696" y="4897735"/>
            <a:ext cx="14100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作品链接：</a:t>
            </a:r>
          </a:p>
        </p:txBody>
      </p:sp>
      <p:sp>
        <p:nvSpPr>
          <p:cNvPr id="5" name="矩形 4"/>
          <p:cNvSpPr/>
          <p:nvPr/>
        </p:nvSpPr>
        <p:spPr>
          <a:xfrm rot="2700000">
            <a:off x="10366005" y="5413339"/>
            <a:ext cx="213916" cy="213916"/>
          </a:xfrm>
          <a:custGeom>
            <a:gdLst>
              <a:gd fmla="*/ 0 w 866674" name="connsiteX0"/>
              <a:gd fmla="*/ 866674 h 866674" name="connsiteY0"/>
              <a:gd fmla="*/ 0 w 866674" name="connsiteX1"/>
              <a:gd fmla="*/ 0 h 866674" name="connsiteY1"/>
              <a:gd fmla="*/ 866674 w 866674" name="connsiteX2"/>
              <a:gd fmla="*/ 0 h 866674" name="connsiteY2"/>
              <a:gd fmla="*/ 866674 w 866674" name="connsiteX3"/>
              <a:gd fmla="*/ 0 h 866674" name="connsiteY3"/>
              <a:gd fmla="*/ 958114 w 958114" name="connsiteX4"/>
              <a:gd fmla="*/ 958114 h 9581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66674" w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4"/>
          <p:cNvSpPr/>
          <p:nvPr/>
        </p:nvSpPr>
        <p:spPr>
          <a:xfrm rot="2700000">
            <a:off x="10366005" y="5526167"/>
            <a:ext cx="213916" cy="213916"/>
          </a:xfrm>
          <a:custGeom>
            <a:gdLst>
              <a:gd fmla="*/ 0 w 866674" name="connsiteX0"/>
              <a:gd fmla="*/ 866674 h 866674" name="connsiteY0"/>
              <a:gd fmla="*/ 0 w 866674" name="connsiteX1"/>
              <a:gd fmla="*/ 0 h 866674" name="connsiteY1"/>
              <a:gd fmla="*/ 866674 w 866674" name="connsiteX2"/>
              <a:gd fmla="*/ 0 h 866674" name="connsiteY2"/>
              <a:gd fmla="*/ 866674 w 866674" name="connsiteX3"/>
              <a:gd fmla="*/ 0 h 866674" name="connsiteY3"/>
              <a:gd fmla="*/ 958114 w 958114" name="connsiteX4"/>
              <a:gd fmla="*/ 958114 h 9581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66674" w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0879202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8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9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7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9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7" presetSubtype="1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98"/>
      <p:bldP grpId="0" spid="109"/>
      <p:bldP grpId="0" spid="110"/>
      <p:bldP grpId="0" spid="111"/>
      <p:bldP grpId="0" spid="112"/>
      <p:bldP grpId="0" spid="113"/>
      <p:bldP grpId="0" spid="2"/>
      <p:bldP grpId="0" spid="42"/>
      <p:bldP grpId="0" spid="43"/>
      <p:bldP grpId="0" spid="45"/>
      <p:bldP grpId="0" spid="5"/>
      <p:bldP grpId="0" spid="5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926" l="12159" r="39348"/>
          <a:stretch>
            <a:fillRect/>
          </a:stretch>
        </p:blipFill>
        <p:spPr>
          <a:xfrm>
            <a:off x="8201232" y="1973056"/>
            <a:ext cx="2520000" cy="2520000"/>
          </a:xfrm>
          <a:prstGeom prst="ellipse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4"/>
            </p:custDataLst>
          </p:nvPr>
        </p:nvSpPr>
        <p:spPr>
          <a:xfrm>
            <a:off x="260524" y="623235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工作认知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4301966" y="1534012"/>
            <a:ext cx="3398092" cy="3398088"/>
          </a:xfrm>
          <a:prstGeom prst="ellipse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6722" r="27715" t="16654"/>
          <a:stretch>
            <a:fillRect/>
          </a:stretch>
        </p:blipFill>
        <p:spPr>
          <a:xfrm>
            <a:off x="1352759" y="1973056"/>
            <a:ext cx="2520002" cy="2520000"/>
          </a:xfrm>
          <a:prstGeom prst="ellipse">
            <a:avLst/>
          </a:prstGeom>
        </p:spPr>
      </p:pic>
      <p:sp>
        <p:nvSpPr>
          <p:cNvPr id="44" name="PA_圆角矩形 71"/>
          <p:cNvSpPr/>
          <p:nvPr>
            <p:custDataLst>
              <p:tags r:id="rId7"/>
            </p:custDataLst>
          </p:nvPr>
        </p:nvSpPr>
        <p:spPr>
          <a:xfrm>
            <a:off x="4564904" y="1798465"/>
            <a:ext cx="2872216" cy="2872216"/>
          </a:xfrm>
          <a:prstGeom prst="roundRect">
            <a:avLst>
              <a:gd fmla="val 50000" name="adj"/>
            </a:avLst>
          </a:prstGeom>
          <a:solidFill>
            <a:srgbClr val="D32E2C">
              <a:alpha val="76000"/>
            </a:srgbClr>
          </a:solidFill>
          <a:ln>
            <a:noFill/>
          </a:ln>
          <a:effectLst>
            <a:outerShdw algn="ctr" blurRad="241300" rotWithShape="0" sx="102000" sy="10200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PA_文本框 74"/>
          <p:cNvSpPr txBox="1"/>
          <p:nvPr>
            <p:custDataLst>
              <p:tags r:id="rId8"/>
            </p:custDataLst>
          </p:nvPr>
        </p:nvSpPr>
        <p:spPr>
          <a:xfrm>
            <a:off x="5017863" y="2940668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逻辑思维</a:t>
            </a:r>
          </a:p>
        </p:txBody>
      </p:sp>
      <p:sp>
        <p:nvSpPr>
          <p:cNvPr id="54" name="PA_文本框 74"/>
          <p:cNvSpPr txBox="1"/>
          <p:nvPr>
            <p:custDataLst>
              <p:tags r:id="rId9"/>
            </p:custDataLst>
          </p:nvPr>
        </p:nvSpPr>
        <p:spPr>
          <a:xfrm>
            <a:off x="1629611" y="2940668"/>
            <a:ext cx="196629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用户体验</a:t>
            </a:r>
          </a:p>
        </p:txBody>
      </p:sp>
      <p:sp>
        <p:nvSpPr>
          <p:cNvPr id="55" name="PA_文本框 74"/>
          <p:cNvSpPr txBox="1"/>
          <p:nvPr>
            <p:custDataLst>
              <p:tags r:id="rId10"/>
            </p:custDataLst>
          </p:nvPr>
        </p:nvSpPr>
        <p:spPr>
          <a:xfrm>
            <a:off x="8478084" y="2940667"/>
            <a:ext cx="196629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团队协作</a:t>
            </a:r>
          </a:p>
        </p:txBody>
      </p:sp>
      <p:sp>
        <p:nvSpPr>
          <p:cNvPr id="59" name="PA_矩形 75"/>
          <p:cNvSpPr/>
          <p:nvPr>
            <p:custDataLst>
              <p:tags r:id="rId11"/>
            </p:custDataLst>
          </p:nvPr>
        </p:nvSpPr>
        <p:spPr>
          <a:xfrm>
            <a:off x="1747445" y="5134568"/>
            <a:ext cx="8507133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美仑设计是集PPT模板开发、PPT设计定制、PPT培训于一体的专业PPT服务提供商，深受大家的好评和肯定。</a:t>
            </a:r>
          </a:p>
        </p:txBody>
      </p:sp>
      <p:sp>
        <p:nvSpPr>
          <p:cNvPr id="52" name="椭圆 51"/>
          <p:cNvSpPr/>
          <p:nvPr/>
        </p:nvSpPr>
        <p:spPr>
          <a:xfrm>
            <a:off x="5820508" y="6114002"/>
            <a:ext cx="123092" cy="123092"/>
          </a:xfrm>
          <a:prstGeom prst="ellipse">
            <a:avLst/>
          </a:prstGeom>
          <a:solidFill>
            <a:srgbClr val="D32E2C"/>
          </a:solidFill>
          <a:ln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5499040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6154249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1923491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4"/>
      <p:bldP grpId="0" spid="53"/>
      <p:bldP grpId="0" spid="54"/>
      <p:bldP grpId="0" spid="55"/>
      <p:bldP grpId="0" spid="59"/>
      <p:bldP grpId="0" spid="52"/>
      <p:bldP grpId="0" spid="61"/>
      <p:bldP grpId="0" spid="6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38506" y="1989493"/>
            <a:ext cx="3784213" cy="2785397"/>
          </a:xfrm>
          <a:prstGeom prst="rect">
            <a:avLst/>
          </a:prstGeom>
          <a:noFill/>
          <a:ln w="28575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3"/>
            </p:custDataLst>
          </p:nvPr>
        </p:nvSpPr>
        <p:spPr>
          <a:xfrm>
            <a:off x="260524" y="623235"/>
            <a:ext cx="19662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目标规划</a:t>
            </a:r>
          </a:p>
        </p:txBody>
      </p:sp>
      <p:sp>
        <p:nvSpPr>
          <p:cNvPr id="65" name="文本框 73"/>
          <p:cNvSpPr txBox="1"/>
          <p:nvPr/>
        </p:nvSpPr>
        <p:spPr>
          <a:xfrm>
            <a:off x="5684834" y="1707032"/>
            <a:ext cx="3024253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1" lang="zh-CN" smtClean="0" sz="3200">
                <a:solidFill>
                  <a:srgbClr val="424242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先挣一个亿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5812851" y="2569874"/>
            <a:ext cx="454599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75"/>
          <p:cNvSpPr txBox="1"/>
          <p:nvPr/>
        </p:nvSpPr>
        <p:spPr>
          <a:xfrm>
            <a:off x="5684834" y="2841999"/>
            <a:ext cx="5592766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设计炒道塞的抵抗，力按时吃什么都。看到了肯定点开始抵扣可，否凯迪拉克凯迪是。度路口思考几年，搜集上课。</a:t>
            </a:r>
          </a:p>
        </p:txBody>
      </p:sp>
      <p:sp>
        <p:nvSpPr>
          <p:cNvPr id="68" name="文本框 73"/>
          <p:cNvSpPr txBox="1"/>
          <p:nvPr/>
        </p:nvSpPr>
        <p:spPr>
          <a:xfrm>
            <a:off x="5744595" y="1299274"/>
            <a:ext cx="209218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D32E2C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AIMES</a:t>
            </a:r>
          </a:p>
        </p:txBody>
      </p:sp>
      <p:sp>
        <p:nvSpPr>
          <p:cNvPr id="84" name="椭圆 83"/>
          <p:cNvSpPr/>
          <p:nvPr/>
        </p:nvSpPr>
        <p:spPr>
          <a:xfrm>
            <a:off x="8714393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783784" y="4713689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0170D1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7264031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333421" y="4713689"/>
            <a:ext cx="681559" cy="681559"/>
          </a:xfrm>
          <a:prstGeom prst="ellipse">
            <a:avLst/>
          </a:prstGeom>
          <a:solidFill>
            <a:srgbClr val="D32E2C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D32E2C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804333" y="4673101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5873723" y="4743665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0170D1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69" name="文本框 12"/>
          <p:cNvSpPr txBox="1"/>
          <p:nvPr/>
        </p:nvSpPr>
        <p:spPr>
          <a:xfrm>
            <a:off x="5744595" y="4963271"/>
            <a:ext cx="88941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2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2017</a:t>
            </a:r>
          </a:p>
        </p:txBody>
      </p:sp>
      <p:sp>
        <p:nvSpPr>
          <p:cNvPr id="73" name="文本框 15"/>
          <p:cNvSpPr txBox="1"/>
          <p:nvPr/>
        </p:nvSpPr>
        <p:spPr>
          <a:xfrm>
            <a:off x="8679857" y="4914795"/>
            <a:ext cx="88941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2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2019</a:t>
            </a:r>
          </a:p>
        </p:txBody>
      </p:sp>
      <p:sp>
        <p:nvSpPr>
          <p:cNvPr id="74" name="文本框 16"/>
          <p:cNvSpPr txBox="1"/>
          <p:nvPr/>
        </p:nvSpPr>
        <p:spPr>
          <a:xfrm>
            <a:off x="7229494" y="4914795"/>
            <a:ext cx="88941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2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2018</a:t>
            </a:r>
          </a:p>
        </p:txBody>
      </p:sp>
      <p:sp>
        <p:nvSpPr>
          <p:cNvPr id="87" name="文本框 73"/>
          <p:cNvSpPr txBox="1"/>
          <p:nvPr/>
        </p:nvSpPr>
        <p:spPr>
          <a:xfrm>
            <a:off x="5789692" y="5620938"/>
            <a:ext cx="834982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目标一</a:t>
            </a:r>
          </a:p>
        </p:txBody>
      </p:sp>
      <p:sp>
        <p:nvSpPr>
          <p:cNvPr id="88" name="文本框 73"/>
          <p:cNvSpPr txBox="1"/>
          <p:nvPr/>
        </p:nvSpPr>
        <p:spPr>
          <a:xfrm>
            <a:off x="7249390" y="5584010"/>
            <a:ext cx="834982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目标二</a:t>
            </a:r>
          </a:p>
        </p:txBody>
      </p:sp>
      <p:sp>
        <p:nvSpPr>
          <p:cNvPr id="89" name="文本框 73"/>
          <p:cNvSpPr txBox="1"/>
          <p:nvPr/>
        </p:nvSpPr>
        <p:spPr>
          <a:xfrm>
            <a:off x="8709086" y="5572462"/>
            <a:ext cx="834982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目标三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709" l="4978" r="3735" t="5384"/>
          <a:stretch>
            <a:fillRect/>
          </a:stretch>
        </p:blipFill>
        <p:spPr>
          <a:xfrm>
            <a:off x="1044036" y="2382405"/>
            <a:ext cx="4295889" cy="3173968"/>
          </a:xfrm>
          <a:prstGeom prst="rect">
            <a:avLst/>
          </a:prstGeom>
        </p:spPr>
      </p:pic>
      <p:sp>
        <p:nvSpPr>
          <p:cNvPr id="31" name="PA_矩形 75"/>
          <p:cNvSpPr/>
          <p:nvPr>
            <p:custDataLst>
              <p:tags r:id="rId5"/>
            </p:custDataLst>
          </p:nvPr>
        </p:nvSpPr>
        <p:spPr>
          <a:xfrm>
            <a:off x="5684834" y="3551200"/>
            <a:ext cx="568540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</a:t>
            </a:r>
          </a:p>
        </p:txBody>
      </p:sp>
    </p:spTree>
    <p:extLst>
      <p:ext uri="{BB962C8B-B14F-4D97-AF65-F5344CB8AC3E}">
        <p14:creationId val="6456900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3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7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8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8"/>
      <p:bldP grpId="0" spid="65"/>
      <p:bldP grpId="0" spid="67"/>
      <p:bldP grpId="0" spid="68"/>
      <p:bldP grpId="0" spid="84"/>
      <p:bldP grpId="0" spid="85"/>
      <p:bldP grpId="0" spid="81"/>
      <p:bldP grpId="0" spid="82"/>
      <p:bldP grpId="0" spid="78"/>
      <p:bldP grpId="0" spid="79"/>
      <p:bldP grpId="0" spid="69"/>
      <p:bldP grpId="0" spid="73"/>
      <p:bldP grpId="0" spid="74"/>
      <p:bldP grpId="0" spid="87"/>
      <p:bldP grpId="0" spid="88"/>
      <p:bldP grpId="0" spid="89"/>
      <p:bldP grpId="0" spid="3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49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52.xml><?xml version="1.0" encoding="utf-8"?>
<p:tagLst xmlns:p="http://schemas.openxmlformats.org/presentationml/2006/main">
  <p:tag name="PA" val="v3.0.0"/>
</p:tagLst>
</file>

<file path=ppt/tags/tag5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7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 algn="ctr">
          <a:defRPr b="1" smtClean="0" sz="5400">
            <a:solidFill>
              <a:srgbClr val="FDFDFD"/>
            </a:solidFill>
            <a:latin charset="0" panose="020B0502020202020204" pitchFamily="34" typeface="Century Gothic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92</Paragraphs>
  <Slides>10</Slides>
  <Notes>10</Notes>
  <TotalTime>1338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23">
      <vt:lpstr>Arial</vt:lpstr>
      <vt:lpstr>Calibri Light</vt:lpstr>
      <vt:lpstr>Calibri</vt:lpstr>
      <vt:lpstr>等线 Light</vt:lpstr>
      <vt:lpstr>等线</vt:lpstr>
      <vt:lpstr>Century Gothic</vt:lpstr>
      <vt:lpstr>微软雅黑</vt:lpstr>
      <vt:lpstr>冬青黑体简体中文 W3</vt:lpstr>
      <vt:lpstr>华文细黑</vt:lpstr>
      <vt:lpstr>Gill Sans</vt:lpstr>
      <vt:lpstr>Myriad Pro</vt:lpstr>
      <vt:lpstr>MS PGothic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2016-12-02T06:04:15Z</dcterms:created>
  <cp:lastModifiedBy>ypppt</cp:lastModifiedBy>
  <dcterms:modified xsi:type="dcterms:W3CDTF">2021-08-20T10:56:33Z</dcterms:modified>
  <cp:revision>178</cp:revision>
  <dc:title>PowerPoint 演示文稿</dc:title>
</cp:coreProperties>
</file>