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74" r:id="rId4"/>
    <p:sldId id="256" r:id="rId5"/>
    <p:sldId id="275" r:id="rId6"/>
    <p:sldId id="257" r:id="rId7"/>
    <p:sldId id="258" r:id="rId8"/>
    <p:sldId id="259" r:id="rId9"/>
    <p:sldId id="260" r:id="rId10"/>
    <p:sldId id="276" r:id="rId11"/>
    <p:sldId id="261" r:id="rId12"/>
    <p:sldId id="263" r:id="rId13"/>
    <p:sldId id="264" r:id="rId14"/>
    <p:sldId id="265" r:id="rId15"/>
    <p:sldId id="277" r:id="rId16"/>
    <p:sldId id="266" r:id="rId17"/>
    <p:sldId id="267" r:id="rId18"/>
    <p:sldId id="268" r:id="rId19"/>
    <p:sldId id="269" r:id="rId20"/>
    <p:sldId id="278" r:id="rId21"/>
    <p:sldId id="270" r:id="rId22"/>
    <p:sldId id="271" r:id="rId23"/>
    <p:sldId id="272" r:id="rId24"/>
    <p:sldId id="273" r:id="rId25"/>
    <p:sldId id="279"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0" autoAdjust="0"/>
    <p:restoredTop sz="94660"/>
  </p:normalViewPr>
  <p:slideViewPr>
    <p:cSldViewPr snapToGrid="0">
      <p:cViewPr varScale="1">
        <p:scale>
          <a:sx n="88" d="100"/>
          <a:sy n="88" d="100"/>
        </p:scale>
        <p:origin x="46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F4B183"/>
            </a:solidFill>
            <a:ln>
              <a:noFill/>
            </a:ln>
            <a:effectLst/>
          </c:spPr>
          <c:invertIfNegative val="0"/>
          <c:dPt>
            <c:idx val="0"/>
            <c:invertIfNegative val="0"/>
            <c:extLst>
              <c:ext xmlns:c16="http://schemas.microsoft.com/office/drawing/2014/chart" uri="{C3380CC4-5D6E-409C-BE32-E72D297353CC}">
                <c16:uniqueId val="{00000001-F855-409E-8EE3-CF20DFE0F823}"/>
              </c:ext>
            </c:extLst>
          </c:dPt>
          <c:dPt>
            <c:idx val="1"/>
            <c:invertIfNegative val="0"/>
            <c:extLst>
              <c:ext xmlns:c16="http://schemas.microsoft.com/office/drawing/2014/chart" uri="{C3380CC4-5D6E-409C-BE32-E72D297353CC}">
                <c16:uniqueId val="{00000003-F855-409E-8EE3-CF20DFE0F823}"/>
              </c:ext>
            </c:extLst>
          </c:dPt>
          <c:dPt>
            <c:idx val="2"/>
            <c:invertIfNegative val="0"/>
            <c:extLst>
              <c:ext xmlns:c16="http://schemas.microsoft.com/office/drawing/2014/chart" uri="{C3380CC4-5D6E-409C-BE32-E72D297353CC}">
                <c16:uniqueId val="{00000005-F855-409E-8EE3-CF20DFE0F823}"/>
              </c:ext>
            </c:extLst>
          </c:dPt>
          <c:dPt>
            <c:idx val="3"/>
            <c:invertIfNegative val="0"/>
            <c:extLst>
              <c:ext xmlns:c16="http://schemas.microsoft.com/office/drawing/2014/chart" uri="{C3380CC4-5D6E-409C-BE32-E72D297353CC}">
                <c16:uniqueId val="{00000007-F855-409E-8EE3-CF20DFE0F823}"/>
              </c:ext>
            </c:extLst>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3</c:v>
                </c:pt>
                <c:pt idx="1">
                  <c:v>1</c:v>
                </c:pt>
                <c:pt idx="2">
                  <c:v>2</c:v>
                </c:pt>
                <c:pt idx="3">
                  <c:v>6</c:v>
                </c:pt>
              </c:numCache>
            </c:numRef>
          </c:val>
          <c:extLst>
            <c:ext xmlns:c16="http://schemas.microsoft.com/office/drawing/2014/chart" uri="{C3380CC4-5D6E-409C-BE32-E72D297353CC}">
              <c16:uniqueId val="{00000008-F855-409E-8EE3-CF20DFE0F823}"/>
            </c:ext>
          </c:extLst>
        </c:ser>
        <c:ser>
          <c:idx val="1"/>
          <c:order val="1"/>
          <c:tx>
            <c:strRef>
              <c:f>Sheet1!$C$1</c:f>
              <c:strCache>
                <c:ptCount val="1"/>
                <c:pt idx="0">
                  <c:v>Series 2</c:v>
                </c:pt>
              </c:strCache>
            </c:strRef>
          </c:tx>
          <c:spPr>
            <a:solidFill>
              <a:srgbClr val="F4B183"/>
            </a:solidFill>
            <a:ln>
              <a:noFill/>
            </a:ln>
            <a:effectLst/>
          </c:spPr>
          <c:invertIfNegative val="0"/>
          <c:dPt>
            <c:idx val="0"/>
            <c:invertIfNegative val="0"/>
            <c:extLst>
              <c:ext xmlns:c16="http://schemas.microsoft.com/office/drawing/2014/chart" uri="{C3380CC4-5D6E-409C-BE32-E72D297353CC}">
                <c16:uniqueId val="{0000000A-F855-409E-8EE3-CF20DFE0F823}"/>
              </c:ext>
            </c:extLst>
          </c:dPt>
          <c:dPt>
            <c:idx val="1"/>
            <c:invertIfNegative val="0"/>
            <c:extLst>
              <c:ext xmlns:c16="http://schemas.microsoft.com/office/drawing/2014/chart" uri="{C3380CC4-5D6E-409C-BE32-E72D297353CC}">
                <c16:uniqueId val="{0000000C-F855-409E-8EE3-CF20DFE0F823}"/>
              </c:ext>
            </c:extLst>
          </c:dPt>
          <c:dPt>
            <c:idx val="2"/>
            <c:invertIfNegative val="0"/>
            <c:extLst>
              <c:ext xmlns:c16="http://schemas.microsoft.com/office/drawing/2014/chart" uri="{C3380CC4-5D6E-409C-BE32-E72D297353CC}">
                <c16:uniqueId val="{0000000E-F855-409E-8EE3-CF20DFE0F823}"/>
              </c:ext>
            </c:extLst>
          </c:dPt>
          <c:dPt>
            <c:idx val="3"/>
            <c:invertIfNegative val="0"/>
            <c:extLst>
              <c:ext xmlns:c16="http://schemas.microsoft.com/office/drawing/2014/chart" uri="{C3380CC4-5D6E-409C-BE32-E72D297353CC}">
                <c16:uniqueId val="{00000010-F855-409E-8EE3-CF20DFE0F823}"/>
              </c:ext>
            </c:extLst>
          </c:dPt>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4</c:v>
                </c:pt>
                <c:pt idx="1">
                  <c:v>4.4</c:v>
                </c:pt>
                <c:pt idx="2">
                  <c:v>3</c:v>
                </c:pt>
                <c:pt idx="3">
                  <c:v>2</c:v>
                </c:pt>
              </c:numCache>
            </c:numRef>
          </c:val>
          <c:extLst>
            <c:ext xmlns:c16="http://schemas.microsoft.com/office/drawing/2014/chart" uri="{C3380CC4-5D6E-409C-BE32-E72D297353CC}">
              <c16:uniqueId val="{00000011-F855-409E-8EE3-CF20DFE0F823}"/>
            </c:ext>
          </c:extLst>
        </c:ser>
        <c:dLbls>
          <c:showLegendKey val="0"/>
          <c:showVal val="0"/>
          <c:showCatName val="0"/>
          <c:showSerName val="0"/>
          <c:showPercent val="0"/>
          <c:showBubbleSize val="0"/>
          <c:showLeaderLines val="0"/>
        </c:dLbls>
        <c:gapWidth val="355"/>
        <c:overlap val="-70"/>
        <c:axId val="194433088"/>
        <c:axId val="195253600"/>
      </c:barChart>
      <c:catAx>
        <c:axId val="19443308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195253600"/>
        <c:crosses val="autoZero"/>
        <c:auto val="0"/>
        <c:lblAlgn val="ctr"/>
        <c:lblOffset/>
        <c:noMultiLvlLbl val="0"/>
      </c:catAx>
      <c:valAx>
        <c:axId val="195253600"/>
        <c:scaling>
          <c:orientation/>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194433088"/>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8575" cap="rnd">
              <a:solidFill>
                <a:srgbClr val="F4B18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7A5-456B-84C2-EF0B4A6984D0}"/>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27A5-456B-84C2-EF0B4A6984D0}"/>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7A5-456B-84C2-EF0B4A6984D0}"/>
            </c:ext>
          </c:extLst>
        </c:ser>
        <c:dLbls>
          <c:showLegendKey val="0"/>
          <c:showVal val="0"/>
          <c:showCatName val="0"/>
          <c:showSerName val="0"/>
          <c:showPercent val="0"/>
          <c:showBubbleSize val="0"/>
          <c:showLeaderLines val="0"/>
        </c:dLbls>
        <c:axId val="286567520"/>
        <c:axId val="286568080"/>
      </c:lineChart>
      <c:catAx>
        <c:axId val="2865675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crossAx val="286568080"/>
        <c:crosses val="autoZero"/>
        <c:auto val="0"/>
        <c:lblAlgn val="ctr"/>
        <c:lblOffset/>
        <c:noMultiLvlLbl val="0"/>
      </c:catAx>
      <c:valAx>
        <c:axId val="286568080"/>
        <c:scaling>
          <c:orientatio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solidFill>
                <a:latin typeface="+mn-lt"/>
                <a:ea typeface="+mn-ea"/>
                <a:cs typeface="+mn-cs"/>
              </a:defRPr>
            </a:pPr>
            <a:endParaRPr lang="zh-CN" sz="1195" b="0" i="0" u="none" strike="noStrike" kern="1200" baseline="0" smtId="4294967295">
              <a:solidFill>
                <a:schemeClr val="tx1"/>
              </a:solidFill>
              <a:latin typeface="+mn-lt"/>
              <a:ea typeface="+mn-ea"/>
              <a:cs typeface="+mn-cs"/>
            </a:endParaRPr>
          </a:p>
        </c:txPr>
        <c:crossAx val="28656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Series 1</c:v>
                </c:pt>
              </c:strCache>
            </c:strRef>
          </c:tx>
          <c:spPr>
            <a:solidFill>
              <a:schemeClr val="bg1">
                <a:lumMod val="75000"/>
                <a:alpha val="50000"/>
              </a:schemeClr>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E63D-4AA4-BF1A-15533805FD06}"/>
            </c:ext>
          </c:extLst>
        </c:ser>
        <c:ser>
          <c:idx val="1"/>
          <c:order val="1"/>
          <c:tx>
            <c:strRef>
              <c:f>Sheet1!$C$1</c:f>
              <c:strCache>
                <c:ptCount val="1"/>
                <c:pt idx="0">
                  <c:v>Series 2</c:v>
                </c:pt>
              </c:strCache>
            </c:strRef>
          </c:tx>
          <c:spPr>
            <a:solidFill>
              <a:srgbClr val="F4B183"/>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E63D-4AA4-BF1A-15533805FD06}"/>
            </c:ext>
          </c:extLst>
        </c:ser>
        <c:dLbls>
          <c:showLegendKey val="0"/>
          <c:showVal val="0"/>
          <c:showCatName val="0"/>
          <c:showSerName val="0"/>
          <c:showPercent val="0"/>
          <c:showBubbleSize val="0"/>
          <c:showLeaderLines val="0"/>
        </c:dLbls>
        <c:axId val="289589024"/>
        <c:axId val="289589584"/>
      </c:areaChart>
      <c:dateAx>
        <c:axId val="289589024"/>
        <c:scaling>
          <c:orientation/>
        </c:scaling>
        <c:delete val="0"/>
        <c:axPos val="b"/>
        <c:numFmt formatCode="yyyy/m/d"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crossAx val="289589584"/>
        <c:crosses val="autoZero"/>
        <c:auto val="0"/>
        <c:lblOffset/>
        <c:baseTimeUnit val="months"/>
      </c:dateAx>
      <c:valAx>
        <c:axId val="28958958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crossAx val="289589024"/>
        <c:crosses val="autoZero"/>
        <c:crossBetween val="midCat"/>
      </c:valAx>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Series 1</c:v>
                </c:pt>
              </c:strCache>
            </c:strRef>
          </c:tx>
          <c:spPr>
            <a:solidFill>
              <a:srgbClr val="888886">
                <a:alpha val="50000"/>
              </a:srgbClr>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20</c:v>
                </c:pt>
                <c:pt idx="1">
                  <c:v>30</c:v>
                </c:pt>
                <c:pt idx="2">
                  <c:v>35</c:v>
                </c:pt>
                <c:pt idx="3">
                  <c:v>25</c:v>
                </c:pt>
                <c:pt idx="4">
                  <c:v>30</c:v>
                </c:pt>
              </c:numCache>
            </c:numRef>
          </c:val>
          <c:extLst>
            <c:ext xmlns:c16="http://schemas.microsoft.com/office/drawing/2014/chart" uri="{C3380CC4-5D6E-409C-BE32-E72D297353CC}">
              <c16:uniqueId val="{00000000-E9C7-4743-9BF1-ADF32B8E82F7}"/>
            </c:ext>
          </c:extLst>
        </c:ser>
        <c:ser>
          <c:idx val="1"/>
          <c:order val="1"/>
          <c:tx>
            <c:strRef>
              <c:f>Sheet1!$C$1</c:f>
              <c:strCache>
                <c:ptCount val="1"/>
                <c:pt idx="0">
                  <c:v>Series 2</c:v>
                </c:pt>
              </c:strCache>
            </c:strRef>
          </c:tx>
          <c:spPr>
            <a:solidFill>
              <a:srgbClr val="F4B183"/>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20</c:v>
                </c:pt>
                <c:pt idx="2">
                  <c:v>12</c:v>
                </c:pt>
                <c:pt idx="3">
                  <c:v>25</c:v>
                </c:pt>
                <c:pt idx="4">
                  <c:v>40</c:v>
                </c:pt>
              </c:numCache>
            </c:numRef>
          </c:val>
          <c:extLst>
            <c:ext xmlns:c16="http://schemas.microsoft.com/office/drawing/2014/chart" uri="{C3380CC4-5D6E-409C-BE32-E72D297353CC}">
              <c16:uniqueId val="{00000001-E9C7-4743-9BF1-ADF32B8E82F7}"/>
            </c:ext>
          </c:extLst>
        </c:ser>
        <c:dLbls>
          <c:showLegendKey val="0"/>
          <c:showVal val="0"/>
          <c:showCatName val="0"/>
          <c:showSerName val="0"/>
          <c:showPercent val="0"/>
          <c:showBubbleSize val="0"/>
          <c:showLeaderLines val="0"/>
        </c:dLbls>
        <c:axId val="289592384"/>
        <c:axId val="289592944"/>
      </c:areaChart>
      <c:dateAx>
        <c:axId val="289592384"/>
        <c:scaling>
          <c:orientation/>
        </c:scaling>
        <c:delete val="0"/>
        <c:axPos val="b"/>
        <c:numFmt formatCode="yyyy/m/d"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crossAx val="289592944"/>
        <c:crosses val="autoZero"/>
        <c:auto val="0"/>
        <c:lblOffset/>
        <c:baseTimeUnit val="months"/>
      </c:dateAx>
      <c:valAx>
        <c:axId val="28959294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crossAx val="289592384"/>
        <c:crosses val="autoZero"/>
        <c:crossBetween val="midCat"/>
      </c:valAx>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50B36-9D4A-468C-8410-95B1900814AF}" type="datetimeFigureOut">
              <a:rPr lang="zh-CN" altLang="en-US" smtClean="0"/>
              <a:t>2017/9/12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98910-327C-4EAC-AB95-1250C2EE6400}" type="slidenum">
              <a:rPr lang="zh-CN" altLang="en-US" smtClean="0"/>
              <a:t>‹#›</a:t>
            </a:fld>
            <a:endParaRPr lang="zh-CN" altLang="en-US"/>
          </a:p>
        </p:txBody>
      </p:sp>
    </p:spTree>
    <p:extLst>
      <p:ext uri="{BB962C8B-B14F-4D97-AF65-F5344CB8AC3E}">
        <p14:creationId val="317249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245826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373399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890781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92065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324595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121969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55156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943426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346080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504369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314941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858572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613169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716291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132372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11122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163541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216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833911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109220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644139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22171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0350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1D0F9E42-F9D7-4C60-A57F-7B43DAB945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8337574-F13C-45F3-9852-D6D7BA0D2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AD7B5407-D8F4-4821-A185-0AA59BE6829F}"/>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5" name="页脚占位符 4">
            <a:extLst>
              <a:ext uri="{FF2B5EF4-FFF2-40B4-BE49-F238E27FC236}">
                <a16:creationId xmlns:a16="http://schemas.microsoft.com/office/drawing/2014/main" id="{B2610358-DB10-434D-97A5-F61C95D7AB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914CE9-C3EE-4D56-84C2-6EF49A54CE5A}"/>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1406837392"/>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53DF850-13DD-4C22-9F7E-68D77C734B6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4D8F41C-E583-49A7-96F9-090045C362A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C8DFDA6-74FA-48D9-9B07-F62B92556AE9}"/>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5" name="页脚占位符 4">
            <a:extLst>
              <a:ext uri="{FF2B5EF4-FFF2-40B4-BE49-F238E27FC236}">
                <a16:creationId xmlns:a16="http://schemas.microsoft.com/office/drawing/2014/main" id="{E693C984-3066-4EA1-B0C7-BEE57301B4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336CFB-6DE0-451E-9CB1-512A7AE4CA0E}"/>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1472596544"/>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B0095FE0-9EB5-404E-8EDC-678051CC828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9D693F2-F5F0-41A3-91DE-699E223809F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AAEF03-EEDA-4B0A-ACFD-716EA2C20632}"/>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5" name="页脚占位符 4">
            <a:extLst>
              <a:ext uri="{FF2B5EF4-FFF2-40B4-BE49-F238E27FC236}">
                <a16:creationId xmlns:a16="http://schemas.microsoft.com/office/drawing/2014/main" id="{2EDB8F8D-DFAC-4182-8167-590F37F467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759DB9-FCF5-4E7D-AD2D-81B8FAB7677E}"/>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1397776206"/>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ntent with Caption">
    <p:spTree>
      <p:nvGrpSpPr>
        <p:cNvPr id="1" name=""/>
        <p:cNvGrpSpPr/>
        <p:nvPr/>
      </p:nvGrpSpPr>
      <p:grpSpPr>
        <a:xfrm>
          <a:off x="0" y="0"/>
          <a:ext cx="0" cy="0"/>
        </a:xfrm>
      </p:grpSpPr>
      <p:sp>
        <p:nvSpPr>
          <p:cNvPr id="9" name="Title 1"/>
          <p:cNvSpPr>
            <a:spLocks noGrp="1"/>
          </p:cNvSpPr>
          <p:nvPr>
            <p:ph type="title" hasCustomPrompt="1"/>
          </p:nvPr>
        </p:nvSpPr>
        <p:spPr>
          <a:xfrm>
            <a:off x="458370" y="126928"/>
            <a:ext cx="9041230" cy="1126050"/>
          </a:xfrm>
        </p:spPr>
        <p:txBody>
          <a:bodyPr>
            <a:noAutofit/>
          </a:bodyPr>
          <a:lstStyle>
            <a:lvl1pPr algn="l">
              <a:defRPr sz="4000">
                <a:solidFill>
                  <a:schemeClr val="tx2"/>
                </a:solidFill>
              </a:defRPr>
            </a:lvl1pPr>
          </a:lstStyle>
          <a:p>
            <a:r>
              <a:rPr lang="en-US"/>
              <a:t>Click To Edit Master Title Style</a:t>
            </a:r>
            <a:endParaRPr lang="en-GB"/>
          </a:p>
        </p:txBody>
      </p:sp>
    </p:spTree>
    <p:extLst>
      <p:ext uri="{BB962C8B-B14F-4D97-AF65-F5344CB8AC3E}">
        <p14:creationId val="3491844578"/>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40875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85642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07608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321618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062173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058801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430987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CF203FF-6B8D-4D88-A5FE-2C4C8A14A0F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3AE0CDA-0B8B-4D29-A282-6E39664AD1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ACD78AA-1C3D-40A0-A9F8-25FAB6C675C6}"/>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5" name="页脚占位符 4">
            <a:extLst>
              <a:ext uri="{FF2B5EF4-FFF2-40B4-BE49-F238E27FC236}">
                <a16:creationId xmlns:a16="http://schemas.microsoft.com/office/drawing/2014/main" id="{52296139-374D-4D22-AF1C-3B136D1D54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CDD1D6-7DF0-497A-963E-9F4D7EB79BCF}"/>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1073916975"/>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192349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330783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790858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39873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5614FA1-A850-4200-BFB8-E57801EA22B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41A292-A949-42F0-9BAF-F8BF941FA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018F77C-FFAC-4BF1-84FB-F6BA8B493A5E}"/>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5" name="页脚占位符 4">
            <a:extLst>
              <a:ext uri="{FF2B5EF4-FFF2-40B4-BE49-F238E27FC236}">
                <a16:creationId xmlns:a16="http://schemas.microsoft.com/office/drawing/2014/main" id="{C8FEECD9-8BCD-4E86-9D45-05D685F2E7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B49A7C-2F33-4AC8-86D6-17EE028C68C2}"/>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311164470"/>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610C2C5-7446-4188-B8B2-24F08ED854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B9E4E7-F091-4B6E-9762-062EF23E549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6659D5B-F34C-4E6A-9069-5205D85DB49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0BAECE3-5B6E-43E8-91F4-E09059E15152}"/>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6" name="页脚占位符 5">
            <a:extLst>
              <a:ext uri="{FF2B5EF4-FFF2-40B4-BE49-F238E27FC236}">
                <a16:creationId xmlns:a16="http://schemas.microsoft.com/office/drawing/2014/main" id="{8999DD0F-FC30-4484-ACCC-F37FCBEB5FA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374CD93-9F63-4BF7-ADC1-D8B6683CC458}"/>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2396281179"/>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07185375-792C-4634-A289-5FAEA842B32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48DF4EF-F992-4483-82FA-13709AA60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E510978-59F2-472A-8412-C9F983CDF67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B1A449E-BF48-471C-81BE-7C769B730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01AD99D-CE3E-4FF3-8DAA-06DE6D3548B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827E751-DCA1-4EA7-B1BE-BD971D131388}"/>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8" name="页脚占位符 7">
            <a:extLst>
              <a:ext uri="{FF2B5EF4-FFF2-40B4-BE49-F238E27FC236}">
                <a16:creationId xmlns:a16="http://schemas.microsoft.com/office/drawing/2014/main" id="{0EBA1F3B-6DBD-4800-8125-931B7969302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CC9BC08-EB6C-4F6D-91D5-833369370D19}"/>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3533466820"/>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9BED87E-BC58-42BE-AD81-3BBA67D955C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025C3A0-6B7F-4C15-995E-689FF92960F1}"/>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4" name="页脚占位符 3">
            <a:extLst>
              <a:ext uri="{FF2B5EF4-FFF2-40B4-BE49-F238E27FC236}">
                <a16:creationId xmlns:a16="http://schemas.microsoft.com/office/drawing/2014/main" id="{4A9E1EFD-3D3C-41A8-AA29-C0188C9C92F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37AF1C2-A64D-497E-88FD-8291E47EE568}"/>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2180013034"/>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EFC028E2-DBE9-4B66-A719-D75A9AF3AF34}"/>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3" name="页脚占位符 2">
            <a:extLst>
              <a:ext uri="{FF2B5EF4-FFF2-40B4-BE49-F238E27FC236}">
                <a16:creationId xmlns:a16="http://schemas.microsoft.com/office/drawing/2014/main" id="{4DA90BB4-00EC-4298-9AFC-78599431AF7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AA2E427-D671-4019-B801-499C7F58A298}"/>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2368455753"/>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0E5DDBB-2059-4844-B59C-8AC509D573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8E58FE-2A80-43E9-916E-59900112D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771CA6E-F12A-4682-95E6-A756C2003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C34F04C-0323-4477-B74C-5BD46340AF80}"/>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6" name="页脚占位符 5">
            <a:extLst>
              <a:ext uri="{FF2B5EF4-FFF2-40B4-BE49-F238E27FC236}">
                <a16:creationId xmlns:a16="http://schemas.microsoft.com/office/drawing/2014/main" id="{1D06BA59-DD98-45C2-A486-63D19EFFA5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CEECF6-F2EA-4546-9E4D-B49EDC93DF4F}"/>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3050877786"/>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D0B7697-9D7C-4867-B5AD-95908B34FC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5CF749-8C47-420E-8A3E-439711EB5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13B6E65-478B-41DE-9F9C-E9ED1CE03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7693AB-EA7A-42E1-9126-8D11E3E9F61B}"/>
              </a:ext>
            </a:extLst>
          </p:cNvPr>
          <p:cNvSpPr>
            <a:spLocks noGrp="1"/>
          </p:cNvSpPr>
          <p:nvPr>
            <p:ph type="dt" sz="half" idx="10"/>
          </p:nvPr>
        </p:nvSpPr>
        <p:spPr/>
        <p:txBody>
          <a:bodyPr/>
          <a:lstStyle/>
          <a:p>
            <a:fld id="{2CA7ECF6-13F7-4665-8CC8-E6D7D0DC7252}" type="datetimeFigureOut">
              <a:rPr lang="zh-CN" altLang="en-US" smtClean="0"/>
              <a:t>2017/9/12</a:t>
            </a:fld>
            <a:endParaRPr lang="zh-CN" altLang="en-US"/>
          </a:p>
        </p:txBody>
      </p:sp>
      <p:sp>
        <p:nvSpPr>
          <p:cNvPr id="6" name="页脚占位符 5">
            <a:extLst>
              <a:ext uri="{FF2B5EF4-FFF2-40B4-BE49-F238E27FC236}">
                <a16:creationId xmlns:a16="http://schemas.microsoft.com/office/drawing/2014/main" id="{08B81EF9-9079-4FDD-B003-27E25B33CF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AF4EB10-9F92-4D36-A8CE-12536AFB886D}"/>
              </a:ext>
            </a:extLst>
          </p:cNvPr>
          <p:cNvSpPr>
            <a:spLocks noGrp="1"/>
          </p:cNvSpPr>
          <p:nvPr>
            <p:ph type="sldNum" sz="quarter" idx="12"/>
          </p:nvPr>
        </p:nvSpPr>
        <p:spPr/>
        <p:txBody>
          <a:bodyPr/>
          <a:lstStyle/>
          <a:p>
            <a:fld id="{BB276810-A8C4-4E47-9E58-14159F80C21C}" type="slidenum">
              <a:rPr lang="zh-CN" altLang="en-US" smtClean="0"/>
              <a:t>‹#›</a:t>
            </a:fld>
            <a:endParaRPr lang="zh-CN" altLang="en-US"/>
          </a:p>
        </p:txBody>
      </p:sp>
    </p:spTree>
    <p:extLst>
      <p:ext uri="{BB962C8B-B14F-4D97-AF65-F5344CB8AC3E}">
        <p14:creationId val="1975387546"/>
      </p:ext>
    </p:extLst>
  </p:cSld>
  <p:clrMapOvr>
    <a:masterClrMapping/>
  </p:clrMapOvr>
  <mc:AlternateContent>
    <mc:Choice Requires="p14">
      <p:transition spd="slow" advTm="5000" p14:dur="1500">
        <p:random/>
      </p:transition>
    </mc:Choice>
    <mc:Fallback>
      <p:transition spd="slow" advTm="5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t="-9000" b="-9000"/>
          </a:stretch>
        </a:blip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8F404207-36D3-4051-AB07-176E3EBC7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BB39DFF-BE2D-45F8-91EA-22D9B3A50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5EFC4B-D78B-4EAA-886B-13E5F2AE5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7ECF6-13F7-4665-8CC8-E6D7D0DC7252}" type="datetimeFigureOut">
              <a:rPr lang="zh-CN" altLang="en-US" smtClean="0"/>
              <a:t>2017/9/12</a:t>
            </a:fld>
            <a:endParaRPr lang="zh-CN" altLang="en-US"/>
          </a:p>
        </p:txBody>
      </p:sp>
      <p:sp>
        <p:nvSpPr>
          <p:cNvPr id="5" name="页脚占位符 4">
            <a:extLst>
              <a:ext uri="{FF2B5EF4-FFF2-40B4-BE49-F238E27FC236}">
                <a16:creationId xmlns:a16="http://schemas.microsoft.com/office/drawing/2014/main" id="{3BE32043-75CC-4E33-BF77-E883A1E2B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5300B5E-A5DB-4554-AC2C-1943E9ECF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76810-A8C4-4E47-9E58-14159F80C21C}" type="slidenum">
              <a:rPr lang="zh-CN" altLang="en-US" smtClean="0"/>
              <a:t>‹#›</a:t>
            </a:fld>
            <a:endParaRPr lang="zh-CN" altLang="en-US"/>
          </a:p>
        </p:txBody>
      </p:sp>
    </p:spTree>
    <p:extLst>
      <p:ext uri="{BB962C8B-B14F-4D97-AF65-F5344CB8AC3E}">
        <p14:creationId val="1676371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advTm="5000" p14:dur="1500">
        <p:random/>
      </p:transition>
    </mc:Choice>
    <mc:Fallback>
      <p:transition spd="slow" advTm="5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2017/9/12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73482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 Id="rId3" Target="../charts/chart2.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3">
            <a:extLst>
              <a:ext uri="{FF2B5EF4-FFF2-40B4-BE49-F238E27FC236}">
                <a16:creationId xmlns:a16="http://schemas.microsoft.com/office/drawing/2014/main" id="{6ACC7DA8-9234-4BAC-A657-EEB77B531E62}"/>
              </a:ext>
            </a:extLst>
          </p:cNvPr>
          <p:cNvSpPr txBox="1"/>
          <p:nvPr/>
        </p:nvSpPr>
        <p:spPr>
          <a:xfrm>
            <a:off x="5438914" y="3589256"/>
            <a:ext cx="1664017" cy="365760"/>
          </a:xfrm>
          <a:prstGeom prst="rect">
            <a:avLst/>
          </a:prstGeom>
          <a:noFill/>
        </p:spPr>
        <p:txBody>
          <a:bodyPr rtlCol="0" wrap="none">
            <a:spAutoFit/>
          </a:bodyPr>
          <a:lstStyle/>
          <a:p>
            <a:r>
              <a:rPr lang="en-US" sz="900">
                <a:solidFill>
                  <a:schemeClr val="bg1">
                    <a:lumMod val="95000"/>
                  </a:schemeClr>
                </a:solidFill>
                <a:latin charset="-122" panose="020b0502040204020203" pitchFamily="34" typeface="微软雅黑 Light"/>
                <a:ea charset="-122" panose="020b0502040204020203" pitchFamily="34" typeface="微软雅黑 Light"/>
              </a:rPr>
              <a:t>CREATIVE &amp; PROFESSIONAL</a:t>
            </a:r>
          </a:p>
          <a:p>
            <a:r>
              <a:rPr lang="en-US" sz="900">
                <a:solidFill>
                  <a:schemeClr val="bg1">
                    <a:lumMod val="95000"/>
                  </a:schemeClr>
                </a:solidFill>
                <a:latin charset="-122" panose="020b0502040204020203" pitchFamily="34" typeface="微软雅黑 Light"/>
                <a:ea charset="-122" panose="020b0502040204020203" pitchFamily="34" typeface="微软雅黑 Light"/>
              </a:rPr>
              <a:t>2017</a:t>
            </a:r>
          </a:p>
        </p:txBody>
      </p:sp>
      <p:sp>
        <p:nvSpPr>
          <p:cNvPr id="17" name="TextBox 4">
            <a:extLst>
              <a:ext uri="{FF2B5EF4-FFF2-40B4-BE49-F238E27FC236}">
                <a16:creationId xmlns:a16="http://schemas.microsoft.com/office/drawing/2014/main" id="{68D56DBF-52F8-4AA4-B877-9C93B61E2C36}"/>
              </a:ext>
            </a:extLst>
          </p:cNvPr>
          <p:cNvSpPr txBox="1"/>
          <p:nvPr/>
        </p:nvSpPr>
        <p:spPr>
          <a:xfrm>
            <a:off x="5438914" y="2931662"/>
            <a:ext cx="3793863" cy="1005840"/>
          </a:xfrm>
          <a:prstGeom prst="rect">
            <a:avLst/>
          </a:prstGeom>
          <a:noFill/>
        </p:spPr>
        <p:txBody>
          <a:bodyPr rtlCol="0" wrap="square">
            <a:spAutoFit/>
          </a:bodyPr>
          <a:lstStyle/>
          <a:p>
            <a:r>
              <a:rPr altLang="en-US" b="1" lang="zh-CN" sz="2000">
                <a:solidFill>
                  <a:srgbClr val="F4B183"/>
                </a:solidFill>
                <a:latin charset="-122" panose="020b0502040204020203" pitchFamily="34" typeface="微软雅黑 Light"/>
                <a:ea charset="-122" panose="020b0502040204020203" pitchFamily="34" typeface="微软雅黑 Light"/>
              </a:rPr>
              <a:t>欧美商务工作模板</a:t>
            </a:r>
          </a:p>
          <a:p>
            <a:r>
              <a:rPr altLang="en-US" b="1" lang="zh-CN" sz="2000">
                <a:solidFill>
                  <a:srgbClr val="F4B183"/>
                </a:solidFill>
                <a:latin charset="-122" panose="020b0502040204020203" pitchFamily="34" typeface="微软雅黑 Light"/>
                <a:ea charset="-122" panose="020b0502040204020203" pitchFamily="34" typeface="微软雅黑 Light"/>
              </a:rPr>
              <a:t>Europe and the United States business work template</a:t>
            </a:r>
          </a:p>
        </p:txBody>
      </p:sp>
      <p:sp>
        <p:nvSpPr>
          <p:cNvPr id="28" name="TextBox 4">
            <a:extLst>
              <a:ext uri="{FF2B5EF4-FFF2-40B4-BE49-F238E27FC236}">
                <a16:creationId xmlns:a16="http://schemas.microsoft.com/office/drawing/2014/main" id="{E103A22C-9FB4-4E6A-A98A-B94881471114}"/>
              </a:ext>
            </a:extLst>
          </p:cNvPr>
          <p:cNvSpPr txBox="1"/>
          <p:nvPr/>
        </p:nvSpPr>
        <p:spPr>
          <a:xfrm>
            <a:off x="3246129" y="2815062"/>
            <a:ext cx="2374610" cy="1310640"/>
          </a:xfrm>
          <a:prstGeom prst="rect">
            <a:avLst/>
          </a:prstGeom>
          <a:noFill/>
        </p:spPr>
        <p:txBody>
          <a:bodyPr rtlCol="0" wrap="square">
            <a:spAutoFit/>
          </a:bodyPr>
          <a:lstStyle/>
          <a:p>
            <a:r>
              <a:rPr altLang="zh-CN" lang="en-US" sz="8000">
                <a:solidFill>
                  <a:srgbClr val="F4B183"/>
                </a:solidFill>
                <a:latin charset="-122" panose="03000509000000000000" pitchFamily="65" typeface="迷你简中等线"/>
                <a:ea charset="-122" panose="03000509000000000000" pitchFamily="65" typeface="迷你简中等线"/>
              </a:rPr>
              <a:t>PPT</a:t>
            </a:r>
          </a:p>
        </p:txBody>
      </p:sp>
      <p:sp>
        <p:nvSpPr>
          <p:cNvPr id="29" name="KSO_Shape">
            <a:extLst>
              <a:ext uri="{FF2B5EF4-FFF2-40B4-BE49-F238E27FC236}">
                <a16:creationId xmlns:a16="http://schemas.microsoft.com/office/drawing/2014/main" id="{4E49163D-DFAB-41F1-AACE-58EEE9068C80}"/>
              </a:ext>
            </a:extLst>
          </p:cNvPr>
          <p:cNvSpPr/>
          <p:nvPr/>
        </p:nvSpPr>
        <p:spPr>
          <a:xfrm>
            <a:off x="2599935" y="2157468"/>
            <a:ext cx="765316" cy="765316"/>
          </a:xfrm>
          <a:custGeom>
            <a:gdLst>
              <a:gd fmla="*/ 386329 w 1380180" name="connsiteX0"/>
              <a:gd fmla="*/ 0 h 1380181" name="connsiteY0"/>
              <a:gd fmla="*/ 432048 w 1380180" name="connsiteX1"/>
              <a:gd fmla="*/ 0 h 1380181" name="connsiteY1"/>
              <a:gd fmla="*/ 432048 w 1380180" name="connsiteX2"/>
              <a:gd fmla="*/ 386329 h 1380181" name="connsiteY2"/>
              <a:gd fmla="*/ 1380180 w 1380180" name="connsiteX3"/>
              <a:gd fmla="*/ 386329 h 1380181" name="connsiteY3"/>
              <a:gd fmla="*/ 1380180 w 1380180" name="connsiteX4"/>
              <a:gd fmla="*/ 432048 h 1380181" name="connsiteY4"/>
              <a:gd fmla="*/ 432048 w 1380180" name="connsiteX5"/>
              <a:gd fmla="*/ 432048 h 1380181" name="connsiteY5"/>
              <a:gd fmla="*/ 432048 w 1380180" name="connsiteX6"/>
              <a:gd fmla="*/ 1380181 h 1380181" name="connsiteY6"/>
              <a:gd fmla="*/ 386329 w 1380180" name="connsiteX7"/>
              <a:gd fmla="*/ 1380181 h 1380181" name="connsiteY7"/>
              <a:gd fmla="*/ 386329 w 1380180" name="connsiteX8"/>
              <a:gd fmla="*/ 432048 h 1380181" name="connsiteY8"/>
              <a:gd fmla="*/ 0 w 1380180" name="connsiteX9"/>
              <a:gd fmla="*/ 432048 h 1380181" name="connsiteY9"/>
              <a:gd fmla="*/ 0 w 1380180" name="connsiteX10"/>
              <a:gd fmla="*/ 386329 h 1380181" name="connsiteY10"/>
              <a:gd fmla="*/ 386329 w 1380180" name="connsiteX11"/>
              <a:gd fmla="*/ 386329 h 1380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80181" w="1380180">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1" name="KSO_Shape">
            <a:extLst>
              <a:ext uri="{FF2B5EF4-FFF2-40B4-BE49-F238E27FC236}">
                <a16:creationId xmlns:a16="http://schemas.microsoft.com/office/drawing/2014/main" id="{B1C3E434-2A4B-4365-B940-77631D63F6B9}"/>
              </a:ext>
            </a:extLst>
          </p:cNvPr>
          <p:cNvSpPr/>
          <p:nvPr/>
        </p:nvSpPr>
        <p:spPr>
          <a:xfrm rot="10800000">
            <a:off x="8821660" y="3878991"/>
            <a:ext cx="765316" cy="765316"/>
          </a:xfrm>
          <a:custGeom>
            <a:gdLst>
              <a:gd fmla="*/ 386329 w 1380180" name="connsiteX0"/>
              <a:gd fmla="*/ 0 h 1380181" name="connsiteY0"/>
              <a:gd fmla="*/ 432048 w 1380180" name="connsiteX1"/>
              <a:gd fmla="*/ 0 h 1380181" name="connsiteY1"/>
              <a:gd fmla="*/ 432048 w 1380180" name="connsiteX2"/>
              <a:gd fmla="*/ 386329 h 1380181" name="connsiteY2"/>
              <a:gd fmla="*/ 1380180 w 1380180" name="connsiteX3"/>
              <a:gd fmla="*/ 386329 h 1380181" name="connsiteY3"/>
              <a:gd fmla="*/ 1380180 w 1380180" name="connsiteX4"/>
              <a:gd fmla="*/ 432048 h 1380181" name="connsiteY4"/>
              <a:gd fmla="*/ 432048 w 1380180" name="connsiteX5"/>
              <a:gd fmla="*/ 432048 h 1380181" name="connsiteY5"/>
              <a:gd fmla="*/ 432048 w 1380180" name="connsiteX6"/>
              <a:gd fmla="*/ 1380181 h 1380181" name="connsiteY6"/>
              <a:gd fmla="*/ 386329 w 1380180" name="connsiteX7"/>
              <a:gd fmla="*/ 1380181 h 1380181" name="connsiteY7"/>
              <a:gd fmla="*/ 386329 w 1380180" name="connsiteX8"/>
              <a:gd fmla="*/ 432048 h 1380181" name="connsiteY8"/>
              <a:gd fmla="*/ 0 w 1380180" name="connsiteX9"/>
              <a:gd fmla="*/ 432048 h 1380181" name="connsiteY9"/>
              <a:gd fmla="*/ 0 w 1380180" name="connsiteX10"/>
              <a:gd fmla="*/ 386329 h 1380181" name="connsiteY10"/>
              <a:gd fmla="*/ 386329 w 1380180" name="connsiteX11"/>
              <a:gd fmla="*/ 386329 h 1380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80181" w="1380180">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KSO_Shape">
            <a:extLst>
              <a:ext uri="{FF2B5EF4-FFF2-40B4-BE49-F238E27FC236}">
                <a16:creationId xmlns:a16="http://schemas.microsoft.com/office/drawing/2014/main" id="{2D4135F2-ABE8-425F-B506-579321AA1BCC}"/>
              </a:ext>
            </a:extLst>
          </p:cNvPr>
          <p:cNvSpPr/>
          <p:nvPr/>
        </p:nvSpPr>
        <p:spPr bwMode="auto">
          <a:xfrm>
            <a:off x="3311027" y="2611364"/>
            <a:ext cx="451348" cy="532042"/>
          </a:xfrm>
          <a:custGeom>
            <a:gdLst>
              <a:gd fmla="*/ 894085 w 4268" name="T0"/>
              <a:gd fmla="*/ 1679836 h 5034" name="T1"/>
              <a:gd fmla="*/ 695736 w 4268" name="T2"/>
              <a:gd fmla="*/ 1585986 h 5034" name="T3"/>
              <a:gd fmla="*/ 499280 w 4268" name="T4"/>
              <a:gd fmla="*/ 1455429 h 5034" name="T5"/>
              <a:gd fmla="*/ 311151 w 4268" name="T6"/>
              <a:gd fmla="*/ 1274163 h 5034" name="T7"/>
              <a:gd fmla="*/ 154818 w 4268" name="T8"/>
              <a:gd fmla="*/ 1035375 h 5034" name="T9"/>
              <a:gd fmla="*/ 85169 w 4268" name="T10"/>
              <a:gd fmla="*/ 858272 h 5034" name="T11"/>
              <a:gd fmla="*/ 47316 w 4268" name="T12"/>
              <a:gd fmla="*/ 693656 h 5034" name="T13"/>
              <a:gd fmla="*/ 27633 w 4268" name="T14"/>
              <a:gd fmla="*/ 597914 h 5034" name="T15"/>
              <a:gd fmla="*/ 757 w 4268" name="T16"/>
              <a:gd fmla="*/ 830647 h 5034" name="T17"/>
              <a:gd fmla="*/ 11356 w 4268" name="T18"/>
              <a:gd fmla="*/ 1056567 h 5034" name="T19"/>
              <a:gd fmla="*/ 50723 w 4268" name="T20"/>
              <a:gd fmla="*/ 1251079 h 5034" name="T21"/>
              <a:gd fmla="*/ 127564 w 4268" name="T22"/>
              <a:gd fmla="*/ 1457700 h 5034" name="T23"/>
              <a:gd fmla="*/ 227117 w 4268" name="T24"/>
              <a:gd fmla="*/ 1628749 h 5034" name="T25"/>
              <a:gd fmla="*/ 332348 w 4268" name="T26"/>
              <a:gd fmla="*/ 1749467 h 5034" name="T27"/>
              <a:gd fmla="*/ 444771 w 4268" name="T28"/>
              <a:gd fmla="*/ 1832342 h 5034" name="T29"/>
              <a:gd fmla="*/ 560980 w 4268" name="T30"/>
              <a:gd fmla="*/ 1881538 h 5034" name="T31"/>
              <a:gd fmla="*/ 676431 w 4268" name="T32"/>
              <a:gd fmla="*/ 1903108 h 5034" name="T33"/>
              <a:gd fmla="*/ 843362 w 4268" name="T34"/>
              <a:gd fmla="*/ 1892512 h 5034" name="T35"/>
              <a:gd fmla="*/ 1038683 w 4268" name="T36"/>
              <a:gd fmla="*/ 1858832 h 5034" name="T37"/>
              <a:gd fmla="*/ 1322201 w 4268" name="T38"/>
              <a:gd fmla="*/ 1838775 h 5034" name="T39"/>
              <a:gd fmla="*/ 1516008 w 4268" name="T40"/>
              <a:gd fmla="*/ 1785039 h 5034" name="T41"/>
              <a:gd fmla="*/ 1579979 w 4268" name="T42"/>
              <a:gd fmla="*/ 1750602 h 5034" name="T43"/>
              <a:gd fmla="*/ 1398664 w 4268" name="T44"/>
              <a:gd fmla="*/ 1771037 h 5034" name="T45"/>
              <a:gd fmla="*/ 1156406 w 4268" name="T46"/>
              <a:gd fmla="*/ 1752872 h 5034" name="T47"/>
              <a:gd fmla="*/ 157089 w 4268" name="T48"/>
              <a:gd fmla="*/ 73036 h 5034" name="T49"/>
              <a:gd fmla="*/ 126807 w 4268" name="T50"/>
              <a:gd fmla="*/ 278522 h 5034" name="T51"/>
              <a:gd fmla="*/ 120751 w 4268" name="T52"/>
              <a:gd fmla="*/ 466979 h 5034" name="T53"/>
              <a:gd fmla="*/ 135135 w 4268" name="T54"/>
              <a:gd fmla="*/ 637271 h 5034" name="T55"/>
              <a:gd fmla="*/ 171474 w 4268" name="T56"/>
              <a:gd fmla="*/ 576344 h 5034" name="T57"/>
              <a:gd fmla="*/ 238473 w 4268" name="T58"/>
              <a:gd fmla="*/ 459788 h 5034" name="T59"/>
              <a:gd fmla="*/ 209705 w 4268" name="T60"/>
              <a:gd fmla="*/ 571803 h 5034" name="T61"/>
              <a:gd fmla="*/ 193428 w 4268" name="T62"/>
              <a:gd fmla="*/ 742095 h 5034" name="T63"/>
              <a:gd fmla="*/ 209326 w 4268" name="T64"/>
              <a:gd fmla="*/ 910495 h 5034" name="T65"/>
              <a:gd fmla="*/ 282761 w 4268" name="T66"/>
              <a:gd fmla="*/ 1059973 h 5034" name="T67"/>
              <a:gd fmla="*/ 341812 w 4268" name="T68"/>
              <a:gd fmla="*/ 1099330 h 5034" name="T69"/>
              <a:gd fmla="*/ 369066 w 4268" name="T70"/>
              <a:gd fmla="*/ 912765 h 5034" name="T71"/>
              <a:gd fmla="*/ 420924 w 4268" name="T72"/>
              <a:gd fmla="*/ 767449 h 5034" name="T73"/>
              <a:gd fmla="*/ 430009 w 4268" name="T74"/>
              <a:gd fmla="*/ 818537 h 5034" name="T75"/>
              <a:gd fmla="*/ 428116 w 4268" name="T76"/>
              <a:gd fmla="*/ 1022887 h 5034" name="T77"/>
              <a:gd fmla="*/ 465212 w 4268" name="T78"/>
              <a:gd fmla="*/ 1249565 h 5034" name="T79"/>
              <a:gd fmla="*/ 610567 w 4268" name="T80"/>
              <a:gd fmla="*/ 1416073 h 5034" name="T81"/>
              <a:gd fmla="*/ 668103 w 4268" name="T82"/>
              <a:gd fmla="*/ 1328278 h 5034" name="T83"/>
              <a:gd fmla="*/ 670753 w 4268" name="T84"/>
              <a:gd fmla="*/ 1121657 h 5034" name="T85"/>
              <a:gd fmla="*/ 705578 w 4268" name="T86"/>
              <a:gd fmla="*/ 961961 h 5034" name="T87"/>
              <a:gd fmla="*/ 719205 w 4268" name="T88"/>
              <a:gd fmla="*/ 1091004 h 5034" name="T89"/>
              <a:gd fmla="*/ 760464 w 4268" name="T90"/>
              <a:gd fmla="*/ 1298760 h 5034" name="T91"/>
              <a:gd fmla="*/ 840713 w 4268" name="T92"/>
              <a:gd fmla="*/ 1521654 h 5034" name="T93"/>
              <a:gd fmla="*/ 1029977 w 4268" name="T94"/>
              <a:gd fmla="*/ 1631776 h 5034" name="T95"/>
              <a:gd fmla="*/ 1163976 w 4268" name="T96"/>
              <a:gd fmla="*/ 1661672 h 5034" name="T97"/>
              <a:gd fmla="*/ 1198044 w 4268" name="T98"/>
              <a:gd fmla="*/ 1469052 h 5034" name="T99"/>
              <a:gd fmla="*/ 1196151 w 4268" name="T100"/>
              <a:gd fmla="*/ 1309735 h 5034" name="T101"/>
              <a:gd fmla="*/ 1159434 w 4268" name="T102"/>
              <a:gd fmla="*/ 1126198 h 5034" name="T103"/>
              <a:gd fmla="*/ 1071237 w 4268" name="T104"/>
              <a:gd fmla="*/ 931308 h 5034" name="T105"/>
              <a:gd fmla="*/ 914147 w 4268" name="T106"/>
              <a:gd fmla="*/ 737932 h 5034" name="T107"/>
              <a:gd fmla="*/ 674917 w 4268" name="T108"/>
              <a:gd fmla="*/ 549097 h 5034" name="T109"/>
              <a:gd fmla="*/ 403890 w 4268" name="T110"/>
              <a:gd fmla="*/ 298579 h 5034" name="T111"/>
              <a:gd fmla="*/ 239987 w 4268" name="T112"/>
              <a:gd fmla="*/ 101797 h 50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4062660304"/>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8"/>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34"/>
                                        </p:tgtEl>
                                        <p:attrNameLst>
                                          <p:attrName>style.visibility</p:attrName>
                                        </p:attrNameLst>
                                      </p:cBhvr>
                                      <p:to>
                                        <p:strVal val="visible"/>
                                      </p:to>
                                    </p:set>
                                  </p:childTnLst>
                                </p:cTn>
                              </p:par>
                            </p:childTnLst>
                          </p:cTn>
                        </p:par>
                        <p:par>
                          <p:cTn fill="hold" id="9" nodeType="afterGroup">
                            <p:stCondLst>
                              <p:cond delay="1"/>
                            </p:stCondLst>
                            <p:childTnLst>
                              <p:par>
                                <p:cTn fill="hold" grpId="0" id="10" nodeType="afterEffect" presetClass="entr" presetID="12" presetSubtype="8">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id="12"/>
                                        <p:tgtEl>
                                          <p:spTgt spid="17"/>
                                        </p:tgtEl>
                                        <p:attrNameLst>
                                          <p:attrName>ppt_x</p:attrName>
                                        </p:attrNameLst>
                                      </p:cBhvr>
                                      <p:tavLst>
                                        <p:tav tm="0">
                                          <p:val>
                                            <p:strVal val="#ppt_x-#ppt_w*1.125000"/>
                                          </p:val>
                                        </p:tav>
                                        <p:tav tm="100000">
                                          <p:val>
                                            <p:strVal val="#ppt_x"/>
                                          </p:val>
                                        </p:tav>
                                      </p:tavLst>
                                    </p:anim>
                                    <p:animEffect filter="wipe(right)" transition="in">
                                      <p:cBhvr>
                                        <p:cTn dur="500" id="13"/>
                                        <p:tgtEl>
                                          <p:spTgt spid="17"/>
                                        </p:tgtEl>
                                      </p:cBhvr>
                                    </p:animEffect>
                                  </p:childTnLst>
                                </p:cTn>
                              </p:par>
                              <p:par>
                                <p:cTn fill="hold" grpId="0" id="14" nodeType="withEffect" presetClass="entr" presetID="42"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anim calcmode="lin" valueType="num">
                                      <p:cBhvr>
                                        <p:cTn dur="500" fill="hold" id="17"/>
                                        <p:tgtEl>
                                          <p:spTgt spid="16"/>
                                        </p:tgtEl>
                                        <p:attrNameLst>
                                          <p:attrName>ppt_x</p:attrName>
                                        </p:attrNameLst>
                                      </p:cBhvr>
                                      <p:tavLst>
                                        <p:tav tm="0">
                                          <p:val>
                                            <p:strVal val="#ppt_x"/>
                                          </p:val>
                                        </p:tav>
                                        <p:tav tm="100000">
                                          <p:val>
                                            <p:strVal val="#ppt_x"/>
                                          </p:val>
                                        </p:tav>
                                      </p:tavLst>
                                    </p:anim>
                                    <p:anim calcmode="lin" valueType="num">
                                      <p:cBhvr>
                                        <p:cTn dur="500" fill="hold" id="1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8"/>
      <p:bldP grpId="0" spid="3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1204462" y="2090934"/>
            <a:ext cx="5382900" cy="3961827"/>
            <a:chOff x="565834" y="1379907"/>
            <a:chExt cx="6707163" cy="4936488"/>
          </a:xfrm>
        </p:grpSpPr>
        <p:graphicFrame>
          <p:nvGraphicFramePr>
            <p:cNvPr id="7" name="Chart 6"/>
            <p:cNvGraphicFramePr/>
            <p:nvPr>
              <p:extLst>
                <p:ext uri="{D42A27DB-BD31-4B8C-83A1-F6EECF244321}">
                  <p14:modId val="4019130391"/>
                </p:ext>
              </p:extLst>
            </p:nvPr>
          </p:nvGraphicFramePr>
          <p:xfrm>
            <a:off x="565834" y="1379907"/>
            <a:ext cx="6707163" cy="4936488"/>
          </p:xfrm>
          <a:graphic>
            <a:graphicData uri="http://schemas.openxmlformats.org/drawingml/2006/chart">
              <c:chart xmlns:c="http://schemas.openxmlformats.org/drawingml/2006/chart" r:id="rId3"/>
            </a:graphicData>
          </a:graphic>
        </p:graphicFrame>
        <p:sp>
          <p:nvSpPr>
            <p:cNvPr id="4" name="Oval 3"/>
            <p:cNvSpPr/>
            <p:nvPr/>
          </p:nvSpPr>
          <p:spPr>
            <a:xfrm>
              <a:off x="1516006" y="2567484"/>
              <a:ext cx="199000" cy="199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0" name="Oval 19"/>
            <p:cNvSpPr/>
            <p:nvPr/>
          </p:nvSpPr>
          <p:spPr>
            <a:xfrm>
              <a:off x="3089243" y="2539348"/>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1" name="Oval 20"/>
            <p:cNvSpPr/>
            <p:nvPr/>
          </p:nvSpPr>
          <p:spPr>
            <a:xfrm>
              <a:off x="6301074" y="3598729"/>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2" name="Oval 21"/>
            <p:cNvSpPr/>
            <p:nvPr/>
          </p:nvSpPr>
          <p:spPr>
            <a:xfrm>
              <a:off x="4706394" y="4299891"/>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3" name="Oval 22"/>
            <p:cNvSpPr/>
            <p:nvPr/>
          </p:nvSpPr>
          <p:spPr>
            <a:xfrm>
              <a:off x="6220045" y="2485600"/>
              <a:ext cx="199000" cy="199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4" name="Oval 23"/>
            <p:cNvSpPr/>
            <p:nvPr/>
          </p:nvSpPr>
          <p:spPr>
            <a:xfrm>
              <a:off x="3087990" y="3783661"/>
              <a:ext cx="199000" cy="199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5" name="Oval 24"/>
            <p:cNvSpPr/>
            <p:nvPr/>
          </p:nvSpPr>
          <p:spPr>
            <a:xfrm>
              <a:off x="1557983" y="4155371"/>
              <a:ext cx="199000" cy="19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6" name="Oval 25"/>
            <p:cNvSpPr/>
            <p:nvPr/>
          </p:nvSpPr>
          <p:spPr>
            <a:xfrm>
              <a:off x="6258778" y="2116000"/>
              <a:ext cx="199000" cy="19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7" name="Oval 26"/>
            <p:cNvSpPr/>
            <p:nvPr/>
          </p:nvSpPr>
          <p:spPr>
            <a:xfrm>
              <a:off x="3119815" y="4168615"/>
              <a:ext cx="199000" cy="19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grpSp>
      <p:sp>
        <p:nvSpPr>
          <p:cNvPr id="8" name="TextBox 7"/>
          <p:cNvSpPr txBox="1"/>
          <p:nvPr/>
        </p:nvSpPr>
        <p:spPr>
          <a:xfrm>
            <a:off x="7371071" y="1897152"/>
            <a:ext cx="1084580" cy="579120"/>
          </a:xfrm>
          <a:prstGeom prst="rect">
            <a:avLst/>
          </a:prstGeom>
          <a:noFill/>
        </p:spPr>
        <p:txBody>
          <a:bodyPr rtlCol="0" wrap="none">
            <a:spAutoFit/>
          </a:bodyPr>
          <a:lstStyle/>
          <a:p>
            <a:r>
              <a:rPr b="1" lang="en-US" sz="3200">
                <a:solidFill>
                  <a:srgbClr val="F4B183"/>
                </a:solidFill>
              </a:rPr>
              <a:t>2017</a:t>
            </a:r>
          </a:p>
        </p:txBody>
      </p:sp>
      <p:sp>
        <p:nvSpPr>
          <p:cNvPr id="10" name="Rectangle 9"/>
          <p:cNvSpPr/>
          <p:nvPr/>
        </p:nvSpPr>
        <p:spPr>
          <a:xfrm>
            <a:off x="7371071" y="2813776"/>
            <a:ext cx="3301550" cy="82296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11" name="TextBox 10"/>
          <p:cNvSpPr txBox="1"/>
          <p:nvPr/>
        </p:nvSpPr>
        <p:spPr>
          <a:xfrm>
            <a:off x="7371071" y="2394461"/>
            <a:ext cx="2365692" cy="365760"/>
          </a:xfrm>
          <a:prstGeom prst="rect">
            <a:avLst/>
          </a:prstGeom>
          <a:noFill/>
        </p:spPr>
        <p:txBody>
          <a:bodyPr rtlCol="0" wrap="none">
            <a:spAutoFit/>
          </a:bodyPr>
          <a:lstStyle/>
          <a:p>
            <a:r>
              <a:rPr b="1" lang="en-US">
                <a:solidFill>
                  <a:srgbClr val="F4B183"/>
                </a:solidFill>
              </a:rPr>
              <a:t>ADOBE PHOTOSHOP</a:t>
            </a:r>
          </a:p>
        </p:txBody>
      </p:sp>
      <p:sp>
        <p:nvSpPr>
          <p:cNvPr id="12" name="TextBox 11"/>
          <p:cNvSpPr txBox="1"/>
          <p:nvPr/>
        </p:nvSpPr>
        <p:spPr>
          <a:xfrm>
            <a:off x="7371071" y="3909727"/>
            <a:ext cx="1084580" cy="579120"/>
          </a:xfrm>
          <a:prstGeom prst="rect">
            <a:avLst/>
          </a:prstGeom>
          <a:noFill/>
        </p:spPr>
        <p:txBody>
          <a:bodyPr rtlCol="0" wrap="none">
            <a:spAutoFit/>
          </a:bodyPr>
          <a:lstStyle/>
          <a:p>
            <a:r>
              <a:rPr b="1" lang="en-US" sz="3200">
                <a:solidFill>
                  <a:srgbClr val="F4B183"/>
                </a:solidFill>
              </a:rPr>
              <a:t>2018</a:t>
            </a:r>
          </a:p>
        </p:txBody>
      </p:sp>
      <p:sp>
        <p:nvSpPr>
          <p:cNvPr id="13" name="Rectangle 12"/>
          <p:cNvSpPr/>
          <p:nvPr/>
        </p:nvSpPr>
        <p:spPr>
          <a:xfrm>
            <a:off x="7371071" y="4826351"/>
            <a:ext cx="3301550" cy="82296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14" name="TextBox 13"/>
          <p:cNvSpPr txBox="1"/>
          <p:nvPr/>
        </p:nvSpPr>
        <p:spPr>
          <a:xfrm>
            <a:off x="7371071" y="4407036"/>
            <a:ext cx="2430780" cy="365760"/>
          </a:xfrm>
          <a:prstGeom prst="rect">
            <a:avLst/>
          </a:prstGeom>
          <a:noFill/>
        </p:spPr>
        <p:txBody>
          <a:bodyPr rtlCol="0" wrap="none">
            <a:spAutoFit/>
          </a:bodyPr>
          <a:lstStyle/>
          <a:p>
            <a:r>
              <a:rPr b="1" lang="en-US">
                <a:solidFill>
                  <a:srgbClr val="F4B183"/>
                </a:solidFill>
              </a:rPr>
              <a:t>ADOBE ILLUSTRATOR</a:t>
            </a:r>
          </a:p>
        </p:txBody>
      </p:sp>
      <p:grpSp>
        <p:nvGrpSpPr>
          <p:cNvPr id="16" name="Group 15"/>
          <p:cNvGrpSpPr/>
          <p:nvPr/>
        </p:nvGrpSpPr>
        <p:grpSpPr>
          <a:xfrm>
            <a:off x="4820927" y="1911117"/>
            <a:ext cx="1081087" cy="963613"/>
            <a:chOff x="1430038" y="1214061"/>
            <a:chExt cx="1438411" cy="1283358"/>
          </a:xfrm>
          <a:solidFill>
            <a:srgbClr val="F4B183"/>
          </a:solidFill>
        </p:grpSpPr>
        <p:sp>
          <p:nvSpPr>
            <p:cNvPr id="17" name="Freeform 10"/>
            <p:cNvSpPr/>
            <p:nvPr/>
          </p:nvSpPr>
          <p:spPr bwMode="auto">
            <a:xfrm flipH="1" rot="16887600">
              <a:off x="1507565" y="1136534"/>
              <a:ext cx="1283358" cy="1438411"/>
            </a:xfrm>
            <a:custGeom>
              <a:gdLst>
                <a:gd fmla="*/ 1266435 w 455" name="T0"/>
                <a:gd fmla="*/ 589466 h 510" name="T1"/>
                <a:gd fmla="*/ 597960 w 455" name="T2"/>
                <a:gd fmla="*/ 28204 h 510" name="T3"/>
                <a:gd fmla="*/ 28206 w 455" name="T4"/>
                <a:gd fmla="*/ 691001 h 510" name="T5"/>
                <a:gd fmla="*/ 696680 w 455" name="T6"/>
                <a:gd fmla="*/ 1252264 h 510" name="T7"/>
                <a:gd fmla="*/ 738989 w 455" name="T8"/>
                <a:gd fmla="*/ 1246623 h 510" name="T9"/>
                <a:gd fmla="*/ 984378 w 455" name="T10"/>
                <a:gd fmla="*/ 1438411 h 510" name="T11"/>
                <a:gd fmla="*/ 992840 w 455" name="T12"/>
                <a:gd fmla="*/ 1150729 h 510" name="T13"/>
                <a:gd fmla="*/ 1266435 w 455" name="T14"/>
                <a:gd fmla="*/ 589466 h 5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10" w="455">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grpFill/>
            <a:ln>
              <a:noFill/>
            </a:ln>
            <a:extLst>
              <a:ext uri="{91240B29-F687-4F45-9708-019B960494DF}">
                <a14:hiddenLine w="9525">
                  <a:solidFill>
                    <a:srgbClr val="000000"/>
                  </a:solidFill>
                  <a:round/>
                </a14:hiddenLine>
              </a:ext>
            </a:extLst>
          </p:spPr>
          <p:txBody>
            <a:bodyPr/>
            <a:lstStyle/>
            <a:p>
              <a:endParaRPr lang="en-GB"/>
            </a:p>
          </p:txBody>
        </p:sp>
        <p:sp>
          <p:nvSpPr>
            <p:cNvPr id="18" name="TextBox 16"/>
            <p:cNvSpPr txBox="1">
              <a:spLocks noChangeArrowheads="1"/>
            </p:cNvSpPr>
            <p:nvPr/>
          </p:nvSpPr>
          <p:spPr bwMode="auto">
            <a:xfrm>
              <a:off x="1622892" y="1546210"/>
              <a:ext cx="940354" cy="608908"/>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302020204030204" pitchFamily="34" typeface="Calibri Light"/>
                </a:defRPr>
              </a:lvl1pPr>
              <a:lvl2pPr indent="-285750" marL="742950">
                <a:defRPr>
                  <a:solidFill>
                    <a:schemeClr val="tx1"/>
                  </a:solidFill>
                  <a:latin charset="0" panose="020f0302020204030204" pitchFamily="34" typeface="Calibri Light"/>
                </a:defRPr>
              </a:lvl2pPr>
              <a:lvl3pPr indent="-228600" marL="1143000">
                <a:defRPr>
                  <a:solidFill>
                    <a:schemeClr val="tx1"/>
                  </a:solidFill>
                  <a:latin charset="0" panose="020f0302020204030204" pitchFamily="34" typeface="Calibri Light"/>
                </a:defRPr>
              </a:lvl3pPr>
              <a:lvl4pPr indent="-228600" marL="1600200">
                <a:defRPr>
                  <a:solidFill>
                    <a:schemeClr val="tx1"/>
                  </a:solidFill>
                  <a:latin charset="0" panose="020f0302020204030204" pitchFamily="34" typeface="Calibri Light"/>
                </a:defRPr>
              </a:lvl4pPr>
              <a:lvl5pPr indent="-228600" marL="2057400">
                <a:defRPr>
                  <a:solidFill>
                    <a:schemeClr val="tx1"/>
                  </a:solidFill>
                  <a:latin charset="0" panose="020f0302020204030204" pitchFamily="34" typeface="Calibri Light"/>
                </a:defRPr>
              </a:lvl5pPr>
              <a:lvl6pPr fontAlgn="base" indent="-228600" marL="2514600">
                <a:spcBef>
                  <a:spcPct val="0"/>
                </a:spcBef>
                <a:spcAft>
                  <a:spcPct val="0"/>
                </a:spcAft>
                <a:defRPr>
                  <a:solidFill>
                    <a:schemeClr val="tx1"/>
                  </a:solidFill>
                  <a:latin charset="0" panose="020f0302020204030204" pitchFamily="34" typeface="Calibri Light"/>
                </a:defRPr>
              </a:lvl6pPr>
              <a:lvl7pPr fontAlgn="base" indent="-228600" marL="2971800">
                <a:spcBef>
                  <a:spcPct val="0"/>
                </a:spcBef>
                <a:spcAft>
                  <a:spcPct val="0"/>
                </a:spcAft>
                <a:defRPr>
                  <a:solidFill>
                    <a:schemeClr val="tx1"/>
                  </a:solidFill>
                  <a:latin charset="0" panose="020f0302020204030204" pitchFamily="34" typeface="Calibri Light"/>
                </a:defRPr>
              </a:lvl7pPr>
              <a:lvl8pPr fontAlgn="base" indent="-228600" marL="3429000">
                <a:spcBef>
                  <a:spcPct val="0"/>
                </a:spcBef>
                <a:spcAft>
                  <a:spcPct val="0"/>
                </a:spcAft>
                <a:defRPr>
                  <a:solidFill>
                    <a:schemeClr val="tx1"/>
                  </a:solidFill>
                  <a:latin charset="0" panose="020f0302020204030204" pitchFamily="34" typeface="Calibri Light"/>
                </a:defRPr>
              </a:lvl8pPr>
              <a:lvl9pPr fontAlgn="base" indent="-228600" marL="3886200">
                <a:spcBef>
                  <a:spcPct val="0"/>
                </a:spcBef>
                <a:spcAft>
                  <a:spcPct val="0"/>
                </a:spcAft>
                <a:defRPr>
                  <a:solidFill>
                    <a:schemeClr val="tx1"/>
                  </a:solidFill>
                  <a:latin charset="0" panose="020f0302020204030204" pitchFamily="34" typeface="Calibri Light"/>
                </a:defRPr>
              </a:lvl9pPr>
            </a:lstStyle>
            <a:p>
              <a:pPr algn="ctr" eaLnBrk="1" hangingPunct="1"/>
              <a:r>
                <a:rPr altLang="en-US" b="1" lang="en-US" sz="2400"/>
                <a:t>95%</a:t>
              </a:r>
            </a:p>
          </p:txBody>
        </p:sp>
      </p:grpSp>
      <p:grpSp>
        <p:nvGrpSpPr>
          <p:cNvPr id="28" name="组合 27">
            <a:extLst>
              <a:ext uri="{FF2B5EF4-FFF2-40B4-BE49-F238E27FC236}">
                <a16:creationId xmlns:a16="http://schemas.microsoft.com/office/drawing/2014/main" id="{83AD8F55-02F9-4716-8476-759A2B700169}"/>
              </a:ext>
            </a:extLst>
          </p:cNvPr>
          <p:cNvGrpSpPr/>
          <p:nvPr/>
        </p:nvGrpSpPr>
        <p:grpSpPr>
          <a:xfrm>
            <a:off x="134487" y="637135"/>
            <a:ext cx="10533513" cy="523220"/>
            <a:chOff x="134487" y="637135"/>
            <a:chExt cx="10533513" cy="523220"/>
          </a:xfrm>
        </p:grpSpPr>
        <p:sp>
          <p:nvSpPr>
            <p:cNvPr id="29" name="TextBox 39">
              <a:extLst>
                <a:ext uri="{FF2B5EF4-FFF2-40B4-BE49-F238E27FC236}">
                  <a16:creationId xmlns:a16="http://schemas.microsoft.com/office/drawing/2014/main" id="{993BDC7A-216F-4B05-BE5E-EC46A6D5CCF9}"/>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30" name="Rectangle 41">
              <a:extLst>
                <a:ext uri="{FF2B5EF4-FFF2-40B4-BE49-F238E27FC236}">
                  <a16:creationId xmlns:a16="http://schemas.microsoft.com/office/drawing/2014/main" id="{B7D5DD53-D328-49FA-848E-DB5AC363E780}"/>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TextBox 44">
              <a:extLst>
                <a:ext uri="{FF2B5EF4-FFF2-40B4-BE49-F238E27FC236}">
                  <a16:creationId xmlns:a16="http://schemas.microsoft.com/office/drawing/2014/main" id="{7507F631-BADB-451F-AA83-5BF8DBEDDCE9}"/>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32" name="Rectangle 41">
              <a:extLst>
                <a:ext uri="{FF2B5EF4-FFF2-40B4-BE49-F238E27FC236}">
                  <a16:creationId xmlns:a16="http://schemas.microsoft.com/office/drawing/2014/main" id="{EBE487B8-1BE0-441F-B428-AF15C27580AA}"/>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3" name="直接连接符 32">
              <a:extLst>
                <a:ext uri="{FF2B5EF4-FFF2-40B4-BE49-F238E27FC236}">
                  <a16:creationId xmlns:a16="http://schemas.microsoft.com/office/drawing/2014/main" id="{9599B708-7B2F-445E-95AC-1F20CF2FA41A}"/>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538571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p:cTn dur="500" fill="hold" id="11"/>
                                        <p:tgtEl>
                                          <p:spTgt spid="16"/>
                                        </p:tgtEl>
                                        <p:attrNameLst>
                                          <p:attrName>ppt_w</p:attrName>
                                        </p:attrNameLst>
                                      </p:cBhvr>
                                      <p:tavLst>
                                        <p:tav tm="0">
                                          <p:val>
                                            <p:fltVal val="0"/>
                                          </p:val>
                                        </p:tav>
                                        <p:tav tm="100000">
                                          <p:val>
                                            <p:strVal val="#ppt_w"/>
                                          </p:val>
                                        </p:tav>
                                      </p:tavLst>
                                    </p:anim>
                                    <p:anim calcmode="lin" valueType="num">
                                      <p:cBhvr>
                                        <p:cTn dur="500" fill="hold" id="12"/>
                                        <p:tgtEl>
                                          <p:spTgt spid="16"/>
                                        </p:tgtEl>
                                        <p:attrNameLst>
                                          <p:attrName>ppt_h</p:attrName>
                                        </p:attrNameLst>
                                      </p:cBhvr>
                                      <p:tavLst>
                                        <p:tav tm="0">
                                          <p:val>
                                            <p:fltVal val="0"/>
                                          </p:val>
                                        </p:tav>
                                        <p:tav tm="100000">
                                          <p:val>
                                            <p:strVal val="#ppt_h"/>
                                          </p:val>
                                        </p:tav>
                                      </p:tavLst>
                                    </p:anim>
                                    <p:animEffect filter="fade" transition="in">
                                      <p:cBhvr>
                                        <p:cTn dur="500" id="13"/>
                                        <p:tgtEl>
                                          <p:spTgt spid="16"/>
                                        </p:tgtEl>
                                      </p:cBhvr>
                                    </p:animEffect>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1+#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1+#ppt_w/2"/>
                                          </p:val>
                                        </p:tav>
                                        <p:tav tm="100000">
                                          <p:val>
                                            <p:strVal val="#ppt_x"/>
                                          </p:val>
                                        </p:tav>
                                      </p:tavLst>
                                    </p:anim>
                                    <p:anim calcmode="lin" valueType="num">
                                      <p:cBhvr additive="base">
                                        <p:cTn dur="500" fill="hold" id="23"/>
                                        <p:tgtEl>
                                          <p:spTgt spid="11"/>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fill="hold" id="32"/>
                                        <p:tgtEl>
                                          <p:spTgt spid="12"/>
                                        </p:tgtEl>
                                        <p:attrNameLst>
                                          <p:attrName>ppt_x</p:attrName>
                                        </p:attrNameLst>
                                      </p:cBhvr>
                                      <p:tavLst>
                                        <p:tav tm="0">
                                          <p:val>
                                            <p:strVal val="1+#ppt_w/2"/>
                                          </p:val>
                                        </p:tav>
                                        <p:tav tm="100000">
                                          <p:val>
                                            <p:strVal val="#ppt_x"/>
                                          </p:val>
                                        </p:tav>
                                      </p:tavLst>
                                    </p:anim>
                                    <p:anim calcmode="lin" valueType="num">
                                      <p:cBhvr additive="base">
                                        <p:cTn dur="500" fill="hold" id="33"/>
                                        <p:tgtEl>
                                          <p:spTgt spid="1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fill="hold" id="37"/>
                                        <p:tgtEl>
                                          <p:spTgt spid="14"/>
                                        </p:tgtEl>
                                        <p:attrNameLst>
                                          <p:attrName>ppt_x</p:attrName>
                                        </p:attrNameLst>
                                      </p:cBhvr>
                                      <p:tavLst>
                                        <p:tav tm="0">
                                          <p:val>
                                            <p:strVal val="1+#ppt_w/2"/>
                                          </p:val>
                                        </p:tav>
                                        <p:tav tm="100000">
                                          <p:val>
                                            <p:strVal val="#ppt_x"/>
                                          </p:val>
                                        </p:tav>
                                      </p:tavLst>
                                    </p:anim>
                                    <p:anim calcmode="lin" valueType="num">
                                      <p:cBhvr additive="base">
                                        <p:cTn dur="500" fill="hold" id="38"/>
                                        <p:tgtEl>
                                          <p:spTgt spid="1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1+#ppt_w/2"/>
                                          </p:val>
                                        </p:tav>
                                        <p:tav tm="100000">
                                          <p:val>
                                            <p:strVal val="#ppt_x"/>
                                          </p:val>
                                        </p:tav>
                                      </p:tavLst>
                                    </p:anim>
                                    <p:anim calcmode="lin" valueType="num">
                                      <p:cBhvr additive="base">
                                        <p:cTn dur="500" fill="hold" id="4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Group 12">
            <a:extLst>
              <a:ext uri="{FF2B5EF4-FFF2-40B4-BE49-F238E27FC236}">
                <a16:creationId xmlns:a16="http://schemas.microsoft.com/office/drawing/2014/main" id="{385AE1C6-E29D-40A7-A945-AE32F57C385F}"/>
              </a:ext>
            </a:extLst>
          </p:cNvPr>
          <p:cNvGrpSpPr/>
          <p:nvPr/>
        </p:nvGrpSpPr>
        <p:grpSpPr>
          <a:xfrm>
            <a:off x="646901" y="4167553"/>
            <a:ext cx="2724550" cy="650630"/>
            <a:chOff x="646901" y="4167553"/>
            <a:chExt cx="2724550" cy="650630"/>
          </a:xfrm>
        </p:grpSpPr>
        <p:sp>
          <p:nvSpPr>
            <p:cNvPr id="29" name="Rectangle 3">
              <a:extLst>
                <a:ext uri="{FF2B5EF4-FFF2-40B4-BE49-F238E27FC236}">
                  <a16:creationId xmlns:a16="http://schemas.microsoft.com/office/drawing/2014/main" id="{5E65D16C-0DC8-4F79-B669-A64788677ACD}"/>
                </a:ext>
              </a:extLst>
            </p:cNvPr>
            <p:cNvSpPr/>
            <p:nvPr/>
          </p:nvSpPr>
          <p:spPr>
            <a:xfrm>
              <a:off x="646901" y="416755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useBgFill="1">
          <p:nvSpPr>
            <p:cNvPr id="30" name="Rectangle 4">
              <a:extLst>
                <a:ext uri="{FF2B5EF4-FFF2-40B4-BE49-F238E27FC236}">
                  <a16:creationId xmlns:a16="http://schemas.microsoft.com/office/drawing/2014/main" id="{37F14962-85E2-4470-A48D-D8FE413378A7}"/>
                </a:ext>
              </a:extLst>
            </p:cNvPr>
            <p:cNvSpPr/>
            <p:nvPr/>
          </p:nvSpPr>
          <p:spPr>
            <a:xfrm>
              <a:off x="646901" y="416755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31" name="Freeform 29">
              <a:extLst>
                <a:ext uri="{FF2B5EF4-FFF2-40B4-BE49-F238E27FC236}">
                  <a16:creationId xmlns:a16="http://schemas.microsoft.com/office/drawing/2014/main" id="{B1E6475E-85A1-4E1B-8E50-2513ECBE7BAE}"/>
                </a:ext>
              </a:extLst>
            </p:cNvPr>
            <p:cNvSpPr>
              <a:spLocks noEditPoints="1"/>
            </p:cNvSpPr>
            <p:nvPr/>
          </p:nvSpPr>
          <p:spPr bwMode="auto">
            <a:xfrm>
              <a:off x="755930" y="4257249"/>
              <a:ext cx="380526" cy="443102"/>
            </a:xfrm>
            <a:custGeom>
              <a:gdLst>
                <a:gd fmla="*/ 233 w 233" name="T0"/>
                <a:gd fmla="*/ 118 h 271" name="T1"/>
                <a:gd fmla="*/ 205 w 233" name="T2"/>
                <a:gd fmla="*/ 262 h 271" name="T3"/>
                <a:gd fmla="*/ 200 w 233" name="T4"/>
                <a:gd fmla="*/ 271 h 271" name="T5"/>
                <a:gd fmla="*/ 175 w 233" name="T6"/>
                <a:gd fmla="*/ 262 h 271" name="T7"/>
                <a:gd fmla="*/ 57 w 233" name="T8"/>
                <a:gd fmla="*/ 271 h 271" name="T9"/>
                <a:gd fmla="*/ 32 w 233" name="T10"/>
                <a:gd fmla="*/ 262 h 271" name="T11"/>
                <a:gd fmla="*/ 0 w 233" name="T12"/>
                <a:gd fmla="*/ 234 h 271" name="T13"/>
                <a:gd fmla="*/ 28 w 233" name="T14"/>
                <a:gd fmla="*/ 90 h 271" name="T15"/>
                <a:gd fmla="*/ 56 w 233" name="T16"/>
                <a:gd fmla="*/ 20 h 271" name="T17"/>
                <a:gd fmla="*/ 122 w 233" name="T18"/>
                <a:gd fmla="*/ 0 h 271" name="T19"/>
                <a:gd fmla="*/ 103 w 233" name="T20"/>
                <a:gd fmla="*/ 65 h 271" name="T21"/>
                <a:gd fmla="*/ 61 w 233" name="T22"/>
                <a:gd fmla="*/ 84 h 271" name="T23"/>
                <a:gd fmla="*/ 43 w 233" name="T24"/>
                <a:gd fmla="*/ 31 h 271" name="T25"/>
                <a:gd fmla="*/ 80 w 233" name="T26"/>
                <a:gd fmla="*/ 137 h 271" name="T27"/>
                <a:gd fmla="*/ 55 w 233" name="T28"/>
                <a:gd fmla="*/ 181 h 271" name="T29"/>
                <a:gd fmla="*/ 80 w 233" name="T30"/>
                <a:gd fmla="*/ 137 h 271" name="T31"/>
                <a:gd fmla="*/ 180 w 233" name="T32"/>
                <a:gd fmla="*/ 126 h 271" name="T33"/>
                <a:gd fmla="*/ 214 w 233" name="T34"/>
                <a:gd fmla="*/ 119 h 271" name="T35"/>
                <a:gd fmla="*/ 196 w 233" name="T36"/>
                <a:gd fmla="*/ 205 h 271" name="T37"/>
                <a:gd fmla="*/ 196 w 233" name="T38"/>
                <a:gd fmla="*/ 225 h 271" name="T39"/>
                <a:gd fmla="*/ 196 w 233" name="T40"/>
                <a:gd fmla="*/ 205 h 271" name="T41"/>
                <a:gd fmla="*/ 187 w 233" name="T42"/>
                <a:gd fmla="*/ 185 h 271" name="T43"/>
                <a:gd fmla="*/ 206 w 233" name="T44"/>
                <a:gd fmla="*/ 185 h 271" name="T45"/>
                <a:gd fmla="*/ 180 w 233" name="T46"/>
                <a:gd fmla="*/ 151 h 271" name="T47"/>
                <a:gd fmla="*/ 214 w 233" name="T48"/>
                <a:gd fmla="*/ 158 h 271" name="T49"/>
                <a:gd fmla="*/ 180 w 233" name="T50"/>
                <a:gd fmla="*/ 151 h 271" name="T51"/>
                <a:gd fmla="*/ 180 w 233" name="T52"/>
                <a:gd fmla="*/ 147 h 271" name="T53"/>
                <a:gd fmla="*/ 214 w 233" name="T54"/>
                <a:gd fmla="*/ 141 h 271" name="T55"/>
                <a:gd fmla="*/ 180 w 233" name="T56"/>
                <a:gd fmla="*/ 130 h 271" name="T57"/>
                <a:gd fmla="*/ 214 w 233" name="T58"/>
                <a:gd fmla="*/ 136 h 271" name="T59"/>
                <a:gd fmla="*/ 180 w 233" name="T60"/>
                <a:gd fmla="*/ 130 h 271" name="T61"/>
                <a:gd fmla="*/ 34 w 233" name="T62"/>
                <a:gd fmla="*/ 159 h 271" name="T63"/>
                <a:gd fmla="*/ 71 w 233" name="T64"/>
                <a:gd fmla="*/ 226 h 271" name="T65"/>
                <a:gd fmla="*/ 170 w 233" name="T66"/>
                <a:gd fmla="*/ 189 h 271" name="T67"/>
                <a:gd fmla="*/ 133 w 233" name="T68"/>
                <a:gd fmla="*/ 122 h 27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1" w="233">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2" name="TextBox 30">
              <a:extLst>
                <a:ext uri="{FF2B5EF4-FFF2-40B4-BE49-F238E27FC236}">
                  <a16:creationId xmlns:a16="http://schemas.microsoft.com/office/drawing/2014/main" id="{31D4BD2D-F029-45CA-8B64-0644C4C21E80}"/>
                </a:ext>
              </a:extLst>
            </p:cNvPr>
            <p:cNvSpPr txBox="1"/>
            <p:nvPr/>
          </p:nvSpPr>
          <p:spPr>
            <a:xfrm>
              <a:off x="1328378" y="4308202"/>
              <a:ext cx="1910080" cy="365760"/>
            </a:xfrm>
            <a:prstGeom prst="rect">
              <a:avLst/>
            </a:prstGeom>
            <a:noFill/>
          </p:spPr>
          <p:txBody>
            <a:bodyPr rtlCol="0" wrap="none">
              <a:spAutoFit/>
            </a:bodyPr>
            <a:lstStyle/>
            <a:p>
              <a:r>
                <a:rPr b="1" lang="en-US"/>
                <a:t>ADD YOUR TEXT</a:t>
              </a:r>
            </a:p>
          </p:txBody>
        </p:sp>
      </p:grpSp>
      <p:grpSp>
        <p:nvGrpSpPr>
          <p:cNvPr id="33" name="Group 31">
            <a:extLst>
              <a:ext uri="{FF2B5EF4-FFF2-40B4-BE49-F238E27FC236}">
                <a16:creationId xmlns:a16="http://schemas.microsoft.com/office/drawing/2014/main" id="{D81A65B1-7F7D-4EF0-A8F1-63F840E3AD11}"/>
              </a:ext>
            </a:extLst>
          </p:cNvPr>
          <p:cNvGrpSpPr/>
          <p:nvPr/>
        </p:nvGrpSpPr>
        <p:grpSpPr>
          <a:xfrm>
            <a:off x="1540440" y="2977921"/>
            <a:ext cx="937472" cy="1131885"/>
            <a:chOff x="1751482" y="2957524"/>
            <a:chExt cx="1247775" cy="1506538"/>
          </a:xfrm>
          <a:solidFill>
            <a:srgbClr val="F4B183"/>
          </a:solidFill>
        </p:grpSpPr>
        <p:sp>
          <p:nvSpPr>
            <p:cNvPr id="34" name="Freeform 5">
              <a:extLst>
                <a:ext uri="{FF2B5EF4-FFF2-40B4-BE49-F238E27FC236}">
                  <a16:creationId xmlns:a16="http://schemas.microsoft.com/office/drawing/2014/main" id="{4EC8CE15-2927-4434-A3A0-AD969868E193}"/>
                </a:ext>
              </a:extLst>
            </p:cNvPr>
            <p:cNvSpPr>
              <a:spLocks noEditPoints="1"/>
            </p:cNvSpPr>
            <p:nvPr/>
          </p:nvSpPr>
          <p:spPr bwMode="auto">
            <a:xfrm>
              <a:off x="2459507" y="2957524"/>
              <a:ext cx="339725" cy="336550"/>
            </a:xfrm>
            <a:custGeom>
              <a:gdLst>
                <a:gd fmla="*/ 90 w 90" name="T0"/>
                <a:gd fmla="*/ 45 h 89" name="T1"/>
                <a:gd fmla="*/ 45 w 90" name="T2"/>
                <a:gd fmla="*/ 89 h 89" name="T3"/>
                <a:gd fmla="*/ 0 w 90" name="T4"/>
                <a:gd fmla="*/ 45 h 89" name="T5"/>
                <a:gd fmla="*/ 45 w 90" name="T6"/>
                <a:gd fmla="*/ 0 h 89" name="T7"/>
                <a:gd fmla="*/ 90 w 90" name="T8"/>
                <a:gd fmla="*/ 45 h 89" name="T9"/>
                <a:gd fmla="*/ 90 w 90" name="T10"/>
                <a:gd fmla="*/ 45 h 89" name="T11"/>
                <a:gd fmla="*/ 90 w 90" name="T12"/>
                <a:gd fmla="*/ 45 h 89" name="T13"/>
              </a:gdLst>
              <a:cxnLst>
                <a:cxn ang="0">
                  <a:pos x="T0" y="T1"/>
                </a:cxn>
                <a:cxn ang="0">
                  <a:pos x="T2" y="T3"/>
                </a:cxn>
                <a:cxn ang="0">
                  <a:pos x="T4" y="T5"/>
                </a:cxn>
                <a:cxn ang="0">
                  <a:pos x="T6" y="T7"/>
                </a:cxn>
                <a:cxn ang="0">
                  <a:pos x="T8" y="T9"/>
                </a:cxn>
                <a:cxn ang="0">
                  <a:pos x="T10" y="T11"/>
                </a:cxn>
                <a:cxn ang="0">
                  <a:pos x="T12" y="T13"/>
                </a:cxn>
              </a:cxnLst>
              <a:rect b="b" l="0" r="r" t="0"/>
              <a:pathLst>
                <a:path h="89" w="90">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grpFill/>
            <a:ln>
              <a:noFill/>
            </a:ln>
          </p:spPr>
          <p:txBody>
            <a:bodyPr anchor="t" anchorCtr="0" bIns="45720" compatLnSpc="1" lIns="91440" numCol="1" rIns="91440" tIns="45720" vert="horz" wrap="square"/>
            <a:lstStyle/>
            <a:p>
              <a:endParaRPr lang="en-GB">
                <a:solidFill>
                  <a:schemeClr val="bg1"/>
                </a:solidFill>
              </a:endParaRPr>
            </a:p>
          </p:txBody>
        </p:sp>
        <p:sp>
          <p:nvSpPr>
            <p:cNvPr id="35" name="Freeform 6">
              <a:extLst>
                <a:ext uri="{FF2B5EF4-FFF2-40B4-BE49-F238E27FC236}">
                  <a16:creationId xmlns:a16="http://schemas.microsoft.com/office/drawing/2014/main" id="{A71297C9-73AC-4519-916D-3E9EED38E1D8}"/>
                </a:ext>
              </a:extLst>
            </p:cNvPr>
            <p:cNvSpPr>
              <a:spLocks noEditPoints="1"/>
            </p:cNvSpPr>
            <p:nvPr/>
          </p:nvSpPr>
          <p:spPr bwMode="auto">
            <a:xfrm>
              <a:off x="1751482" y="3271849"/>
              <a:ext cx="1247775" cy="1192213"/>
            </a:xfrm>
            <a:custGeom>
              <a:gdLst>
                <a:gd fmla="*/ 299 w 330" name="T0"/>
                <a:gd fmla="*/ 45 h 316" name="T1"/>
                <a:gd fmla="*/ 237 w 330" name="T2"/>
                <a:gd fmla="*/ 32 h 316" name="T3"/>
                <a:gd fmla="*/ 218 w 330" name="T4"/>
                <a:gd fmla="*/ 8 h 316" name="T5"/>
                <a:gd fmla="*/ 209 w 330" name="T6"/>
                <a:gd fmla="*/ 3 h 316" name="T7"/>
                <a:gd fmla="*/ 198 w 330" name="T8"/>
                <a:gd fmla="*/ 1 h 316" name="T9"/>
                <a:gd fmla="*/ 124 w 330" name="T10"/>
                <a:gd fmla="*/ 18 h 316" name="T11"/>
                <a:gd fmla="*/ 76 w 330" name="T12"/>
                <a:gd fmla="*/ 75 h 316" name="T13"/>
                <a:gd fmla="*/ 67 w 330" name="T14"/>
                <a:gd fmla="*/ 81 h 316" name="T15"/>
                <a:gd fmla="*/ 0 w 330" name="T16"/>
                <a:gd fmla="*/ 107 h 316" name="T17"/>
                <a:gd fmla="*/ 110 w 330" name="T18"/>
                <a:gd fmla="*/ 127 h 316" name="T19"/>
                <a:gd fmla="*/ 96 w 330" name="T20"/>
                <a:gd fmla="*/ 103 h 316" name="T21"/>
                <a:gd fmla="*/ 110 w 330" name="T22"/>
                <a:gd fmla="*/ 83 h 316" name="T23"/>
                <a:gd fmla="*/ 152 w 330" name="T24"/>
                <a:gd fmla="*/ 43 h 316" name="T25"/>
                <a:gd fmla="*/ 127 w 330" name="T26"/>
                <a:gd fmla="*/ 132 h 316" name="T27"/>
                <a:gd fmla="*/ 57 w 330" name="T28"/>
                <a:gd fmla="*/ 180 h 316" name="T29"/>
                <a:gd fmla="*/ 58 w 330" name="T30"/>
                <a:gd fmla="*/ 221 h 316" name="T31"/>
                <a:gd fmla="*/ 126 w 330" name="T32"/>
                <a:gd fmla="*/ 217 h 316" name="T33"/>
                <a:gd fmla="*/ 159 w 330" name="T34"/>
                <a:gd fmla="*/ 165 h 316" name="T35"/>
                <a:gd fmla="*/ 191 w 330" name="T36"/>
                <a:gd fmla="*/ 205 h 316" name="T37"/>
                <a:gd fmla="*/ 182 w 330" name="T38"/>
                <a:gd fmla="*/ 316 h 316" name="T39"/>
                <a:gd fmla="*/ 208 w 330" name="T40"/>
                <a:gd fmla="*/ 301 h 316" name="T41"/>
                <a:gd fmla="*/ 230 w 330" name="T42"/>
                <a:gd fmla="*/ 189 h 316" name="T43"/>
                <a:gd fmla="*/ 206 w 330" name="T44"/>
                <a:gd fmla="*/ 144 h 316" name="T45"/>
                <a:gd fmla="*/ 251 w 330" name="T46"/>
                <a:gd fmla="*/ 84 h 316" name="T47"/>
                <a:gd fmla="*/ 322 w 330" name="T48"/>
                <a:gd fmla="*/ 72 h 316" name="T49"/>
                <a:gd fmla="*/ 93 w 330" name="T50"/>
                <a:gd fmla="*/ 100 h 316" name="T51"/>
                <a:gd fmla="*/ 70 w 330" name="T52"/>
                <a:gd fmla="*/ 84 h 316" name="T53"/>
                <a:gd fmla="*/ 76 w 330" name="T54"/>
                <a:gd fmla="*/ 80 h 316" name="T55"/>
                <a:gd fmla="*/ 89 w 330" name="T56"/>
                <a:gd fmla="*/ 96 h 316" name="T57"/>
                <a:gd fmla="*/ 91 w 330" name="T58"/>
                <a:gd fmla="*/ 96 h 316" name="T59"/>
                <a:gd fmla="*/ 93 w 330" name="T60"/>
                <a:gd fmla="*/ 100 h 316" name="T61"/>
                <a:gd fmla="*/ 93 w 330" name="T62"/>
                <a:gd fmla="*/ 100 h 3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16" w="330">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grpFill/>
            <a:ln>
              <a:noFill/>
            </a:ln>
          </p:spPr>
          <p:txBody>
            <a:bodyPr anchor="t" anchorCtr="0" bIns="45720" compatLnSpc="1" lIns="91440" numCol="1" rIns="91440" tIns="45720" vert="horz" wrap="square"/>
            <a:lstStyle/>
            <a:p>
              <a:endParaRPr lang="en-GB">
                <a:solidFill>
                  <a:schemeClr val="bg1"/>
                </a:solidFill>
              </a:endParaRPr>
            </a:p>
          </p:txBody>
        </p:sp>
      </p:grpSp>
      <p:sp>
        <p:nvSpPr>
          <p:cNvPr id="36" name="Arc 37">
            <a:extLst>
              <a:ext uri="{FF2B5EF4-FFF2-40B4-BE49-F238E27FC236}">
                <a16:creationId xmlns:a16="http://schemas.microsoft.com/office/drawing/2014/main" id="{305CC304-731C-40FF-8462-273E2A7FF065}"/>
              </a:ext>
            </a:extLst>
          </p:cNvPr>
          <p:cNvSpPr/>
          <p:nvPr/>
        </p:nvSpPr>
        <p:spPr>
          <a:xfrm rot="13265014">
            <a:off x="7897599" y="1732823"/>
            <a:ext cx="1217066" cy="1217066"/>
          </a:xfrm>
          <a:prstGeom prst="arc">
            <a:avLst>
              <a:gd fmla="val 16200000" name="adj1"/>
              <a:gd fmla="val 7096491" name="adj2"/>
            </a:avLst>
          </a:prstGeom>
          <a:ln w="22225">
            <a:solidFill>
              <a:schemeClr val="bg1">
                <a:lumMod val="8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GB">
              <a:solidFill>
                <a:schemeClr val="bg1"/>
              </a:solidFill>
            </a:endParaRPr>
          </a:p>
        </p:txBody>
      </p:sp>
      <p:sp>
        <p:nvSpPr>
          <p:cNvPr id="37" name="Arc 38">
            <a:extLst>
              <a:ext uri="{FF2B5EF4-FFF2-40B4-BE49-F238E27FC236}">
                <a16:creationId xmlns:a16="http://schemas.microsoft.com/office/drawing/2014/main" id="{BEA5D48A-30C9-446C-92A9-0E71B0768D58}"/>
              </a:ext>
            </a:extLst>
          </p:cNvPr>
          <p:cNvSpPr/>
          <p:nvPr/>
        </p:nvSpPr>
        <p:spPr>
          <a:xfrm rot="13265014">
            <a:off x="5173050" y="2377795"/>
            <a:ext cx="1217066" cy="1217066"/>
          </a:xfrm>
          <a:prstGeom prst="arc">
            <a:avLst>
              <a:gd fmla="val 16200000" name="adj1"/>
              <a:gd fmla="val 7096491" name="adj2"/>
            </a:avLst>
          </a:prstGeom>
          <a:ln w="22225">
            <a:solidFill>
              <a:schemeClr val="bg1">
                <a:lumMod val="8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GB">
              <a:solidFill>
                <a:schemeClr val="bg1"/>
              </a:solidFill>
            </a:endParaRPr>
          </a:p>
        </p:txBody>
      </p:sp>
      <p:grpSp>
        <p:nvGrpSpPr>
          <p:cNvPr id="38" name="Group 9">
            <a:extLst>
              <a:ext uri="{FF2B5EF4-FFF2-40B4-BE49-F238E27FC236}">
                <a16:creationId xmlns:a16="http://schemas.microsoft.com/office/drawing/2014/main" id="{85668983-2448-47DF-8DB3-963F83B074C8}"/>
              </a:ext>
            </a:extLst>
          </p:cNvPr>
          <p:cNvGrpSpPr/>
          <p:nvPr/>
        </p:nvGrpSpPr>
        <p:grpSpPr>
          <a:xfrm>
            <a:off x="3371451" y="3516923"/>
            <a:ext cx="2724550" cy="650630"/>
            <a:chOff x="3371451" y="3516923"/>
            <a:chExt cx="2724550" cy="650630"/>
          </a:xfrm>
        </p:grpSpPr>
        <p:sp>
          <p:nvSpPr>
            <p:cNvPr id="39" name="Rectangle 7">
              <a:extLst>
                <a:ext uri="{FF2B5EF4-FFF2-40B4-BE49-F238E27FC236}">
                  <a16:creationId xmlns:a16="http://schemas.microsoft.com/office/drawing/2014/main" id="{0719629B-8EE4-4546-A836-6802FA58A54D}"/>
                </a:ext>
              </a:extLst>
            </p:cNvPr>
            <p:cNvSpPr/>
            <p:nvPr/>
          </p:nvSpPr>
          <p:spPr>
            <a:xfrm>
              <a:off x="3371451" y="351692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useBgFill="1">
          <p:nvSpPr>
            <p:cNvPr id="40" name="Rectangle 8">
              <a:extLst>
                <a:ext uri="{FF2B5EF4-FFF2-40B4-BE49-F238E27FC236}">
                  <a16:creationId xmlns:a16="http://schemas.microsoft.com/office/drawing/2014/main" id="{3926B849-618D-41F4-9330-62368BEE7873}"/>
                </a:ext>
              </a:extLst>
            </p:cNvPr>
            <p:cNvSpPr/>
            <p:nvPr/>
          </p:nvSpPr>
          <p:spPr>
            <a:xfrm>
              <a:off x="3371451" y="351692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41" name="TextBox 34">
              <a:extLst>
                <a:ext uri="{FF2B5EF4-FFF2-40B4-BE49-F238E27FC236}">
                  <a16:creationId xmlns:a16="http://schemas.microsoft.com/office/drawing/2014/main" id="{F7411542-218C-4AA4-8E54-73900EB11C6C}"/>
                </a:ext>
              </a:extLst>
            </p:cNvPr>
            <p:cNvSpPr txBox="1"/>
            <p:nvPr/>
          </p:nvSpPr>
          <p:spPr>
            <a:xfrm>
              <a:off x="4029458" y="3657572"/>
              <a:ext cx="1910080" cy="365760"/>
            </a:xfrm>
            <a:prstGeom prst="rect">
              <a:avLst/>
            </a:prstGeom>
            <a:noFill/>
          </p:spPr>
          <p:txBody>
            <a:bodyPr rtlCol="0" wrap="none">
              <a:spAutoFit/>
            </a:bodyPr>
            <a:lstStyle/>
            <a:p>
              <a:r>
                <a:rPr b="1" lang="en-US"/>
                <a:t>ADD YOUR TEXT</a:t>
              </a:r>
            </a:p>
          </p:txBody>
        </p:sp>
        <p:sp>
          <p:nvSpPr>
            <p:cNvPr id="42" name="Freeform 39">
              <a:extLst>
                <a:ext uri="{FF2B5EF4-FFF2-40B4-BE49-F238E27FC236}">
                  <a16:creationId xmlns:a16="http://schemas.microsoft.com/office/drawing/2014/main" id="{23505873-9E5C-466B-A6ED-3DAA59C799CF}"/>
                </a:ext>
              </a:extLst>
            </p:cNvPr>
            <p:cNvSpPr>
              <a:spLocks noEditPoints="1"/>
            </p:cNvSpPr>
            <p:nvPr/>
          </p:nvSpPr>
          <p:spPr bwMode="auto">
            <a:xfrm>
              <a:off x="3498042" y="3644729"/>
              <a:ext cx="345401" cy="395018"/>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43" name="Group 6">
            <a:extLst>
              <a:ext uri="{FF2B5EF4-FFF2-40B4-BE49-F238E27FC236}">
                <a16:creationId xmlns:a16="http://schemas.microsoft.com/office/drawing/2014/main" id="{C22680BA-2F53-4B8F-8B21-476C938EE408}"/>
              </a:ext>
            </a:extLst>
          </p:cNvPr>
          <p:cNvGrpSpPr/>
          <p:nvPr/>
        </p:nvGrpSpPr>
        <p:grpSpPr>
          <a:xfrm>
            <a:off x="6096000" y="2866293"/>
            <a:ext cx="2724550" cy="650630"/>
            <a:chOff x="6096000" y="2866293"/>
            <a:chExt cx="2724550" cy="650630"/>
          </a:xfrm>
        </p:grpSpPr>
        <p:sp>
          <p:nvSpPr>
            <p:cNvPr id="44" name="Rectangle 10">
              <a:extLst>
                <a:ext uri="{FF2B5EF4-FFF2-40B4-BE49-F238E27FC236}">
                  <a16:creationId xmlns:a16="http://schemas.microsoft.com/office/drawing/2014/main" id="{66D9A559-B4FB-48DB-A957-A5F89249C7FE}"/>
                </a:ext>
              </a:extLst>
            </p:cNvPr>
            <p:cNvSpPr/>
            <p:nvPr/>
          </p:nvSpPr>
          <p:spPr>
            <a:xfrm>
              <a:off x="6096000" y="286629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useBgFill="1">
          <p:nvSpPr>
            <p:cNvPr id="45" name="Rectangle 11">
              <a:extLst>
                <a:ext uri="{FF2B5EF4-FFF2-40B4-BE49-F238E27FC236}">
                  <a16:creationId xmlns:a16="http://schemas.microsoft.com/office/drawing/2014/main" id="{D67D2D54-0820-46D0-B878-B493C0CA9CDE}"/>
                </a:ext>
              </a:extLst>
            </p:cNvPr>
            <p:cNvSpPr/>
            <p:nvPr/>
          </p:nvSpPr>
          <p:spPr>
            <a:xfrm>
              <a:off x="6096000" y="286629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46" name="TextBox 36">
              <a:extLst>
                <a:ext uri="{FF2B5EF4-FFF2-40B4-BE49-F238E27FC236}">
                  <a16:creationId xmlns:a16="http://schemas.microsoft.com/office/drawing/2014/main" id="{9E1EE32F-955F-457C-A528-F018F2DF16DC}"/>
                </a:ext>
              </a:extLst>
            </p:cNvPr>
            <p:cNvSpPr txBox="1"/>
            <p:nvPr/>
          </p:nvSpPr>
          <p:spPr>
            <a:xfrm>
              <a:off x="6796494" y="3006942"/>
              <a:ext cx="1910080" cy="365760"/>
            </a:xfrm>
            <a:prstGeom prst="rect">
              <a:avLst/>
            </a:prstGeom>
            <a:noFill/>
          </p:spPr>
          <p:txBody>
            <a:bodyPr rtlCol="0" wrap="none">
              <a:spAutoFit/>
            </a:bodyPr>
            <a:lstStyle/>
            <a:p>
              <a:r>
                <a:rPr b="1" lang="en-US"/>
                <a:t>ADD YOUR TEXT</a:t>
              </a:r>
            </a:p>
          </p:txBody>
        </p:sp>
        <p:sp>
          <p:nvSpPr>
            <p:cNvPr id="47" name="Freeform 40">
              <a:extLst>
                <a:ext uri="{FF2B5EF4-FFF2-40B4-BE49-F238E27FC236}">
                  <a16:creationId xmlns:a16="http://schemas.microsoft.com/office/drawing/2014/main" id="{1CBF3FD7-FAB7-43E5-A9DC-C4F41A3912A7}"/>
                </a:ext>
              </a:extLst>
            </p:cNvPr>
            <p:cNvSpPr>
              <a:spLocks noEditPoints="1"/>
            </p:cNvSpPr>
            <p:nvPr/>
          </p:nvSpPr>
          <p:spPr bwMode="auto">
            <a:xfrm>
              <a:off x="6252324" y="2995578"/>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48" name="Group 5">
            <a:extLst>
              <a:ext uri="{FF2B5EF4-FFF2-40B4-BE49-F238E27FC236}">
                <a16:creationId xmlns:a16="http://schemas.microsoft.com/office/drawing/2014/main" id="{997CA742-2B37-448F-8756-6E03264CCCDF}"/>
              </a:ext>
            </a:extLst>
          </p:cNvPr>
          <p:cNvGrpSpPr/>
          <p:nvPr/>
        </p:nvGrpSpPr>
        <p:grpSpPr>
          <a:xfrm>
            <a:off x="8820550" y="2215663"/>
            <a:ext cx="2724550" cy="650630"/>
            <a:chOff x="8820550" y="2215663"/>
            <a:chExt cx="2724550" cy="650630"/>
          </a:xfrm>
        </p:grpSpPr>
        <p:sp>
          <p:nvSpPr>
            <p:cNvPr id="49" name="Rectangle 13">
              <a:extLst>
                <a:ext uri="{FF2B5EF4-FFF2-40B4-BE49-F238E27FC236}">
                  <a16:creationId xmlns:a16="http://schemas.microsoft.com/office/drawing/2014/main" id="{8C2E31B9-8B86-40A1-8CAB-6B8E859A0DC6}"/>
                </a:ext>
              </a:extLst>
            </p:cNvPr>
            <p:cNvSpPr/>
            <p:nvPr/>
          </p:nvSpPr>
          <p:spPr>
            <a:xfrm>
              <a:off x="8820550" y="221566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useBgFill="1">
          <p:nvSpPr>
            <p:cNvPr id="50" name="Rectangle 14">
              <a:extLst>
                <a:ext uri="{FF2B5EF4-FFF2-40B4-BE49-F238E27FC236}">
                  <a16:creationId xmlns:a16="http://schemas.microsoft.com/office/drawing/2014/main" id="{B5DF0502-AAD4-4E49-A748-C6CC171BA193}"/>
                </a:ext>
              </a:extLst>
            </p:cNvPr>
            <p:cNvSpPr/>
            <p:nvPr/>
          </p:nvSpPr>
          <p:spPr>
            <a:xfrm>
              <a:off x="8820550" y="221566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51" name="TextBox 35">
              <a:extLst>
                <a:ext uri="{FF2B5EF4-FFF2-40B4-BE49-F238E27FC236}">
                  <a16:creationId xmlns:a16="http://schemas.microsoft.com/office/drawing/2014/main" id="{B2CCB3E2-582C-4997-BB83-34E3F57BFDCC}"/>
                </a:ext>
              </a:extLst>
            </p:cNvPr>
            <p:cNvSpPr txBox="1"/>
            <p:nvPr/>
          </p:nvSpPr>
          <p:spPr>
            <a:xfrm>
              <a:off x="9495337" y="2356312"/>
              <a:ext cx="1910080" cy="365760"/>
            </a:xfrm>
            <a:prstGeom prst="rect">
              <a:avLst/>
            </a:prstGeom>
            <a:noFill/>
          </p:spPr>
          <p:txBody>
            <a:bodyPr rtlCol="0" wrap="none">
              <a:spAutoFit/>
            </a:bodyPr>
            <a:lstStyle/>
            <a:p>
              <a:r>
                <a:rPr b="1" lang="en-US"/>
                <a:t>ADD YOUR TEXT</a:t>
              </a:r>
            </a:p>
          </p:txBody>
        </p:sp>
        <p:sp>
          <p:nvSpPr>
            <p:cNvPr id="52" name="Freeform 41">
              <a:extLst>
                <a:ext uri="{FF2B5EF4-FFF2-40B4-BE49-F238E27FC236}">
                  <a16:creationId xmlns:a16="http://schemas.microsoft.com/office/drawing/2014/main" id="{AC6D4101-A73F-4F84-8471-1F2382125E36}"/>
                </a:ext>
              </a:extLst>
            </p:cNvPr>
            <p:cNvSpPr>
              <a:spLocks noEditPoints="1"/>
            </p:cNvSpPr>
            <p:nvPr/>
          </p:nvSpPr>
          <p:spPr bwMode="auto">
            <a:xfrm>
              <a:off x="8987680" y="2349194"/>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53" name="Rectangle 42">
            <a:extLst>
              <a:ext uri="{FF2B5EF4-FFF2-40B4-BE49-F238E27FC236}">
                <a16:creationId xmlns:a16="http://schemas.microsoft.com/office/drawing/2014/main" id="{F2F27AAD-2A58-4C98-8967-B90379E557ED}"/>
              </a:ext>
            </a:extLst>
          </p:cNvPr>
          <p:cNvSpPr/>
          <p:nvPr/>
        </p:nvSpPr>
        <p:spPr>
          <a:xfrm>
            <a:off x="646901" y="4960981"/>
            <a:ext cx="2419164"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54" name="Rectangle 43">
            <a:extLst>
              <a:ext uri="{FF2B5EF4-FFF2-40B4-BE49-F238E27FC236}">
                <a16:creationId xmlns:a16="http://schemas.microsoft.com/office/drawing/2014/main" id="{CFD2499F-839A-4FF0-ADDB-6CEF83D07321}"/>
              </a:ext>
            </a:extLst>
          </p:cNvPr>
          <p:cNvSpPr/>
          <p:nvPr/>
        </p:nvSpPr>
        <p:spPr>
          <a:xfrm>
            <a:off x="3642216" y="4317800"/>
            <a:ext cx="2419164"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55" name="Rectangle 44">
            <a:extLst>
              <a:ext uri="{FF2B5EF4-FFF2-40B4-BE49-F238E27FC236}">
                <a16:creationId xmlns:a16="http://schemas.microsoft.com/office/drawing/2014/main" id="{15F705E9-598E-468B-8074-24EBBC26840F}"/>
              </a:ext>
            </a:extLst>
          </p:cNvPr>
          <p:cNvSpPr/>
          <p:nvPr/>
        </p:nvSpPr>
        <p:spPr>
          <a:xfrm>
            <a:off x="6326855" y="3704015"/>
            <a:ext cx="2419164"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56" name="Rectangle 45">
            <a:extLst>
              <a:ext uri="{FF2B5EF4-FFF2-40B4-BE49-F238E27FC236}">
                <a16:creationId xmlns:a16="http://schemas.microsoft.com/office/drawing/2014/main" id="{19129018-B882-4DCE-B0E3-0FB49B50114B}"/>
              </a:ext>
            </a:extLst>
          </p:cNvPr>
          <p:cNvSpPr/>
          <p:nvPr/>
        </p:nvSpPr>
        <p:spPr>
          <a:xfrm>
            <a:off x="8976873" y="2984073"/>
            <a:ext cx="2419164"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grpSp>
        <p:nvGrpSpPr>
          <p:cNvPr id="57" name="组合 56">
            <a:extLst>
              <a:ext uri="{FF2B5EF4-FFF2-40B4-BE49-F238E27FC236}">
                <a16:creationId xmlns:a16="http://schemas.microsoft.com/office/drawing/2014/main" id="{878FDAB9-8BBA-45D5-ACD4-4AEDCE604D81}"/>
              </a:ext>
            </a:extLst>
          </p:cNvPr>
          <p:cNvGrpSpPr/>
          <p:nvPr/>
        </p:nvGrpSpPr>
        <p:grpSpPr>
          <a:xfrm>
            <a:off x="134487" y="637135"/>
            <a:ext cx="10533513" cy="523220"/>
            <a:chOff x="134487" y="637135"/>
            <a:chExt cx="10533513" cy="523220"/>
          </a:xfrm>
        </p:grpSpPr>
        <p:sp>
          <p:nvSpPr>
            <p:cNvPr id="58" name="TextBox 39">
              <a:extLst>
                <a:ext uri="{FF2B5EF4-FFF2-40B4-BE49-F238E27FC236}">
                  <a16:creationId xmlns:a16="http://schemas.microsoft.com/office/drawing/2014/main" id="{73D0C4CC-4D6B-4ADC-8845-CE991CD029C0}"/>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59" name="Rectangle 41">
              <a:extLst>
                <a:ext uri="{FF2B5EF4-FFF2-40B4-BE49-F238E27FC236}">
                  <a16:creationId xmlns:a16="http://schemas.microsoft.com/office/drawing/2014/main" id="{F62FAB1A-E805-4249-81E4-61CF61880154}"/>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TextBox 44">
              <a:extLst>
                <a:ext uri="{FF2B5EF4-FFF2-40B4-BE49-F238E27FC236}">
                  <a16:creationId xmlns:a16="http://schemas.microsoft.com/office/drawing/2014/main" id="{98668FCE-8CB4-47FC-B2E3-FB93FA861C79}"/>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61" name="Rectangle 41">
              <a:extLst>
                <a:ext uri="{FF2B5EF4-FFF2-40B4-BE49-F238E27FC236}">
                  <a16:creationId xmlns:a16="http://schemas.microsoft.com/office/drawing/2014/main" id="{94AF881B-7CBD-4C73-8261-CFE1CAFC7C87}"/>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62" name="直接连接符 61">
              <a:extLst>
                <a:ext uri="{FF2B5EF4-FFF2-40B4-BE49-F238E27FC236}">
                  <a16:creationId xmlns:a16="http://schemas.microsoft.com/office/drawing/2014/main" id="{FA428144-60CC-4049-972D-3AB2D6F94AF1}"/>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4538573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ecel="100000" dur="900" fill="hold" id="9"/>
                                        <p:tgtEl>
                                          <p:spTgt spid="2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37" presetSubtype="0">
                                  <p:stCondLst>
                                    <p:cond delay="0"/>
                                  </p:stCondLst>
                                  <p:childTnLst>
                                    <p:set>
                                      <p:cBhvr>
                                        <p:cTn dur="1" fill="hold" id="13">
                                          <p:stCondLst>
                                            <p:cond delay="0"/>
                                          </p:stCondLst>
                                        </p:cTn>
                                        <p:tgtEl>
                                          <p:spTgt spid="38"/>
                                        </p:tgtEl>
                                        <p:attrNameLst>
                                          <p:attrName>style.visibility</p:attrName>
                                        </p:attrNameLst>
                                      </p:cBhvr>
                                      <p:to>
                                        <p:strVal val="visible"/>
                                      </p:to>
                                    </p:set>
                                    <p:animEffect filter="fade" transition="in">
                                      <p:cBhvr>
                                        <p:cTn dur="1000" id="14"/>
                                        <p:tgtEl>
                                          <p:spTgt spid="38"/>
                                        </p:tgtEl>
                                      </p:cBhvr>
                                    </p:animEffect>
                                    <p:anim calcmode="lin" valueType="num">
                                      <p:cBhvr>
                                        <p:cTn dur="1000" fill="hold" id="15"/>
                                        <p:tgtEl>
                                          <p:spTgt spid="38"/>
                                        </p:tgtEl>
                                        <p:attrNameLst>
                                          <p:attrName>ppt_x</p:attrName>
                                        </p:attrNameLst>
                                      </p:cBhvr>
                                      <p:tavLst>
                                        <p:tav tm="0">
                                          <p:val>
                                            <p:strVal val="#ppt_x"/>
                                          </p:val>
                                        </p:tav>
                                        <p:tav tm="100000">
                                          <p:val>
                                            <p:strVal val="#ppt_x"/>
                                          </p:val>
                                        </p:tav>
                                      </p:tavLst>
                                    </p:anim>
                                    <p:anim calcmode="lin" valueType="num">
                                      <p:cBhvr>
                                        <p:cTn decel="100000" dur="900" fill="hold" id="16"/>
                                        <p:tgtEl>
                                          <p:spTgt spid="38"/>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fill="hold" id="18" nodeType="afterGroup">
                            <p:stCondLst>
                              <p:cond delay="2000"/>
                            </p:stCondLst>
                            <p:childTnLst>
                              <p:par>
                                <p:cTn fill="hold" id="19" nodeType="afterEffect" presetClass="entr" presetID="37" presetSubtype="0">
                                  <p:stCondLst>
                                    <p:cond delay="0"/>
                                  </p:stCondLst>
                                  <p:childTnLst>
                                    <p:set>
                                      <p:cBhvr>
                                        <p:cTn dur="1" fill="hold" id="20">
                                          <p:stCondLst>
                                            <p:cond delay="0"/>
                                          </p:stCondLst>
                                        </p:cTn>
                                        <p:tgtEl>
                                          <p:spTgt spid="43"/>
                                        </p:tgtEl>
                                        <p:attrNameLst>
                                          <p:attrName>style.visibility</p:attrName>
                                        </p:attrNameLst>
                                      </p:cBhvr>
                                      <p:to>
                                        <p:strVal val="visible"/>
                                      </p:to>
                                    </p:set>
                                    <p:animEffect filter="fade" transition="in">
                                      <p:cBhvr>
                                        <p:cTn dur="1000" id="21"/>
                                        <p:tgtEl>
                                          <p:spTgt spid="43"/>
                                        </p:tgtEl>
                                      </p:cBhvr>
                                    </p:animEffect>
                                    <p:anim calcmode="lin" valueType="num">
                                      <p:cBhvr>
                                        <p:cTn dur="1000" fill="hold" id="22"/>
                                        <p:tgtEl>
                                          <p:spTgt spid="43"/>
                                        </p:tgtEl>
                                        <p:attrNameLst>
                                          <p:attrName>ppt_x</p:attrName>
                                        </p:attrNameLst>
                                      </p:cBhvr>
                                      <p:tavLst>
                                        <p:tav tm="0">
                                          <p:val>
                                            <p:strVal val="#ppt_x"/>
                                          </p:val>
                                        </p:tav>
                                        <p:tav tm="100000">
                                          <p:val>
                                            <p:strVal val="#ppt_x"/>
                                          </p:val>
                                        </p:tav>
                                      </p:tavLst>
                                    </p:anim>
                                    <p:anim calcmode="lin" valueType="num">
                                      <p:cBhvr>
                                        <p:cTn decel="100000" dur="900" fill="hold" id="23"/>
                                        <p:tgtEl>
                                          <p:spTgt spid="43"/>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fill="hold" id="25" nodeType="afterGroup">
                            <p:stCondLst>
                              <p:cond delay="3000"/>
                            </p:stCondLst>
                            <p:childTnLst>
                              <p:par>
                                <p:cTn fill="hold" id="26" nodeType="afterEffect" presetClass="entr" presetID="37" presetSubtype="0">
                                  <p:stCondLst>
                                    <p:cond delay="0"/>
                                  </p:stCondLst>
                                  <p:childTnLst>
                                    <p:set>
                                      <p:cBhvr>
                                        <p:cTn dur="1" fill="hold" id="27">
                                          <p:stCondLst>
                                            <p:cond delay="0"/>
                                          </p:stCondLst>
                                        </p:cTn>
                                        <p:tgtEl>
                                          <p:spTgt spid="48"/>
                                        </p:tgtEl>
                                        <p:attrNameLst>
                                          <p:attrName>style.visibility</p:attrName>
                                        </p:attrNameLst>
                                      </p:cBhvr>
                                      <p:to>
                                        <p:strVal val="visible"/>
                                      </p:to>
                                    </p:set>
                                    <p:animEffect filter="fade" transition="in">
                                      <p:cBhvr>
                                        <p:cTn dur="1000" id="28"/>
                                        <p:tgtEl>
                                          <p:spTgt spid="48"/>
                                        </p:tgtEl>
                                      </p:cBhvr>
                                    </p:animEffect>
                                    <p:anim calcmode="lin" valueType="num">
                                      <p:cBhvr>
                                        <p:cTn dur="1000" fill="hold" id="29"/>
                                        <p:tgtEl>
                                          <p:spTgt spid="48"/>
                                        </p:tgtEl>
                                        <p:attrNameLst>
                                          <p:attrName>ppt_x</p:attrName>
                                        </p:attrNameLst>
                                      </p:cBhvr>
                                      <p:tavLst>
                                        <p:tav tm="0">
                                          <p:val>
                                            <p:strVal val="#ppt_x"/>
                                          </p:val>
                                        </p:tav>
                                        <p:tav tm="100000">
                                          <p:val>
                                            <p:strVal val="#ppt_x"/>
                                          </p:val>
                                        </p:tav>
                                      </p:tavLst>
                                    </p:anim>
                                    <p:anim calcmode="lin" valueType="num">
                                      <p:cBhvr>
                                        <p:cTn decel="100000" dur="900" fill="hold" id="30"/>
                                        <p:tgtEl>
                                          <p:spTgt spid="48"/>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fill="hold" id="32" nodeType="afterGroup">
                            <p:stCondLst>
                              <p:cond delay="4000"/>
                            </p:stCondLst>
                            <p:childTnLst>
                              <p:par>
                                <p:cTn decel="100000" fill="hold" grpId="0" id="33" nodeType="afterEffect" presetClass="entr" presetID="49"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500" fill="hold" id="35"/>
                                        <p:tgtEl>
                                          <p:spTgt spid="37"/>
                                        </p:tgtEl>
                                        <p:attrNameLst>
                                          <p:attrName>ppt_w</p:attrName>
                                        </p:attrNameLst>
                                      </p:cBhvr>
                                      <p:tavLst>
                                        <p:tav tm="0">
                                          <p:val>
                                            <p:fltVal val="0"/>
                                          </p:val>
                                        </p:tav>
                                        <p:tav tm="100000">
                                          <p:val>
                                            <p:strVal val="#ppt_w"/>
                                          </p:val>
                                        </p:tav>
                                      </p:tavLst>
                                    </p:anim>
                                    <p:anim calcmode="lin" valueType="num">
                                      <p:cBhvr>
                                        <p:cTn dur="500" fill="hold" id="36"/>
                                        <p:tgtEl>
                                          <p:spTgt spid="37"/>
                                        </p:tgtEl>
                                        <p:attrNameLst>
                                          <p:attrName>ppt_h</p:attrName>
                                        </p:attrNameLst>
                                      </p:cBhvr>
                                      <p:tavLst>
                                        <p:tav tm="0">
                                          <p:val>
                                            <p:fltVal val="0"/>
                                          </p:val>
                                        </p:tav>
                                        <p:tav tm="100000">
                                          <p:val>
                                            <p:strVal val="#ppt_h"/>
                                          </p:val>
                                        </p:tav>
                                      </p:tavLst>
                                    </p:anim>
                                    <p:anim calcmode="lin" valueType="num">
                                      <p:cBhvr>
                                        <p:cTn dur="500" fill="hold" id="37"/>
                                        <p:tgtEl>
                                          <p:spTgt spid="37"/>
                                        </p:tgtEl>
                                        <p:attrNameLst>
                                          <p:attrName>style.rotation</p:attrName>
                                        </p:attrNameLst>
                                      </p:cBhvr>
                                      <p:tavLst>
                                        <p:tav tm="0">
                                          <p:val>
                                            <p:fltVal val="360"/>
                                          </p:val>
                                        </p:tav>
                                        <p:tav tm="100000">
                                          <p:val>
                                            <p:fltVal val="0"/>
                                          </p:val>
                                        </p:tav>
                                      </p:tavLst>
                                    </p:anim>
                                    <p:animEffect filter="fade" transition="in">
                                      <p:cBhvr>
                                        <p:cTn dur="500" id="38"/>
                                        <p:tgtEl>
                                          <p:spTgt spid="37"/>
                                        </p:tgtEl>
                                      </p:cBhvr>
                                    </p:animEffect>
                                  </p:childTnLst>
                                </p:cTn>
                              </p:par>
                            </p:childTnLst>
                          </p:cTn>
                        </p:par>
                        <p:par>
                          <p:cTn fill="hold" id="39" nodeType="afterGroup">
                            <p:stCondLst>
                              <p:cond delay="4500"/>
                            </p:stCondLst>
                            <p:childTnLst>
                              <p:par>
                                <p:cTn decel="100000" fill="hold" grpId="0" id="40" nodeType="afterEffect" presetClass="entr" presetID="49" presetSubtype="0">
                                  <p:stCondLst>
                                    <p:cond delay="0"/>
                                  </p:stCondLst>
                                  <p:childTnLst>
                                    <p:set>
                                      <p:cBhvr>
                                        <p:cTn dur="1" fill="hold" id="41">
                                          <p:stCondLst>
                                            <p:cond delay="0"/>
                                          </p:stCondLst>
                                        </p:cTn>
                                        <p:tgtEl>
                                          <p:spTgt spid="36"/>
                                        </p:tgtEl>
                                        <p:attrNameLst>
                                          <p:attrName>style.visibility</p:attrName>
                                        </p:attrNameLst>
                                      </p:cBhvr>
                                      <p:to>
                                        <p:strVal val="visible"/>
                                      </p:to>
                                    </p:set>
                                    <p:anim calcmode="lin" valueType="num">
                                      <p:cBhvr>
                                        <p:cTn dur="500" fill="hold" id="42"/>
                                        <p:tgtEl>
                                          <p:spTgt spid="36"/>
                                        </p:tgtEl>
                                        <p:attrNameLst>
                                          <p:attrName>ppt_w</p:attrName>
                                        </p:attrNameLst>
                                      </p:cBhvr>
                                      <p:tavLst>
                                        <p:tav tm="0">
                                          <p:val>
                                            <p:fltVal val="0"/>
                                          </p:val>
                                        </p:tav>
                                        <p:tav tm="100000">
                                          <p:val>
                                            <p:strVal val="#ppt_w"/>
                                          </p:val>
                                        </p:tav>
                                      </p:tavLst>
                                    </p:anim>
                                    <p:anim calcmode="lin" valueType="num">
                                      <p:cBhvr>
                                        <p:cTn dur="500" fill="hold" id="43"/>
                                        <p:tgtEl>
                                          <p:spTgt spid="36"/>
                                        </p:tgtEl>
                                        <p:attrNameLst>
                                          <p:attrName>ppt_h</p:attrName>
                                        </p:attrNameLst>
                                      </p:cBhvr>
                                      <p:tavLst>
                                        <p:tav tm="0">
                                          <p:val>
                                            <p:fltVal val="0"/>
                                          </p:val>
                                        </p:tav>
                                        <p:tav tm="100000">
                                          <p:val>
                                            <p:strVal val="#ppt_h"/>
                                          </p:val>
                                        </p:tav>
                                      </p:tavLst>
                                    </p:anim>
                                    <p:anim calcmode="lin" valueType="num">
                                      <p:cBhvr>
                                        <p:cTn dur="500" fill="hold" id="44"/>
                                        <p:tgtEl>
                                          <p:spTgt spid="36"/>
                                        </p:tgtEl>
                                        <p:attrNameLst>
                                          <p:attrName>style.rotation</p:attrName>
                                        </p:attrNameLst>
                                      </p:cBhvr>
                                      <p:tavLst>
                                        <p:tav tm="0">
                                          <p:val>
                                            <p:fltVal val="360"/>
                                          </p:val>
                                        </p:tav>
                                        <p:tav tm="100000">
                                          <p:val>
                                            <p:fltVal val="0"/>
                                          </p:val>
                                        </p:tav>
                                      </p:tavLst>
                                    </p:anim>
                                    <p:animEffect filter="fade" transition="in">
                                      <p:cBhvr>
                                        <p:cTn dur="500" id="45"/>
                                        <p:tgtEl>
                                          <p:spTgt spid="36"/>
                                        </p:tgtEl>
                                      </p:cBhvr>
                                    </p:animEffect>
                                  </p:childTnLst>
                                </p:cTn>
                              </p:par>
                            </p:childTnLst>
                          </p:cTn>
                        </p:par>
                        <p:par>
                          <p:cTn fill="hold" id="46" nodeType="afterGroup">
                            <p:stCondLst>
                              <p:cond delay="5000"/>
                            </p:stCondLst>
                            <p:childTnLst>
                              <p:par>
                                <p:cTn fill="hold" id="47" nodeType="afterEffect" presetClass="entr" presetID="43" presetSubtype="0">
                                  <p:stCondLst>
                                    <p:cond delay="0"/>
                                  </p:stCondLst>
                                  <p:childTnLst>
                                    <p:set>
                                      <p:cBhvr>
                                        <p:cTn dur="1" fill="hold" id="48">
                                          <p:stCondLst>
                                            <p:cond delay="0"/>
                                          </p:stCondLst>
                                        </p:cTn>
                                        <p:tgtEl>
                                          <p:spTgt spid="33"/>
                                        </p:tgtEl>
                                        <p:attrNameLst>
                                          <p:attrName>style.visibility</p:attrName>
                                        </p:attrNameLst>
                                      </p:cBhvr>
                                      <p:to>
                                        <p:strVal val="visible"/>
                                      </p:to>
                                    </p:set>
                                    <p:animEffect filter="fade" transition="in">
                                      <p:cBhvr>
                                        <p:cTn dur="100" id="49"/>
                                        <p:tgtEl>
                                          <p:spTgt spid="33"/>
                                        </p:tgtEl>
                                      </p:cBhvr>
                                    </p:animEffect>
                                    <p:anim calcmode="lin" valueType="num">
                                      <p:cBhvr>
                                        <p:cTn dur="400" fill="hold" id="50"/>
                                        <p:tgtEl>
                                          <p:spTgt spid="33"/>
                                        </p:tgtEl>
                                        <p:attrNameLst>
                                          <p:attrName>ppt_x</p:attrName>
                                        </p:attrNameLst>
                                      </p:cBhvr>
                                      <p:tavLst>
                                        <p:tav tm="0">
                                          <p:val>
                                            <p:strVal val="#ppt_x"/>
                                          </p:val>
                                        </p:tav>
                                        <p:tav tm="100000">
                                          <p:val>
                                            <p:strVal val="#ppt_x"/>
                                          </p:val>
                                        </p:tav>
                                      </p:tavLst>
                                    </p:anim>
                                    <p:anim calcmode="lin" valueType="num">
                                      <p:cBhvr>
                                        <p:cTn dur="400" fill="hold" id="51"/>
                                        <p:tgtEl>
                                          <p:spTgt spid="33"/>
                                        </p:tgtEl>
                                        <p:attrNameLst>
                                          <p:attrName>ppt_y</p:attrName>
                                        </p:attrNameLst>
                                      </p:cBhvr>
                                      <p:tavLst>
                                        <p:tav tm="0">
                                          <p:val>
                                            <p:strVal val="#ppt_y+0.31"/>
                                          </p:val>
                                        </p:tav>
                                        <p:tav tm="100000">
                                          <p:val>
                                            <p:strVal val="#ppt_y+0.31"/>
                                          </p:val>
                                        </p:tav>
                                      </p:tavLst>
                                    </p:anim>
                                    <p:anim calcmode="lin" valueType="num">
                                      <p:cBhvr>
                                        <p:cTn decel="50000" dur="600" fill="hold" id="52">
                                          <p:stCondLst>
                                            <p:cond delay="4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53">
                                          <p:stCondLst>
                                            <p:cond delay="4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54" nodeType="afterGroup">
                            <p:stCondLst>
                              <p:cond delay="6000"/>
                            </p:stCondLst>
                            <p:childTnLst>
                              <p:par>
                                <p:cTn fill="hold" grpId="0" id="55" nodeType="afterEffect" presetClass="entr" presetID="10" presetSubtype="0">
                                  <p:stCondLst>
                                    <p:cond delay="0"/>
                                  </p:stCondLst>
                                  <p:childTnLst>
                                    <p:set>
                                      <p:cBhvr>
                                        <p:cTn dur="1" fill="hold" id="56">
                                          <p:stCondLst>
                                            <p:cond delay="0"/>
                                          </p:stCondLst>
                                        </p:cTn>
                                        <p:tgtEl>
                                          <p:spTgt spid="53"/>
                                        </p:tgtEl>
                                        <p:attrNameLst>
                                          <p:attrName>style.visibility</p:attrName>
                                        </p:attrNameLst>
                                      </p:cBhvr>
                                      <p:to>
                                        <p:strVal val="visible"/>
                                      </p:to>
                                    </p:set>
                                    <p:animEffect filter="fade" transition="in">
                                      <p:cBhvr>
                                        <p:cTn dur="500" id="57"/>
                                        <p:tgtEl>
                                          <p:spTgt spid="53"/>
                                        </p:tgtEl>
                                      </p:cBhvr>
                                    </p:animEffect>
                                  </p:childTnLst>
                                </p:cTn>
                              </p:par>
                            </p:childTnLst>
                          </p:cTn>
                        </p:par>
                        <p:par>
                          <p:cTn fill="hold" id="58" nodeType="afterGroup">
                            <p:stCondLst>
                              <p:cond delay="6500"/>
                            </p:stCondLst>
                            <p:childTnLst>
                              <p:par>
                                <p:cTn fill="hold" grpId="0" id="59" nodeType="afterEffect" presetClass="entr" presetID="10" presetSubtype="0">
                                  <p:stCondLst>
                                    <p:cond delay="0"/>
                                  </p:stCondLst>
                                  <p:childTnLst>
                                    <p:set>
                                      <p:cBhvr>
                                        <p:cTn dur="1" fill="hold" id="60">
                                          <p:stCondLst>
                                            <p:cond delay="0"/>
                                          </p:stCondLst>
                                        </p:cTn>
                                        <p:tgtEl>
                                          <p:spTgt spid="54"/>
                                        </p:tgtEl>
                                        <p:attrNameLst>
                                          <p:attrName>style.visibility</p:attrName>
                                        </p:attrNameLst>
                                      </p:cBhvr>
                                      <p:to>
                                        <p:strVal val="visible"/>
                                      </p:to>
                                    </p:set>
                                    <p:animEffect filter="fade" transition="in">
                                      <p:cBhvr>
                                        <p:cTn dur="500" id="61"/>
                                        <p:tgtEl>
                                          <p:spTgt spid="54"/>
                                        </p:tgtEl>
                                      </p:cBhvr>
                                    </p:animEffect>
                                  </p:childTnLst>
                                </p:cTn>
                              </p:par>
                            </p:childTnLst>
                          </p:cTn>
                        </p:par>
                        <p:par>
                          <p:cTn fill="hold" id="62" nodeType="afterGroup">
                            <p:stCondLst>
                              <p:cond delay="7000"/>
                            </p:stCondLst>
                            <p:childTnLst>
                              <p:par>
                                <p:cTn fill="hold" grpId="0" id="63" nodeType="afterEffect" presetClass="entr" presetID="10" presetSubtype="0">
                                  <p:stCondLst>
                                    <p:cond delay="0"/>
                                  </p:stCondLst>
                                  <p:childTnLst>
                                    <p:set>
                                      <p:cBhvr>
                                        <p:cTn dur="1" fill="hold" id="64">
                                          <p:stCondLst>
                                            <p:cond delay="0"/>
                                          </p:stCondLst>
                                        </p:cTn>
                                        <p:tgtEl>
                                          <p:spTgt spid="55"/>
                                        </p:tgtEl>
                                        <p:attrNameLst>
                                          <p:attrName>style.visibility</p:attrName>
                                        </p:attrNameLst>
                                      </p:cBhvr>
                                      <p:to>
                                        <p:strVal val="visible"/>
                                      </p:to>
                                    </p:set>
                                    <p:animEffect filter="fade" transition="in">
                                      <p:cBhvr>
                                        <p:cTn dur="500" id="65"/>
                                        <p:tgtEl>
                                          <p:spTgt spid="55"/>
                                        </p:tgtEl>
                                      </p:cBhvr>
                                    </p:animEffect>
                                  </p:childTnLst>
                                </p:cTn>
                              </p:par>
                            </p:childTnLst>
                          </p:cTn>
                        </p:par>
                        <p:par>
                          <p:cTn fill="hold" id="66" nodeType="afterGroup">
                            <p:stCondLst>
                              <p:cond delay="7500"/>
                            </p:stCondLst>
                            <p:childTnLst>
                              <p:par>
                                <p:cTn fill="hold" grpId="0" id="67" nodeType="afterEffect" presetClass="entr" presetID="10" presetSubtype="0">
                                  <p:stCondLst>
                                    <p:cond delay="0"/>
                                  </p:stCondLst>
                                  <p:childTnLst>
                                    <p:set>
                                      <p:cBhvr>
                                        <p:cTn dur="1" fill="hold" id="68">
                                          <p:stCondLst>
                                            <p:cond delay="0"/>
                                          </p:stCondLst>
                                        </p:cTn>
                                        <p:tgtEl>
                                          <p:spTgt spid="56"/>
                                        </p:tgtEl>
                                        <p:attrNameLst>
                                          <p:attrName>style.visibility</p:attrName>
                                        </p:attrNameLst>
                                      </p:cBhvr>
                                      <p:to>
                                        <p:strVal val="visible"/>
                                      </p:to>
                                    </p:set>
                                    <p:animEffect filter="fade" transition="in">
                                      <p:cBhvr>
                                        <p:cTn dur="500" id="69"/>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53"/>
      <p:bldP grpId="0" spid="54"/>
      <p:bldP grpId="0" spid="55"/>
      <p:bldP grpId="0" spid="5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2" name="Group 60">
            <a:extLst>
              <a:ext uri="{FF2B5EF4-FFF2-40B4-BE49-F238E27FC236}">
                <a16:creationId xmlns:a16="http://schemas.microsoft.com/office/drawing/2014/main" id="{935EF444-CD05-4975-ACE1-8199749F27D0}"/>
              </a:ext>
            </a:extLst>
          </p:cNvPr>
          <p:cNvGrpSpPr/>
          <p:nvPr/>
        </p:nvGrpSpPr>
        <p:grpSpPr>
          <a:xfrm>
            <a:off x="4379681" y="4947185"/>
            <a:ext cx="610979" cy="609498"/>
            <a:chOff x="4448949" y="5252205"/>
            <a:chExt cx="610979" cy="609498"/>
          </a:xfrm>
        </p:grpSpPr>
        <p:sp>
          <p:nvSpPr>
            <p:cNvPr id="183" name="Freeform 505">
              <a:extLst>
                <a:ext uri="{FF2B5EF4-FFF2-40B4-BE49-F238E27FC236}">
                  <a16:creationId xmlns:a16="http://schemas.microsoft.com/office/drawing/2014/main" id="{CA801CCA-785D-40BB-9CAA-0B487C2D9049}"/>
                </a:ext>
              </a:extLst>
            </p:cNvPr>
            <p:cNvSpPr>
              <a:spLocks noEditPoints="1"/>
            </p:cNvSpPr>
            <p:nvPr/>
          </p:nvSpPr>
          <p:spPr bwMode="auto">
            <a:xfrm>
              <a:off x="4625207" y="5403284"/>
              <a:ext cx="259203" cy="404357"/>
            </a:xfrm>
            <a:custGeom>
              <a:gdLst>
                <a:gd fmla="*/ 72 w 148" name="T0"/>
                <a:gd fmla="*/ 231 h 231" name="T1"/>
                <a:gd fmla="*/ 43 w 148" name="T2"/>
                <a:gd fmla="*/ 226 h 231" name="T3"/>
                <a:gd fmla="*/ 36 w 148" name="T4"/>
                <a:gd fmla="*/ 207 h 231" name="T5"/>
                <a:gd fmla="*/ 31 w 148" name="T6"/>
                <a:gd fmla="*/ 158 h 231" name="T7"/>
                <a:gd fmla="*/ 23 w 148" name="T8"/>
                <a:gd fmla="*/ 135 h 231" name="T9"/>
                <a:gd fmla="*/ 10 w 148" name="T10"/>
                <a:gd fmla="*/ 112 h 231" name="T11"/>
                <a:gd fmla="*/ 2 w 148" name="T12"/>
                <a:gd fmla="*/ 63 h 231" name="T13"/>
                <a:gd fmla="*/ 73 w 148" name="T14"/>
                <a:gd fmla="*/ 0 h 231" name="T15"/>
                <a:gd fmla="*/ 74 w 148" name="T16"/>
                <a:gd fmla="*/ 0 h 231" name="T17"/>
                <a:gd fmla="*/ 146 w 148" name="T18"/>
                <a:gd fmla="*/ 63 h 231" name="T19"/>
                <a:gd fmla="*/ 138 w 148" name="T20"/>
                <a:gd fmla="*/ 112 h 231" name="T21"/>
                <a:gd fmla="*/ 125 w 148" name="T22"/>
                <a:gd fmla="*/ 135 h 231" name="T23"/>
                <a:gd fmla="*/ 116 w 148" name="T24"/>
                <a:gd fmla="*/ 158 h 231" name="T25"/>
                <a:gd fmla="*/ 111 w 148" name="T26"/>
                <a:gd fmla="*/ 207 h 231" name="T27"/>
                <a:gd fmla="*/ 104 w 148" name="T28"/>
                <a:gd fmla="*/ 226 h 231" name="T29"/>
                <a:gd fmla="*/ 72 w 148" name="T30"/>
                <a:gd fmla="*/ 231 h 231" name="T31"/>
                <a:gd fmla="*/ 72 w 148" name="T32"/>
                <a:gd fmla="*/ 214 h 231" name="T33"/>
                <a:gd fmla="*/ 96 w 148" name="T34"/>
                <a:gd fmla="*/ 170 h 231" name="T35"/>
                <a:gd fmla="*/ 98 w 148" name="T36"/>
                <a:gd fmla="*/ 165 h 231" name="T37"/>
                <a:gd fmla="*/ 99 w 148" name="T38"/>
                <a:gd fmla="*/ 157 h 231" name="T39"/>
                <a:gd fmla="*/ 102 w 148" name="T40"/>
                <a:gd fmla="*/ 146 h 231" name="T41"/>
                <a:gd fmla="*/ 130 w 148" name="T42"/>
                <a:gd fmla="*/ 66 h 231" name="T43"/>
                <a:gd fmla="*/ 119 w 148" name="T44"/>
                <a:gd fmla="*/ 41 h 231" name="T45"/>
                <a:gd fmla="*/ 74 w 148" name="T46"/>
                <a:gd fmla="*/ 17 h 231" name="T47"/>
                <a:gd fmla="*/ 74 w 148" name="T48"/>
                <a:gd fmla="*/ 17 h 231" name="T49"/>
                <a:gd fmla="*/ 29 w 148" name="T50"/>
                <a:gd fmla="*/ 41 h 231" name="T51"/>
                <a:gd fmla="*/ 18 w 148" name="T52"/>
                <a:gd fmla="*/ 66 h 231" name="T53"/>
                <a:gd fmla="*/ 25 w 148" name="T54"/>
                <a:gd fmla="*/ 105 h 231" name="T55"/>
                <a:gd fmla="*/ 46 w 148" name="T56"/>
                <a:gd fmla="*/ 146 h 231" name="T57"/>
                <a:gd fmla="*/ 48 w 148" name="T58"/>
                <a:gd fmla="*/ 157 h 231" name="T59"/>
                <a:gd fmla="*/ 50 w 148" name="T60"/>
                <a:gd fmla="*/ 165 h 231" name="T61"/>
                <a:gd fmla="*/ 52 w 148" name="T62"/>
                <a:gd fmla="*/ 170 h 2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1" w="148">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84" name="Freeform 506">
              <a:extLst>
                <a:ext uri="{FF2B5EF4-FFF2-40B4-BE49-F238E27FC236}">
                  <a16:creationId xmlns:a16="http://schemas.microsoft.com/office/drawing/2014/main" id="{378AA44B-6256-4980-865D-EAAF35670CCC}"/>
                </a:ext>
              </a:extLst>
            </p:cNvPr>
            <p:cNvSpPr/>
            <p:nvPr/>
          </p:nvSpPr>
          <p:spPr bwMode="auto">
            <a:xfrm>
              <a:off x="4704449" y="5692110"/>
              <a:ext cx="99978" cy="101460"/>
            </a:xfrm>
            <a:custGeom>
              <a:gdLst>
                <a:gd fmla="*/ 1 w 57" name="T0"/>
                <a:gd fmla="*/ 1 h 58" name="T1"/>
                <a:gd fmla="*/ 57 w 57" name="T2"/>
                <a:gd fmla="*/ 0 h 58" name="T3"/>
                <a:gd fmla="*/ 52 w 57" name="T4"/>
                <a:gd fmla="*/ 48 h 58" name="T5"/>
                <a:gd fmla="*/ 26 w 57" name="T6"/>
                <a:gd fmla="*/ 58 h 58" name="T7"/>
                <a:gd fmla="*/ 0 w 57" name="T8"/>
                <a:gd fmla="*/ 45 h 58" name="T9"/>
                <a:gd fmla="*/ 1 w 57" name="T10"/>
                <a:gd fmla="*/ 1 h 58" name="T11"/>
              </a:gdLst>
              <a:cxnLst>
                <a:cxn ang="0">
                  <a:pos x="T0" y="T1"/>
                </a:cxn>
                <a:cxn ang="0">
                  <a:pos x="T2" y="T3"/>
                </a:cxn>
                <a:cxn ang="0">
                  <a:pos x="T4" y="T5"/>
                </a:cxn>
                <a:cxn ang="0">
                  <a:pos x="T6" y="T7"/>
                </a:cxn>
                <a:cxn ang="0">
                  <a:pos x="T8" y="T9"/>
                </a:cxn>
                <a:cxn ang="0">
                  <a:pos x="T10" y="T11"/>
                </a:cxn>
              </a:cxnLst>
              <a:rect b="b" l="0" r="r" t="0"/>
              <a:pathLst>
                <a:path h="57" w="57">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85" name="Freeform 507">
              <a:extLst>
                <a:ext uri="{FF2B5EF4-FFF2-40B4-BE49-F238E27FC236}">
                  <a16:creationId xmlns:a16="http://schemas.microsoft.com/office/drawing/2014/main" id="{BB7FA7D5-269E-4951-9257-F86140E666B8}"/>
                </a:ext>
              </a:extLst>
            </p:cNvPr>
            <p:cNvSpPr/>
            <p:nvPr/>
          </p:nvSpPr>
          <p:spPr bwMode="auto">
            <a:xfrm>
              <a:off x="4740737" y="5620274"/>
              <a:ext cx="28142" cy="128120"/>
            </a:xfrm>
            <a:custGeom>
              <a:gdLst>
                <a:gd fmla="*/ 16 w 16" name="T0"/>
                <a:gd fmla="*/ 65 h 73" name="T1"/>
                <a:gd fmla="*/ 8 w 16" name="T2"/>
                <a:gd fmla="*/ 73 h 73" name="T3"/>
                <a:gd fmla="*/ 8 w 16" name="T4"/>
                <a:gd fmla="*/ 73 h 73" name="T5"/>
                <a:gd fmla="*/ 1 w 16" name="T6"/>
                <a:gd fmla="*/ 65 h 73" name="T7"/>
                <a:gd fmla="*/ 0 w 16" name="T8"/>
                <a:gd fmla="*/ 8 h 73" name="T9"/>
                <a:gd fmla="*/ 7 w 16" name="T10"/>
                <a:gd fmla="*/ 0 h 73" name="T11"/>
                <a:gd fmla="*/ 7 w 16" name="T12"/>
                <a:gd fmla="*/ 0 h 73" name="T13"/>
                <a:gd fmla="*/ 15 w 16" name="T14"/>
                <a:gd fmla="*/ 8 h 73" name="T15"/>
                <a:gd fmla="*/ 16 w 16" name="T16"/>
                <a:gd fmla="*/ 65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16">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86" name="Freeform 508">
              <a:extLst>
                <a:ext uri="{FF2B5EF4-FFF2-40B4-BE49-F238E27FC236}">
                  <a16:creationId xmlns:a16="http://schemas.microsoft.com/office/drawing/2014/main" id="{FCB4037A-9CD3-4709-B642-AA83F86BDA0E}"/>
                </a:ext>
              </a:extLst>
            </p:cNvPr>
            <p:cNvSpPr/>
            <p:nvPr/>
          </p:nvSpPr>
          <p:spPr bwMode="auto">
            <a:xfrm>
              <a:off x="4699265" y="5511408"/>
              <a:ext cx="102941" cy="143673"/>
            </a:xfrm>
            <a:custGeom>
              <a:gdLst>
                <a:gd fmla="*/ 75 w 139" name="T0"/>
                <a:gd fmla="*/ 194 h 194" name="T1"/>
                <a:gd fmla="*/ 0 w 139" name="T2"/>
                <a:gd fmla="*/ 12 h 194" name="T3"/>
                <a:gd fmla="*/ 14 w 139" name="T4"/>
                <a:gd fmla="*/ 7 h 194" name="T5"/>
                <a:gd fmla="*/ 73 w 139" name="T6"/>
                <a:gd fmla="*/ 147 h 194" name="T7"/>
                <a:gd fmla="*/ 123 w 139" name="T8"/>
                <a:gd fmla="*/ 0 h 194" name="T9"/>
                <a:gd fmla="*/ 139 w 139" name="T10"/>
                <a:gd fmla="*/ 5 h 194" name="T11"/>
                <a:gd fmla="*/ 75 w 139" name="T12"/>
                <a:gd fmla="*/ 194 h 194" name="T13"/>
              </a:gdLst>
              <a:cxnLst>
                <a:cxn ang="0">
                  <a:pos x="T0" y="T1"/>
                </a:cxn>
                <a:cxn ang="0">
                  <a:pos x="T2" y="T3"/>
                </a:cxn>
                <a:cxn ang="0">
                  <a:pos x="T4" y="T5"/>
                </a:cxn>
                <a:cxn ang="0">
                  <a:pos x="T6" y="T7"/>
                </a:cxn>
                <a:cxn ang="0">
                  <a:pos x="T8" y="T9"/>
                </a:cxn>
                <a:cxn ang="0">
                  <a:pos x="T10" y="T11"/>
                </a:cxn>
                <a:cxn ang="0">
                  <a:pos x="T12" y="T13"/>
                </a:cxn>
              </a:cxnLst>
              <a:rect b="b" l="0" r="r" t="0"/>
              <a:pathLst>
                <a:path h="194" w="139">
                  <a:moveTo>
                    <a:pt x="75" y="194"/>
                  </a:moveTo>
                  <a:lnTo>
                    <a:pt x="0" y="12"/>
                  </a:lnTo>
                  <a:lnTo>
                    <a:pt x="14" y="7"/>
                  </a:lnTo>
                  <a:lnTo>
                    <a:pt x="73" y="147"/>
                  </a:lnTo>
                  <a:lnTo>
                    <a:pt x="123" y="0"/>
                  </a:lnTo>
                  <a:lnTo>
                    <a:pt x="139" y="5"/>
                  </a:lnTo>
                  <a:lnTo>
                    <a:pt x="75" y="194"/>
                  </a:lnTo>
                  <a:close/>
                </a:path>
              </a:pathLst>
            </a:custGeom>
            <a:solidFill>
              <a:srgbClr val="F4B183"/>
            </a:solidFill>
            <a:ln>
              <a:solidFill>
                <a:srgbClr val="F4B183"/>
              </a:solidFill>
            </a:ln>
          </p:spPr>
          <p:txBody>
            <a:bodyPr anchor="t" anchorCtr="0" bIns="45720" compatLnSpc="1" lIns="91440" numCol="1" rIns="91440" tIns="45720" vert="horz" wrap="square"/>
            <a:lstStyle/>
            <a:p>
              <a:endParaRPr lang="en-GB">
                <a:solidFill>
                  <a:schemeClr val="bg1"/>
                </a:solidFill>
              </a:endParaRPr>
            </a:p>
          </p:txBody>
        </p:sp>
        <p:sp>
          <p:nvSpPr>
            <p:cNvPr id="187" name="Freeform 509">
              <a:extLst>
                <a:ext uri="{FF2B5EF4-FFF2-40B4-BE49-F238E27FC236}">
                  <a16:creationId xmlns:a16="http://schemas.microsoft.com/office/drawing/2014/main" id="{6588A8AF-FB72-4CAB-B27D-AEC49DE2CB5E}"/>
                </a:ext>
              </a:extLst>
            </p:cNvPr>
            <p:cNvSpPr/>
            <p:nvPr/>
          </p:nvSpPr>
          <p:spPr bwMode="auto">
            <a:xfrm>
              <a:off x="4704449" y="5494375"/>
              <a:ext cx="92573" cy="31104"/>
            </a:xfrm>
            <a:custGeom>
              <a:gdLst>
                <a:gd fmla="*/ 0 w 53" name="T0"/>
                <a:gd fmla="*/ 15 h 18" name="T1"/>
                <a:gd fmla="*/ 6 w 53" name="T2"/>
                <a:gd fmla="*/ 9 h 18" name="T3"/>
                <a:gd fmla="*/ 7 w 53" name="T4"/>
                <a:gd fmla="*/ 17 h 18" name="T5"/>
                <a:gd fmla="*/ 9 w 53" name="T6"/>
                <a:gd fmla="*/ 9 h 18" name="T7"/>
                <a:gd fmla="*/ 17 w 53" name="T8"/>
                <a:gd fmla="*/ 14 h 18" name="T9"/>
                <a:gd fmla="*/ 13 w 53" name="T10"/>
                <a:gd fmla="*/ 15 h 18" name="T11"/>
                <a:gd fmla="*/ 16 w 53" name="T12"/>
                <a:gd fmla="*/ 9 h 18" name="T13"/>
                <a:gd fmla="*/ 24 w 53" name="T14"/>
                <a:gd fmla="*/ 7 h 18" name="T15"/>
                <a:gd fmla="*/ 24 w 53" name="T16"/>
                <a:gd fmla="*/ 15 h 18" name="T17"/>
                <a:gd fmla="*/ 21 w 53" name="T18"/>
                <a:gd fmla="*/ 11 h 18" name="T19"/>
                <a:gd fmla="*/ 36 w 53" name="T20"/>
                <a:gd fmla="*/ 12 h 18" name="T21"/>
                <a:gd fmla="*/ 30 w 53" name="T22"/>
                <a:gd fmla="*/ 14 h 18" name="T23"/>
                <a:gd fmla="*/ 36 w 53" name="T24"/>
                <a:gd fmla="*/ 6 h 18" name="T25"/>
                <a:gd fmla="*/ 40 w 53" name="T26"/>
                <a:gd fmla="*/ 16 h 18" name="T27"/>
                <a:gd fmla="*/ 41 w 53" name="T28"/>
                <a:gd fmla="*/ 9 h 18" name="T29"/>
                <a:gd fmla="*/ 51 w 53" name="T30"/>
                <a:gd fmla="*/ 8 h 18" name="T31"/>
                <a:gd fmla="*/ 50 w 53" name="T32"/>
                <a:gd fmla="*/ 16 h 18" name="T33"/>
                <a:gd fmla="*/ 48 w 53" name="T34"/>
                <a:gd fmla="*/ 10 h 1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 w="52">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88" name="Freeform 510">
              <a:extLst>
                <a:ext uri="{FF2B5EF4-FFF2-40B4-BE49-F238E27FC236}">
                  <a16:creationId xmlns:a16="http://schemas.microsoft.com/office/drawing/2014/main" id="{F448E7B6-092C-4235-9B4A-A0C4A4D3F174}"/>
                </a:ext>
              </a:extLst>
            </p:cNvPr>
            <p:cNvSpPr/>
            <p:nvPr/>
          </p:nvSpPr>
          <p:spPr bwMode="auto">
            <a:xfrm>
              <a:off x="4564479" y="5643232"/>
              <a:ext cx="85167" cy="85907"/>
            </a:xfrm>
            <a:custGeom>
              <a:gdLst>
                <a:gd fmla="*/ 40 w 49" name="T0"/>
                <a:gd fmla="*/ 2 h 49" name="T1"/>
                <a:gd fmla="*/ 47 w 49" name="T2"/>
                <a:gd fmla="*/ 2 h 49" name="T3"/>
                <a:gd fmla="*/ 47 w 49" name="T4"/>
                <a:gd fmla="*/ 2 h 49" name="T5"/>
                <a:gd fmla="*/ 47 w 49" name="T6"/>
                <a:gd fmla="*/ 8 h 49" name="T7"/>
                <a:gd fmla="*/ 9 w 49" name="T8"/>
                <a:gd fmla="*/ 47 h 49" name="T9"/>
                <a:gd fmla="*/ 2 w 49" name="T10"/>
                <a:gd fmla="*/ 47 h 49" name="T11"/>
                <a:gd fmla="*/ 2 w 49" name="T12"/>
                <a:gd fmla="*/ 47 h 49" name="T13"/>
                <a:gd fmla="*/ 2 w 49" name="T14"/>
                <a:gd fmla="*/ 40 h 49" name="T15"/>
                <a:gd fmla="*/ 40 w 49" name="T16"/>
                <a:gd fmla="*/ 2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89" name="Freeform 511">
              <a:extLst>
                <a:ext uri="{FF2B5EF4-FFF2-40B4-BE49-F238E27FC236}">
                  <a16:creationId xmlns:a16="http://schemas.microsoft.com/office/drawing/2014/main" id="{3B572709-E5A8-42EE-9360-BEC179E42E09}"/>
                </a:ext>
              </a:extLst>
            </p:cNvPr>
            <p:cNvSpPr/>
            <p:nvPr/>
          </p:nvSpPr>
          <p:spPr bwMode="auto">
            <a:xfrm>
              <a:off x="4862193" y="5340334"/>
              <a:ext cx="85907" cy="85907"/>
            </a:xfrm>
            <a:custGeom>
              <a:gdLst>
                <a:gd fmla="*/ 40 w 49" name="T0"/>
                <a:gd fmla="*/ 2 h 49" name="T1"/>
                <a:gd fmla="*/ 47 w 49" name="T2"/>
                <a:gd fmla="*/ 2 h 49" name="T3"/>
                <a:gd fmla="*/ 47 w 49" name="T4"/>
                <a:gd fmla="*/ 2 h 49" name="T5"/>
                <a:gd fmla="*/ 47 w 49" name="T6"/>
                <a:gd fmla="*/ 9 h 49" name="T7"/>
                <a:gd fmla="*/ 9 w 49" name="T8"/>
                <a:gd fmla="*/ 47 h 49" name="T9"/>
                <a:gd fmla="*/ 2 w 49" name="T10"/>
                <a:gd fmla="*/ 47 h 49" name="T11"/>
                <a:gd fmla="*/ 2 w 49" name="T12"/>
                <a:gd fmla="*/ 47 h 49" name="T13"/>
                <a:gd fmla="*/ 2 w 49" name="T14"/>
                <a:gd fmla="*/ 41 h 49" name="T15"/>
                <a:gd fmla="*/ 40 w 49" name="T16"/>
                <a:gd fmla="*/ 2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0" name="Freeform 512">
              <a:extLst>
                <a:ext uri="{FF2B5EF4-FFF2-40B4-BE49-F238E27FC236}">
                  <a16:creationId xmlns:a16="http://schemas.microsoft.com/office/drawing/2014/main" id="{136B1C6E-8BD0-4DA8-81CA-2E8EDA4265D1}"/>
                </a:ext>
              </a:extLst>
            </p:cNvPr>
            <p:cNvSpPr/>
            <p:nvPr/>
          </p:nvSpPr>
          <p:spPr bwMode="auto">
            <a:xfrm>
              <a:off x="4555592" y="5350702"/>
              <a:ext cx="87388" cy="82204"/>
            </a:xfrm>
            <a:custGeom>
              <a:gdLst>
                <a:gd fmla="*/ 48 w 50" name="T0"/>
                <a:gd fmla="*/ 38 h 47" name="T1"/>
                <a:gd fmla="*/ 49 w 50" name="T2"/>
                <a:gd fmla="*/ 45 h 47" name="T3"/>
                <a:gd fmla="*/ 49 w 50" name="T4"/>
                <a:gd fmla="*/ 45 h 47" name="T5"/>
                <a:gd fmla="*/ 42 w 50" name="T6"/>
                <a:gd fmla="*/ 45 h 47" name="T7"/>
                <a:gd fmla="*/ 2 w 50" name="T8"/>
                <a:gd fmla="*/ 9 h 47" name="T9"/>
                <a:gd fmla="*/ 2 w 50" name="T10"/>
                <a:gd fmla="*/ 2 h 47" name="T11"/>
                <a:gd fmla="*/ 2 w 50" name="T12"/>
                <a:gd fmla="*/ 2 h 47" name="T13"/>
                <a:gd fmla="*/ 8 w 50" name="T14"/>
                <a:gd fmla="*/ 1 h 47" name="T15"/>
                <a:gd fmla="*/ 48 w 50" name="T16"/>
                <a:gd fmla="*/ 38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50">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1" name="Freeform 513">
              <a:extLst>
                <a:ext uri="{FF2B5EF4-FFF2-40B4-BE49-F238E27FC236}">
                  <a16:creationId xmlns:a16="http://schemas.microsoft.com/office/drawing/2014/main" id="{6FAC6D7C-6927-4B2D-B9BC-58043C101372}"/>
                </a:ext>
              </a:extLst>
            </p:cNvPr>
            <p:cNvSpPr/>
            <p:nvPr/>
          </p:nvSpPr>
          <p:spPr bwMode="auto">
            <a:xfrm>
              <a:off x="4868858" y="5635826"/>
              <a:ext cx="87388" cy="82204"/>
            </a:xfrm>
            <a:custGeom>
              <a:gdLst>
                <a:gd fmla="*/ 48 w 50" name="T0"/>
                <a:gd fmla="*/ 38 h 47" name="T1"/>
                <a:gd fmla="*/ 48 w 50" name="T2"/>
                <a:gd fmla="*/ 45 h 47" name="T3"/>
                <a:gd fmla="*/ 48 w 50" name="T4"/>
                <a:gd fmla="*/ 45 h 47" name="T5"/>
                <a:gd fmla="*/ 42 w 50" name="T6"/>
                <a:gd fmla="*/ 45 h 47" name="T7"/>
                <a:gd fmla="*/ 2 w 50" name="T8"/>
                <a:gd fmla="*/ 9 h 47" name="T9"/>
                <a:gd fmla="*/ 2 w 50" name="T10"/>
                <a:gd fmla="*/ 2 h 47" name="T11"/>
                <a:gd fmla="*/ 2 w 50" name="T12"/>
                <a:gd fmla="*/ 2 h 47" name="T13"/>
                <a:gd fmla="*/ 8 w 50" name="T14"/>
                <a:gd fmla="*/ 2 h 47" name="T15"/>
                <a:gd fmla="*/ 48 w 50" name="T16"/>
                <a:gd fmla="*/ 38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50">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2" name="Freeform 514">
              <a:extLst>
                <a:ext uri="{FF2B5EF4-FFF2-40B4-BE49-F238E27FC236}">
                  <a16:creationId xmlns:a16="http://schemas.microsoft.com/office/drawing/2014/main" id="{D0DB8AA5-E6E5-42F4-9EB9-8670347A47BD}"/>
                </a:ext>
              </a:extLst>
            </p:cNvPr>
            <p:cNvSpPr/>
            <p:nvPr/>
          </p:nvSpPr>
          <p:spPr bwMode="auto">
            <a:xfrm>
              <a:off x="4488940" y="5525479"/>
              <a:ext cx="110346" cy="17774"/>
            </a:xfrm>
            <a:custGeom>
              <a:gdLst>
                <a:gd fmla="*/ 58 w 63" name="T0"/>
                <a:gd fmla="*/ 0 h 10" name="T1"/>
                <a:gd fmla="*/ 63 w 63" name="T2"/>
                <a:gd fmla="*/ 5 h 10" name="T3"/>
                <a:gd fmla="*/ 63 w 63" name="T4"/>
                <a:gd fmla="*/ 5 h 10" name="T5"/>
                <a:gd fmla="*/ 58 w 63" name="T6"/>
                <a:gd fmla="*/ 10 h 10" name="T7"/>
                <a:gd fmla="*/ 4 w 63" name="T8"/>
                <a:gd fmla="*/ 10 h 10" name="T9"/>
                <a:gd fmla="*/ 0 w 63" name="T10"/>
                <a:gd fmla="*/ 5 h 10" name="T11"/>
                <a:gd fmla="*/ 0 w 63" name="T12"/>
                <a:gd fmla="*/ 5 h 10" name="T13"/>
                <a:gd fmla="*/ 4 w 63" name="T14"/>
                <a:gd fmla="*/ 0 h 10" name="T15"/>
                <a:gd fmla="*/ 58 w 63" name="T16"/>
                <a:gd fmla="*/ 0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62">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3" name="Freeform 515">
              <a:extLst>
                <a:ext uri="{FF2B5EF4-FFF2-40B4-BE49-F238E27FC236}">
                  <a16:creationId xmlns:a16="http://schemas.microsoft.com/office/drawing/2014/main" id="{D00B5B6F-421B-460D-9586-FD003F9268EE}"/>
                </a:ext>
              </a:extLst>
            </p:cNvPr>
            <p:cNvSpPr/>
            <p:nvPr/>
          </p:nvSpPr>
          <p:spPr bwMode="auto">
            <a:xfrm>
              <a:off x="4912552" y="5525479"/>
              <a:ext cx="110346" cy="17774"/>
            </a:xfrm>
            <a:custGeom>
              <a:gdLst>
                <a:gd fmla="*/ 59 w 63" name="T0"/>
                <a:gd fmla="*/ 0 h 10" name="T1"/>
                <a:gd fmla="*/ 63 w 63" name="T2"/>
                <a:gd fmla="*/ 5 h 10" name="T3"/>
                <a:gd fmla="*/ 63 w 63" name="T4"/>
                <a:gd fmla="*/ 5 h 10" name="T5"/>
                <a:gd fmla="*/ 59 w 63" name="T6"/>
                <a:gd fmla="*/ 10 h 10" name="T7"/>
                <a:gd fmla="*/ 5 w 63" name="T8"/>
                <a:gd fmla="*/ 10 h 10" name="T9"/>
                <a:gd fmla="*/ 0 w 63" name="T10"/>
                <a:gd fmla="*/ 5 h 10" name="T11"/>
                <a:gd fmla="*/ 0 w 63" name="T12"/>
                <a:gd fmla="*/ 5 h 10" name="T13"/>
                <a:gd fmla="*/ 5 w 63" name="T14"/>
                <a:gd fmla="*/ 0 h 10" name="T15"/>
                <a:gd fmla="*/ 59 w 63" name="T16"/>
                <a:gd fmla="*/ 0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62">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4" name="Freeform 516">
              <a:extLst>
                <a:ext uri="{FF2B5EF4-FFF2-40B4-BE49-F238E27FC236}">
                  <a16:creationId xmlns:a16="http://schemas.microsoft.com/office/drawing/2014/main" id="{D8304467-AE9E-43BA-81DA-ADA4587658B4}"/>
                </a:ext>
              </a:extLst>
            </p:cNvPr>
            <p:cNvSpPr/>
            <p:nvPr/>
          </p:nvSpPr>
          <p:spPr bwMode="auto">
            <a:xfrm>
              <a:off x="4748143" y="5289234"/>
              <a:ext cx="15552" cy="94794"/>
            </a:xfrm>
            <a:custGeom>
              <a:gdLst>
                <a:gd fmla="*/ 9 w 9" name="T0"/>
                <a:gd fmla="*/ 50 h 54" name="T1"/>
                <a:gd fmla="*/ 4 w 9" name="T2"/>
                <a:gd fmla="*/ 54 h 54" name="T3"/>
                <a:gd fmla="*/ 4 w 9" name="T4"/>
                <a:gd fmla="*/ 54 h 54" name="T5"/>
                <a:gd fmla="*/ 0 w 9" name="T6"/>
                <a:gd fmla="*/ 50 h 54" name="T7"/>
                <a:gd fmla="*/ 0 w 9" name="T8"/>
                <a:gd fmla="*/ 4 h 54" name="T9"/>
                <a:gd fmla="*/ 4 w 9" name="T10"/>
                <a:gd fmla="*/ 0 h 54" name="T11"/>
                <a:gd fmla="*/ 4 w 9" name="T12"/>
                <a:gd fmla="*/ 0 h 54" name="T13"/>
                <a:gd fmla="*/ 9 w 9" name="T14"/>
                <a:gd fmla="*/ 4 h 54" name="T15"/>
                <a:gd fmla="*/ 9 w 9" name="T16"/>
                <a:gd fmla="*/ 50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9">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5" name="Freeform 517">
              <a:extLst>
                <a:ext uri="{FF2B5EF4-FFF2-40B4-BE49-F238E27FC236}">
                  <a16:creationId xmlns:a16="http://schemas.microsoft.com/office/drawing/2014/main" id="{983F8524-30EF-47C9-8373-7562E6C5E5AD}"/>
                </a:ext>
              </a:extLst>
            </p:cNvPr>
            <p:cNvSpPr/>
            <p:nvPr/>
          </p:nvSpPr>
          <p:spPr bwMode="auto">
            <a:xfrm>
              <a:off x="4448949" y="5252205"/>
              <a:ext cx="610979" cy="609498"/>
            </a:xfrm>
            <a:custGeom>
              <a:gdLst>
                <a:gd fmla="*/ 349 w 349" name="T0"/>
                <a:gd fmla="*/ 281 h 348" name="T1"/>
                <a:gd fmla="*/ 282 w 349" name="T2"/>
                <a:gd fmla="*/ 348 h 348" name="T3"/>
                <a:gd fmla="*/ 68 w 349" name="T4"/>
                <a:gd fmla="*/ 348 h 348" name="T5"/>
                <a:gd fmla="*/ 0 w 349" name="T6"/>
                <a:gd fmla="*/ 281 h 348" name="T7"/>
                <a:gd fmla="*/ 0 w 349" name="T8"/>
                <a:gd fmla="*/ 67 h 348" name="T9"/>
                <a:gd fmla="*/ 68 w 349" name="T10"/>
                <a:gd fmla="*/ 0 h 348" name="T11"/>
                <a:gd fmla="*/ 282 w 349" name="T12"/>
                <a:gd fmla="*/ 0 h 348" name="T13"/>
                <a:gd fmla="*/ 349 w 349" name="T14"/>
                <a:gd fmla="*/ 67 h 348" name="T15"/>
                <a:gd fmla="*/ 349 w 349" name="T16"/>
                <a:gd fmla="*/ 281 h 3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8" w="349">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cap="flat" w="68263">
              <a:solidFill>
                <a:srgbClr val="F4B18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solidFill>
                  <a:schemeClr val="bg1"/>
                </a:solidFill>
              </a:endParaRPr>
            </a:p>
          </p:txBody>
        </p:sp>
      </p:grpSp>
      <p:grpSp>
        <p:nvGrpSpPr>
          <p:cNvPr id="196" name="Group 59">
            <a:extLst>
              <a:ext uri="{FF2B5EF4-FFF2-40B4-BE49-F238E27FC236}">
                <a16:creationId xmlns:a16="http://schemas.microsoft.com/office/drawing/2014/main" id="{CF278BC5-6B2E-4314-8C23-188E2E39282A}"/>
              </a:ext>
            </a:extLst>
          </p:cNvPr>
          <p:cNvGrpSpPr/>
          <p:nvPr/>
        </p:nvGrpSpPr>
        <p:grpSpPr>
          <a:xfrm>
            <a:off x="4180836" y="1236136"/>
            <a:ext cx="2152126" cy="2152127"/>
            <a:chOff x="4247511" y="1566336"/>
            <a:chExt cx="2152126" cy="2152127"/>
          </a:xfrm>
        </p:grpSpPr>
        <p:sp>
          <p:nvSpPr>
            <p:cNvPr id="197" name="Freeform 490">
              <a:extLst>
                <a:ext uri="{FF2B5EF4-FFF2-40B4-BE49-F238E27FC236}">
                  <a16:creationId xmlns:a16="http://schemas.microsoft.com/office/drawing/2014/main" id="{5F908885-2619-41DD-A2CF-320097BF68A9}"/>
                </a:ext>
              </a:extLst>
            </p:cNvPr>
            <p:cNvSpPr>
              <a:spLocks noEditPoints="1"/>
            </p:cNvSpPr>
            <p:nvPr/>
          </p:nvSpPr>
          <p:spPr bwMode="auto">
            <a:xfrm>
              <a:off x="4247511" y="1566336"/>
              <a:ext cx="2152126" cy="2152127"/>
            </a:xfrm>
            <a:custGeom>
              <a:gdLst>
                <a:gd fmla="*/ 1225 w 1229" name="T0"/>
                <a:gd fmla="*/ 665 h 1229" name="T1"/>
                <a:gd fmla="*/ 1201 w 1229" name="T2"/>
                <a:gd fmla="*/ 629 h 1229" name="T3"/>
                <a:gd fmla="*/ 1101 w 1229" name="T4"/>
                <a:gd fmla="*/ 598 h 1229" name="T5"/>
                <a:gd fmla="*/ 1039 w 1229" name="T6"/>
                <a:gd fmla="*/ 535 h 1229" name="T7"/>
                <a:gd fmla="*/ 1046 w 1229" name="T8"/>
                <a:gd fmla="*/ 447 h 1229" name="T9"/>
                <a:gd fmla="*/ 1146 w 1229" name="T10"/>
                <a:gd fmla="*/ 354 h 1229" name="T11"/>
                <a:gd fmla="*/ 1152 w 1229" name="T12"/>
                <a:gd fmla="*/ 314 h 1229" name="T13"/>
                <a:gd fmla="*/ 1082 w 1229" name="T14"/>
                <a:gd fmla="*/ 216 h 1229" name="T15"/>
                <a:gd fmla="*/ 1031 w 1229" name="T16"/>
                <a:gd fmla="*/ 209 h 1229" name="T17"/>
                <a:gd fmla="*/ 920 w 1229" name="T18"/>
                <a:gd fmla="*/ 266 h 1229" name="T19"/>
                <a:gd fmla="*/ 848 w 1229" name="T20"/>
                <a:gd fmla="*/ 253 h 1229" name="T21"/>
                <a:gd fmla="*/ 802 w 1229" name="T22"/>
                <a:gd fmla="*/ 206 h 1229" name="T23"/>
                <a:gd fmla="*/ 806 w 1229" name="T24"/>
                <a:gd fmla="*/ 53 h 1229" name="T25"/>
                <a:gd fmla="*/ 782 w 1229" name="T26"/>
                <a:gd fmla="*/ 24 h 1229" name="T27"/>
                <a:gd fmla="*/ 663 w 1229" name="T28"/>
                <a:gd fmla="*/ 4 h 1229" name="T29"/>
                <a:gd fmla="*/ 628 w 1229" name="T30"/>
                <a:gd fmla="*/ 29 h 1229" name="T31"/>
                <a:gd fmla="*/ 586 w 1229" name="T32"/>
                <a:gd fmla="*/ 164 h 1229" name="T33"/>
                <a:gd fmla="*/ 535 w 1229" name="T34"/>
                <a:gd fmla="*/ 192 h 1229" name="T35"/>
                <a:gd fmla="*/ 457 w 1229" name="T36"/>
                <a:gd fmla="*/ 192 h 1229" name="T37"/>
                <a:gd fmla="*/ 363 w 1229" name="T38"/>
                <a:gd fmla="*/ 90 h 1229" name="T39"/>
                <a:gd fmla="*/ 325 w 1229" name="T40"/>
                <a:gd fmla="*/ 79 h 1229" name="T41"/>
                <a:gd fmla="*/ 218 w 1229" name="T42"/>
                <a:gd fmla="*/ 152 h 1229" name="T43"/>
                <a:gd fmla="*/ 210 w 1229" name="T44"/>
                <a:gd fmla="*/ 202 h 1229" name="T45"/>
                <a:gd fmla="*/ 264 w 1229" name="T46"/>
                <a:gd fmla="*/ 309 h 1229" name="T47"/>
                <a:gd fmla="*/ 253 w 1229" name="T48"/>
                <a:gd fmla="*/ 389 h 1229" name="T49"/>
                <a:gd fmla="*/ 195 w 1229" name="T50"/>
                <a:gd fmla="*/ 431 h 1229" name="T51"/>
                <a:gd fmla="*/ 73 w 1229" name="T52"/>
                <a:gd fmla="*/ 421 h 1229" name="T53"/>
                <a:gd fmla="*/ 25 w 1229" name="T54"/>
                <a:gd fmla="*/ 459 h 1229" name="T55"/>
                <a:gd fmla="*/ 6 w 1229" name="T56"/>
                <a:gd fmla="*/ 563 h 1229" name="T57"/>
                <a:gd fmla="*/ 36 w 1229" name="T58"/>
                <a:gd fmla="*/ 607 h 1229" name="T59"/>
                <a:gd fmla="*/ 148 w 1229" name="T60"/>
                <a:gd fmla="*/ 644 h 1229" name="T61"/>
                <a:gd fmla="*/ 195 w 1229" name="T62"/>
                <a:gd fmla="*/ 714 h 1229" name="T63"/>
                <a:gd fmla="*/ 183 w 1229" name="T64"/>
                <a:gd fmla="*/ 783 h 1229" name="T65"/>
                <a:gd fmla="*/ 97 w 1229" name="T66"/>
                <a:gd fmla="*/ 865 h 1229" name="T67"/>
                <a:gd fmla="*/ 87 w 1229" name="T68"/>
                <a:gd fmla="*/ 920 h 1229" name="T69"/>
                <a:gd fmla="*/ 149 w 1229" name="T70"/>
                <a:gd fmla="*/ 1008 h 1229" name="T71"/>
                <a:gd fmla="*/ 201 w 1229" name="T72"/>
                <a:gd fmla="*/ 1021 h 1229" name="T73"/>
                <a:gd fmla="*/ 315 w 1229" name="T74"/>
                <a:gd fmla="*/ 963 h 1229" name="T75"/>
                <a:gd fmla="*/ 400 w 1229" name="T76"/>
                <a:gd fmla="*/ 987 h 1229" name="T77"/>
                <a:gd fmla="*/ 430 w 1229" name="T78"/>
                <a:gd fmla="*/ 1046 h 1229" name="T79"/>
                <a:gd fmla="*/ 425 w 1229" name="T80"/>
                <a:gd fmla="*/ 1163 h 1229" name="T81"/>
                <a:gd fmla="*/ 455 w 1229" name="T82"/>
                <a:gd fmla="*/ 1202 h 1229" name="T83"/>
                <a:gd fmla="*/ 566 w 1229" name="T84"/>
                <a:gd fmla="*/ 1221 h 1229" name="T85"/>
                <a:gd fmla="*/ 610 w 1229" name="T86"/>
                <a:gd fmla="*/ 1199 h 1229" name="T87"/>
                <a:gd fmla="*/ 649 w 1229" name="T88"/>
                <a:gd fmla="*/ 1075 h 1229" name="T89"/>
                <a:gd fmla="*/ 716 w 1229" name="T90"/>
                <a:gd fmla="*/ 1034 h 1229" name="T91"/>
                <a:gd fmla="*/ 794 w 1229" name="T92"/>
                <a:gd fmla="*/ 1054 h 1229" name="T93"/>
                <a:gd fmla="*/ 866 w 1229" name="T94"/>
                <a:gd fmla="*/ 1133 h 1229" name="T95"/>
                <a:gd fmla="*/ 911 w 1229" name="T96"/>
                <a:gd fmla="*/ 1147 h 1229" name="T97"/>
                <a:gd fmla="*/ 1015 w 1229" name="T98"/>
                <a:gd fmla="*/ 1076 h 1229" name="T99"/>
                <a:gd fmla="*/ 1024 w 1229" name="T100"/>
                <a:gd fmla="*/ 1032 h 1229" name="T101"/>
                <a:gd fmla="*/ 961 w 1229" name="T102"/>
                <a:gd fmla="*/ 895 h 1229" name="T103"/>
                <a:gd fmla="*/ 989 w 1229" name="T104"/>
                <a:gd fmla="*/ 831 h 1229" name="T105"/>
                <a:gd fmla="*/ 1045 w 1229" name="T106"/>
                <a:gd fmla="*/ 798 h 1229" name="T107"/>
                <a:gd fmla="*/ 1154 w 1229" name="T108"/>
                <a:gd fmla="*/ 801 h 1229" name="T109"/>
                <a:gd fmla="*/ 1197 w 1229" name="T110"/>
                <a:gd fmla="*/ 785 h 1229" name="T111"/>
                <a:gd fmla="*/ 1225 w 1229" name="T112"/>
                <a:gd fmla="*/ 665 h 1229" name="T113"/>
                <a:gd fmla="*/ 596 w 1229" name="T114"/>
                <a:gd fmla="*/ 729 h 1229" name="T115"/>
                <a:gd fmla="*/ 499 w 1229" name="T116"/>
                <a:gd fmla="*/ 592 h 1229" name="T117"/>
                <a:gd fmla="*/ 636 w 1229" name="T118"/>
                <a:gd fmla="*/ 495 h 1229" name="T119"/>
                <a:gd fmla="*/ 733 w 1229" name="T120"/>
                <a:gd fmla="*/ 632 h 1229" name="T121"/>
                <a:gd fmla="*/ 596 w 1229" name="T122"/>
                <a:gd fmla="*/ 729 h 12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29" w="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198" name="Freeform 492">
              <a:extLst>
                <a:ext uri="{FF2B5EF4-FFF2-40B4-BE49-F238E27FC236}">
                  <a16:creationId xmlns:a16="http://schemas.microsoft.com/office/drawing/2014/main" id="{CEFDC180-2DFF-44EC-8188-16038AFDFD99}"/>
                </a:ext>
              </a:extLst>
            </p:cNvPr>
            <p:cNvSpPr>
              <a:spLocks noEditPoints="1"/>
            </p:cNvSpPr>
            <p:nvPr/>
          </p:nvSpPr>
          <p:spPr bwMode="auto">
            <a:xfrm>
              <a:off x="4893297" y="2041048"/>
              <a:ext cx="288826" cy="294010"/>
            </a:xfrm>
            <a:custGeom>
              <a:gdLst>
                <a:gd fmla="*/ 128 w 165" name="T0"/>
                <a:gd fmla="*/ 26 h 168" name="T1"/>
                <a:gd fmla="*/ 25 w 165" name="T2"/>
                <a:gd fmla="*/ 37 h 168" name="T3"/>
                <a:gd fmla="*/ 36 w 165" name="T4"/>
                <a:gd fmla="*/ 142 h 168" name="T5"/>
                <a:gd fmla="*/ 140 w 165" name="T6"/>
                <a:gd fmla="*/ 130 h 168" name="T7"/>
                <a:gd fmla="*/ 128 w 165" name="T8"/>
                <a:gd fmla="*/ 26 h 168" name="T9"/>
                <a:gd fmla="*/ 50 w 165" name="T10"/>
                <a:gd fmla="*/ 124 h 168" name="T11"/>
                <a:gd fmla="*/ 42 w 165" name="T12"/>
                <a:gd fmla="*/ 51 h 168" name="T13"/>
                <a:gd fmla="*/ 114 w 165" name="T14"/>
                <a:gd fmla="*/ 43 h 168" name="T15"/>
                <a:gd fmla="*/ 122 w 165" name="T16"/>
                <a:gd fmla="*/ 116 h 168" name="T17"/>
                <a:gd fmla="*/ 50 w 165" name="T18"/>
                <a:gd fmla="*/ 124 h 1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8" w="165">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199" name="Freeform 493">
              <a:extLst>
                <a:ext uri="{FF2B5EF4-FFF2-40B4-BE49-F238E27FC236}">
                  <a16:creationId xmlns:a16="http://schemas.microsoft.com/office/drawing/2014/main" id="{FE10BD76-A3AB-4A19-B198-CD406516A42E}"/>
                </a:ext>
              </a:extLst>
            </p:cNvPr>
            <p:cNvSpPr/>
            <p:nvPr/>
          </p:nvSpPr>
          <p:spPr bwMode="auto">
            <a:xfrm>
              <a:off x="4888113" y="2272109"/>
              <a:ext cx="91091" cy="108865"/>
            </a:xfrm>
            <a:custGeom>
              <a:gdLst>
                <a:gd fmla="*/ 20 w 52" name="T0"/>
                <a:gd fmla="*/ 56 h 62" name="T1"/>
                <a:gd fmla="*/ 5 w 52" name="T2"/>
                <a:gd fmla="*/ 58 h 62" name="T3"/>
                <a:gd fmla="*/ 5 w 52" name="T4"/>
                <a:gd fmla="*/ 58 h 62" name="T5"/>
                <a:gd fmla="*/ 3 w 52" name="T6"/>
                <a:gd fmla="*/ 43 h 62" name="T7"/>
                <a:gd fmla="*/ 31 w 52" name="T8"/>
                <a:gd fmla="*/ 6 h 62" name="T9"/>
                <a:gd fmla="*/ 46 w 52" name="T10"/>
                <a:gd fmla="*/ 4 h 62" name="T11"/>
                <a:gd fmla="*/ 46 w 52" name="T12"/>
                <a:gd fmla="*/ 4 h 62" name="T13"/>
                <a:gd fmla="*/ 48 w 52" name="T14"/>
                <a:gd fmla="*/ 20 h 62" name="T15"/>
                <a:gd fmla="*/ 20 w 52" name="T16"/>
                <a:gd fmla="*/ 56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5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0" name="Freeform 494">
              <a:extLst>
                <a:ext uri="{FF2B5EF4-FFF2-40B4-BE49-F238E27FC236}">
                  <a16:creationId xmlns:a16="http://schemas.microsoft.com/office/drawing/2014/main" id="{A7FB237C-B21E-4248-BBE2-873161FBCD43}"/>
                </a:ext>
              </a:extLst>
            </p:cNvPr>
            <p:cNvSpPr/>
            <p:nvPr/>
          </p:nvSpPr>
          <p:spPr bwMode="auto">
            <a:xfrm>
              <a:off x="4975501" y="2106219"/>
              <a:ext cx="70355" cy="47397"/>
            </a:xfrm>
            <a:custGeom>
              <a:gdLst>
                <a:gd fmla="*/ 8 w 40" name="T0"/>
                <a:gd fmla="*/ 26 h 27" name="T1"/>
                <a:gd fmla="*/ 9 w 40" name="T2"/>
                <a:gd fmla="*/ 25 h 27" name="T3"/>
                <a:gd fmla="*/ 34 w 40" name="T4"/>
                <a:gd fmla="*/ 10 h 27" name="T5"/>
                <a:gd fmla="*/ 32 w 40" name="T6"/>
                <a:gd fmla="*/ 1 h 27" name="T7"/>
                <a:gd fmla="*/ 32 w 40" name="T8"/>
                <a:gd fmla="*/ 0 h 27" name="T9"/>
                <a:gd fmla="*/ 2 w 40" name="T10"/>
                <a:gd fmla="*/ 19 h 27" name="T11"/>
                <a:gd fmla="*/ 1 w 40" name="T12"/>
                <a:gd fmla="*/ 19 h 27" name="T13"/>
                <a:gd fmla="*/ 8 w 40" name="T14"/>
                <a:gd fmla="*/ 26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40">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1" name="Freeform 522">
              <a:extLst>
                <a:ext uri="{FF2B5EF4-FFF2-40B4-BE49-F238E27FC236}">
                  <a16:creationId xmlns:a16="http://schemas.microsoft.com/office/drawing/2014/main" id="{ADCEB7DF-31B3-4B5C-8A95-C59A3D65614E}"/>
                </a:ext>
              </a:extLst>
            </p:cNvPr>
            <p:cNvSpPr/>
            <p:nvPr/>
          </p:nvSpPr>
          <p:spPr bwMode="auto">
            <a:xfrm>
              <a:off x="5487242" y="2869758"/>
              <a:ext cx="251797" cy="174777"/>
            </a:xfrm>
            <a:custGeom>
              <a:gdLst>
                <a:gd fmla="*/ 296 w 340" name="T0"/>
                <a:gd fmla="*/ 96 h 236" name="T1"/>
                <a:gd fmla="*/ 319 w 340" name="T2"/>
                <a:gd fmla="*/ 52 h 236" name="T3"/>
                <a:gd fmla="*/ 340 w 340" name="T4"/>
                <a:gd fmla="*/ 4 h 236" name="T5"/>
                <a:gd fmla="*/ 286 w 340" name="T6"/>
                <a:gd fmla="*/ 2 h 236" name="T7"/>
                <a:gd fmla="*/ 232 w 340" name="T8"/>
                <a:gd fmla="*/ 0 h 236" name="T9"/>
                <a:gd fmla="*/ 253 w 340" name="T10"/>
                <a:gd fmla="*/ 26 h 236" name="T11"/>
                <a:gd fmla="*/ 2 w 340" name="T12"/>
                <a:gd fmla="*/ 175 h 236" name="T13"/>
                <a:gd fmla="*/ 0 w 340" name="T14"/>
                <a:gd fmla="*/ 236 h 236" name="T15"/>
                <a:gd fmla="*/ 272 w 340" name="T16"/>
                <a:gd fmla="*/ 66 h 236" name="T17"/>
                <a:gd fmla="*/ 296 w 340" name="T18"/>
                <a:gd fmla="*/ 96 h 2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6" w="340">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2" name="Freeform 523">
              <a:extLst>
                <a:ext uri="{FF2B5EF4-FFF2-40B4-BE49-F238E27FC236}">
                  <a16:creationId xmlns:a16="http://schemas.microsoft.com/office/drawing/2014/main" id="{84E76BD7-0489-49DA-8515-49A38FB4C51D}"/>
                </a:ext>
              </a:extLst>
            </p:cNvPr>
            <p:cNvSpPr/>
            <p:nvPr/>
          </p:nvSpPr>
          <p:spPr bwMode="auto">
            <a:xfrm>
              <a:off x="5669425" y="2953443"/>
              <a:ext cx="68133" cy="239948"/>
            </a:xfrm>
            <a:custGeom>
              <a:gdLst>
                <a:gd fmla="*/ 39 w 39" name="T0"/>
                <a:gd fmla="*/ 125 h 137" name="T1"/>
                <a:gd fmla="*/ 26 w 39" name="T2"/>
                <a:gd fmla="*/ 137 h 137" name="T3"/>
                <a:gd fmla="*/ 13 w 39" name="T4"/>
                <a:gd fmla="*/ 137 h 137" name="T5"/>
                <a:gd fmla="*/ 0 w 39" name="T6"/>
                <a:gd fmla="*/ 125 h 137" name="T7"/>
                <a:gd fmla="*/ 0 w 39" name="T8"/>
                <a:gd fmla="*/ 13 h 137" name="T9"/>
                <a:gd fmla="*/ 13 w 39" name="T10"/>
                <a:gd fmla="*/ 0 h 137" name="T11"/>
                <a:gd fmla="*/ 26 w 39" name="T12"/>
                <a:gd fmla="*/ 0 h 137" name="T13"/>
                <a:gd fmla="*/ 39 w 39" name="T14"/>
                <a:gd fmla="*/ 13 h 137" name="T15"/>
                <a:gd fmla="*/ 39 w 39" name="T16"/>
                <a:gd fmla="*/ 125 h 1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7" w="39">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3" name="Freeform 524">
              <a:extLst>
                <a:ext uri="{FF2B5EF4-FFF2-40B4-BE49-F238E27FC236}">
                  <a16:creationId xmlns:a16="http://schemas.microsoft.com/office/drawing/2014/main" id="{48097F5D-9898-474B-8E67-AD13D52447B5}"/>
                </a:ext>
              </a:extLst>
            </p:cNvPr>
            <p:cNvSpPr/>
            <p:nvPr/>
          </p:nvSpPr>
          <p:spPr bwMode="auto">
            <a:xfrm>
              <a:off x="5579815" y="3004543"/>
              <a:ext cx="66652" cy="188848"/>
            </a:xfrm>
            <a:custGeom>
              <a:gdLst>
                <a:gd fmla="*/ 38 w 38" name="T0"/>
                <a:gd fmla="*/ 96 h 108" name="T1"/>
                <a:gd fmla="*/ 26 w 38" name="T2"/>
                <a:gd fmla="*/ 108 h 108" name="T3"/>
                <a:gd fmla="*/ 13 w 38" name="T4"/>
                <a:gd fmla="*/ 108 h 108" name="T5"/>
                <a:gd fmla="*/ 0 w 38" name="T6"/>
                <a:gd fmla="*/ 96 h 108" name="T7"/>
                <a:gd fmla="*/ 0 w 38" name="T8"/>
                <a:gd fmla="*/ 12 h 108" name="T9"/>
                <a:gd fmla="*/ 13 w 38" name="T10"/>
                <a:gd fmla="*/ 0 h 108" name="T11"/>
                <a:gd fmla="*/ 26 w 38" name="T12"/>
                <a:gd fmla="*/ 0 h 108" name="T13"/>
                <a:gd fmla="*/ 38 w 38" name="T14"/>
                <a:gd fmla="*/ 12 h 108" name="T15"/>
                <a:gd fmla="*/ 38 w 38" name="T16"/>
                <a:gd fmla="*/ 96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3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4" name="Freeform 525">
              <a:extLst>
                <a:ext uri="{FF2B5EF4-FFF2-40B4-BE49-F238E27FC236}">
                  <a16:creationId xmlns:a16="http://schemas.microsoft.com/office/drawing/2014/main" id="{EEECB036-0E6B-4136-A71E-DE84598D5B20}"/>
                </a:ext>
              </a:extLst>
            </p:cNvPr>
            <p:cNvSpPr/>
            <p:nvPr/>
          </p:nvSpPr>
          <p:spPr bwMode="auto">
            <a:xfrm>
              <a:off x="5483540" y="3051200"/>
              <a:ext cx="79242" cy="148857"/>
            </a:xfrm>
            <a:custGeom>
              <a:gdLst>
                <a:gd fmla="*/ 29 w 45" name="T0"/>
                <a:gd fmla="*/ 85 h 85" name="T1"/>
                <a:gd fmla="*/ 15 w 45" name="T2"/>
                <a:gd fmla="*/ 85 h 85" name="T3"/>
                <a:gd fmla="*/ 0 w 45" name="T4"/>
                <a:gd fmla="*/ 69 h 85" name="T5"/>
                <a:gd fmla="*/ 0 w 45" name="T6"/>
                <a:gd fmla="*/ 16 h 85" name="T7"/>
                <a:gd fmla="*/ 15 w 45" name="T8"/>
                <a:gd fmla="*/ 0 h 85" name="T9"/>
                <a:gd fmla="*/ 29 w 45" name="T10"/>
                <a:gd fmla="*/ 0 h 85" name="T11"/>
                <a:gd fmla="*/ 45 w 45" name="T12"/>
                <a:gd fmla="*/ 16 h 85" name="T13"/>
                <a:gd fmla="*/ 45 w 45" name="T14"/>
                <a:gd fmla="*/ 69 h 85" name="T15"/>
                <a:gd fmla="*/ 29 w 45" name="T16"/>
                <a:gd fmla="*/ 85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4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5" name="Freeform 526">
              <a:extLst>
                <a:ext uri="{FF2B5EF4-FFF2-40B4-BE49-F238E27FC236}">
                  <a16:creationId xmlns:a16="http://schemas.microsoft.com/office/drawing/2014/main" id="{FAFA7481-D88B-43C1-A930-A703E8C0571A}"/>
                </a:ext>
              </a:extLst>
            </p:cNvPr>
            <p:cNvSpPr/>
            <p:nvPr/>
          </p:nvSpPr>
          <p:spPr bwMode="auto">
            <a:xfrm>
              <a:off x="5722006" y="2144729"/>
              <a:ext cx="138489" cy="134786"/>
            </a:xfrm>
            <a:custGeom>
              <a:gdLst>
                <a:gd fmla="*/ 41 w 79" name="T0"/>
                <a:gd fmla="*/ 76 h 77" name="T1"/>
                <a:gd fmla="*/ 78 w 79" name="T2"/>
                <a:gd fmla="*/ 37 h 77" name="T3"/>
                <a:gd fmla="*/ 38 w 79" name="T4"/>
                <a:gd fmla="*/ 0 h 77" name="T5"/>
                <a:gd fmla="*/ 1 w 79" name="T6"/>
                <a:gd fmla="*/ 40 h 77" name="T7"/>
                <a:gd fmla="*/ 41 w 79" name="T8"/>
                <a:gd fmla="*/ 76 h 77" name="T9"/>
              </a:gdLst>
              <a:cxnLst>
                <a:cxn ang="0">
                  <a:pos x="T0" y="T1"/>
                </a:cxn>
                <a:cxn ang="0">
                  <a:pos x="T2" y="T3"/>
                </a:cxn>
                <a:cxn ang="0">
                  <a:pos x="T4" y="T5"/>
                </a:cxn>
                <a:cxn ang="0">
                  <a:pos x="T6" y="T7"/>
                </a:cxn>
                <a:cxn ang="0">
                  <a:pos x="T8" y="T9"/>
                </a:cxn>
              </a:cxnLst>
              <a:rect b="b" l="0" r="r" t="0"/>
              <a:pathLst>
                <a:path h="77" w="79">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6" name="Freeform 527">
              <a:extLst>
                <a:ext uri="{FF2B5EF4-FFF2-40B4-BE49-F238E27FC236}">
                  <a16:creationId xmlns:a16="http://schemas.microsoft.com/office/drawing/2014/main" id="{F4DF3C2D-CCD8-4508-B393-2EA187F375CE}"/>
                </a:ext>
              </a:extLst>
            </p:cNvPr>
            <p:cNvSpPr/>
            <p:nvPr/>
          </p:nvSpPr>
          <p:spPr bwMode="auto">
            <a:xfrm>
              <a:off x="5655354" y="2288402"/>
              <a:ext cx="273274" cy="197735"/>
            </a:xfrm>
            <a:custGeom>
              <a:gdLst>
                <a:gd fmla="*/ 119 w 156" name="T0"/>
                <a:gd fmla="*/ 0 h 113" name="T1"/>
                <a:gd fmla="*/ 80 w 156" name="T2"/>
                <a:gd fmla="*/ 46 h 113" name="T3"/>
                <a:gd fmla="*/ 37 w 156" name="T4"/>
                <a:gd fmla="*/ 1 h 113" name="T5"/>
                <a:gd fmla="*/ 1 w 156" name="T6"/>
                <a:gd fmla="*/ 50 h 113" name="T7"/>
                <a:gd fmla="*/ 3 w 156" name="T8"/>
                <a:gd fmla="*/ 113 h 113" name="T9"/>
                <a:gd fmla="*/ 156 w 156" name="T10"/>
                <a:gd fmla="*/ 113 h 113" name="T11"/>
                <a:gd fmla="*/ 154 w 156" name="T12"/>
                <a:gd fmla="*/ 45 h 113" name="T13"/>
                <a:gd fmla="*/ 119 w 156" name="T14"/>
                <a:gd fmla="*/ 0 h 1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3" w="156">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7" name="Freeform 534">
              <a:extLst>
                <a:ext uri="{FF2B5EF4-FFF2-40B4-BE49-F238E27FC236}">
                  <a16:creationId xmlns:a16="http://schemas.microsoft.com/office/drawing/2014/main" id="{5D8BDD64-6532-41B7-9A7C-253F93B6EF72}"/>
                </a:ext>
              </a:extLst>
            </p:cNvPr>
            <p:cNvSpPr>
              <a:spLocks noEditPoints="1"/>
            </p:cNvSpPr>
            <p:nvPr/>
          </p:nvSpPr>
          <p:spPr bwMode="auto">
            <a:xfrm>
              <a:off x="4751846" y="2769779"/>
              <a:ext cx="159225" cy="268090"/>
            </a:xfrm>
            <a:custGeom>
              <a:gdLst>
                <a:gd fmla="*/ 54 w 91" name="T0"/>
                <a:gd fmla="*/ 71 h 153" name="T1"/>
                <a:gd fmla="*/ 91 w 91" name="T2"/>
                <a:gd fmla="*/ 25 h 153" name="T3"/>
                <a:gd fmla="*/ 91 w 91" name="T4"/>
                <a:gd fmla="*/ 25 h 153" name="T5"/>
                <a:gd fmla="*/ 91 w 91" name="T6"/>
                <a:gd fmla="*/ 0 h 153" name="T7"/>
                <a:gd fmla="*/ 46 w 91" name="T8"/>
                <a:gd fmla="*/ 0 h 153" name="T9"/>
                <a:gd fmla="*/ 45 w 91" name="T10"/>
                <a:gd fmla="*/ 0 h 153" name="T11"/>
                <a:gd fmla="*/ 0 w 91" name="T12"/>
                <a:gd fmla="*/ 0 h 153" name="T13"/>
                <a:gd fmla="*/ 0 w 91" name="T14"/>
                <a:gd fmla="*/ 25 h 153" name="T15"/>
                <a:gd fmla="*/ 0 w 91" name="T16"/>
                <a:gd fmla="*/ 25 h 153" name="T17"/>
                <a:gd fmla="*/ 37 w 91" name="T18"/>
                <a:gd fmla="*/ 71 h 153" name="T19"/>
                <a:gd fmla="*/ 42 w 91" name="T20"/>
                <a:gd fmla="*/ 77 h 153" name="T21"/>
                <a:gd fmla="*/ 40 w 91" name="T22"/>
                <a:gd fmla="*/ 82 h 153" name="T23"/>
                <a:gd fmla="*/ 0 w 91" name="T24"/>
                <a:gd fmla="*/ 128 h 153" name="T25"/>
                <a:gd fmla="*/ 0 w 91" name="T26"/>
                <a:gd fmla="*/ 128 h 153" name="T27"/>
                <a:gd fmla="*/ 0 w 91" name="T28"/>
                <a:gd fmla="*/ 153 h 153" name="T29"/>
                <a:gd fmla="*/ 45 w 91" name="T30"/>
                <a:gd fmla="*/ 153 h 153" name="T31"/>
                <a:gd fmla="*/ 46 w 91" name="T32"/>
                <a:gd fmla="*/ 153 h 153" name="T33"/>
                <a:gd fmla="*/ 91 w 91" name="T34"/>
                <a:gd fmla="*/ 153 h 153" name="T35"/>
                <a:gd fmla="*/ 91 w 91" name="T36"/>
                <a:gd fmla="*/ 128 h 153" name="T37"/>
                <a:gd fmla="*/ 91 w 91" name="T38"/>
                <a:gd fmla="*/ 128 h 153" name="T39"/>
                <a:gd fmla="*/ 51 w 91" name="T40"/>
                <a:gd fmla="*/ 82 h 153" name="T41"/>
                <a:gd fmla="*/ 49 w 91" name="T42"/>
                <a:gd fmla="*/ 77 h 153" name="T43"/>
                <a:gd fmla="*/ 54 w 91" name="T44"/>
                <a:gd fmla="*/ 71 h 153" name="T45"/>
                <a:gd fmla="*/ 14 w 91" name="T46"/>
                <a:gd fmla="*/ 127 h 153" name="T47"/>
                <a:gd fmla="*/ 14 w 91" name="T48"/>
                <a:gd fmla="*/ 124 h 153" name="T49"/>
                <a:gd fmla="*/ 14 w 91" name="T50"/>
                <a:gd fmla="*/ 124 h 153" name="T51"/>
                <a:gd fmla="*/ 42 w 91" name="T52"/>
                <a:gd fmla="*/ 92 h 153" name="T53"/>
                <a:gd fmla="*/ 14 w 91" name="T54"/>
                <a:gd fmla="*/ 127 h 153" name="T55"/>
                <a:gd fmla="*/ 80 w 91" name="T56"/>
                <a:gd fmla="*/ 124 h 153" name="T57"/>
                <a:gd fmla="*/ 80 w 91" name="T58"/>
                <a:gd fmla="*/ 126 h 153" name="T59"/>
                <a:gd fmla="*/ 52 w 91" name="T60"/>
                <a:gd fmla="*/ 92 h 153" name="T61"/>
                <a:gd fmla="*/ 80 w 91" name="T62"/>
                <a:gd fmla="*/ 124 h 153" name="T63"/>
                <a:gd fmla="*/ 42 w 91" name="T64"/>
                <a:gd fmla="*/ 41 h 153" name="T65"/>
                <a:gd fmla="*/ 18 w 91" name="T66"/>
                <a:gd fmla="*/ 45 h 153" name="T67"/>
                <a:gd fmla="*/ 14 w 91" name="T68"/>
                <a:gd fmla="*/ 28 h 153" name="T69"/>
                <a:gd fmla="*/ 14 w 91" name="T70"/>
                <a:gd fmla="*/ 28 h 153" name="T71"/>
                <a:gd fmla="*/ 14 w 91" name="T72"/>
                <a:gd fmla="*/ 11 h 153" name="T73"/>
                <a:gd fmla="*/ 19 w 91" name="T74"/>
                <a:gd fmla="*/ 11 h 153" name="T75"/>
                <a:gd fmla="*/ 75 w 91" name="T76"/>
                <a:gd fmla="*/ 11 h 153" name="T77"/>
                <a:gd fmla="*/ 80 w 91" name="T78"/>
                <a:gd fmla="*/ 11 h 153" name="T79"/>
                <a:gd fmla="*/ 80 w 91" name="T80"/>
                <a:gd fmla="*/ 28 h 153" name="T81"/>
                <a:gd fmla="*/ 79 w 91" name="T82"/>
                <a:gd fmla="*/ 37 h 153" name="T83"/>
                <a:gd fmla="*/ 60 w 91" name="T84"/>
                <a:gd fmla="*/ 43 h 153" name="T85"/>
                <a:gd fmla="*/ 42 w 91" name="T86"/>
                <a:gd fmla="*/ 41 h 15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3" w="91">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8" name="Freeform 535">
              <a:extLst>
                <a:ext uri="{FF2B5EF4-FFF2-40B4-BE49-F238E27FC236}">
                  <a16:creationId xmlns:a16="http://schemas.microsoft.com/office/drawing/2014/main" id="{53D863AE-8CFC-4889-BD26-48C2CB7EEED3}"/>
                </a:ext>
              </a:extLst>
            </p:cNvPr>
            <p:cNvSpPr/>
            <p:nvPr/>
          </p:nvSpPr>
          <p:spPr bwMode="auto">
            <a:xfrm>
              <a:off x="4735553" y="3046016"/>
              <a:ext cx="194773" cy="35548"/>
            </a:xfrm>
            <a:custGeom>
              <a:gdLst>
                <a:gd fmla="*/ 103 w 111" name="T0"/>
                <a:gd fmla="*/ 0 h 20" name="T1"/>
                <a:gd fmla="*/ 7 w 111" name="T2"/>
                <a:gd fmla="*/ 0 h 20" name="T3"/>
                <a:gd fmla="*/ 0 w 111" name="T4"/>
                <a:gd fmla="*/ 10 h 20" name="T5"/>
                <a:gd fmla="*/ 7 w 111" name="T6"/>
                <a:gd fmla="*/ 20 h 20" name="T7"/>
                <a:gd fmla="*/ 103 w 111" name="T8"/>
                <a:gd fmla="*/ 20 h 20" name="T9"/>
                <a:gd fmla="*/ 111 w 111" name="T10"/>
                <a:gd fmla="*/ 10 h 20" name="T11"/>
                <a:gd fmla="*/ 103 w 11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11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09" name="Freeform 536">
              <a:extLst>
                <a:ext uri="{FF2B5EF4-FFF2-40B4-BE49-F238E27FC236}">
                  <a16:creationId xmlns:a16="http://schemas.microsoft.com/office/drawing/2014/main" id="{8DAD3728-9D94-47EB-84F3-87883735C6A7}"/>
                </a:ext>
              </a:extLst>
            </p:cNvPr>
            <p:cNvSpPr/>
            <p:nvPr/>
          </p:nvSpPr>
          <p:spPr bwMode="auto">
            <a:xfrm>
              <a:off x="4735553" y="2723863"/>
              <a:ext cx="194773" cy="35548"/>
            </a:xfrm>
            <a:custGeom>
              <a:gdLst>
                <a:gd fmla="*/ 7 w 111" name="T0"/>
                <a:gd fmla="*/ 20 h 20" name="T1"/>
                <a:gd fmla="*/ 103 w 111" name="T2"/>
                <a:gd fmla="*/ 20 h 20" name="T3"/>
                <a:gd fmla="*/ 111 w 111" name="T4"/>
                <a:gd fmla="*/ 10 h 20" name="T5"/>
                <a:gd fmla="*/ 103 w 111" name="T6"/>
                <a:gd fmla="*/ 0 h 20" name="T7"/>
                <a:gd fmla="*/ 7 w 111" name="T8"/>
                <a:gd fmla="*/ 0 h 20" name="T9"/>
                <a:gd fmla="*/ 0 w 111" name="T10"/>
                <a:gd fmla="*/ 10 h 20" name="T11"/>
                <a:gd fmla="*/ 7 w 111" name="T12"/>
                <a:gd fmla="*/ 20 h 20" name="T13"/>
              </a:gdLst>
              <a:cxnLst>
                <a:cxn ang="0">
                  <a:pos x="T0" y="T1"/>
                </a:cxn>
                <a:cxn ang="0">
                  <a:pos x="T2" y="T3"/>
                </a:cxn>
                <a:cxn ang="0">
                  <a:pos x="T4" y="T5"/>
                </a:cxn>
                <a:cxn ang="0">
                  <a:pos x="T6" y="T7"/>
                </a:cxn>
                <a:cxn ang="0">
                  <a:pos x="T8" y="T9"/>
                </a:cxn>
                <a:cxn ang="0">
                  <a:pos x="T10" y="T11"/>
                </a:cxn>
                <a:cxn ang="0">
                  <a:pos x="T12" y="T13"/>
                </a:cxn>
              </a:cxnLst>
              <a:rect b="b" l="0" r="r" t="0"/>
              <a:pathLst>
                <a:path h="20" w="11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0" name="Freeform 537">
              <a:extLst>
                <a:ext uri="{FF2B5EF4-FFF2-40B4-BE49-F238E27FC236}">
                  <a16:creationId xmlns:a16="http://schemas.microsoft.com/office/drawing/2014/main" id="{07745714-EB38-416A-918E-3369FA94E7BA}"/>
                </a:ext>
              </a:extLst>
            </p:cNvPr>
            <p:cNvSpPr>
              <a:spLocks noEditPoints="1"/>
            </p:cNvSpPr>
            <p:nvPr/>
          </p:nvSpPr>
          <p:spPr bwMode="auto">
            <a:xfrm>
              <a:off x="4893297" y="2823842"/>
              <a:ext cx="225877" cy="224396"/>
            </a:xfrm>
            <a:custGeom>
              <a:gdLst>
                <a:gd fmla="*/ 65 w 129" name="T0"/>
                <a:gd fmla="*/ 0 h 128" name="T1"/>
                <a:gd fmla="*/ 0 w 129" name="T2"/>
                <a:gd fmla="*/ 64 h 128" name="T3"/>
                <a:gd fmla="*/ 65 w 129" name="T4"/>
                <a:gd fmla="*/ 128 h 128" name="T5"/>
                <a:gd fmla="*/ 129 w 129" name="T6"/>
                <a:gd fmla="*/ 64 h 128" name="T7"/>
                <a:gd fmla="*/ 65 w 129" name="T8"/>
                <a:gd fmla="*/ 0 h 128" name="T9"/>
                <a:gd fmla="*/ 65 w 129" name="T10"/>
                <a:gd fmla="*/ 114 h 128" name="T11"/>
                <a:gd fmla="*/ 14 w 129" name="T12"/>
                <a:gd fmla="*/ 64 h 128" name="T13"/>
                <a:gd fmla="*/ 65 w 129" name="T14"/>
                <a:gd fmla="*/ 13 h 128" name="T15"/>
                <a:gd fmla="*/ 115 w 129" name="T16"/>
                <a:gd fmla="*/ 64 h 128" name="T17"/>
                <a:gd fmla="*/ 65 w 129" name="T18"/>
                <a:gd fmla="*/ 114 h 1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 w="129">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1" name="Freeform 538">
              <a:extLst>
                <a:ext uri="{FF2B5EF4-FFF2-40B4-BE49-F238E27FC236}">
                  <a16:creationId xmlns:a16="http://schemas.microsoft.com/office/drawing/2014/main" id="{BD1CD63C-86F8-4FA7-8C5D-2523E8A780B0}"/>
                </a:ext>
              </a:extLst>
            </p:cNvPr>
            <p:cNvSpPr>
              <a:spLocks noEditPoints="1"/>
            </p:cNvSpPr>
            <p:nvPr/>
          </p:nvSpPr>
          <p:spPr bwMode="auto">
            <a:xfrm>
              <a:off x="4972539" y="2869758"/>
              <a:ext cx="69615" cy="132564"/>
            </a:xfrm>
            <a:custGeom>
              <a:gdLst>
                <a:gd fmla="*/ 18 w 40" name="T0"/>
                <a:gd fmla="*/ 76 h 76" name="T1"/>
                <a:gd fmla="*/ 18 w 40" name="T2"/>
                <a:gd fmla="*/ 69 h 76" name="T3"/>
                <a:gd fmla="*/ 9 w 40" name="T4"/>
                <a:gd fmla="*/ 66 h 76" name="T5"/>
                <a:gd fmla="*/ 3 w 40" name="T6"/>
                <a:gd fmla="*/ 60 h 76" name="T7"/>
                <a:gd fmla="*/ 0 w 40" name="T8"/>
                <a:gd fmla="*/ 51 h 76" name="T9"/>
                <a:gd fmla="*/ 7 w 40" name="T10"/>
                <a:gd fmla="*/ 49 h 76" name="T11"/>
                <a:gd fmla="*/ 10 w 40" name="T12"/>
                <a:gd fmla="*/ 58 h 76" name="T13"/>
                <a:gd fmla="*/ 18 w 40" name="T14"/>
                <a:gd fmla="*/ 63 h 76" name="T15"/>
                <a:gd fmla="*/ 18 w 40" name="T16"/>
                <a:gd fmla="*/ 39 h 76" name="T17"/>
                <a:gd fmla="*/ 8 w 40" name="T18"/>
                <a:gd fmla="*/ 35 h 76" name="T19"/>
                <a:gd fmla="*/ 3 w 40" name="T20"/>
                <a:gd fmla="*/ 29 h 76" name="T21"/>
                <a:gd fmla="*/ 1 w 40" name="T22"/>
                <a:gd fmla="*/ 21 h 76" name="T23"/>
                <a:gd fmla="*/ 7 w 40" name="T24"/>
                <a:gd fmla="*/ 8 h 76" name="T25"/>
                <a:gd fmla="*/ 18 w 40" name="T26"/>
                <a:gd fmla="*/ 4 h 76" name="T27"/>
                <a:gd fmla="*/ 18 w 40" name="T28"/>
                <a:gd fmla="*/ 0 h 76" name="T29"/>
                <a:gd fmla="*/ 22 w 40" name="T30"/>
                <a:gd fmla="*/ 0 h 76" name="T31"/>
                <a:gd fmla="*/ 22 w 40" name="T32"/>
                <a:gd fmla="*/ 4 h 76" name="T33"/>
                <a:gd fmla="*/ 33 w 40" name="T34"/>
                <a:gd fmla="*/ 8 h 76" name="T35"/>
                <a:gd fmla="*/ 39 w 40" name="T36"/>
                <a:gd fmla="*/ 19 h 76" name="T37"/>
                <a:gd fmla="*/ 31 w 40" name="T38"/>
                <a:gd fmla="*/ 20 h 76" name="T39"/>
                <a:gd fmla="*/ 28 w 40" name="T40"/>
                <a:gd fmla="*/ 14 h 76" name="T41"/>
                <a:gd fmla="*/ 22 w 40" name="T42"/>
                <a:gd fmla="*/ 10 h 76" name="T43"/>
                <a:gd fmla="*/ 22 w 40" name="T44"/>
                <a:gd fmla="*/ 32 h 76" name="T45"/>
                <a:gd fmla="*/ 30 w 40" name="T46"/>
                <a:gd fmla="*/ 34 h 76" name="T47"/>
                <a:gd fmla="*/ 36 w 40" name="T48"/>
                <a:gd fmla="*/ 38 h 76" name="T49"/>
                <a:gd fmla="*/ 39 w 40" name="T50"/>
                <a:gd fmla="*/ 43 h 76" name="T51"/>
                <a:gd fmla="*/ 40 w 40" name="T52"/>
                <a:gd fmla="*/ 50 h 76" name="T53"/>
                <a:gd fmla="*/ 35 w 40" name="T54"/>
                <a:gd fmla="*/ 63 h 76" name="T55"/>
                <a:gd fmla="*/ 22 w 40" name="T56"/>
                <a:gd fmla="*/ 69 h 76" name="T57"/>
                <a:gd fmla="*/ 22 w 40" name="T58"/>
                <a:gd fmla="*/ 76 h 76" name="T59"/>
                <a:gd fmla="*/ 18 w 40" name="T60"/>
                <a:gd fmla="*/ 76 h 76" name="T61"/>
                <a:gd fmla="*/ 18 w 40" name="T62"/>
                <a:gd fmla="*/ 10 h 76" name="T63"/>
                <a:gd fmla="*/ 11 w 40" name="T64"/>
                <a:gd fmla="*/ 14 h 76" name="T65"/>
                <a:gd fmla="*/ 9 w 40" name="T66"/>
                <a:gd fmla="*/ 21 h 76" name="T67"/>
                <a:gd fmla="*/ 11 w 40" name="T68"/>
                <a:gd fmla="*/ 27 h 76" name="T69"/>
                <a:gd fmla="*/ 18 w 40" name="T70"/>
                <a:gd fmla="*/ 31 h 76" name="T71"/>
                <a:gd fmla="*/ 18 w 40" name="T72"/>
                <a:gd fmla="*/ 10 h 76" name="T73"/>
                <a:gd fmla="*/ 22 w 40" name="T74"/>
                <a:gd fmla="*/ 63 h 76" name="T75"/>
                <a:gd fmla="*/ 30 w 40" name="T76"/>
                <a:gd fmla="*/ 59 h 76" name="T77"/>
                <a:gd fmla="*/ 33 w 40" name="T78"/>
                <a:gd fmla="*/ 51 h 76" name="T79"/>
                <a:gd fmla="*/ 31 w 40" name="T80"/>
                <a:gd fmla="*/ 44 h 76" name="T81"/>
                <a:gd fmla="*/ 22 w 40" name="T82"/>
                <a:gd fmla="*/ 40 h 76" name="T83"/>
                <a:gd fmla="*/ 22 w 40" name="T84"/>
                <a:gd fmla="*/ 63 h 7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6" w="40">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grpSp>
      <p:grpSp>
        <p:nvGrpSpPr>
          <p:cNvPr id="212" name="Group 61">
            <a:extLst>
              <a:ext uri="{FF2B5EF4-FFF2-40B4-BE49-F238E27FC236}">
                <a16:creationId xmlns:a16="http://schemas.microsoft.com/office/drawing/2014/main" id="{757A13A4-EB96-402F-A23A-435009D702A7}"/>
              </a:ext>
            </a:extLst>
          </p:cNvPr>
          <p:cNvGrpSpPr/>
          <p:nvPr/>
        </p:nvGrpSpPr>
        <p:grpSpPr>
          <a:xfrm>
            <a:off x="4891793" y="2997977"/>
            <a:ext cx="2986020" cy="2997870"/>
            <a:chOff x="4958468" y="3328177"/>
            <a:chExt cx="2986020" cy="2997870"/>
          </a:xfrm>
        </p:grpSpPr>
        <p:sp>
          <p:nvSpPr>
            <p:cNvPr id="213" name="Freeform 491">
              <a:extLst>
                <a:ext uri="{FF2B5EF4-FFF2-40B4-BE49-F238E27FC236}">
                  <a16:creationId xmlns:a16="http://schemas.microsoft.com/office/drawing/2014/main" id="{15CABDB0-C161-4C9A-8D6A-FD4B618C3AEF}"/>
                </a:ext>
              </a:extLst>
            </p:cNvPr>
            <p:cNvSpPr>
              <a:spLocks noEditPoints="1"/>
            </p:cNvSpPr>
            <p:nvPr/>
          </p:nvSpPr>
          <p:spPr bwMode="auto">
            <a:xfrm>
              <a:off x="4958468" y="3328177"/>
              <a:ext cx="2986020" cy="2997870"/>
            </a:xfrm>
            <a:custGeom>
              <a:gdLst>
                <a:gd fmla="*/ 1407 w 1705" name="T0"/>
                <a:gd fmla="*/ 204 h 1712" name="T1"/>
                <a:gd fmla="*/ 1345 w 1705" name="T2"/>
                <a:gd fmla="*/ 201 h 1712" name="T3"/>
                <a:gd fmla="*/ 1229 w 1705" name="T4"/>
                <a:gd fmla="*/ 290 h 1712" name="T5"/>
                <a:gd fmla="*/ 1107 w 1705" name="T6"/>
                <a:gd fmla="*/ 310 h 1712" name="T7"/>
                <a:gd fmla="*/ 1012 w 1705" name="T8"/>
                <a:gd fmla="*/ 230 h 1712" name="T9"/>
                <a:gd fmla="*/ 986 w 1705" name="T10"/>
                <a:gd fmla="*/ 40 h 1712" name="T11"/>
                <a:gd fmla="*/ 946 w 1705" name="T12"/>
                <a:gd fmla="*/ 0 h 1712" name="T13"/>
                <a:gd fmla="*/ 777 w 1705" name="T14"/>
                <a:gd fmla="*/ 0 h 1712" name="T15"/>
                <a:gd fmla="*/ 728 w 1705" name="T16"/>
                <a:gd fmla="*/ 54 h 1712" name="T17"/>
                <a:gd fmla="*/ 702 w 1705" name="T18"/>
                <a:gd fmla="*/ 227 h 1712" name="T19"/>
                <a:gd fmla="*/ 628 w 1705" name="T20"/>
                <a:gd fmla="*/ 299 h 1712" name="T21"/>
                <a:gd fmla="*/ 537 w 1705" name="T22"/>
                <a:gd fmla="*/ 313 h 1712" name="T23"/>
                <a:gd fmla="*/ 365 w 1705" name="T24"/>
                <a:gd fmla="*/ 184 h 1712" name="T25"/>
                <a:gd fmla="*/ 312 w 1705" name="T26"/>
                <a:gd fmla="*/ 187 h 1712" name="T27"/>
                <a:gd fmla="*/ 193 w 1705" name="T28"/>
                <a:gd fmla="*/ 307 h 1712" name="T29"/>
                <a:gd fmla="*/ 193 w 1705" name="T30"/>
                <a:gd fmla="*/ 367 h 1712" name="T31"/>
                <a:gd fmla="*/ 314 w 1705" name="T32"/>
                <a:gd fmla="*/ 525 h 1712" name="T33"/>
                <a:gd fmla="*/ 304 w 1705" name="T34"/>
                <a:gd fmla="*/ 607 h 1712" name="T35"/>
                <a:gd fmla="*/ 241 w 1705" name="T36"/>
                <a:gd fmla="*/ 696 h 1712" name="T37"/>
                <a:gd fmla="*/ 46 w 1705" name="T38"/>
                <a:gd fmla="*/ 720 h 1712" name="T39"/>
                <a:gd fmla="*/ 4 w 1705" name="T40"/>
                <a:gd fmla="*/ 755 h 1712" name="T41"/>
                <a:gd fmla="*/ 0 w 1705" name="T42"/>
                <a:gd fmla="*/ 936 h 1712" name="T43"/>
                <a:gd fmla="*/ 51 w 1705" name="T44"/>
                <a:gd fmla="*/ 986 h 1712" name="T45"/>
                <a:gd fmla="*/ 217 w 1705" name="T46"/>
                <a:gd fmla="*/ 1012 h 1712" name="T47"/>
                <a:gd fmla="*/ 298 w 1705" name="T48"/>
                <a:gd fmla="*/ 1089 h 1712" name="T49"/>
                <a:gd fmla="*/ 300 w 1705" name="T50"/>
                <a:gd fmla="*/ 1189 h 1712" name="T51"/>
                <a:gd fmla="*/ 190 w 1705" name="T52"/>
                <a:gd fmla="*/ 1322 h 1712" name="T53"/>
                <a:gd fmla="*/ 194 w 1705" name="T54"/>
                <a:gd fmla="*/ 1407 h 1712" name="T55"/>
                <a:gd fmla="*/ 297 w 1705" name="T56"/>
                <a:gd fmla="*/ 1514 h 1712" name="T57"/>
                <a:gd fmla="*/ 372 w 1705" name="T58"/>
                <a:gd fmla="*/ 1515 h 1712" name="T59"/>
                <a:gd fmla="*/ 505 w 1705" name="T60"/>
                <a:gd fmla="*/ 1417 h 1712" name="T61"/>
                <a:gd fmla="*/ 623 w 1705" name="T62"/>
                <a:gd fmla="*/ 1421 h 1712" name="T63"/>
                <a:gd fmla="*/ 693 w 1705" name="T64"/>
                <a:gd fmla="*/ 1490 h 1712" name="T65"/>
                <a:gd fmla="*/ 716 w 1705" name="T66"/>
                <a:gd fmla="*/ 1655 h 1712" name="T67"/>
                <a:gd fmla="*/ 771 w 1705" name="T68"/>
                <a:gd fmla="*/ 1712 h 1712" name="T69"/>
                <a:gd fmla="*/ 922 w 1705" name="T70"/>
                <a:gd fmla="*/ 1712 h 1712" name="T71"/>
                <a:gd fmla="*/ 980 w 1705" name="T72"/>
                <a:gd fmla="*/ 1663 h 1712" name="T73"/>
                <a:gd fmla="*/ 1007 w 1705" name="T74"/>
                <a:gd fmla="*/ 1486 h 1712" name="T75"/>
                <a:gd fmla="*/ 1103 w 1705" name="T76"/>
                <a:gd fmla="*/ 1408 h 1712" name="T77"/>
                <a:gd fmla="*/ 1194 w 1705" name="T78"/>
                <a:gd fmla="*/ 1422 h 1712" name="T79"/>
                <a:gd fmla="*/ 1324 w 1705" name="T80"/>
                <a:gd fmla="*/ 1523 h 1712" name="T81"/>
                <a:gd fmla="*/ 1393 w 1705" name="T82"/>
                <a:gd fmla="*/ 1521 h 1712" name="T83"/>
                <a:gd fmla="*/ 1505 w 1705" name="T84"/>
                <a:gd fmla="*/ 1410 h 1712" name="T85"/>
                <a:gd fmla="*/ 1516 w 1705" name="T86"/>
                <a:gd fmla="*/ 1341 h 1712" name="T87"/>
                <a:gd fmla="*/ 1406 w 1705" name="T88"/>
                <a:gd fmla="*/ 1195 h 1712" name="T89"/>
                <a:gd fmla="*/ 1414 w 1705" name="T90"/>
                <a:gd fmla="*/ 1085 h 1712" name="T91"/>
                <a:gd fmla="*/ 1501 w 1705" name="T92"/>
                <a:gd fmla="*/ 1012 h 1712" name="T93"/>
                <a:gd fmla="*/ 1649 w 1705" name="T94"/>
                <a:gd fmla="*/ 995 h 1712" name="T95"/>
                <a:gd fmla="*/ 1701 w 1705" name="T96"/>
                <a:gd fmla="*/ 954 h 1712" name="T97"/>
                <a:gd fmla="*/ 1705 w 1705" name="T98"/>
                <a:gd fmla="*/ 778 h 1712" name="T99"/>
                <a:gd fmla="*/ 1662 w 1705" name="T100"/>
                <a:gd fmla="*/ 732 h 1712" name="T101"/>
                <a:gd fmla="*/ 1455 w 1705" name="T102"/>
                <a:gd fmla="*/ 692 h 1712" name="T103"/>
                <a:gd fmla="*/ 1404 w 1705" name="T104"/>
                <a:gd fmla="*/ 608 h 1712" name="T105"/>
                <a:gd fmla="*/ 1412 w 1705" name="T106"/>
                <a:gd fmla="*/ 517 h 1712" name="T107"/>
                <a:gd fmla="*/ 1504 w 1705" name="T108"/>
                <a:gd fmla="*/ 396 h 1712" name="T109"/>
                <a:gd fmla="*/ 1521 w 1705" name="T110"/>
                <a:gd fmla="*/ 332 h 1712" name="T111"/>
                <a:gd fmla="*/ 1407 w 1705" name="T112"/>
                <a:gd fmla="*/ 204 h 1712" name="T113"/>
                <a:gd fmla="*/ 996 w 1705" name="T114"/>
                <a:gd fmla="*/ 1003 h 1712" name="T115"/>
                <a:gd fmla="*/ 703 w 1705" name="T116"/>
                <a:gd fmla="*/ 1002 h 1712" name="T117"/>
                <a:gd fmla="*/ 705 w 1705" name="T118"/>
                <a:gd fmla="*/ 710 h 1712" name="T119"/>
                <a:gd fmla="*/ 997 w 1705" name="T120"/>
                <a:gd fmla="*/ 711 h 1712" name="T121"/>
                <a:gd fmla="*/ 996 w 1705" name="T122"/>
                <a:gd fmla="*/ 1003 h 171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12" w="1705">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rgbClr val="F4B183"/>
            </a:solidFill>
            <a:ln>
              <a:noFill/>
            </a:ln>
          </p:spPr>
          <p:txBody>
            <a:bodyPr anchor="t" anchorCtr="0" bIns="45720" compatLnSpc="1" lIns="91440" numCol="1" rIns="91440" tIns="45720" vert="horz" wrap="square"/>
            <a:lstStyle/>
            <a:p>
              <a:endParaRPr lang="en-GB">
                <a:solidFill>
                  <a:schemeClr val="bg1"/>
                </a:solidFill>
              </a:endParaRPr>
            </a:p>
          </p:txBody>
        </p:sp>
        <p:sp>
          <p:nvSpPr>
            <p:cNvPr id="214" name="Freeform 495">
              <a:extLst>
                <a:ext uri="{FF2B5EF4-FFF2-40B4-BE49-F238E27FC236}">
                  <a16:creationId xmlns:a16="http://schemas.microsoft.com/office/drawing/2014/main" id="{E0556C83-677D-45FD-8FA0-BC638AF80B3F}"/>
                </a:ext>
              </a:extLst>
            </p:cNvPr>
            <p:cNvSpPr/>
            <p:nvPr/>
          </p:nvSpPr>
          <p:spPr bwMode="auto">
            <a:xfrm>
              <a:off x="5791621" y="5558806"/>
              <a:ext cx="124417" cy="14071"/>
            </a:xfrm>
            <a:custGeom>
              <a:gdLst>
                <a:gd fmla="*/ 68 w 71" name="T0"/>
                <a:gd fmla="*/ 0 h 8" name="T1"/>
                <a:gd fmla="*/ 2 w 71" name="T2"/>
                <a:gd fmla="*/ 0 h 8" name="T3"/>
                <a:gd fmla="*/ 0 w 71" name="T4"/>
                <a:gd fmla="*/ 4 h 8" name="T5"/>
                <a:gd fmla="*/ 4 w 71" name="T6"/>
                <a:gd fmla="*/ 7 h 8" name="T7"/>
                <a:gd fmla="*/ 8 w 71" name="T8"/>
                <a:gd fmla="*/ 7 h 8" name="T9"/>
                <a:gd fmla="*/ 8 w 71" name="T10"/>
                <a:gd fmla="*/ 7 h 8" name="T11"/>
                <a:gd fmla="*/ 62 w 71" name="T12"/>
                <a:gd fmla="*/ 7 h 8" name="T13"/>
                <a:gd fmla="*/ 68 w 71" name="T14"/>
                <a:gd fmla="*/ 7 h 8" name="T15"/>
                <a:gd fmla="*/ 71 w 71" name="T16"/>
                <a:gd fmla="*/ 4 h 8" name="T17"/>
                <a:gd fmla="*/ 68 w 71" name="T18"/>
                <a:gd fmla="*/ 0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71">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5" name="Freeform 496">
              <a:extLst>
                <a:ext uri="{FF2B5EF4-FFF2-40B4-BE49-F238E27FC236}">
                  <a16:creationId xmlns:a16="http://schemas.microsoft.com/office/drawing/2014/main" id="{67461708-9DB6-4EAC-8A27-67591651AFD4}"/>
                </a:ext>
              </a:extLst>
            </p:cNvPr>
            <p:cNvSpPr/>
            <p:nvPr/>
          </p:nvSpPr>
          <p:spPr bwMode="auto">
            <a:xfrm>
              <a:off x="5784956" y="5539550"/>
              <a:ext cx="136267" cy="14071"/>
            </a:xfrm>
            <a:custGeom>
              <a:gdLst>
                <a:gd fmla="*/ 75 w 78" name="T0"/>
                <a:gd fmla="*/ 0 h 8" name="T1"/>
                <a:gd fmla="*/ 3 w 78" name="T2"/>
                <a:gd fmla="*/ 0 h 8" name="T3"/>
                <a:gd fmla="*/ 0 w 78" name="T4"/>
                <a:gd fmla="*/ 4 h 8" name="T5"/>
                <a:gd fmla="*/ 6 w 78" name="T6"/>
                <a:gd fmla="*/ 7 h 8" name="T7"/>
                <a:gd fmla="*/ 72 w 78" name="T8"/>
                <a:gd fmla="*/ 7 h 8" name="T9"/>
                <a:gd fmla="*/ 75 w 78" name="T10"/>
                <a:gd fmla="*/ 7 h 8" name="T11"/>
                <a:gd fmla="*/ 78 w 78" name="T12"/>
                <a:gd fmla="*/ 3 h 8" name="T13"/>
                <a:gd fmla="*/ 75 w 78"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7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6" name="Freeform 497">
              <a:extLst>
                <a:ext uri="{FF2B5EF4-FFF2-40B4-BE49-F238E27FC236}">
                  <a16:creationId xmlns:a16="http://schemas.microsoft.com/office/drawing/2014/main" id="{890647F6-182F-416C-A7F9-36166B19ADC1}"/>
                </a:ext>
              </a:extLst>
            </p:cNvPr>
            <p:cNvSpPr/>
            <p:nvPr/>
          </p:nvSpPr>
          <p:spPr bwMode="auto">
            <a:xfrm>
              <a:off x="5784956" y="5501040"/>
              <a:ext cx="136267" cy="12590"/>
            </a:xfrm>
            <a:custGeom>
              <a:gdLst>
                <a:gd fmla="*/ 76 w 78" name="T0"/>
                <a:gd fmla="*/ 0 h 7" name="T1"/>
                <a:gd fmla="*/ 3 w 78" name="T2"/>
                <a:gd fmla="*/ 0 h 7" name="T3"/>
                <a:gd fmla="*/ 0 w 78" name="T4"/>
                <a:gd fmla="*/ 4 h 7" name="T5"/>
                <a:gd fmla="*/ 3 w 78" name="T6"/>
                <a:gd fmla="*/ 7 h 7" name="T7"/>
                <a:gd fmla="*/ 75 w 78" name="T8"/>
                <a:gd fmla="*/ 7 h 7" name="T9"/>
                <a:gd fmla="*/ 78 w 78" name="T10"/>
                <a:gd fmla="*/ 3 h 7" name="T11"/>
                <a:gd fmla="*/ 76 w 78"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78">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7" name="Freeform 498">
              <a:extLst>
                <a:ext uri="{FF2B5EF4-FFF2-40B4-BE49-F238E27FC236}">
                  <a16:creationId xmlns:a16="http://schemas.microsoft.com/office/drawing/2014/main" id="{B2C357F3-E06E-458E-B396-D13D836EF1AA}"/>
                </a:ext>
              </a:extLst>
            </p:cNvPr>
            <p:cNvSpPr/>
            <p:nvPr/>
          </p:nvSpPr>
          <p:spPr bwMode="auto">
            <a:xfrm>
              <a:off x="5784956" y="5520295"/>
              <a:ext cx="136267" cy="12590"/>
            </a:xfrm>
            <a:custGeom>
              <a:gdLst>
                <a:gd fmla="*/ 76 w 78" name="T0"/>
                <a:gd fmla="*/ 0 h 7" name="T1"/>
                <a:gd fmla="*/ 3 w 78" name="T2"/>
                <a:gd fmla="*/ 0 h 7" name="T3"/>
                <a:gd fmla="*/ 0 w 78" name="T4"/>
                <a:gd fmla="*/ 4 h 7" name="T5"/>
                <a:gd fmla="*/ 3 w 78" name="T6"/>
                <a:gd fmla="*/ 7 h 7" name="T7"/>
                <a:gd fmla="*/ 75 w 78" name="T8"/>
                <a:gd fmla="*/ 7 h 7" name="T9"/>
                <a:gd fmla="*/ 78 w 78" name="T10"/>
                <a:gd fmla="*/ 3 h 7" name="T11"/>
                <a:gd fmla="*/ 76 w 78"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78">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8" name="Freeform 499">
              <a:extLst>
                <a:ext uri="{FF2B5EF4-FFF2-40B4-BE49-F238E27FC236}">
                  <a16:creationId xmlns:a16="http://schemas.microsoft.com/office/drawing/2014/main" id="{0CAFF0A4-7934-4A14-A60A-EE325CF03E70}"/>
                </a:ext>
              </a:extLst>
            </p:cNvPr>
            <p:cNvSpPr>
              <a:spLocks noEditPoints="1"/>
            </p:cNvSpPr>
            <p:nvPr/>
          </p:nvSpPr>
          <p:spPr bwMode="auto">
            <a:xfrm>
              <a:off x="5690161" y="5090018"/>
              <a:ext cx="324374" cy="402135"/>
            </a:xfrm>
            <a:custGeom>
              <a:gdLst>
                <a:gd fmla="*/ 94 w 185" name="T0"/>
                <a:gd fmla="*/ 0 h 230" name="T1"/>
                <a:gd fmla="*/ 87 w 185" name="T2"/>
                <a:gd fmla="*/ 0 h 230" name="T3"/>
                <a:gd fmla="*/ 8 w 185" name="T4"/>
                <a:gd fmla="*/ 51 h 230" name="T5"/>
                <a:gd fmla="*/ 0 w 185" name="T6"/>
                <a:gd fmla="*/ 92 h 230" name="T7"/>
                <a:gd fmla="*/ 9 w 185" name="T8"/>
                <a:gd fmla="*/ 133 h 230" name="T9"/>
                <a:gd fmla="*/ 25 w 185" name="T10"/>
                <a:gd fmla="*/ 163 h 230" name="T11"/>
                <a:gd fmla="*/ 40 w 185" name="T12"/>
                <a:gd fmla="*/ 193 h 230" name="T13"/>
                <a:gd fmla="*/ 43 w 185" name="T14"/>
                <a:gd fmla="*/ 213 h 230" name="T15"/>
                <a:gd fmla="*/ 55 w 185" name="T16"/>
                <a:gd fmla="*/ 230 h 230" name="T17"/>
                <a:gd fmla="*/ 134 w 185" name="T18"/>
                <a:gd fmla="*/ 229 h 230" name="T19"/>
                <a:gd fmla="*/ 145 w 185" name="T20"/>
                <a:gd fmla="*/ 193 h 230" name="T21"/>
                <a:gd fmla="*/ 160 w 185" name="T22"/>
                <a:gd fmla="*/ 163 h 230" name="T23"/>
                <a:gd fmla="*/ 185 w 185" name="T24"/>
                <a:gd fmla="*/ 92 h 230" name="T25"/>
                <a:gd fmla="*/ 185 w 185" name="T26"/>
                <a:gd fmla="*/ 89 h 230" name="T27"/>
                <a:gd fmla="*/ 176 w 185" name="T28"/>
                <a:gd fmla="*/ 92 h 230" name="T29"/>
                <a:gd fmla="*/ 152 w 185" name="T30"/>
                <a:gd fmla="*/ 158 h 230" name="T31"/>
                <a:gd fmla="*/ 148 w 185" name="T32"/>
                <a:gd fmla="*/ 164 h 230" name="T33"/>
                <a:gd fmla="*/ 148 w 185" name="T34"/>
                <a:gd fmla="*/ 141 h 230" name="T35"/>
                <a:gd fmla="*/ 141 w 185" name="T36"/>
                <a:gd fmla="*/ 122 h 230" name="T37"/>
                <a:gd fmla="*/ 107 w 185" name="T38"/>
                <a:gd fmla="*/ 101 h 230" name="T39"/>
                <a:gd fmla="*/ 101 w 185" name="T40"/>
                <a:gd fmla="*/ 137 h 230" name="T41"/>
                <a:gd fmla="*/ 97 w 185" name="T42"/>
                <a:gd fmla="*/ 117 h 230" name="T43"/>
                <a:gd fmla="*/ 89 w 185" name="T44"/>
                <a:gd fmla="*/ 126 h 230" name="T45"/>
                <a:gd fmla="*/ 85 w 185" name="T46"/>
                <a:gd fmla="*/ 141 h 230" name="T47"/>
                <a:gd fmla="*/ 80 w 185" name="T48"/>
                <a:gd fmla="*/ 101 h 230" name="T49"/>
                <a:gd fmla="*/ 93 w 185" name="T50"/>
                <a:gd fmla="*/ 113 h 230" name="T51"/>
                <a:gd fmla="*/ 107 w 185" name="T52"/>
                <a:gd fmla="*/ 101 h 230" name="T53"/>
                <a:gd fmla="*/ 110 w 185" name="T54"/>
                <a:gd fmla="*/ 85 h 230" name="T55"/>
                <a:gd fmla="*/ 90 w 185" name="T56"/>
                <a:gd fmla="*/ 44 h 230" name="T57"/>
                <a:gd fmla="*/ 77 w 185" name="T58"/>
                <a:gd fmla="*/ 83 h 230" name="T59"/>
                <a:gd fmla="*/ 80 w 185" name="T60"/>
                <a:gd fmla="*/ 99 h 230" name="T61"/>
                <a:gd fmla="*/ 47 w 185" name="T62"/>
                <a:gd fmla="*/ 119 h 230" name="T63"/>
                <a:gd fmla="*/ 38 w 185" name="T64"/>
                <a:gd fmla="*/ 141 h 230" name="T65"/>
                <a:gd fmla="*/ 36 w 185" name="T66"/>
                <a:gd fmla="*/ 159 h 230" name="T67"/>
                <a:gd fmla="*/ 33 w 185" name="T68"/>
                <a:gd fmla="*/ 159 h 230" name="T69"/>
                <a:gd fmla="*/ 17 w 185" name="T70"/>
                <a:gd fmla="*/ 129 h 230" name="T71"/>
                <a:gd fmla="*/ 9 w 185" name="T72"/>
                <a:gd fmla="*/ 87 h 230" name="T73"/>
                <a:gd fmla="*/ 33 w 185" name="T74"/>
                <a:gd fmla="*/ 33 h 230" name="T75"/>
                <a:gd fmla="*/ 93 w 185" name="T76"/>
                <a:gd fmla="*/ 9 h 230" name="T77"/>
                <a:gd fmla="*/ 176 w 185" name="T78"/>
                <a:gd fmla="*/ 90 h 23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0" w="185">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19" name="Freeform 500">
              <a:extLst>
                <a:ext uri="{FF2B5EF4-FFF2-40B4-BE49-F238E27FC236}">
                  <a16:creationId xmlns:a16="http://schemas.microsoft.com/office/drawing/2014/main" id="{28A640A2-ACA7-4332-A5B9-757B14EF2144}"/>
                </a:ext>
              </a:extLst>
            </p:cNvPr>
            <p:cNvSpPr/>
            <p:nvPr/>
          </p:nvSpPr>
          <p:spPr bwMode="auto">
            <a:xfrm>
              <a:off x="6883236" y="5084093"/>
              <a:ext cx="430277" cy="369550"/>
            </a:xfrm>
            <a:custGeom>
              <a:gdLst>
                <a:gd fmla="*/ 164 w 246" name="T0"/>
                <a:gd fmla="*/ 0 h 211" name="T1"/>
                <a:gd fmla="*/ 81 w 246" name="T2"/>
                <a:gd fmla="*/ 0 h 211" name="T3"/>
                <a:gd fmla="*/ 0 w 246" name="T4"/>
                <a:gd fmla="*/ 68 h 211" name="T5"/>
                <a:gd fmla="*/ 25 w 246" name="T6"/>
                <a:gd fmla="*/ 68 h 211" name="T7"/>
                <a:gd fmla="*/ 84 w 246" name="T8"/>
                <a:gd fmla="*/ 23 h 211" name="T9"/>
                <a:gd fmla="*/ 161 w 246" name="T10"/>
                <a:gd fmla="*/ 23 h 211" name="T11"/>
                <a:gd fmla="*/ 222 w 246" name="T12"/>
                <a:gd fmla="*/ 85 h 211" name="T13"/>
                <a:gd fmla="*/ 161 w 246" name="T14"/>
                <a:gd fmla="*/ 146 h 211" name="T15"/>
                <a:gd fmla="*/ 123 w 246" name="T16"/>
                <a:gd fmla="*/ 146 h 211" name="T17"/>
                <a:gd fmla="*/ 123 w 246" name="T18"/>
                <a:gd fmla="*/ 155 h 211" name="T19"/>
                <a:gd fmla="*/ 123 w 246" name="T20"/>
                <a:gd fmla="*/ 160 h 211" name="T21"/>
                <a:gd fmla="*/ 123 w 246" name="T22"/>
                <a:gd fmla="*/ 168 h 211" name="T23"/>
                <a:gd fmla="*/ 139 w 246" name="T24"/>
                <a:gd fmla="*/ 168 h 211" name="T25"/>
                <a:gd fmla="*/ 189 w 246" name="T26"/>
                <a:gd fmla="*/ 211 h 211" name="T27"/>
                <a:gd fmla="*/ 186 w 246" name="T28"/>
                <a:gd fmla="*/ 165 h 211" name="T29"/>
                <a:gd fmla="*/ 246 w 246" name="T30"/>
                <a:gd fmla="*/ 86 h 211" name="T31"/>
                <a:gd fmla="*/ 246 w 246" name="T32"/>
                <a:gd fmla="*/ 82 h 211" name="T33"/>
                <a:gd fmla="*/ 164 w 246" name="T34"/>
                <a:gd fmla="*/ 0 h 2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1" w="246">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0" name="Freeform 501">
              <a:extLst>
                <a:ext uri="{FF2B5EF4-FFF2-40B4-BE49-F238E27FC236}">
                  <a16:creationId xmlns:a16="http://schemas.microsoft.com/office/drawing/2014/main" id="{543C5A61-EC98-40F9-A9A2-9CF244D610E3}"/>
                </a:ext>
              </a:extLst>
            </p:cNvPr>
            <p:cNvSpPr/>
            <p:nvPr/>
          </p:nvSpPr>
          <p:spPr bwMode="auto">
            <a:xfrm>
              <a:off x="6866944" y="5366255"/>
              <a:ext cx="17774" cy="39991"/>
            </a:xfrm>
            <a:custGeom>
              <a:gdLst>
                <a:gd fmla="*/ 0 w 10" name="T0"/>
                <a:gd fmla="*/ 0 h 23" name="T1"/>
                <a:gd fmla="*/ 0 w 10" name="T2"/>
                <a:gd fmla="*/ 23 h 23" name="T3"/>
                <a:gd fmla="*/ 8 w 10" name="T4"/>
                <a:gd fmla="*/ 19 h 23" name="T5"/>
                <a:gd fmla="*/ 10 w 10" name="T6"/>
                <a:gd fmla="*/ 11 h 23" name="T7"/>
                <a:gd fmla="*/ 8 w 10" name="T8"/>
                <a:gd fmla="*/ 4 h 23" name="T9"/>
                <a:gd fmla="*/ 0 w 10" name="T10"/>
                <a:gd fmla="*/ 0 h 23" name="T11"/>
              </a:gdLst>
              <a:cxnLst>
                <a:cxn ang="0">
                  <a:pos x="T0" y="T1"/>
                </a:cxn>
                <a:cxn ang="0">
                  <a:pos x="T2" y="T3"/>
                </a:cxn>
                <a:cxn ang="0">
                  <a:pos x="T4" y="T5"/>
                </a:cxn>
                <a:cxn ang="0">
                  <a:pos x="T6" y="T7"/>
                </a:cxn>
                <a:cxn ang="0">
                  <a:pos x="T8" y="T9"/>
                </a:cxn>
                <a:cxn ang="0">
                  <a:pos x="T10" y="T11"/>
                </a:cxn>
              </a:cxnLst>
              <a:rect b="b" l="0" r="r" t="0"/>
              <a:pathLst>
                <a:path h="23" w="10">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1" name="Freeform 502">
              <a:extLst>
                <a:ext uri="{FF2B5EF4-FFF2-40B4-BE49-F238E27FC236}">
                  <a16:creationId xmlns:a16="http://schemas.microsoft.com/office/drawing/2014/main" id="{F57B3128-C3BD-44B5-A7E9-EC7275AB90E5}"/>
                </a:ext>
              </a:extLst>
            </p:cNvPr>
            <p:cNvSpPr>
              <a:spLocks noEditPoints="1"/>
            </p:cNvSpPr>
            <p:nvPr/>
          </p:nvSpPr>
          <p:spPr bwMode="auto">
            <a:xfrm>
              <a:off x="6775852" y="5277385"/>
              <a:ext cx="174036" cy="173296"/>
            </a:xfrm>
            <a:custGeom>
              <a:gdLst>
                <a:gd fmla="*/ 50 w 99" name="T0"/>
                <a:gd fmla="*/ 0 h 99" name="T1"/>
                <a:gd fmla="*/ 0 w 99" name="T2"/>
                <a:gd fmla="*/ 49 h 99" name="T3"/>
                <a:gd fmla="*/ 50 w 99" name="T4"/>
                <a:gd fmla="*/ 99 h 99" name="T5"/>
                <a:gd fmla="*/ 99 w 99" name="T6"/>
                <a:gd fmla="*/ 49 h 99" name="T7"/>
                <a:gd fmla="*/ 50 w 99" name="T8"/>
                <a:gd fmla="*/ 0 h 99" name="T9"/>
                <a:gd fmla="*/ 65 w 99" name="T10"/>
                <a:gd fmla="*/ 74 h 99" name="T11"/>
                <a:gd fmla="*/ 52 w 99" name="T12"/>
                <a:gd fmla="*/ 80 h 99" name="T13"/>
                <a:gd fmla="*/ 52 w 99" name="T14"/>
                <a:gd fmla="*/ 87 h 99" name="T15"/>
                <a:gd fmla="*/ 48 w 99" name="T16"/>
                <a:gd fmla="*/ 87 h 99" name="T17"/>
                <a:gd fmla="*/ 48 w 99" name="T18"/>
                <a:gd fmla="*/ 80 h 99" name="T19"/>
                <a:gd fmla="*/ 39 w 99" name="T20"/>
                <a:gd fmla="*/ 77 h 99" name="T21"/>
                <a:gd fmla="*/ 33 w 99" name="T22"/>
                <a:gd fmla="*/ 72 h 99" name="T23"/>
                <a:gd fmla="*/ 30 w 99" name="T24"/>
                <a:gd fmla="*/ 62 h 99" name="T25"/>
                <a:gd fmla="*/ 38 w 99" name="T26"/>
                <a:gd fmla="*/ 60 h 99" name="T27"/>
                <a:gd fmla="*/ 41 w 99" name="T28"/>
                <a:gd fmla="*/ 69 h 99" name="T29"/>
                <a:gd fmla="*/ 48 w 99" name="T30"/>
                <a:gd fmla="*/ 74 h 99" name="T31"/>
                <a:gd fmla="*/ 48 w 99" name="T32"/>
                <a:gd fmla="*/ 50 h 99" name="T33"/>
                <a:gd fmla="*/ 39 w 99" name="T34"/>
                <a:gd fmla="*/ 47 h 99" name="T35"/>
                <a:gd fmla="*/ 33 w 99" name="T36"/>
                <a:gd fmla="*/ 41 h 99" name="T37"/>
                <a:gd fmla="*/ 31 w 99" name="T38"/>
                <a:gd fmla="*/ 33 h 99" name="T39"/>
                <a:gd fmla="*/ 37 w 99" name="T40"/>
                <a:gd fmla="*/ 20 h 99" name="T41"/>
                <a:gd fmla="*/ 48 w 99" name="T42"/>
                <a:gd fmla="*/ 16 h 99" name="T43"/>
                <a:gd fmla="*/ 48 w 99" name="T44"/>
                <a:gd fmla="*/ 13 h 99" name="T45"/>
                <a:gd fmla="*/ 52 w 99" name="T46"/>
                <a:gd fmla="*/ 13 h 99" name="T47"/>
                <a:gd fmla="*/ 52 w 99" name="T48"/>
                <a:gd fmla="*/ 16 h 99" name="T49"/>
                <a:gd fmla="*/ 63 w 99" name="T50"/>
                <a:gd fmla="*/ 20 h 99" name="T51"/>
                <a:gd fmla="*/ 68 w 99" name="T52"/>
                <a:gd fmla="*/ 31 h 99" name="T53"/>
                <a:gd fmla="*/ 61 w 99" name="T54"/>
                <a:gd fmla="*/ 32 h 99" name="T55"/>
                <a:gd fmla="*/ 58 w 99" name="T56"/>
                <a:gd fmla="*/ 26 h 99" name="T57"/>
                <a:gd fmla="*/ 52 w 99" name="T58"/>
                <a:gd fmla="*/ 23 h 99" name="T59"/>
                <a:gd fmla="*/ 52 w 99" name="T60"/>
                <a:gd fmla="*/ 44 h 99" name="T61"/>
                <a:gd fmla="*/ 60 w 99" name="T62"/>
                <a:gd fmla="*/ 46 h 99" name="T63"/>
                <a:gd fmla="*/ 65 w 99" name="T64"/>
                <a:gd fmla="*/ 50 h 99" name="T65"/>
                <a:gd fmla="*/ 69 w 99" name="T66"/>
                <a:gd fmla="*/ 55 h 99" name="T67"/>
                <a:gd fmla="*/ 70 w 99" name="T68"/>
                <a:gd fmla="*/ 61 h 99" name="T69"/>
                <a:gd fmla="*/ 65 w 99" name="T70"/>
                <a:gd fmla="*/ 74 h 9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9" w="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2" name="Freeform 503">
              <a:extLst>
                <a:ext uri="{FF2B5EF4-FFF2-40B4-BE49-F238E27FC236}">
                  <a16:creationId xmlns:a16="http://schemas.microsoft.com/office/drawing/2014/main" id="{01D5C61A-3EC2-40A0-86A7-0DC70699EAD9}"/>
                </a:ext>
              </a:extLst>
            </p:cNvPr>
            <p:cNvSpPr/>
            <p:nvPr/>
          </p:nvSpPr>
          <p:spPr bwMode="auto">
            <a:xfrm>
              <a:off x="6844726" y="5315895"/>
              <a:ext cx="15552" cy="36288"/>
            </a:xfrm>
            <a:custGeom>
              <a:gdLst>
                <a:gd fmla="*/ 0 w 9" name="T0"/>
                <a:gd fmla="*/ 11 h 21" name="T1"/>
                <a:gd fmla="*/ 2 w 9" name="T2"/>
                <a:gd fmla="*/ 17 h 21" name="T3"/>
                <a:gd fmla="*/ 9 w 9" name="T4"/>
                <a:gd fmla="*/ 21 h 21" name="T5"/>
                <a:gd fmla="*/ 9 w 9" name="T6"/>
                <a:gd fmla="*/ 0 h 21" name="T7"/>
                <a:gd fmla="*/ 2 w 9" name="T8"/>
                <a:gd fmla="*/ 4 h 21" name="T9"/>
                <a:gd fmla="*/ 0 w 9" name="T10"/>
                <a:gd fmla="*/ 11 h 21" name="T11"/>
              </a:gdLst>
              <a:cxnLst>
                <a:cxn ang="0">
                  <a:pos x="T0" y="T1"/>
                </a:cxn>
                <a:cxn ang="0">
                  <a:pos x="T2" y="T3"/>
                </a:cxn>
                <a:cxn ang="0">
                  <a:pos x="T4" y="T5"/>
                </a:cxn>
                <a:cxn ang="0">
                  <a:pos x="T6" y="T7"/>
                </a:cxn>
                <a:cxn ang="0">
                  <a:pos x="T8" y="T9"/>
                </a:cxn>
                <a:cxn ang="0">
                  <a:pos x="T10" y="T11"/>
                </a:cxn>
              </a:cxnLst>
              <a:rect b="b" l="0" r="r" t="0"/>
              <a:pathLst>
                <a:path h="21" w="9">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3" name="Freeform 504">
              <a:extLst>
                <a:ext uri="{FF2B5EF4-FFF2-40B4-BE49-F238E27FC236}">
                  <a16:creationId xmlns:a16="http://schemas.microsoft.com/office/drawing/2014/main" id="{A31C0D89-19C3-45A2-B986-064B9AEDE16A}"/>
                </a:ext>
              </a:extLst>
            </p:cNvPr>
            <p:cNvSpPr>
              <a:spLocks noEditPoints="1"/>
            </p:cNvSpPr>
            <p:nvPr/>
          </p:nvSpPr>
          <p:spPr bwMode="auto">
            <a:xfrm>
              <a:off x="6649954" y="5215917"/>
              <a:ext cx="432499" cy="369550"/>
            </a:xfrm>
            <a:custGeom>
              <a:gdLst>
                <a:gd fmla="*/ 165 w 247" name="T0"/>
                <a:gd fmla="*/ 0 h 211" name="T1"/>
                <a:gd fmla="*/ 82 w 247" name="T2"/>
                <a:gd fmla="*/ 0 h 211" name="T3"/>
                <a:gd fmla="*/ 0 w 247" name="T4"/>
                <a:gd fmla="*/ 82 h 211" name="T5"/>
                <a:gd fmla="*/ 0 w 247" name="T6"/>
                <a:gd fmla="*/ 86 h 211" name="T7"/>
                <a:gd fmla="*/ 61 w 247" name="T8"/>
                <a:gd fmla="*/ 165 h 211" name="T9"/>
                <a:gd fmla="*/ 58 w 247" name="T10"/>
                <a:gd fmla="*/ 211 h 211" name="T11"/>
                <a:gd fmla="*/ 107 w 247" name="T12"/>
                <a:gd fmla="*/ 168 h 211" name="T13"/>
                <a:gd fmla="*/ 165 w 247" name="T14"/>
                <a:gd fmla="*/ 168 h 211" name="T15"/>
                <a:gd fmla="*/ 247 w 247" name="T16"/>
                <a:gd fmla="*/ 86 h 211" name="T17"/>
                <a:gd fmla="*/ 247 w 247" name="T18"/>
                <a:gd fmla="*/ 82 h 211" name="T19"/>
                <a:gd fmla="*/ 165 w 247" name="T20"/>
                <a:gd fmla="*/ 0 h 211" name="T21"/>
                <a:gd fmla="*/ 122 w 247" name="T22"/>
                <a:gd fmla="*/ 147 h 211" name="T23"/>
                <a:gd fmla="*/ 59 w 247" name="T24"/>
                <a:gd fmla="*/ 84 h 211" name="T25"/>
                <a:gd fmla="*/ 122 w 247" name="T26"/>
                <a:gd fmla="*/ 22 h 211" name="T27"/>
                <a:gd fmla="*/ 184 w 247" name="T28"/>
                <a:gd fmla="*/ 84 h 211" name="T29"/>
                <a:gd fmla="*/ 122 w 247" name="T30"/>
                <a:gd fmla="*/ 147 h 2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1" w="246">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4" name="Freeform 528">
              <a:extLst>
                <a:ext uri="{FF2B5EF4-FFF2-40B4-BE49-F238E27FC236}">
                  <a16:creationId xmlns:a16="http://schemas.microsoft.com/office/drawing/2014/main" id="{DABAAEBD-8409-4ECA-91CF-C247ED5CEE00}"/>
                </a:ext>
              </a:extLst>
            </p:cNvPr>
            <p:cNvSpPr/>
            <p:nvPr/>
          </p:nvSpPr>
          <p:spPr bwMode="auto">
            <a:xfrm>
              <a:off x="6725493" y="4091716"/>
              <a:ext cx="94794" cy="94794"/>
            </a:xfrm>
            <a:custGeom>
              <a:gdLst>
                <a:gd fmla="*/ 28 w 54" name="T0"/>
                <a:gd fmla="*/ 53 h 54" name="T1"/>
                <a:gd fmla="*/ 54 w 54" name="T2"/>
                <a:gd fmla="*/ 26 h 54" name="T3"/>
                <a:gd fmla="*/ 26 w 54" name="T4"/>
                <a:gd fmla="*/ 1 h 54" name="T5"/>
                <a:gd fmla="*/ 1 w 54" name="T6"/>
                <a:gd fmla="*/ 28 h 54" name="T7"/>
                <a:gd fmla="*/ 28 w 54" name="T8"/>
                <a:gd fmla="*/ 53 h 54" name="T9"/>
              </a:gdLst>
              <a:cxnLst>
                <a:cxn ang="0">
                  <a:pos x="T0" y="T1"/>
                </a:cxn>
                <a:cxn ang="0">
                  <a:pos x="T2" y="T3"/>
                </a:cxn>
                <a:cxn ang="0">
                  <a:pos x="T4" y="T5"/>
                </a:cxn>
                <a:cxn ang="0">
                  <a:pos x="T6" y="T7"/>
                </a:cxn>
                <a:cxn ang="0">
                  <a:pos x="T8" y="T9"/>
                </a:cxn>
              </a:cxnLst>
              <a:rect b="b" l="0" r="r" t="0"/>
              <a:pathLst>
                <a:path h="54" w="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5" name="Freeform 529">
              <a:extLst>
                <a:ext uri="{FF2B5EF4-FFF2-40B4-BE49-F238E27FC236}">
                  <a16:creationId xmlns:a16="http://schemas.microsoft.com/office/drawing/2014/main" id="{C5E099C6-6528-45FE-A2AF-B43DA3E02E5D}"/>
                </a:ext>
              </a:extLst>
            </p:cNvPr>
            <p:cNvSpPr/>
            <p:nvPr/>
          </p:nvSpPr>
          <p:spPr bwMode="auto">
            <a:xfrm>
              <a:off x="6679577" y="4191694"/>
              <a:ext cx="187367" cy="134786"/>
            </a:xfrm>
            <a:custGeom>
              <a:gdLst>
                <a:gd fmla="*/ 82 w 107" name="T0"/>
                <a:gd fmla="*/ 0 h 77" name="T1"/>
                <a:gd fmla="*/ 55 w 107" name="T2"/>
                <a:gd fmla="*/ 31 h 77" name="T3"/>
                <a:gd fmla="*/ 25 w 107" name="T4"/>
                <a:gd fmla="*/ 1 h 77" name="T5"/>
                <a:gd fmla="*/ 1 w 107" name="T6"/>
                <a:gd fmla="*/ 34 h 77" name="T7"/>
                <a:gd fmla="*/ 2 w 107" name="T8"/>
                <a:gd fmla="*/ 77 h 77" name="T9"/>
                <a:gd fmla="*/ 107 w 107" name="T10"/>
                <a:gd fmla="*/ 77 h 77" name="T11"/>
                <a:gd fmla="*/ 105 w 107" name="T12"/>
                <a:gd fmla="*/ 31 h 77" name="T13"/>
                <a:gd fmla="*/ 82 w 107" name="T14"/>
                <a:gd fmla="*/ 0 h 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7" w="10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6" name="Freeform 530">
              <a:extLst>
                <a:ext uri="{FF2B5EF4-FFF2-40B4-BE49-F238E27FC236}">
                  <a16:creationId xmlns:a16="http://schemas.microsoft.com/office/drawing/2014/main" id="{664E64E8-98C4-47EA-B1D3-CE4FFE6DB7B4}"/>
                </a:ext>
              </a:extLst>
            </p:cNvPr>
            <p:cNvSpPr/>
            <p:nvPr/>
          </p:nvSpPr>
          <p:spPr bwMode="auto">
            <a:xfrm>
              <a:off x="6895086" y="4095418"/>
              <a:ext cx="139970" cy="136267"/>
            </a:xfrm>
            <a:custGeom>
              <a:gdLst>
                <a:gd fmla="*/ 41 w 80" name="T0"/>
                <a:gd fmla="*/ 78 h 78" name="T1"/>
                <a:gd fmla="*/ 79 w 80" name="T2"/>
                <a:gd fmla="*/ 38 h 78" name="T3"/>
                <a:gd fmla="*/ 38 w 80" name="T4"/>
                <a:gd fmla="*/ 0 h 78" name="T5"/>
                <a:gd fmla="*/ 0 w 80" name="T6"/>
                <a:gd fmla="*/ 40 h 78" name="T7"/>
                <a:gd fmla="*/ 41 w 80" name="T8"/>
                <a:gd fmla="*/ 78 h 78" name="T9"/>
              </a:gdLst>
              <a:cxnLst>
                <a:cxn ang="0">
                  <a:pos x="T0" y="T1"/>
                </a:cxn>
                <a:cxn ang="0">
                  <a:pos x="T2" y="T3"/>
                </a:cxn>
                <a:cxn ang="0">
                  <a:pos x="T4" y="T5"/>
                </a:cxn>
                <a:cxn ang="0">
                  <a:pos x="T6" y="T7"/>
                </a:cxn>
                <a:cxn ang="0">
                  <a:pos x="T8" y="T9"/>
                </a:cxn>
              </a:cxnLst>
              <a:rect b="b" l="0" r="r" t="0"/>
              <a:pathLst>
                <a:path h="78" w="80">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7" name="Freeform 531">
              <a:extLst>
                <a:ext uri="{FF2B5EF4-FFF2-40B4-BE49-F238E27FC236}">
                  <a16:creationId xmlns:a16="http://schemas.microsoft.com/office/drawing/2014/main" id="{1502A0F3-2326-43E9-9B9F-236DA8B88242}"/>
                </a:ext>
              </a:extLst>
            </p:cNvPr>
            <p:cNvSpPr/>
            <p:nvPr/>
          </p:nvSpPr>
          <p:spPr bwMode="auto">
            <a:xfrm>
              <a:off x="6826952" y="4238351"/>
              <a:ext cx="276977" cy="203660"/>
            </a:xfrm>
            <a:custGeom>
              <a:gdLst>
                <a:gd fmla="*/ 121 w 158" name="T0"/>
                <a:gd fmla="*/ 1 h 116" name="T1"/>
                <a:gd fmla="*/ 156 w 158" name="T2"/>
                <a:gd fmla="*/ 47 h 116" name="T3"/>
                <a:gd fmla="*/ 158 w 158" name="T4"/>
                <a:gd fmla="*/ 116 h 116" name="T5"/>
                <a:gd fmla="*/ 3 w 158" name="T6"/>
                <a:gd fmla="*/ 116 h 116" name="T7"/>
                <a:gd fmla="*/ 1 w 158" name="T8"/>
                <a:gd fmla="*/ 52 h 116" name="T9"/>
                <a:gd fmla="*/ 38 w 158" name="T10"/>
                <a:gd fmla="*/ 3 h 116" name="T11"/>
                <a:gd fmla="*/ 57 w 158" name="T12"/>
                <a:gd fmla="*/ 0 h 116" name="T13"/>
                <a:gd fmla="*/ 77 w 158" name="T14"/>
                <a:gd fmla="*/ 22 h 116" name="T15"/>
                <a:gd fmla="*/ 67 w 158" name="T16"/>
                <a:gd fmla="*/ 114 h 116" name="T17"/>
                <a:gd fmla="*/ 101 w 158" name="T18"/>
                <a:gd fmla="*/ 115 h 116" name="T19"/>
                <a:gd fmla="*/ 85 w 158" name="T20"/>
                <a:gd fmla="*/ 22 h 116" name="T21"/>
                <a:gd fmla="*/ 103 w 158" name="T22"/>
                <a:gd fmla="*/ 1 h 116" name="T23"/>
                <a:gd fmla="*/ 121 w 158" name="T24"/>
                <a:gd fmla="*/ 1 h 1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 w="158">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8" name="Freeform 532">
              <a:extLst>
                <a:ext uri="{FF2B5EF4-FFF2-40B4-BE49-F238E27FC236}">
                  <a16:creationId xmlns:a16="http://schemas.microsoft.com/office/drawing/2014/main" id="{BB66D526-100F-42DC-A2FB-6A4B8DFB346A}"/>
                </a:ext>
              </a:extLst>
            </p:cNvPr>
            <p:cNvSpPr/>
            <p:nvPr/>
          </p:nvSpPr>
          <p:spPr bwMode="auto">
            <a:xfrm>
              <a:off x="7115779" y="4091716"/>
              <a:ext cx="94794" cy="94794"/>
            </a:xfrm>
            <a:custGeom>
              <a:gdLst>
                <a:gd fmla="*/ 28 w 54" name="T0"/>
                <a:gd fmla="*/ 53 h 54" name="T1"/>
                <a:gd fmla="*/ 54 w 54" name="T2"/>
                <a:gd fmla="*/ 26 h 54" name="T3"/>
                <a:gd fmla="*/ 26 w 54" name="T4"/>
                <a:gd fmla="*/ 1 h 54" name="T5"/>
                <a:gd fmla="*/ 0 w 54" name="T6"/>
                <a:gd fmla="*/ 28 h 54" name="T7"/>
                <a:gd fmla="*/ 28 w 54" name="T8"/>
                <a:gd fmla="*/ 53 h 54" name="T9"/>
              </a:gdLst>
              <a:cxnLst>
                <a:cxn ang="0">
                  <a:pos x="T0" y="T1"/>
                </a:cxn>
                <a:cxn ang="0">
                  <a:pos x="T2" y="T3"/>
                </a:cxn>
                <a:cxn ang="0">
                  <a:pos x="T4" y="T5"/>
                </a:cxn>
                <a:cxn ang="0">
                  <a:pos x="T6" y="T7"/>
                </a:cxn>
                <a:cxn ang="0">
                  <a:pos x="T8" y="T9"/>
                </a:cxn>
              </a:cxnLst>
              <a:rect b="b" l="0" r="r" t="0"/>
              <a:pathLst>
                <a:path h="54" w="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29" name="Freeform 533">
              <a:extLst>
                <a:ext uri="{FF2B5EF4-FFF2-40B4-BE49-F238E27FC236}">
                  <a16:creationId xmlns:a16="http://schemas.microsoft.com/office/drawing/2014/main" id="{B3E2276C-C59F-4870-8145-4CE8146C8A2A}"/>
                </a:ext>
              </a:extLst>
            </p:cNvPr>
            <p:cNvSpPr/>
            <p:nvPr/>
          </p:nvSpPr>
          <p:spPr bwMode="auto">
            <a:xfrm>
              <a:off x="7070603" y="4191694"/>
              <a:ext cx="187367" cy="134786"/>
            </a:xfrm>
            <a:custGeom>
              <a:gdLst>
                <a:gd fmla="*/ 82 w 107" name="T0"/>
                <a:gd fmla="*/ 0 h 77" name="T1"/>
                <a:gd fmla="*/ 54 w 107" name="T2"/>
                <a:gd fmla="*/ 31 h 77" name="T3"/>
                <a:gd fmla="*/ 25 w 107" name="T4"/>
                <a:gd fmla="*/ 1 h 77" name="T5"/>
                <a:gd fmla="*/ 0 w 107" name="T6"/>
                <a:gd fmla="*/ 34 h 77" name="T7"/>
                <a:gd fmla="*/ 2 w 107" name="T8"/>
                <a:gd fmla="*/ 77 h 77" name="T9"/>
                <a:gd fmla="*/ 107 w 107" name="T10"/>
                <a:gd fmla="*/ 77 h 77" name="T11"/>
                <a:gd fmla="*/ 105 w 107" name="T12"/>
                <a:gd fmla="*/ 31 h 77" name="T13"/>
                <a:gd fmla="*/ 82 w 107" name="T14"/>
                <a:gd fmla="*/ 0 h 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7" w="10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30" name="Freeform 539">
              <a:extLst>
                <a:ext uri="{FF2B5EF4-FFF2-40B4-BE49-F238E27FC236}">
                  <a16:creationId xmlns:a16="http://schemas.microsoft.com/office/drawing/2014/main" id="{1C09EBFB-52CF-4E10-BAF5-494ED2EAC52A}"/>
                </a:ext>
              </a:extLst>
            </p:cNvPr>
            <p:cNvSpPr/>
            <p:nvPr/>
          </p:nvSpPr>
          <p:spPr bwMode="auto">
            <a:xfrm>
              <a:off x="5760517" y="4082829"/>
              <a:ext cx="301416" cy="345111"/>
            </a:xfrm>
            <a:custGeom>
              <a:gdLst>
                <a:gd fmla="*/ 162 w 172" name="T0"/>
                <a:gd fmla="*/ 165 h 197" name="T1"/>
                <a:gd fmla="*/ 158 w 172" name="T2"/>
                <a:gd fmla="*/ 165 h 197" name="T3"/>
                <a:gd fmla="*/ 157 w 172" name="T4"/>
                <a:gd fmla="*/ 152 h 197" name="T5"/>
                <a:gd fmla="*/ 137 w 172" name="T6"/>
                <a:gd fmla="*/ 129 h 197" name="T7"/>
                <a:gd fmla="*/ 137 w 172" name="T8"/>
                <a:gd fmla="*/ 57 h 197" name="T9"/>
                <a:gd fmla="*/ 152 w 172" name="T10"/>
                <a:gd fmla="*/ 44 h 197" name="T11"/>
                <a:gd fmla="*/ 161 w 172" name="T12"/>
                <a:gd fmla="*/ 34 h 197" name="T13"/>
                <a:gd fmla="*/ 161 w 172" name="T14"/>
                <a:gd fmla="*/ 24 h 197" name="T15"/>
                <a:gd fmla="*/ 161 w 172" name="T16"/>
                <a:gd fmla="*/ 20 h 197" name="T17"/>
                <a:gd fmla="*/ 161 w 172" name="T18"/>
                <a:gd fmla="*/ 10 h 197" name="T19"/>
                <a:gd fmla="*/ 151 w 172" name="T20"/>
                <a:gd fmla="*/ 0 h 197" name="T21"/>
                <a:gd fmla="*/ 134 w 172" name="T22"/>
                <a:gd fmla="*/ 0 h 197" name="T23"/>
                <a:gd fmla="*/ 125 w 172" name="T24"/>
                <a:gd fmla="*/ 10 h 197" name="T25"/>
                <a:gd fmla="*/ 125 w 172" name="T26"/>
                <a:gd fmla="*/ 14 h 197" name="T27"/>
                <a:gd fmla="*/ 104 w 172" name="T28"/>
                <a:gd fmla="*/ 14 h 197" name="T29"/>
                <a:gd fmla="*/ 104 w 172" name="T30"/>
                <a:gd fmla="*/ 10 h 197" name="T31"/>
                <a:gd fmla="*/ 95 w 172" name="T32"/>
                <a:gd fmla="*/ 0 h 197" name="T33"/>
                <a:gd fmla="*/ 78 w 172" name="T34"/>
                <a:gd fmla="*/ 0 h 197" name="T35"/>
                <a:gd fmla="*/ 68 w 172" name="T36"/>
                <a:gd fmla="*/ 10 h 197" name="T37"/>
                <a:gd fmla="*/ 68 w 172" name="T38"/>
                <a:gd fmla="*/ 14 h 197" name="T39"/>
                <a:gd fmla="*/ 45 w 172" name="T40"/>
                <a:gd fmla="*/ 14 h 197" name="T41"/>
                <a:gd fmla="*/ 45 w 172" name="T42"/>
                <a:gd fmla="*/ 10 h 197" name="T43"/>
                <a:gd fmla="*/ 35 w 172" name="T44"/>
                <a:gd fmla="*/ 0 h 197" name="T45"/>
                <a:gd fmla="*/ 19 w 172" name="T46"/>
                <a:gd fmla="*/ 0 h 197" name="T47"/>
                <a:gd fmla="*/ 9 w 172" name="T48"/>
                <a:gd fmla="*/ 10 h 197" name="T49"/>
                <a:gd fmla="*/ 9 w 172" name="T50"/>
                <a:gd fmla="*/ 20 h 197" name="T51"/>
                <a:gd fmla="*/ 9 w 172" name="T52"/>
                <a:gd fmla="*/ 24 h 197" name="T53"/>
                <a:gd fmla="*/ 9 w 172" name="T54"/>
                <a:gd fmla="*/ 34 h 197" name="T55"/>
                <a:gd fmla="*/ 13 w 172" name="T56"/>
                <a:gd fmla="*/ 43 h 197" name="T57"/>
                <a:gd fmla="*/ 13 w 172" name="T58"/>
                <a:gd fmla="*/ 43 h 197" name="T59"/>
                <a:gd fmla="*/ 34 w 172" name="T60"/>
                <a:gd fmla="*/ 58 h 197" name="T61"/>
                <a:gd fmla="*/ 33 w 172" name="T62"/>
                <a:gd fmla="*/ 129 h 197" name="T63"/>
                <a:gd fmla="*/ 13 w 172" name="T64"/>
                <a:gd fmla="*/ 151 h 197" name="T65"/>
                <a:gd fmla="*/ 13 w 172" name="T66"/>
                <a:gd fmla="*/ 165 h 197" name="T67"/>
                <a:gd fmla="*/ 10 w 172" name="T68"/>
                <a:gd fmla="*/ 165 h 197" name="T69"/>
                <a:gd fmla="*/ 0 w 172" name="T70"/>
                <a:gd fmla="*/ 176 h 197" name="T71"/>
                <a:gd fmla="*/ 0 w 172" name="T72"/>
                <a:gd fmla="*/ 186 h 197" name="T73"/>
                <a:gd fmla="*/ 10 w 172" name="T74"/>
                <a:gd fmla="*/ 197 h 197" name="T75"/>
                <a:gd fmla="*/ 162 w 172" name="T76"/>
                <a:gd fmla="*/ 197 h 197" name="T77"/>
                <a:gd fmla="*/ 172 w 172" name="T78"/>
                <a:gd fmla="*/ 186 h 197" name="T79"/>
                <a:gd fmla="*/ 172 w 172" name="T80"/>
                <a:gd fmla="*/ 176 h 197" name="T81"/>
                <a:gd fmla="*/ 162 w 172" name="T82"/>
                <a:gd fmla="*/ 165 h 19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7" w="172">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sp>
          <p:nvSpPr>
            <p:cNvPr id="231" name="Freeform 540">
              <a:extLst>
                <a:ext uri="{FF2B5EF4-FFF2-40B4-BE49-F238E27FC236}">
                  <a16:creationId xmlns:a16="http://schemas.microsoft.com/office/drawing/2014/main" id="{AE358A52-ECCE-4195-8704-21AB24F805F8}"/>
                </a:ext>
              </a:extLst>
            </p:cNvPr>
            <p:cNvSpPr/>
            <p:nvPr/>
          </p:nvSpPr>
          <p:spPr bwMode="auto">
            <a:xfrm>
              <a:off x="5760517" y="4082829"/>
              <a:ext cx="301416" cy="345111"/>
            </a:xfrm>
            <a:custGeom>
              <a:gdLst>
                <a:gd fmla="*/ 162 w 172" name="T0"/>
                <a:gd fmla="*/ 165 h 197" name="T1"/>
                <a:gd fmla="*/ 158 w 172" name="T2"/>
                <a:gd fmla="*/ 165 h 197" name="T3"/>
                <a:gd fmla="*/ 157 w 172" name="T4"/>
                <a:gd fmla="*/ 152 h 197" name="T5"/>
                <a:gd fmla="*/ 137 w 172" name="T6"/>
                <a:gd fmla="*/ 129 h 197" name="T7"/>
                <a:gd fmla="*/ 137 w 172" name="T8"/>
                <a:gd fmla="*/ 57 h 197" name="T9"/>
                <a:gd fmla="*/ 152 w 172" name="T10"/>
                <a:gd fmla="*/ 44 h 197" name="T11"/>
                <a:gd fmla="*/ 161 w 172" name="T12"/>
                <a:gd fmla="*/ 34 h 197" name="T13"/>
                <a:gd fmla="*/ 161 w 172" name="T14"/>
                <a:gd fmla="*/ 24 h 197" name="T15"/>
                <a:gd fmla="*/ 161 w 172" name="T16"/>
                <a:gd fmla="*/ 20 h 197" name="T17"/>
                <a:gd fmla="*/ 161 w 172" name="T18"/>
                <a:gd fmla="*/ 10 h 197" name="T19"/>
                <a:gd fmla="*/ 151 w 172" name="T20"/>
                <a:gd fmla="*/ 0 h 197" name="T21"/>
                <a:gd fmla="*/ 134 w 172" name="T22"/>
                <a:gd fmla="*/ 0 h 197" name="T23"/>
                <a:gd fmla="*/ 125 w 172" name="T24"/>
                <a:gd fmla="*/ 10 h 197" name="T25"/>
                <a:gd fmla="*/ 125 w 172" name="T26"/>
                <a:gd fmla="*/ 14 h 197" name="T27"/>
                <a:gd fmla="*/ 104 w 172" name="T28"/>
                <a:gd fmla="*/ 14 h 197" name="T29"/>
                <a:gd fmla="*/ 104 w 172" name="T30"/>
                <a:gd fmla="*/ 10 h 197" name="T31"/>
                <a:gd fmla="*/ 95 w 172" name="T32"/>
                <a:gd fmla="*/ 0 h 197" name="T33"/>
                <a:gd fmla="*/ 78 w 172" name="T34"/>
                <a:gd fmla="*/ 0 h 197" name="T35"/>
                <a:gd fmla="*/ 68 w 172" name="T36"/>
                <a:gd fmla="*/ 10 h 197" name="T37"/>
                <a:gd fmla="*/ 68 w 172" name="T38"/>
                <a:gd fmla="*/ 14 h 197" name="T39"/>
                <a:gd fmla="*/ 45 w 172" name="T40"/>
                <a:gd fmla="*/ 14 h 197" name="T41"/>
                <a:gd fmla="*/ 45 w 172" name="T42"/>
                <a:gd fmla="*/ 10 h 197" name="T43"/>
                <a:gd fmla="*/ 35 w 172" name="T44"/>
                <a:gd fmla="*/ 0 h 197" name="T45"/>
                <a:gd fmla="*/ 19 w 172" name="T46"/>
                <a:gd fmla="*/ 0 h 197" name="T47"/>
                <a:gd fmla="*/ 9 w 172" name="T48"/>
                <a:gd fmla="*/ 10 h 197" name="T49"/>
                <a:gd fmla="*/ 9 w 172" name="T50"/>
                <a:gd fmla="*/ 20 h 197" name="T51"/>
                <a:gd fmla="*/ 9 w 172" name="T52"/>
                <a:gd fmla="*/ 24 h 197" name="T53"/>
                <a:gd fmla="*/ 9 w 172" name="T54"/>
                <a:gd fmla="*/ 34 h 197" name="T55"/>
                <a:gd fmla="*/ 13 w 172" name="T56"/>
                <a:gd fmla="*/ 43 h 197" name="T57"/>
                <a:gd fmla="*/ 13 w 172" name="T58"/>
                <a:gd fmla="*/ 43 h 197" name="T59"/>
                <a:gd fmla="*/ 34 w 172" name="T60"/>
                <a:gd fmla="*/ 58 h 197" name="T61"/>
                <a:gd fmla="*/ 33 w 172" name="T62"/>
                <a:gd fmla="*/ 129 h 197" name="T63"/>
                <a:gd fmla="*/ 13 w 172" name="T64"/>
                <a:gd fmla="*/ 151 h 197" name="T65"/>
                <a:gd fmla="*/ 13 w 172" name="T66"/>
                <a:gd fmla="*/ 165 h 197" name="T67"/>
                <a:gd fmla="*/ 10 w 172" name="T68"/>
                <a:gd fmla="*/ 165 h 197" name="T69"/>
                <a:gd fmla="*/ 0 w 172" name="T70"/>
                <a:gd fmla="*/ 176 h 197" name="T71"/>
                <a:gd fmla="*/ 0 w 172" name="T72"/>
                <a:gd fmla="*/ 186 h 197" name="T73"/>
                <a:gd fmla="*/ 10 w 172" name="T74"/>
                <a:gd fmla="*/ 197 h 197" name="T75"/>
                <a:gd fmla="*/ 162 w 172" name="T76"/>
                <a:gd fmla="*/ 197 h 197" name="T77"/>
                <a:gd fmla="*/ 172 w 172" name="T78"/>
                <a:gd fmla="*/ 186 h 197" name="T79"/>
                <a:gd fmla="*/ 172 w 172" name="T80"/>
                <a:gd fmla="*/ 176 h 197" name="T81"/>
                <a:gd fmla="*/ 162 w 172" name="T82"/>
                <a:gd fmla="*/ 165 h 19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7" w="172">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solidFill>
                  <a:schemeClr val="bg1"/>
                </a:solidFill>
              </a:endParaRPr>
            </a:p>
          </p:txBody>
        </p:sp>
      </p:grpSp>
      <p:grpSp>
        <p:nvGrpSpPr>
          <p:cNvPr id="232" name="Group 58">
            <a:extLst>
              <a:ext uri="{FF2B5EF4-FFF2-40B4-BE49-F238E27FC236}">
                <a16:creationId xmlns:a16="http://schemas.microsoft.com/office/drawing/2014/main" id="{75428527-9CDC-4C97-AAF5-F04D5132BA42}"/>
              </a:ext>
            </a:extLst>
          </p:cNvPr>
          <p:cNvGrpSpPr/>
          <p:nvPr/>
        </p:nvGrpSpPr>
        <p:grpSpPr>
          <a:xfrm>
            <a:off x="6490706" y="2134460"/>
            <a:ext cx="610979" cy="611720"/>
            <a:chOff x="6557381" y="2464660"/>
            <a:chExt cx="610979" cy="611720"/>
          </a:xfrm>
        </p:grpSpPr>
        <p:sp>
          <p:nvSpPr>
            <p:cNvPr id="233" name="Freeform 541">
              <a:extLst>
                <a:ext uri="{FF2B5EF4-FFF2-40B4-BE49-F238E27FC236}">
                  <a16:creationId xmlns:a16="http://schemas.microsoft.com/office/drawing/2014/main" id="{248185E2-F4F2-4929-A4E7-9534473C795A}"/>
                </a:ext>
              </a:extLst>
            </p:cNvPr>
            <p:cNvSpPr/>
            <p:nvPr/>
          </p:nvSpPr>
          <p:spPr bwMode="auto">
            <a:xfrm>
              <a:off x="6557381" y="2464660"/>
              <a:ext cx="610979" cy="611720"/>
            </a:xfrm>
            <a:custGeom>
              <a:gdLst>
                <a:gd fmla="*/ 349 w 349" name="T0"/>
                <a:gd fmla="*/ 282 h 349" name="T1"/>
                <a:gd fmla="*/ 282 w 349" name="T2"/>
                <a:gd fmla="*/ 349 h 349" name="T3"/>
                <a:gd fmla="*/ 68 w 349" name="T4"/>
                <a:gd fmla="*/ 349 h 349" name="T5"/>
                <a:gd fmla="*/ 0 w 349" name="T6"/>
                <a:gd fmla="*/ 282 h 349" name="T7"/>
                <a:gd fmla="*/ 0 w 349" name="T8"/>
                <a:gd fmla="*/ 68 h 349" name="T9"/>
                <a:gd fmla="*/ 68 w 349" name="T10"/>
                <a:gd fmla="*/ 0 h 349" name="T11"/>
                <a:gd fmla="*/ 282 w 349" name="T12"/>
                <a:gd fmla="*/ 0 h 349" name="T13"/>
                <a:gd fmla="*/ 349 w 349" name="T14"/>
                <a:gd fmla="*/ 68 h 349" name="T15"/>
                <a:gd fmla="*/ 349 w 349" name="T16"/>
                <a:gd fmla="*/ 282 h 3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9" w="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noFill/>
            <a:ln cap="flat" w="68263">
              <a:solidFill>
                <a:srgbClr val="F4B18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solidFill>
                  <a:schemeClr val="bg1"/>
                </a:solidFill>
              </a:endParaRPr>
            </a:p>
          </p:txBody>
        </p:sp>
        <p:sp>
          <p:nvSpPr>
            <p:cNvPr id="234" name="Freeform 542">
              <a:extLst>
                <a:ext uri="{FF2B5EF4-FFF2-40B4-BE49-F238E27FC236}">
                  <a16:creationId xmlns:a16="http://schemas.microsoft.com/office/drawing/2014/main" id="{1F1FA661-5A1D-421D-B297-4982361CC968}"/>
                </a:ext>
              </a:extLst>
            </p:cNvPr>
            <p:cNvSpPr>
              <a:spLocks noEditPoints="1"/>
            </p:cNvSpPr>
            <p:nvPr/>
          </p:nvSpPr>
          <p:spPr bwMode="auto">
            <a:xfrm>
              <a:off x="6704757" y="2572044"/>
              <a:ext cx="309563" cy="385102"/>
            </a:xfrm>
            <a:custGeom>
              <a:gdLst>
                <a:gd fmla="*/ 106 w 177" name="T0"/>
                <a:gd fmla="*/ 39 h 220" name="T1"/>
                <a:gd fmla="*/ 119 w 177" name="T2"/>
                <a:gd fmla="*/ 12 h 220" name="T3"/>
                <a:gd fmla="*/ 99 w 177" name="T4"/>
                <a:gd fmla="*/ 6 h 220" name="T5"/>
                <a:gd fmla="*/ 51 w 177" name="T6"/>
                <a:gd fmla="*/ 6 h 220" name="T7"/>
                <a:gd fmla="*/ 55 w 177" name="T8"/>
                <a:gd fmla="*/ 24 h 220" name="T9"/>
                <a:gd fmla="*/ 67 w 177" name="T10"/>
                <a:gd fmla="*/ 39 h 220" name="T11"/>
                <a:gd fmla="*/ 1 w 177" name="T12"/>
                <a:gd fmla="*/ 177 h 220" name="T13"/>
                <a:gd fmla="*/ 3 w 177" name="T14"/>
                <a:gd fmla="*/ 202 h 220" name="T15"/>
                <a:gd fmla="*/ 23 w 177" name="T16"/>
                <a:gd fmla="*/ 220 h 220" name="T17"/>
                <a:gd fmla="*/ 153 w 177" name="T18"/>
                <a:gd fmla="*/ 217 h 220" name="T19"/>
                <a:gd fmla="*/ 175 w 177" name="T20"/>
                <a:gd fmla="*/ 201 h 220" name="T21"/>
                <a:gd fmla="*/ 176 w 177" name="T22"/>
                <a:gd fmla="*/ 195 h 220" name="T23"/>
                <a:gd fmla="*/ 176 w 177" name="T24"/>
                <a:gd fmla="*/ 193 h 220" name="T25"/>
                <a:gd fmla="*/ 176 w 177" name="T26"/>
                <a:gd fmla="*/ 174 h 220" name="T27"/>
                <a:gd fmla="*/ 106 w 177" name="T28"/>
                <a:gd fmla="*/ 39 h 220" name="T29"/>
                <a:gd fmla="*/ 112 w 177" name="T30"/>
                <a:gd fmla="*/ 168 h 220" name="T31"/>
                <a:gd fmla="*/ 92 w 177" name="T32"/>
                <a:gd fmla="*/ 178 h 220" name="T33"/>
                <a:gd fmla="*/ 92 w 177" name="T34"/>
                <a:gd fmla="*/ 190 h 220" name="T35"/>
                <a:gd fmla="*/ 85 w 177" name="T36"/>
                <a:gd fmla="*/ 190 h 220" name="T37"/>
                <a:gd fmla="*/ 85 w 177" name="T38"/>
                <a:gd fmla="*/ 178 h 220" name="T39"/>
                <a:gd fmla="*/ 70 w 177" name="T40"/>
                <a:gd fmla="*/ 174 h 220" name="T41"/>
                <a:gd fmla="*/ 60 w 177" name="T42"/>
                <a:gd fmla="*/ 165 h 220" name="T43"/>
                <a:gd fmla="*/ 55 w 177" name="T44"/>
                <a:gd fmla="*/ 149 h 220" name="T45"/>
                <a:gd fmla="*/ 67 w 177" name="T46"/>
                <a:gd fmla="*/ 147 h 220" name="T47"/>
                <a:gd fmla="*/ 72 w 177" name="T48"/>
                <a:gd fmla="*/ 161 h 220" name="T49"/>
                <a:gd fmla="*/ 85 w 177" name="T50"/>
                <a:gd fmla="*/ 168 h 220" name="T51"/>
                <a:gd fmla="*/ 84 w 177" name="T52"/>
                <a:gd fmla="*/ 130 h 220" name="T53"/>
                <a:gd fmla="*/ 69 w 177" name="T54"/>
                <a:gd fmla="*/ 124 h 220" name="T55"/>
                <a:gd fmla="*/ 60 w 177" name="T56"/>
                <a:gd fmla="*/ 116 h 220" name="T57"/>
                <a:gd fmla="*/ 57 w 177" name="T58"/>
                <a:gd fmla="*/ 103 h 220" name="T59"/>
                <a:gd fmla="*/ 65 w 177" name="T60"/>
                <a:gd fmla="*/ 82 h 220" name="T61"/>
                <a:gd fmla="*/ 83 w 177" name="T62"/>
                <a:gd fmla="*/ 75 h 220" name="T63"/>
                <a:gd fmla="*/ 83 w 177" name="T64"/>
                <a:gd fmla="*/ 69 h 220" name="T65"/>
                <a:gd fmla="*/ 90 w 177" name="T66"/>
                <a:gd fmla="*/ 69 h 220" name="T67"/>
                <a:gd fmla="*/ 90 w 177" name="T68"/>
                <a:gd fmla="*/ 75 h 220" name="T69"/>
                <a:gd fmla="*/ 107 w 177" name="T70"/>
                <a:gd fmla="*/ 81 h 220" name="T71"/>
                <a:gd fmla="*/ 116 w 177" name="T72"/>
                <a:gd fmla="*/ 99 h 220" name="T73"/>
                <a:gd fmla="*/ 104 w 177" name="T74"/>
                <a:gd fmla="*/ 101 h 220" name="T75"/>
                <a:gd fmla="*/ 100 w 177" name="T76"/>
                <a:gd fmla="*/ 90 h 220" name="T77"/>
                <a:gd fmla="*/ 90 w 177" name="T78"/>
                <a:gd fmla="*/ 85 h 220" name="T79"/>
                <a:gd fmla="*/ 91 w 177" name="T80"/>
                <a:gd fmla="*/ 120 h 220" name="T81"/>
                <a:gd fmla="*/ 103 w 177" name="T82"/>
                <a:gd fmla="*/ 123 h 220" name="T83"/>
                <a:gd fmla="*/ 112 w 177" name="T84"/>
                <a:gd fmla="*/ 129 h 220" name="T85"/>
                <a:gd fmla="*/ 118 w 177" name="T86"/>
                <a:gd fmla="*/ 137 h 220" name="T87"/>
                <a:gd fmla="*/ 120 w 177" name="T88"/>
                <a:gd fmla="*/ 147 h 220" name="T89"/>
                <a:gd fmla="*/ 112 w 177" name="T90"/>
                <a:gd fmla="*/ 168 h 22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20" w="177">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rgbClr val="F4B183"/>
            </a:solidFill>
            <a:ln>
              <a:solidFill>
                <a:srgbClr val="F4B183"/>
              </a:solidFill>
            </a:ln>
          </p:spPr>
          <p:txBody>
            <a:bodyPr anchor="t" anchorCtr="0" bIns="45720" compatLnSpc="1" lIns="91440" numCol="1" rIns="91440" tIns="45720" vert="horz" wrap="square"/>
            <a:lstStyle/>
            <a:p>
              <a:endParaRPr lang="en-GB">
                <a:solidFill>
                  <a:schemeClr val="bg1"/>
                </a:solidFill>
              </a:endParaRPr>
            </a:p>
          </p:txBody>
        </p:sp>
        <p:sp>
          <p:nvSpPr>
            <p:cNvPr id="235" name="Freeform 543">
              <a:extLst>
                <a:ext uri="{FF2B5EF4-FFF2-40B4-BE49-F238E27FC236}">
                  <a16:creationId xmlns:a16="http://schemas.microsoft.com/office/drawing/2014/main" id="{EF5E16D1-2760-471B-94CB-99BBE8C20288}"/>
                </a:ext>
              </a:extLst>
            </p:cNvPr>
            <p:cNvSpPr/>
            <p:nvPr/>
          </p:nvSpPr>
          <p:spPr bwMode="auto">
            <a:xfrm>
              <a:off x="6863981" y="2800884"/>
              <a:ext cx="28142" cy="65171"/>
            </a:xfrm>
            <a:custGeom>
              <a:gdLst>
                <a:gd fmla="*/ 0 w 16" name="T0"/>
                <a:gd fmla="*/ 0 h 37" name="T1"/>
                <a:gd fmla="*/ 1 w 16" name="T2"/>
                <a:gd fmla="*/ 37 h 37" name="T3"/>
                <a:gd fmla="*/ 12 w 16" name="T4"/>
                <a:gd fmla="*/ 30 h 37" name="T5"/>
                <a:gd fmla="*/ 16 w 16" name="T6"/>
                <a:gd fmla="*/ 17 h 37" name="T7"/>
                <a:gd fmla="*/ 13 w 16" name="T8"/>
                <a:gd fmla="*/ 7 h 37" name="T9"/>
                <a:gd fmla="*/ 0 w 16" name="T10"/>
                <a:gd fmla="*/ 0 h 37" name="T11"/>
              </a:gdLst>
              <a:cxnLst>
                <a:cxn ang="0">
                  <a:pos x="T0" y="T1"/>
                </a:cxn>
                <a:cxn ang="0">
                  <a:pos x="T2" y="T3"/>
                </a:cxn>
                <a:cxn ang="0">
                  <a:pos x="T4" y="T5"/>
                </a:cxn>
                <a:cxn ang="0">
                  <a:pos x="T6" y="T7"/>
                </a:cxn>
                <a:cxn ang="0">
                  <a:pos x="T8" y="T9"/>
                </a:cxn>
                <a:cxn ang="0">
                  <a:pos x="T10" y="T11"/>
                </a:cxn>
              </a:cxnLst>
              <a:rect b="b" l="0" r="r" t="0"/>
              <a:pathLst>
                <a:path h="37" w="16">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rgbClr val="F4B183"/>
            </a:solidFill>
            <a:ln>
              <a:solidFill>
                <a:srgbClr val="F4B183"/>
              </a:solidFill>
            </a:ln>
          </p:spPr>
          <p:txBody>
            <a:bodyPr anchor="t" anchorCtr="0" bIns="45720" compatLnSpc="1" lIns="91440" numCol="1" rIns="91440" tIns="45720" vert="horz" wrap="square"/>
            <a:lstStyle/>
            <a:p>
              <a:endParaRPr lang="en-GB">
                <a:solidFill>
                  <a:schemeClr val="bg1"/>
                </a:solidFill>
              </a:endParaRPr>
            </a:p>
          </p:txBody>
        </p:sp>
        <p:sp>
          <p:nvSpPr>
            <p:cNvPr id="236" name="Freeform 544">
              <a:extLst>
                <a:ext uri="{FF2B5EF4-FFF2-40B4-BE49-F238E27FC236}">
                  <a16:creationId xmlns:a16="http://schemas.microsoft.com/office/drawing/2014/main" id="{78CCB407-0E38-458B-8635-F03ED2841452}"/>
                </a:ext>
              </a:extLst>
            </p:cNvPr>
            <p:cNvSpPr/>
            <p:nvPr/>
          </p:nvSpPr>
          <p:spPr bwMode="auto">
            <a:xfrm>
              <a:off x="6823249" y="2720901"/>
              <a:ext cx="28142" cy="57765"/>
            </a:xfrm>
            <a:custGeom>
              <a:gdLst>
                <a:gd fmla="*/ 1 w 16" name="T0"/>
                <a:gd fmla="*/ 17 h 33" name="T1"/>
                <a:gd fmla="*/ 4 w 16" name="T2"/>
                <a:gd fmla="*/ 27 h 33" name="T3"/>
                <a:gd fmla="*/ 16 w 16" name="T4"/>
                <a:gd fmla="*/ 33 h 33" name="T5"/>
                <a:gd fmla="*/ 15 w 16" name="T6"/>
                <a:gd fmla="*/ 0 h 33" name="T7"/>
                <a:gd fmla="*/ 4 w 16" name="T8"/>
                <a:gd fmla="*/ 6 h 33" name="T9"/>
                <a:gd fmla="*/ 1 w 16" name="T10"/>
                <a:gd fmla="*/ 17 h 33" name="T11"/>
              </a:gdLst>
              <a:cxnLst>
                <a:cxn ang="0">
                  <a:pos x="T0" y="T1"/>
                </a:cxn>
                <a:cxn ang="0">
                  <a:pos x="T2" y="T3"/>
                </a:cxn>
                <a:cxn ang="0">
                  <a:pos x="T4" y="T5"/>
                </a:cxn>
                <a:cxn ang="0">
                  <a:pos x="T6" y="T7"/>
                </a:cxn>
                <a:cxn ang="0">
                  <a:pos x="T8" y="T9"/>
                </a:cxn>
                <a:cxn ang="0">
                  <a:pos x="T10" y="T11"/>
                </a:cxn>
              </a:cxnLst>
              <a:rect b="b" l="0" r="r" t="0"/>
              <a:pathLst>
                <a:path h="33" w="16">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rgbClr val="F4B183"/>
            </a:solidFill>
            <a:ln>
              <a:solidFill>
                <a:srgbClr val="F4B183"/>
              </a:solidFill>
            </a:ln>
          </p:spPr>
          <p:txBody>
            <a:bodyPr anchor="t" anchorCtr="0" bIns="45720" compatLnSpc="1" lIns="91440" numCol="1" rIns="91440" tIns="45720" vert="horz" wrap="square"/>
            <a:lstStyle/>
            <a:p>
              <a:endParaRPr lang="en-GB">
                <a:solidFill>
                  <a:schemeClr val="bg1"/>
                </a:solidFill>
              </a:endParaRPr>
            </a:p>
          </p:txBody>
        </p:sp>
      </p:grpSp>
      <p:grpSp>
        <p:nvGrpSpPr>
          <p:cNvPr id="237" name="Group 57">
            <a:extLst>
              <a:ext uri="{FF2B5EF4-FFF2-40B4-BE49-F238E27FC236}">
                <a16:creationId xmlns:a16="http://schemas.microsoft.com/office/drawing/2014/main" id="{9C5CA736-C44B-4A3E-A8FF-B2595EC90116}"/>
              </a:ext>
            </a:extLst>
          </p:cNvPr>
          <p:cNvGrpSpPr/>
          <p:nvPr/>
        </p:nvGrpSpPr>
        <p:grpSpPr>
          <a:xfrm>
            <a:off x="7375601" y="1843897"/>
            <a:ext cx="3116698" cy="1133144"/>
            <a:chOff x="7813899" y="2232029"/>
            <a:chExt cx="3116698" cy="1133144"/>
          </a:xfrm>
        </p:grpSpPr>
        <p:sp>
          <p:nvSpPr>
            <p:cNvPr id="238" name="Rectangle 55">
              <a:extLst>
                <a:ext uri="{FF2B5EF4-FFF2-40B4-BE49-F238E27FC236}">
                  <a16:creationId xmlns:a16="http://schemas.microsoft.com/office/drawing/2014/main" id="{3F2978DD-1135-4AF9-85C6-20D9F8465151}"/>
                </a:ext>
              </a:extLst>
            </p:cNvPr>
            <p:cNvSpPr/>
            <p:nvPr/>
          </p:nvSpPr>
          <p:spPr>
            <a:xfrm>
              <a:off x="7813898" y="2534176"/>
              <a:ext cx="3116698" cy="822960"/>
            </a:xfrm>
            <a:prstGeom prst="rect">
              <a:avLst/>
            </a:prstGeom>
          </p:spPr>
          <p:txBody>
            <a:bodyPr wrap="square">
              <a:spAutoFit/>
            </a:bodyPr>
            <a:lstStyle/>
            <a:p>
              <a:r>
                <a:rPr lang="en-GB" sz="1200">
                  <a:solidFill>
                    <a:schemeClr val="bg1"/>
                  </a:solidFill>
                </a:rPr>
                <a:t>Lorem ipsum dolor sit amet, consectetuer adipiscing elit, sed diam nonummy nibh euismod tincidunt ut laoreet dolore magna aliquam erat volutpat. </a:t>
              </a:r>
            </a:p>
          </p:txBody>
        </p:sp>
        <p:sp>
          <p:nvSpPr>
            <p:cNvPr id="239" name="TextBox 56">
              <a:extLst>
                <a:ext uri="{FF2B5EF4-FFF2-40B4-BE49-F238E27FC236}">
                  <a16:creationId xmlns:a16="http://schemas.microsoft.com/office/drawing/2014/main" id="{8A730A3B-09DE-4ADB-B7EF-874DEDEE936F}"/>
                </a:ext>
              </a:extLst>
            </p:cNvPr>
            <p:cNvSpPr txBox="1"/>
            <p:nvPr/>
          </p:nvSpPr>
          <p:spPr>
            <a:xfrm>
              <a:off x="7813898" y="2232029"/>
              <a:ext cx="1803717" cy="365760"/>
            </a:xfrm>
            <a:prstGeom prst="rect">
              <a:avLst/>
            </a:prstGeom>
            <a:noFill/>
          </p:spPr>
          <p:txBody>
            <a:bodyPr rtlCol="0" wrap="none">
              <a:spAutoFit/>
            </a:bodyPr>
            <a:lstStyle/>
            <a:p>
              <a:r>
                <a:rPr b="1" lang="en-US">
                  <a:solidFill>
                    <a:srgbClr val="F4B183"/>
                  </a:solidFill>
                </a:rPr>
                <a:t>Cool Animation</a:t>
              </a:r>
            </a:p>
          </p:txBody>
        </p:sp>
      </p:grpSp>
      <p:grpSp>
        <p:nvGrpSpPr>
          <p:cNvPr id="240" name="Group 66">
            <a:extLst>
              <a:ext uri="{FF2B5EF4-FFF2-40B4-BE49-F238E27FC236}">
                <a16:creationId xmlns:a16="http://schemas.microsoft.com/office/drawing/2014/main" id="{F353EFB1-DDBE-456E-949E-BFB2551A1C12}"/>
              </a:ext>
            </a:extLst>
          </p:cNvPr>
          <p:cNvGrpSpPr/>
          <p:nvPr/>
        </p:nvGrpSpPr>
        <p:grpSpPr>
          <a:xfrm flipH="1">
            <a:off x="1070803" y="4708690"/>
            <a:ext cx="3116698" cy="1133144"/>
            <a:chOff x="7813899" y="2232029"/>
            <a:chExt cx="3116698" cy="1133144"/>
          </a:xfrm>
        </p:grpSpPr>
        <p:sp>
          <p:nvSpPr>
            <p:cNvPr id="241" name="Rectangle 67">
              <a:extLst>
                <a:ext uri="{FF2B5EF4-FFF2-40B4-BE49-F238E27FC236}">
                  <a16:creationId xmlns:a16="http://schemas.microsoft.com/office/drawing/2014/main" id="{849A9616-F11C-4F73-B879-80CEE742C100}"/>
                </a:ext>
              </a:extLst>
            </p:cNvPr>
            <p:cNvSpPr/>
            <p:nvPr/>
          </p:nvSpPr>
          <p:spPr>
            <a:xfrm>
              <a:off x="7813900" y="2534176"/>
              <a:ext cx="3116698" cy="822960"/>
            </a:xfrm>
            <a:prstGeom prst="rect">
              <a:avLst/>
            </a:prstGeom>
          </p:spPr>
          <p:txBody>
            <a:bodyPr wrap="square">
              <a:spAutoFit/>
            </a:bodyPr>
            <a:lstStyle/>
            <a:p>
              <a:pPr algn="r"/>
              <a:r>
                <a:rPr lang="en-GB" sz="1200">
                  <a:solidFill>
                    <a:schemeClr val="bg1"/>
                  </a:solidFill>
                </a:rPr>
                <a:t>Lorem ipsum dolor sit amet, consectetuer adipiscing elit, sed diam nonummy nibh euismod tincidunt ut laoreet dolore magna aliquam erat volutpat. </a:t>
              </a:r>
            </a:p>
          </p:txBody>
        </p:sp>
        <p:sp>
          <p:nvSpPr>
            <p:cNvPr id="242" name="TextBox 68">
              <a:extLst>
                <a:ext uri="{FF2B5EF4-FFF2-40B4-BE49-F238E27FC236}">
                  <a16:creationId xmlns:a16="http://schemas.microsoft.com/office/drawing/2014/main" id="{3F9C24CA-1BD2-4EC3-B6DE-001873D1FBC6}"/>
                </a:ext>
              </a:extLst>
            </p:cNvPr>
            <p:cNvSpPr txBox="1"/>
            <p:nvPr/>
          </p:nvSpPr>
          <p:spPr>
            <a:xfrm>
              <a:off x="7795792" y="2232029"/>
              <a:ext cx="1525905" cy="365760"/>
            </a:xfrm>
            <a:prstGeom prst="rect">
              <a:avLst/>
            </a:prstGeom>
            <a:noFill/>
          </p:spPr>
          <p:txBody>
            <a:bodyPr rtlCol="0" wrap="none">
              <a:spAutoFit/>
            </a:bodyPr>
            <a:lstStyle/>
            <a:p>
              <a:pPr algn="r"/>
              <a:r>
                <a:rPr b="1" lang="en-US">
                  <a:solidFill>
                    <a:srgbClr val="F4B183"/>
                  </a:solidFill>
                </a:rPr>
                <a:t>Great Design</a:t>
              </a:r>
            </a:p>
          </p:txBody>
        </p:sp>
      </p:grpSp>
      <p:grpSp>
        <p:nvGrpSpPr>
          <p:cNvPr id="243" name="Group 62">
            <a:extLst>
              <a:ext uri="{FF2B5EF4-FFF2-40B4-BE49-F238E27FC236}">
                <a16:creationId xmlns:a16="http://schemas.microsoft.com/office/drawing/2014/main" id="{C78019C7-C0EF-4336-BD52-924F2A0C4C3C}"/>
              </a:ext>
            </a:extLst>
          </p:cNvPr>
          <p:cNvGrpSpPr/>
          <p:nvPr/>
        </p:nvGrpSpPr>
        <p:grpSpPr>
          <a:xfrm>
            <a:off x="8385297" y="4614309"/>
            <a:ext cx="3254106" cy="1333455"/>
            <a:chOff x="8451972" y="4944509"/>
            <a:chExt cx="3254106" cy="1333455"/>
          </a:xfrm>
        </p:grpSpPr>
        <p:sp>
          <p:nvSpPr>
            <p:cNvPr id="244" name="Rectangle 73">
              <a:extLst>
                <a:ext uri="{FF2B5EF4-FFF2-40B4-BE49-F238E27FC236}">
                  <a16:creationId xmlns:a16="http://schemas.microsoft.com/office/drawing/2014/main" id="{D3A83B33-7B1A-4531-95CF-46B99D0C3FF2}"/>
                </a:ext>
              </a:extLst>
            </p:cNvPr>
            <p:cNvSpPr/>
            <p:nvPr/>
          </p:nvSpPr>
          <p:spPr>
            <a:xfrm>
              <a:off x="8451972" y="4944509"/>
              <a:ext cx="3254106" cy="1229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45" name="Rectangle 74">
              <a:extLst>
                <a:ext uri="{FF2B5EF4-FFF2-40B4-BE49-F238E27FC236}">
                  <a16:creationId xmlns:a16="http://schemas.microsoft.com/office/drawing/2014/main" id="{D55C623C-B24D-41BC-B732-3D31B3DD378A}"/>
                </a:ext>
              </a:extLst>
            </p:cNvPr>
            <p:cNvSpPr/>
            <p:nvPr/>
          </p:nvSpPr>
          <p:spPr>
            <a:xfrm>
              <a:off x="9813948" y="5077635"/>
              <a:ext cx="1892127"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p:txBody>
        </p:sp>
        <p:sp>
          <p:nvSpPr>
            <p:cNvPr id="246" name="TextBox 75">
              <a:extLst>
                <a:ext uri="{FF2B5EF4-FFF2-40B4-BE49-F238E27FC236}">
                  <a16:creationId xmlns:a16="http://schemas.microsoft.com/office/drawing/2014/main" id="{28C71292-7775-4CDC-9811-61FBE2CDCFDF}"/>
                </a:ext>
              </a:extLst>
            </p:cNvPr>
            <p:cNvSpPr txBox="1"/>
            <p:nvPr/>
          </p:nvSpPr>
          <p:spPr>
            <a:xfrm>
              <a:off x="8597466" y="5123740"/>
              <a:ext cx="960755" cy="701040"/>
            </a:xfrm>
            <a:prstGeom prst="rect">
              <a:avLst/>
            </a:prstGeom>
            <a:noFill/>
          </p:spPr>
          <p:txBody>
            <a:bodyPr rtlCol="0" wrap="none">
              <a:spAutoFit/>
            </a:bodyPr>
            <a:lstStyle/>
            <a:p>
              <a:r>
                <a:rPr b="1" lang="en-US" sz="4000">
                  <a:solidFill>
                    <a:srgbClr val="F4B183"/>
                  </a:solidFill>
                  <a:latin typeface="+mj-lt"/>
                </a:rPr>
                <a:t>85%</a:t>
              </a:r>
            </a:p>
          </p:txBody>
        </p:sp>
        <p:sp>
          <p:nvSpPr>
            <p:cNvPr id="247" name="TextBox 76">
              <a:extLst>
                <a:ext uri="{FF2B5EF4-FFF2-40B4-BE49-F238E27FC236}">
                  <a16:creationId xmlns:a16="http://schemas.microsoft.com/office/drawing/2014/main" id="{DC30CD94-0D67-4E86-936E-CC1266338411}"/>
                </a:ext>
              </a:extLst>
            </p:cNvPr>
            <p:cNvSpPr txBox="1"/>
            <p:nvPr/>
          </p:nvSpPr>
          <p:spPr>
            <a:xfrm>
              <a:off x="8597688" y="5702798"/>
              <a:ext cx="1124267" cy="335280"/>
            </a:xfrm>
            <a:prstGeom prst="rect">
              <a:avLst/>
            </a:prstGeom>
            <a:noFill/>
          </p:spPr>
          <p:txBody>
            <a:bodyPr rtlCol="0" wrap="none">
              <a:spAutoFit/>
            </a:bodyPr>
            <a:lstStyle/>
            <a:p>
              <a:r>
                <a:rPr i="1" lang="en-US" sz="1600">
                  <a:solidFill>
                    <a:srgbClr val="F4B183"/>
                  </a:solidFill>
                </a:rPr>
                <a:t>Per/Month</a:t>
              </a:r>
            </a:p>
          </p:txBody>
        </p:sp>
      </p:grpSp>
      <p:grpSp>
        <p:nvGrpSpPr>
          <p:cNvPr id="248" name="Group 3">
            <a:extLst>
              <a:ext uri="{FF2B5EF4-FFF2-40B4-BE49-F238E27FC236}">
                <a16:creationId xmlns:a16="http://schemas.microsoft.com/office/drawing/2014/main" id="{868F8E62-4B60-4DCE-8A99-094C63A01EB7}"/>
              </a:ext>
            </a:extLst>
          </p:cNvPr>
          <p:cNvGrpSpPr/>
          <p:nvPr/>
        </p:nvGrpSpPr>
        <p:grpSpPr>
          <a:xfrm>
            <a:off x="674563" y="1710848"/>
            <a:ext cx="3254106" cy="1333455"/>
            <a:chOff x="741238" y="2041048"/>
            <a:chExt cx="3254106" cy="1333455"/>
          </a:xfrm>
        </p:grpSpPr>
        <p:sp>
          <p:nvSpPr>
            <p:cNvPr id="249" name="Rectangle 77">
              <a:extLst>
                <a:ext uri="{FF2B5EF4-FFF2-40B4-BE49-F238E27FC236}">
                  <a16:creationId xmlns:a16="http://schemas.microsoft.com/office/drawing/2014/main" id="{5325AF85-3B79-4724-A803-E91B06343541}"/>
                </a:ext>
              </a:extLst>
            </p:cNvPr>
            <p:cNvSpPr/>
            <p:nvPr/>
          </p:nvSpPr>
          <p:spPr>
            <a:xfrm>
              <a:off x="741238" y="2041048"/>
              <a:ext cx="3254106" cy="1229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50" name="Rectangle 78">
              <a:extLst>
                <a:ext uri="{FF2B5EF4-FFF2-40B4-BE49-F238E27FC236}">
                  <a16:creationId xmlns:a16="http://schemas.microsoft.com/office/drawing/2014/main" id="{BB785CEB-BCFF-4114-B9AB-7D5C5B40EE09}"/>
                </a:ext>
              </a:extLst>
            </p:cNvPr>
            <p:cNvSpPr/>
            <p:nvPr/>
          </p:nvSpPr>
          <p:spPr>
            <a:xfrm>
              <a:off x="2103216" y="2174174"/>
              <a:ext cx="1892127"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p:txBody>
        </p:sp>
        <p:sp>
          <p:nvSpPr>
            <p:cNvPr id="251" name="TextBox 79">
              <a:extLst>
                <a:ext uri="{FF2B5EF4-FFF2-40B4-BE49-F238E27FC236}">
                  <a16:creationId xmlns:a16="http://schemas.microsoft.com/office/drawing/2014/main" id="{CD5BADFA-CB51-42E0-9A5F-A43F3E1243FF}"/>
                </a:ext>
              </a:extLst>
            </p:cNvPr>
            <p:cNvSpPr txBox="1"/>
            <p:nvPr/>
          </p:nvSpPr>
          <p:spPr>
            <a:xfrm>
              <a:off x="886731" y="2220279"/>
              <a:ext cx="960755" cy="701040"/>
            </a:xfrm>
            <a:prstGeom prst="rect">
              <a:avLst/>
            </a:prstGeom>
            <a:noFill/>
          </p:spPr>
          <p:txBody>
            <a:bodyPr rtlCol="0" wrap="none">
              <a:spAutoFit/>
            </a:bodyPr>
            <a:lstStyle/>
            <a:p>
              <a:r>
                <a:rPr b="1" lang="en-US" sz="4000">
                  <a:solidFill>
                    <a:srgbClr val="F4B183"/>
                  </a:solidFill>
                  <a:latin typeface="+mj-lt"/>
                </a:rPr>
                <a:t>90%</a:t>
              </a:r>
            </a:p>
          </p:txBody>
        </p:sp>
        <p:sp>
          <p:nvSpPr>
            <p:cNvPr id="252" name="TextBox 80">
              <a:extLst>
                <a:ext uri="{FF2B5EF4-FFF2-40B4-BE49-F238E27FC236}">
                  <a16:creationId xmlns:a16="http://schemas.microsoft.com/office/drawing/2014/main" id="{13740F80-EC77-4D00-9153-97B3CCFE4875}"/>
                </a:ext>
              </a:extLst>
            </p:cNvPr>
            <p:cNvSpPr txBox="1"/>
            <p:nvPr/>
          </p:nvSpPr>
          <p:spPr>
            <a:xfrm>
              <a:off x="886953" y="2799336"/>
              <a:ext cx="1124267" cy="335280"/>
            </a:xfrm>
            <a:prstGeom prst="rect">
              <a:avLst/>
            </a:prstGeom>
            <a:noFill/>
          </p:spPr>
          <p:txBody>
            <a:bodyPr rtlCol="0" wrap="none">
              <a:spAutoFit/>
            </a:bodyPr>
            <a:lstStyle/>
            <a:p>
              <a:r>
                <a:rPr i="1" lang="en-US" sz="1600">
                  <a:solidFill>
                    <a:srgbClr val="F4B183"/>
                  </a:solidFill>
                </a:rPr>
                <a:t>Per/Month</a:t>
              </a:r>
            </a:p>
          </p:txBody>
        </p:sp>
      </p:grpSp>
      <p:grpSp>
        <p:nvGrpSpPr>
          <p:cNvPr id="73" name="组合 72">
            <a:extLst>
              <a:ext uri="{FF2B5EF4-FFF2-40B4-BE49-F238E27FC236}">
                <a16:creationId xmlns:a16="http://schemas.microsoft.com/office/drawing/2014/main" id="{701353C6-62DB-4061-8485-A1BCECFC7753}"/>
              </a:ext>
            </a:extLst>
          </p:cNvPr>
          <p:cNvGrpSpPr/>
          <p:nvPr/>
        </p:nvGrpSpPr>
        <p:grpSpPr>
          <a:xfrm>
            <a:off x="134487" y="637135"/>
            <a:ext cx="10533513" cy="523220"/>
            <a:chOff x="134487" y="637135"/>
            <a:chExt cx="10533513" cy="523220"/>
          </a:xfrm>
        </p:grpSpPr>
        <p:sp>
          <p:nvSpPr>
            <p:cNvPr id="74" name="TextBox 39">
              <a:extLst>
                <a:ext uri="{FF2B5EF4-FFF2-40B4-BE49-F238E27FC236}">
                  <a16:creationId xmlns:a16="http://schemas.microsoft.com/office/drawing/2014/main" id="{1FE16D75-15AF-429E-B97E-3D4BC49150DE}"/>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75" name="Rectangle 41">
              <a:extLst>
                <a:ext uri="{FF2B5EF4-FFF2-40B4-BE49-F238E27FC236}">
                  <a16:creationId xmlns:a16="http://schemas.microsoft.com/office/drawing/2014/main" id="{70B2D7F0-FF32-4A2B-83DC-748455C481BA}"/>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6" name="TextBox 44">
              <a:extLst>
                <a:ext uri="{FF2B5EF4-FFF2-40B4-BE49-F238E27FC236}">
                  <a16:creationId xmlns:a16="http://schemas.microsoft.com/office/drawing/2014/main" id="{0175D87B-BBDC-45F7-8738-C66CBAA04E2E}"/>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77" name="Rectangle 41">
              <a:extLst>
                <a:ext uri="{FF2B5EF4-FFF2-40B4-BE49-F238E27FC236}">
                  <a16:creationId xmlns:a16="http://schemas.microsoft.com/office/drawing/2014/main" id="{B18A3735-F940-445F-8B58-2702C3B16770}"/>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78" name="直接连接符 77">
              <a:extLst>
                <a:ext uri="{FF2B5EF4-FFF2-40B4-BE49-F238E27FC236}">
                  <a16:creationId xmlns:a16="http://schemas.microsoft.com/office/drawing/2014/main" id="{B196102C-1D1A-4D19-9331-5FBA0A9074F7}"/>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801909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96"/>
                                        </p:tgtEl>
                                        <p:attrNameLst>
                                          <p:attrName>style.visibility</p:attrName>
                                        </p:attrNameLst>
                                      </p:cBhvr>
                                      <p:to>
                                        <p:strVal val="visible"/>
                                      </p:to>
                                    </p:set>
                                    <p:anim calcmode="lin" valueType="num">
                                      <p:cBhvr>
                                        <p:cTn dur="500" fill="hold" id="7"/>
                                        <p:tgtEl>
                                          <p:spTgt spid="196"/>
                                        </p:tgtEl>
                                        <p:attrNameLst>
                                          <p:attrName>ppt_w</p:attrName>
                                        </p:attrNameLst>
                                      </p:cBhvr>
                                      <p:tavLst>
                                        <p:tav tm="0">
                                          <p:val>
                                            <p:fltVal val="0"/>
                                          </p:val>
                                        </p:tav>
                                        <p:tav tm="100000">
                                          <p:val>
                                            <p:strVal val="#ppt_w"/>
                                          </p:val>
                                        </p:tav>
                                      </p:tavLst>
                                    </p:anim>
                                    <p:anim calcmode="lin" valueType="num">
                                      <p:cBhvr>
                                        <p:cTn dur="500" fill="hold" id="8"/>
                                        <p:tgtEl>
                                          <p:spTgt spid="196"/>
                                        </p:tgtEl>
                                        <p:attrNameLst>
                                          <p:attrName>ppt_h</p:attrName>
                                        </p:attrNameLst>
                                      </p:cBhvr>
                                      <p:tavLst>
                                        <p:tav tm="0">
                                          <p:val>
                                            <p:fltVal val="0"/>
                                          </p:val>
                                        </p:tav>
                                        <p:tav tm="100000">
                                          <p:val>
                                            <p:strVal val="#ppt_h"/>
                                          </p:val>
                                        </p:tav>
                                      </p:tavLst>
                                    </p:anim>
                                    <p:animEffect filter="fade" transition="in">
                                      <p:cBhvr>
                                        <p:cTn dur="500" id="9"/>
                                        <p:tgtEl>
                                          <p:spTgt spid="19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12"/>
                                        </p:tgtEl>
                                        <p:attrNameLst>
                                          <p:attrName>style.visibility</p:attrName>
                                        </p:attrNameLst>
                                      </p:cBhvr>
                                      <p:to>
                                        <p:strVal val="visible"/>
                                      </p:to>
                                    </p:set>
                                    <p:anim calcmode="lin" valueType="num">
                                      <p:cBhvr>
                                        <p:cTn dur="500" fill="hold" id="13"/>
                                        <p:tgtEl>
                                          <p:spTgt spid="212"/>
                                        </p:tgtEl>
                                        <p:attrNameLst>
                                          <p:attrName>ppt_w</p:attrName>
                                        </p:attrNameLst>
                                      </p:cBhvr>
                                      <p:tavLst>
                                        <p:tav tm="0">
                                          <p:val>
                                            <p:fltVal val="0"/>
                                          </p:val>
                                        </p:tav>
                                        <p:tav tm="100000">
                                          <p:val>
                                            <p:strVal val="#ppt_w"/>
                                          </p:val>
                                        </p:tav>
                                      </p:tavLst>
                                    </p:anim>
                                    <p:anim calcmode="lin" valueType="num">
                                      <p:cBhvr>
                                        <p:cTn dur="500" fill="hold" id="14"/>
                                        <p:tgtEl>
                                          <p:spTgt spid="212"/>
                                        </p:tgtEl>
                                        <p:attrNameLst>
                                          <p:attrName>ppt_h</p:attrName>
                                        </p:attrNameLst>
                                      </p:cBhvr>
                                      <p:tavLst>
                                        <p:tav tm="0">
                                          <p:val>
                                            <p:fltVal val="0"/>
                                          </p:val>
                                        </p:tav>
                                        <p:tav tm="100000">
                                          <p:val>
                                            <p:strVal val="#ppt_h"/>
                                          </p:val>
                                        </p:tav>
                                      </p:tavLst>
                                    </p:anim>
                                    <p:animEffect filter="fade" transition="in">
                                      <p:cBhvr>
                                        <p:cTn dur="500" id="15"/>
                                        <p:tgtEl>
                                          <p:spTgt spid="212"/>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32"/>
                                        </p:tgtEl>
                                        <p:attrNameLst>
                                          <p:attrName>style.visibility</p:attrName>
                                        </p:attrNameLst>
                                      </p:cBhvr>
                                      <p:to>
                                        <p:strVal val="visible"/>
                                      </p:to>
                                    </p:set>
                                    <p:anim calcmode="lin" valueType="num">
                                      <p:cBhvr>
                                        <p:cTn dur="500" fill="hold" id="19"/>
                                        <p:tgtEl>
                                          <p:spTgt spid="232"/>
                                        </p:tgtEl>
                                        <p:attrNameLst>
                                          <p:attrName>ppt_w</p:attrName>
                                        </p:attrNameLst>
                                      </p:cBhvr>
                                      <p:tavLst>
                                        <p:tav tm="0">
                                          <p:val>
                                            <p:fltVal val="0"/>
                                          </p:val>
                                        </p:tav>
                                        <p:tav tm="100000">
                                          <p:val>
                                            <p:strVal val="#ppt_w"/>
                                          </p:val>
                                        </p:tav>
                                      </p:tavLst>
                                    </p:anim>
                                    <p:anim calcmode="lin" valueType="num">
                                      <p:cBhvr>
                                        <p:cTn dur="500" fill="hold" id="20"/>
                                        <p:tgtEl>
                                          <p:spTgt spid="232"/>
                                        </p:tgtEl>
                                        <p:attrNameLst>
                                          <p:attrName>ppt_h</p:attrName>
                                        </p:attrNameLst>
                                      </p:cBhvr>
                                      <p:tavLst>
                                        <p:tav tm="0">
                                          <p:val>
                                            <p:fltVal val="0"/>
                                          </p:val>
                                        </p:tav>
                                        <p:tav tm="100000">
                                          <p:val>
                                            <p:strVal val="#ppt_h"/>
                                          </p:val>
                                        </p:tav>
                                      </p:tavLst>
                                    </p:anim>
                                    <p:animEffect filter="fade" transition="in">
                                      <p:cBhvr>
                                        <p:cTn dur="500" id="21"/>
                                        <p:tgtEl>
                                          <p:spTgt spid="232"/>
                                        </p:tgtEl>
                                      </p:cBhvr>
                                    </p:animEffect>
                                  </p:childTnLst>
                                </p:cTn>
                              </p:par>
                            </p:childTnLst>
                          </p:cTn>
                        </p:par>
                        <p:par>
                          <p:cTn fill="hold" id="22" nodeType="afterGroup">
                            <p:stCondLst>
                              <p:cond delay="1500"/>
                            </p:stCondLst>
                            <p:childTnLst>
                              <p:par>
                                <p:cTn fill="hold" id="23" nodeType="afterEffect" presetClass="entr" presetID="12" presetSubtype="8">
                                  <p:stCondLst>
                                    <p:cond delay="0"/>
                                  </p:stCondLst>
                                  <p:childTnLst>
                                    <p:set>
                                      <p:cBhvr>
                                        <p:cTn dur="1" fill="hold" id="24">
                                          <p:stCondLst>
                                            <p:cond delay="0"/>
                                          </p:stCondLst>
                                        </p:cTn>
                                        <p:tgtEl>
                                          <p:spTgt spid="237"/>
                                        </p:tgtEl>
                                        <p:attrNameLst>
                                          <p:attrName>style.visibility</p:attrName>
                                        </p:attrNameLst>
                                      </p:cBhvr>
                                      <p:to>
                                        <p:strVal val="visible"/>
                                      </p:to>
                                    </p:set>
                                    <p:anim calcmode="lin" valueType="num">
                                      <p:cBhvr additive="base">
                                        <p:cTn dur="500" id="25"/>
                                        <p:tgtEl>
                                          <p:spTgt spid="237"/>
                                        </p:tgtEl>
                                        <p:attrNameLst>
                                          <p:attrName>ppt_x</p:attrName>
                                        </p:attrNameLst>
                                      </p:cBhvr>
                                      <p:tavLst>
                                        <p:tav tm="0">
                                          <p:val>
                                            <p:strVal val="#ppt_x-#ppt_w*1.125000"/>
                                          </p:val>
                                        </p:tav>
                                        <p:tav tm="100000">
                                          <p:val>
                                            <p:strVal val="#ppt_x"/>
                                          </p:val>
                                        </p:tav>
                                      </p:tavLst>
                                    </p:anim>
                                    <p:animEffect filter="wipe(right)" transition="in">
                                      <p:cBhvr>
                                        <p:cTn dur="500" id="26"/>
                                        <p:tgtEl>
                                          <p:spTgt spid="237"/>
                                        </p:tgtEl>
                                      </p:cBhvr>
                                    </p:animEffect>
                                  </p:childTnLst>
                                </p:cTn>
                              </p:par>
                            </p:childTnLst>
                          </p:cTn>
                        </p:par>
                        <p:par>
                          <p:cTn fill="hold" id="27" nodeType="afterGroup">
                            <p:stCondLst>
                              <p:cond delay="2000"/>
                            </p:stCondLst>
                            <p:childTnLst>
                              <p:par>
                                <p:cTn fill="hold" id="28" nodeType="afterEffect" presetClass="entr" presetID="53" presetSubtype="0">
                                  <p:stCondLst>
                                    <p:cond delay="0"/>
                                  </p:stCondLst>
                                  <p:childTnLst>
                                    <p:set>
                                      <p:cBhvr>
                                        <p:cTn dur="1" fill="hold" id="29">
                                          <p:stCondLst>
                                            <p:cond delay="0"/>
                                          </p:stCondLst>
                                        </p:cTn>
                                        <p:tgtEl>
                                          <p:spTgt spid="182"/>
                                        </p:tgtEl>
                                        <p:attrNameLst>
                                          <p:attrName>style.visibility</p:attrName>
                                        </p:attrNameLst>
                                      </p:cBhvr>
                                      <p:to>
                                        <p:strVal val="visible"/>
                                      </p:to>
                                    </p:set>
                                    <p:anim calcmode="lin" valueType="num">
                                      <p:cBhvr>
                                        <p:cTn dur="500" fill="hold" id="30"/>
                                        <p:tgtEl>
                                          <p:spTgt spid="182"/>
                                        </p:tgtEl>
                                        <p:attrNameLst>
                                          <p:attrName>ppt_w</p:attrName>
                                        </p:attrNameLst>
                                      </p:cBhvr>
                                      <p:tavLst>
                                        <p:tav tm="0">
                                          <p:val>
                                            <p:fltVal val="0"/>
                                          </p:val>
                                        </p:tav>
                                        <p:tav tm="100000">
                                          <p:val>
                                            <p:strVal val="#ppt_w"/>
                                          </p:val>
                                        </p:tav>
                                      </p:tavLst>
                                    </p:anim>
                                    <p:anim calcmode="lin" valueType="num">
                                      <p:cBhvr>
                                        <p:cTn dur="500" fill="hold" id="31"/>
                                        <p:tgtEl>
                                          <p:spTgt spid="182"/>
                                        </p:tgtEl>
                                        <p:attrNameLst>
                                          <p:attrName>ppt_h</p:attrName>
                                        </p:attrNameLst>
                                      </p:cBhvr>
                                      <p:tavLst>
                                        <p:tav tm="0">
                                          <p:val>
                                            <p:fltVal val="0"/>
                                          </p:val>
                                        </p:tav>
                                        <p:tav tm="100000">
                                          <p:val>
                                            <p:strVal val="#ppt_h"/>
                                          </p:val>
                                        </p:tav>
                                      </p:tavLst>
                                    </p:anim>
                                    <p:animEffect filter="fade" transition="in">
                                      <p:cBhvr>
                                        <p:cTn dur="500" id="32"/>
                                        <p:tgtEl>
                                          <p:spTgt spid="182"/>
                                        </p:tgtEl>
                                      </p:cBhvr>
                                    </p:animEffect>
                                  </p:childTnLst>
                                </p:cTn>
                              </p:par>
                            </p:childTnLst>
                          </p:cTn>
                        </p:par>
                        <p:par>
                          <p:cTn fill="hold" id="33" nodeType="afterGroup">
                            <p:stCondLst>
                              <p:cond delay="2500"/>
                            </p:stCondLst>
                            <p:childTnLst>
                              <p:par>
                                <p:cTn fill="hold" id="34" nodeType="afterEffect" presetClass="entr" presetID="12" presetSubtype="2">
                                  <p:stCondLst>
                                    <p:cond delay="0"/>
                                  </p:stCondLst>
                                  <p:childTnLst>
                                    <p:set>
                                      <p:cBhvr>
                                        <p:cTn dur="1" fill="hold" id="35">
                                          <p:stCondLst>
                                            <p:cond delay="0"/>
                                          </p:stCondLst>
                                        </p:cTn>
                                        <p:tgtEl>
                                          <p:spTgt spid="240"/>
                                        </p:tgtEl>
                                        <p:attrNameLst>
                                          <p:attrName>style.visibility</p:attrName>
                                        </p:attrNameLst>
                                      </p:cBhvr>
                                      <p:to>
                                        <p:strVal val="visible"/>
                                      </p:to>
                                    </p:set>
                                    <p:anim calcmode="lin" valueType="num">
                                      <p:cBhvr additive="base">
                                        <p:cTn dur="500" id="36"/>
                                        <p:tgtEl>
                                          <p:spTgt spid="240"/>
                                        </p:tgtEl>
                                        <p:attrNameLst>
                                          <p:attrName>ppt_x</p:attrName>
                                        </p:attrNameLst>
                                      </p:cBhvr>
                                      <p:tavLst>
                                        <p:tav tm="0">
                                          <p:val>
                                            <p:strVal val="#ppt_x+#ppt_w*1.125000"/>
                                          </p:val>
                                        </p:tav>
                                        <p:tav tm="100000">
                                          <p:val>
                                            <p:strVal val="#ppt_x"/>
                                          </p:val>
                                        </p:tav>
                                      </p:tavLst>
                                    </p:anim>
                                    <p:animEffect filter="wipe(left)" transition="in">
                                      <p:cBhvr>
                                        <p:cTn dur="500" id="37"/>
                                        <p:tgtEl>
                                          <p:spTgt spid="240"/>
                                        </p:tgtEl>
                                      </p:cBhvr>
                                    </p:animEffect>
                                  </p:childTnLst>
                                </p:cTn>
                              </p:par>
                            </p:childTnLst>
                          </p:cTn>
                        </p:par>
                        <p:par>
                          <p:cTn fill="hold" id="38" nodeType="afterGroup">
                            <p:stCondLst>
                              <p:cond delay="3000"/>
                            </p:stCondLst>
                            <p:childTnLst>
                              <p:par>
                                <p:cTn fill="hold" id="39" nodeType="afterEffect" presetClass="entr" presetID="42" presetSubtype="0">
                                  <p:stCondLst>
                                    <p:cond delay="0"/>
                                  </p:stCondLst>
                                  <p:childTnLst>
                                    <p:set>
                                      <p:cBhvr>
                                        <p:cTn dur="1" fill="hold" id="40">
                                          <p:stCondLst>
                                            <p:cond delay="0"/>
                                          </p:stCondLst>
                                        </p:cTn>
                                        <p:tgtEl>
                                          <p:spTgt spid="248"/>
                                        </p:tgtEl>
                                        <p:attrNameLst>
                                          <p:attrName>style.visibility</p:attrName>
                                        </p:attrNameLst>
                                      </p:cBhvr>
                                      <p:to>
                                        <p:strVal val="visible"/>
                                      </p:to>
                                    </p:set>
                                    <p:animEffect filter="fade" transition="in">
                                      <p:cBhvr>
                                        <p:cTn dur="1000" id="41"/>
                                        <p:tgtEl>
                                          <p:spTgt spid="248"/>
                                        </p:tgtEl>
                                      </p:cBhvr>
                                    </p:animEffect>
                                    <p:anim calcmode="lin" valueType="num">
                                      <p:cBhvr>
                                        <p:cTn dur="1000" fill="hold" id="42"/>
                                        <p:tgtEl>
                                          <p:spTgt spid="248"/>
                                        </p:tgtEl>
                                        <p:attrNameLst>
                                          <p:attrName>ppt_x</p:attrName>
                                        </p:attrNameLst>
                                      </p:cBhvr>
                                      <p:tavLst>
                                        <p:tav tm="0">
                                          <p:val>
                                            <p:strVal val="#ppt_x"/>
                                          </p:val>
                                        </p:tav>
                                        <p:tav tm="100000">
                                          <p:val>
                                            <p:strVal val="#ppt_x"/>
                                          </p:val>
                                        </p:tav>
                                      </p:tavLst>
                                    </p:anim>
                                    <p:anim calcmode="lin" valueType="num">
                                      <p:cBhvr>
                                        <p:cTn dur="1000" fill="hold" id="43"/>
                                        <p:tgtEl>
                                          <p:spTgt spid="24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4000"/>
                            </p:stCondLst>
                            <p:childTnLst>
                              <p:par>
                                <p:cTn fill="hold" id="45" nodeType="afterEffect" presetClass="entr" presetID="42" presetSubtype="0">
                                  <p:stCondLst>
                                    <p:cond delay="0"/>
                                  </p:stCondLst>
                                  <p:childTnLst>
                                    <p:set>
                                      <p:cBhvr>
                                        <p:cTn dur="1" fill="hold" id="46">
                                          <p:stCondLst>
                                            <p:cond delay="0"/>
                                          </p:stCondLst>
                                        </p:cTn>
                                        <p:tgtEl>
                                          <p:spTgt spid="243"/>
                                        </p:tgtEl>
                                        <p:attrNameLst>
                                          <p:attrName>style.visibility</p:attrName>
                                        </p:attrNameLst>
                                      </p:cBhvr>
                                      <p:to>
                                        <p:strVal val="visible"/>
                                      </p:to>
                                    </p:set>
                                    <p:animEffect filter="fade" transition="in">
                                      <p:cBhvr>
                                        <p:cTn dur="1000" id="47"/>
                                        <p:tgtEl>
                                          <p:spTgt spid="243"/>
                                        </p:tgtEl>
                                      </p:cBhvr>
                                    </p:animEffect>
                                    <p:anim calcmode="lin" valueType="num">
                                      <p:cBhvr>
                                        <p:cTn dur="1000" fill="hold" id="48"/>
                                        <p:tgtEl>
                                          <p:spTgt spid="243"/>
                                        </p:tgtEl>
                                        <p:attrNameLst>
                                          <p:attrName>ppt_x</p:attrName>
                                        </p:attrNameLst>
                                      </p:cBhvr>
                                      <p:tavLst>
                                        <p:tav tm="0">
                                          <p:val>
                                            <p:strVal val="#ppt_x"/>
                                          </p:val>
                                        </p:tav>
                                        <p:tav tm="100000">
                                          <p:val>
                                            <p:strVal val="#ppt_x"/>
                                          </p:val>
                                        </p:tav>
                                      </p:tavLst>
                                    </p:anim>
                                    <p:anim calcmode="lin" valueType="num">
                                      <p:cBhvr>
                                        <p:cTn dur="1000" fill="hold" id="49"/>
                                        <p:tgtEl>
                                          <p:spTgt spid="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KSO_Shape">
            <a:extLst>
              <a:ext uri="{FF2B5EF4-FFF2-40B4-BE49-F238E27FC236}">
                <a16:creationId xmlns:a16="http://schemas.microsoft.com/office/drawing/2014/main" id="{4F9B15B9-50B4-4AD5-9C14-832BE8F40A3C}"/>
              </a:ext>
            </a:extLst>
          </p:cNvPr>
          <p:cNvSpPr/>
          <p:nvPr/>
        </p:nvSpPr>
        <p:spPr bwMode="auto">
          <a:xfrm>
            <a:off x="3533527" y="3203801"/>
            <a:ext cx="597792" cy="704668"/>
          </a:xfrm>
          <a:custGeom>
            <a:gdLst>
              <a:gd fmla="*/ 894085 w 4268" name="T0"/>
              <a:gd fmla="*/ 1679836 h 5034" name="T1"/>
              <a:gd fmla="*/ 695736 w 4268" name="T2"/>
              <a:gd fmla="*/ 1585986 h 5034" name="T3"/>
              <a:gd fmla="*/ 499280 w 4268" name="T4"/>
              <a:gd fmla="*/ 1455429 h 5034" name="T5"/>
              <a:gd fmla="*/ 311151 w 4268" name="T6"/>
              <a:gd fmla="*/ 1274163 h 5034" name="T7"/>
              <a:gd fmla="*/ 154818 w 4268" name="T8"/>
              <a:gd fmla="*/ 1035375 h 5034" name="T9"/>
              <a:gd fmla="*/ 85169 w 4268" name="T10"/>
              <a:gd fmla="*/ 858272 h 5034" name="T11"/>
              <a:gd fmla="*/ 47316 w 4268" name="T12"/>
              <a:gd fmla="*/ 693656 h 5034" name="T13"/>
              <a:gd fmla="*/ 27633 w 4268" name="T14"/>
              <a:gd fmla="*/ 597914 h 5034" name="T15"/>
              <a:gd fmla="*/ 757 w 4268" name="T16"/>
              <a:gd fmla="*/ 830647 h 5034" name="T17"/>
              <a:gd fmla="*/ 11356 w 4268" name="T18"/>
              <a:gd fmla="*/ 1056567 h 5034" name="T19"/>
              <a:gd fmla="*/ 50723 w 4268" name="T20"/>
              <a:gd fmla="*/ 1251079 h 5034" name="T21"/>
              <a:gd fmla="*/ 127564 w 4268" name="T22"/>
              <a:gd fmla="*/ 1457700 h 5034" name="T23"/>
              <a:gd fmla="*/ 227117 w 4268" name="T24"/>
              <a:gd fmla="*/ 1628749 h 5034" name="T25"/>
              <a:gd fmla="*/ 332348 w 4268" name="T26"/>
              <a:gd fmla="*/ 1749467 h 5034" name="T27"/>
              <a:gd fmla="*/ 444771 w 4268" name="T28"/>
              <a:gd fmla="*/ 1832342 h 5034" name="T29"/>
              <a:gd fmla="*/ 560980 w 4268" name="T30"/>
              <a:gd fmla="*/ 1881538 h 5034" name="T31"/>
              <a:gd fmla="*/ 676431 w 4268" name="T32"/>
              <a:gd fmla="*/ 1903108 h 5034" name="T33"/>
              <a:gd fmla="*/ 843362 w 4268" name="T34"/>
              <a:gd fmla="*/ 1892512 h 5034" name="T35"/>
              <a:gd fmla="*/ 1038683 w 4268" name="T36"/>
              <a:gd fmla="*/ 1858832 h 5034" name="T37"/>
              <a:gd fmla="*/ 1322201 w 4268" name="T38"/>
              <a:gd fmla="*/ 1838775 h 5034" name="T39"/>
              <a:gd fmla="*/ 1516008 w 4268" name="T40"/>
              <a:gd fmla="*/ 1785039 h 5034" name="T41"/>
              <a:gd fmla="*/ 1579979 w 4268" name="T42"/>
              <a:gd fmla="*/ 1750602 h 5034" name="T43"/>
              <a:gd fmla="*/ 1398664 w 4268" name="T44"/>
              <a:gd fmla="*/ 1771037 h 5034" name="T45"/>
              <a:gd fmla="*/ 1156406 w 4268" name="T46"/>
              <a:gd fmla="*/ 1752872 h 5034" name="T47"/>
              <a:gd fmla="*/ 157089 w 4268" name="T48"/>
              <a:gd fmla="*/ 73036 h 5034" name="T49"/>
              <a:gd fmla="*/ 126807 w 4268" name="T50"/>
              <a:gd fmla="*/ 278522 h 5034" name="T51"/>
              <a:gd fmla="*/ 120751 w 4268" name="T52"/>
              <a:gd fmla="*/ 466979 h 5034" name="T53"/>
              <a:gd fmla="*/ 135135 w 4268" name="T54"/>
              <a:gd fmla="*/ 637271 h 5034" name="T55"/>
              <a:gd fmla="*/ 171474 w 4268" name="T56"/>
              <a:gd fmla="*/ 576344 h 5034" name="T57"/>
              <a:gd fmla="*/ 238473 w 4268" name="T58"/>
              <a:gd fmla="*/ 459788 h 5034" name="T59"/>
              <a:gd fmla="*/ 209705 w 4268" name="T60"/>
              <a:gd fmla="*/ 571803 h 5034" name="T61"/>
              <a:gd fmla="*/ 193428 w 4268" name="T62"/>
              <a:gd fmla="*/ 742095 h 5034" name="T63"/>
              <a:gd fmla="*/ 209326 w 4268" name="T64"/>
              <a:gd fmla="*/ 910495 h 5034" name="T65"/>
              <a:gd fmla="*/ 282761 w 4268" name="T66"/>
              <a:gd fmla="*/ 1059973 h 5034" name="T67"/>
              <a:gd fmla="*/ 341812 w 4268" name="T68"/>
              <a:gd fmla="*/ 1099330 h 5034" name="T69"/>
              <a:gd fmla="*/ 369066 w 4268" name="T70"/>
              <a:gd fmla="*/ 912765 h 5034" name="T71"/>
              <a:gd fmla="*/ 420924 w 4268" name="T72"/>
              <a:gd fmla="*/ 767449 h 5034" name="T73"/>
              <a:gd fmla="*/ 430009 w 4268" name="T74"/>
              <a:gd fmla="*/ 818537 h 5034" name="T75"/>
              <a:gd fmla="*/ 428116 w 4268" name="T76"/>
              <a:gd fmla="*/ 1022887 h 5034" name="T77"/>
              <a:gd fmla="*/ 465212 w 4268" name="T78"/>
              <a:gd fmla="*/ 1249565 h 5034" name="T79"/>
              <a:gd fmla="*/ 610567 w 4268" name="T80"/>
              <a:gd fmla="*/ 1416073 h 5034" name="T81"/>
              <a:gd fmla="*/ 668103 w 4268" name="T82"/>
              <a:gd fmla="*/ 1328278 h 5034" name="T83"/>
              <a:gd fmla="*/ 670753 w 4268" name="T84"/>
              <a:gd fmla="*/ 1121657 h 5034" name="T85"/>
              <a:gd fmla="*/ 705578 w 4268" name="T86"/>
              <a:gd fmla="*/ 961961 h 5034" name="T87"/>
              <a:gd fmla="*/ 719205 w 4268" name="T88"/>
              <a:gd fmla="*/ 1091004 h 5034" name="T89"/>
              <a:gd fmla="*/ 760464 w 4268" name="T90"/>
              <a:gd fmla="*/ 1298760 h 5034" name="T91"/>
              <a:gd fmla="*/ 840713 w 4268" name="T92"/>
              <a:gd fmla="*/ 1521654 h 5034" name="T93"/>
              <a:gd fmla="*/ 1029977 w 4268" name="T94"/>
              <a:gd fmla="*/ 1631776 h 5034" name="T95"/>
              <a:gd fmla="*/ 1163976 w 4268" name="T96"/>
              <a:gd fmla="*/ 1661672 h 5034" name="T97"/>
              <a:gd fmla="*/ 1198044 w 4268" name="T98"/>
              <a:gd fmla="*/ 1469052 h 5034" name="T99"/>
              <a:gd fmla="*/ 1196151 w 4268" name="T100"/>
              <a:gd fmla="*/ 1309735 h 5034" name="T101"/>
              <a:gd fmla="*/ 1159434 w 4268" name="T102"/>
              <a:gd fmla="*/ 1126198 h 5034" name="T103"/>
              <a:gd fmla="*/ 1071237 w 4268" name="T104"/>
              <a:gd fmla="*/ 931308 h 5034" name="T105"/>
              <a:gd fmla="*/ 914147 w 4268" name="T106"/>
              <a:gd fmla="*/ 737932 h 5034" name="T107"/>
              <a:gd fmla="*/ 674917 w 4268" name="T108"/>
              <a:gd fmla="*/ 549097 h 5034" name="T109"/>
              <a:gd fmla="*/ 403890 w 4268" name="T110"/>
              <a:gd fmla="*/ 298579 h 5034" name="T111"/>
              <a:gd fmla="*/ 239987 w 4268" name="T112"/>
              <a:gd fmla="*/ 101797 h 50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文本框 22">
            <a:extLst>
              <a:ext uri="{FF2B5EF4-FFF2-40B4-BE49-F238E27FC236}">
                <a16:creationId xmlns:a16="http://schemas.microsoft.com/office/drawing/2014/main" id="{D5023D69-7B2E-46CB-A596-48DB890A0B04}"/>
              </a:ext>
            </a:extLst>
          </p:cNvPr>
          <p:cNvSpPr txBox="1"/>
          <p:nvPr/>
        </p:nvSpPr>
        <p:spPr>
          <a:xfrm>
            <a:off x="4051386" y="2829969"/>
            <a:ext cx="967105" cy="1005840"/>
          </a:xfrm>
          <a:prstGeom prst="rect">
            <a:avLst/>
          </a:prstGeom>
          <a:noFill/>
        </p:spPr>
        <p:txBody>
          <a:bodyPr rtlCol="0" wrap="none">
            <a:spAutoFit/>
          </a:bodyPr>
          <a:lstStyle/>
          <a:p>
            <a:r>
              <a:rPr altLang="zh-CN" b="1" lang="en-US" sz="6000">
                <a:solidFill>
                  <a:srgbClr val="F4B183"/>
                </a:solidFill>
                <a:latin charset="-128" panose="020b0300000000000000" pitchFamily="34" typeface="Yu Gothic UI Light"/>
                <a:ea charset="-128" panose="020b0300000000000000" pitchFamily="34" typeface="Yu Gothic UI Light"/>
              </a:rPr>
              <a:t>03</a:t>
            </a:r>
          </a:p>
        </p:txBody>
      </p:sp>
      <p:sp>
        <p:nvSpPr>
          <p:cNvPr id="24" name="矩形 23">
            <a:extLst>
              <a:ext uri="{FF2B5EF4-FFF2-40B4-BE49-F238E27FC236}">
                <a16:creationId xmlns:a16="http://schemas.microsoft.com/office/drawing/2014/main" id="{D8C85951-69E3-4268-BA3F-0B3E11AC0E51}"/>
              </a:ext>
            </a:extLst>
          </p:cNvPr>
          <p:cNvSpPr/>
          <p:nvPr/>
        </p:nvSpPr>
        <p:spPr>
          <a:xfrm>
            <a:off x="5225465" y="2731252"/>
            <a:ext cx="1402080" cy="457200"/>
          </a:xfrm>
          <a:prstGeom prst="rect">
            <a:avLst/>
          </a:prstGeom>
        </p:spPr>
        <p:txBody>
          <a:bodyPr wrap="none">
            <a:spAutoFit/>
          </a:bodyPr>
          <a:lstStyle/>
          <a:p>
            <a:pPr eaLnBrk="0" fontAlgn="auto" hangingPunct="0">
              <a:spcBef>
                <a:spcPct val="0"/>
              </a:spcBef>
              <a:spcAft>
                <a:spcPct val="0"/>
              </a:spcAft>
              <a:defRPr/>
            </a:pPr>
            <a:r>
              <a:rPr altLang="en-US" lang="zh-CN" sz="2400">
                <a:solidFill>
                  <a:srgbClr val="F4B183"/>
                </a:solidFill>
                <a:latin charset="-122" panose="020b0503020204020204" pitchFamily="34" typeface="微软雅黑"/>
                <a:ea charset="-122" panose="020b0503020204020204" pitchFamily="34" typeface="微软雅黑"/>
              </a:rPr>
              <a:t>输入内容</a:t>
            </a:r>
          </a:p>
        </p:txBody>
      </p:sp>
      <p:sp>
        <p:nvSpPr>
          <p:cNvPr id="25" name="文本框 24">
            <a:extLst>
              <a:ext uri="{FF2B5EF4-FFF2-40B4-BE49-F238E27FC236}">
                <a16:creationId xmlns:a16="http://schemas.microsoft.com/office/drawing/2014/main" id="{7DA15435-24AF-4ACE-BEA0-654D8EF57A71}"/>
              </a:ext>
            </a:extLst>
          </p:cNvPr>
          <p:cNvSpPr txBox="1"/>
          <p:nvPr/>
        </p:nvSpPr>
        <p:spPr>
          <a:xfrm>
            <a:off x="5225465" y="3203801"/>
            <a:ext cx="4102659" cy="822960"/>
          </a:xfrm>
          <a:prstGeom prst="rect">
            <a:avLst/>
          </a:prstGeom>
          <a:noFill/>
        </p:spPr>
        <p:txBody>
          <a:bodyPr rtlCol="0" wrap="square">
            <a:spAutoFit/>
          </a:bodyPr>
          <a:lstStyle/>
          <a:p>
            <a:pPr algn="just"/>
            <a:r>
              <a:rPr altLang="zh-CN" lang="en-US" sz="1200">
                <a:solidFill>
                  <a:schemeClr val="bg1">
                    <a:lumMod val="95000"/>
                  </a:schemeClr>
                </a:solidFill>
                <a:latin charset="0" panose="020f0302020204030204" pitchFamily="34" typeface="Calibri Light"/>
              </a:rPr>
              <a:t>Do onething at a time, and do well. Never forget to say “thanks”. Keep on going never give up. Whatever is worth doing is worth doing well. Believe in yourself. Believe in yourself. Action speak louder than words.</a:t>
            </a:r>
          </a:p>
        </p:txBody>
      </p:sp>
      <p:cxnSp>
        <p:nvCxnSpPr>
          <p:cNvPr id="26" name="直接连接符 25">
            <a:extLst>
              <a:ext uri="{FF2B5EF4-FFF2-40B4-BE49-F238E27FC236}">
                <a16:creationId xmlns:a16="http://schemas.microsoft.com/office/drawing/2014/main" id="{AE01C341-C8B0-4E7D-8DE1-C8124E6A33BF}"/>
              </a:ext>
            </a:extLst>
          </p:cNvPr>
          <p:cNvCxnSpPr/>
          <p:nvPr/>
        </p:nvCxnSpPr>
        <p:spPr>
          <a:xfrm flipH="1">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111235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21"/>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1000" id="11"/>
                                        <p:tgtEl>
                                          <p:spTgt spid="23"/>
                                        </p:tgtEl>
                                      </p:cBhvr>
                                    </p:animEffect>
                                    <p:anim calcmode="lin" valueType="num">
                                      <p:cBhvr>
                                        <p:cTn dur="1000" fill="hold" id="12"/>
                                        <p:tgtEl>
                                          <p:spTgt spid="23"/>
                                        </p:tgtEl>
                                        <p:attrNameLst>
                                          <p:attrName>ppt_x</p:attrName>
                                        </p:attrNameLst>
                                      </p:cBhvr>
                                      <p:tavLst>
                                        <p:tav tm="0">
                                          <p:val>
                                            <p:strVal val="#ppt_x"/>
                                          </p:val>
                                        </p:tav>
                                        <p:tav tm="100000">
                                          <p:val>
                                            <p:strVal val="#ppt_x"/>
                                          </p:val>
                                        </p:tav>
                                      </p:tavLst>
                                    </p:anim>
                                    <p:anim calcmode="lin" valueType="num">
                                      <p:cBhvr>
                                        <p:cTn dur="1000" fill="hold" id="13"/>
                                        <p:tgtEl>
                                          <p:spTgt spid="2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6"/>
                                        </p:tgtEl>
                                        <p:attrNameLst>
                                          <p:attrName>style.visibility</p:attrName>
                                        </p:attrNameLst>
                                      </p:cBhvr>
                                      <p:to>
                                        <p:strVal val="visible"/>
                                      </p:to>
                                    </p:set>
                                    <p:animEffect filter="fade" transition="in">
                                      <p:cBhvr>
                                        <p:cTn dur="1000" id="26"/>
                                        <p:tgtEl>
                                          <p:spTgt spid="26"/>
                                        </p:tgtEl>
                                      </p:cBhvr>
                                    </p:animEffect>
                                    <p:anim calcmode="lin" valueType="num">
                                      <p:cBhvr>
                                        <p:cTn dur="1000" fill="hold" id="27"/>
                                        <p:tgtEl>
                                          <p:spTgt spid="26"/>
                                        </p:tgtEl>
                                        <p:attrNameLst>
                                          <p:attrName>ppt_x</p:attrName>
                                        </p:attrNameLst>
                                      </p:cBhvr>
                                      <p:tavLst>
                                        <p:tav tm="0">
                                          <p:val>
                                            <p:strVal val="#ppt_x"/>
                                          </p:val>
                                        </p:tav>
                                        <p:tav tm="100000">
                                          <p:val>
                                            <p:strVal val="#ppt_x"/>
                                          </p:val>
                                        </p:tav>
                                      </p:tavLst>
                                    </p:anim>
                                    <p:anim calcmode="lin" valueType="num">
                                      <p:cBhvr>
                                        <p:cTn dur="1000" fill="hold" id="28"/>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useBgFill="1">
        <p:nvSpPr>
          <p:cNvPr id="73" name="Oval 4">
            <a:extLst>
              <a:ext uri="{FF2B5EF4-FFF2-40B4-BE49-F238E27FC236}">
                <a16:creationId xmlns:a16="http://schemas.microsoft.com/office/drawing/2014/main" id="{C170360E-B5C4-4C14-974A-734B5CD236A2}"/>
              </a:ext>
            </a:extLst>
          </p:cNvPr>
          <p:cNvSpPr/>
          <p:nvPr/>
        </p:nvSpPr>
        <p:spPr>
          <a:xfrm>
            <a:off x="7574975" y="1339083"/>
            <a:ext cx="2841368" cy="2869780"/>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useBgFill="1">
        <p:nvSpPr>
          <p:cNvPr id="74" name="Oval 7">
            <a:extLst>
              <a:ext uri="{FF2B5EF4-FFF2-40B4-BE49-F238E27FC236}">
                <a16:creationId xmlns:a16="http://schemas.microsoft.com/office/drawing/2014/main" id="{8039CCBC-D4D4-4AFF-BFCD-19EA563B92F0}"/>
              </a:ext>
            </a:extLst>
          </p:cNvPr>
          <p:cNvSpPr/>
          <p:nvPr/>
        </p:nvSpPr>
        <p:spPr>
          <a:xfrm>
            <a:off x="6091144" y="1339083"/>
            <a:ext cx="1940693" cy="1960098"/>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useBgFill="1">
        <p:nvSpPr>
          <p:cNvPr id="75" name="Oval 8">
            <a:extLst>
              <a:ext uri="{FF2B5EF4-FFF2-40B4-BE49-F238E27FC236}">
                <a16:creationId xmlns:a16="http://schemas.microsoft.com/office/drawing/2014/main" id="{AB28AA03-19CF-49E8-A132-38F65E9148A7}"/>
              </a:ext>
            </a:extLst>
          </p:cNvPr>
          <p:cNvSpPr/>
          <p:nvPr/>
        </p:nvSpPr>
        <p:spPr>
          <a:xfrm>
            <a:off x="2639257" y="1695919"/>
            <a:ext cx="2134762" cy="2156108"/>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useBgFill="1">
        <p:nvSpPr>
          <p:cNvPr id="76" name="Oval 5">
            <a:extLst>
              <a:ext uri="{FF2B5EF4-FFF2-40B4-BE49-F238E27FC236}">
                <a16:creationId xmlns:a16="http://schemas.microsoft.com/office/drawing/2014/main" id="{0EC1DD2A-2FED-4F3F-83E7-202EFEC64BDF}"/>
              </a:ext>
            </a:extLst>
          </p:cNvPr>
          <p:cNvSpPr/>
          <p:nvPr/>
        </p:nvSpPr>
        <p:spPr>
          <a:xfrm>
            <a:off x="4249998" y="2319132"/>
            <a:ext cx="2583062" cy="2608891"/>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grpSp>
        <p:nvGrpSpPr>
          <p:cNvPr id="77" name="Group 11">
            <a:extLst>
              <a:ext uri="{FF2B5EF4-FFF2-40B4-BE49-F238E27FC236}">
                <a16:creationId xmlns:a16="http://schemas.microsoft.com/office/drawing/2014/main" id="{3467A46C-B3F5-45D0-9A69-D5278A4A1B8A}"/>
              </a:ext>
            </a:extLst>
          </p:cNvPr>
          <p:cNvGrpSpPr/>
          <p:nvPr/>
        </p:nvGrpSpPr>
        <p:grpSpPr>
          <a:xfrm flipH="1">
            <a:off x="4645519" y="3334712"/>
            <a:ext cx="1792020" cy="1129382"/>
            <a:chOff x="9968706" y="2761849"/>
            <a:chExt cx="1792020" cy="1129382"/>
          </a:xfrm>
        </p:grpSpPr>
        <p:sp>
          <p:nvSpPr>
            <p:cNvPr id="78" name="TextBox 12">
              <a:extLst>
                <a:ext uri="{FF2B5EF4-FFF2-40B4-BE49-F238E27FC236}">
                  <a16:creationId xmlns:a16="http://schemas.microsoft.com/office/drawing/2014/main" id="{F7310837-FB7D-4CF5-97FE-740B8A663AAE}"/>
                </a:ext>
              </a:extLst>
            </p:cNvPr>
            <p:cNvSpPr txBox="1"/>
            <p:nvPr/>
          </p:nvSpPr>
          <p:spPr>
            <a:xfrm>
              <a:off x="10405721" y="2761850"/>
              <a:ext cx="897255" cy="365760"/>
            </a:xfrm>
            <a:prstGeom prst="rect">
              <a:avLst/>
            </a:prstGeom>
            <a:noFill/>
          </p:spPr>
          <p:txBody>
            <a:bodyPr rtlCol="0" wrap="none">
              <a:spAutoFit/>
            </a:bodyPr>
            <a:lstStyle/>
            <a:p>
              <a:pPr algn="ctr"/>
              <a:r>
                <a:rPr b="1" lang="en-US">
                  <a:solidFill>
                    <a:schemeClr val="bg1"/>
                  </a:solidFill>
                </a:rPr>
                <a:t>Design</a:t>
              </a:r>
            </a:p>
          </p:txBody>
        </p:sp>
        <p:sp>
          <p:nvSpPr>
            <p:cNvPr id="79" name="Rectangle 13">
              <a:extLst>
                <a:ext uri="{FF2B5EF4-FFF2-40B4-BE49-F238E27FC236}">
                  <a16:creationId xmlns:a16="http://schemas.microsoft.com/office/drawing/2014/main" id="{014EA3C7-A2C7-4593-BDE0-93EA4EAD806C}"/>
                </a:ext>
              </a:extLst>
            </p:cNvPr>
            <p:cNvSpPr/>
            <p:nvPr/>
          </p:nvSpPr>
          <p:spPr>
            <a:xfrm>
              <a:off x="9968706" y="3060233"/>
              <a:ext cx="1792020" cy="822960"/>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sp>
        <p:nvSpPr>
          <p:cNvPr id="80" name="TextBox 14">
            <a:extLst>
              <a:ext uri="{FF2B5EF4-FFF2-40B4-BE49-F238E27FC236}">
                <a16:creationId xmlns:a16="http://schemas.microsoft.com/office/drawing/2014/main" id="{32138C32-21D0-4AA9-AD63-4E841F7F5AB6}"/>
              </a:ext>
            </a:extLst>
          </p:cNvPr>
          <p:cNvSpPr txBox="1"/>
          <p:nvPr/>
        </p:nvSpPr>
        <p:spPr>
          <a:xfrm>
            <a:off x="5182336" y="2859825"/>
            <a:ext cx="725805" cy="518160"/>
          </a:xfrm>
          <a:prstGeom prst="rect">
            <a:avLst/>
          </a:prstGeom>
          <a:noFill/>
        </p:spPr>
        <p:txBody>
          <a:bodyPr rtlCol="0" wrap="none">
            <a:spAutoFit/>
          </a:bodyPr>
          <a:lstStyle/>
          <a:p>
            <a:pPr algn="ctr"/>
            <a:r>
              <a:rPr b="1" lang="en-US" sz="2800">
                <a:solidFill>
                  <a:schemeClr val="bg1"/>
                </a:solidFill>
                <a:latin typeface="+mj-lt"/>
              </a:rPr>
              <a:t>72%</a:t>
            </a:r>
          </a:p>
        </p:txBody>
      </p:sp>
      <p:sp>
        <p:nvSpPr>
          <p:cNvPr id="81" name="TextBox 15">
            <a:extLst>
              <a:ext uri="{FF2B5EF4-FFF2-40B4-BE49-F238E27FC236}">
                <a16:creationId xmlns:a16="http://schemas.microsoft.com/office/drawing/2014/main" id="{5342D8B7-F8B2-466A-B719-6465E6AE6660}"/>
              </a:ext>
            </a:extLst>
          </p:cNvPr>
          <p:cNvSpPr txBox="1"/>
          <p:nvPr/>
        </p:nvSpPr>
        <p:spPr>
          <a:xfrm>
            <a:off x="3348156" y="2859825"/>
            <a:ext cx="725805" cy="518160"/>
          </a:xfrm>
          <a:prstGeom prst="rect">
            <a:avLst/>
          </a:prstGeom>
          <a:noFill/>
        </p:spPr>
        <p:txBody>
          <a:bodyPr rtlCol="0" wrap="none">
            <a:spAutoFit/>
          </a:bodyPr>
          <a:lstStyle/>
          <a:p>
            <a:pPr algn="ctr"/>
            <a:r>
              <a:rPr b="1" lang="en-US" sz="2800">
                <a:solidFill>
                  <a:schemeClr val="bg1"/>
                </a:solidFill>
                <a:latin typeface="+mj-lt"/>
              </a:rPr>
              <a:t>54%</a:t>
            </a:r>
          </a:p>
        </p:txBody>
      </p:sp>
      <p:sp>
        <p:nvSpPr>
          <p:cNvPr id="82" name="TextBox 16">
            <a:extLst>
              <a:ext uri="{FF2B5EF4-FFF2-40B4-BE49-F238E27FC236}">
                <a16:creationId xmlns:a16="http://schemas.microsoft.com/office/drawing/2014/main" id="{B80A215F-8E3D-4830-A946-2535520202EC}"/>
              </a:ext>
            </a:extLst>
          </p:cNvPr>
          <p:cNvSpPr txBox="1"/>
          <p:nvPr/>
        </p:nvSpPr>
        <p:spPr>
          <a:xfrm>
            <a:off x="6698587" y="2379990"/>
            <a:ext cx="725805" cy="518160"/>
          </a:xfrm>
          <a:prstGeom prst="rect">
            <a:avLst/>
          </a:prstGeom>
          <a:noFill/>
        </p:spPr>
        <p:txBody>
          <a:bodyPr rtlCol="0" wrap="none">
            <a:spAutoFit/>
          </a:bodyPr>
          <a:lstStyle/>
          <a:p>
            <a:pPr algn="ctr"/>
            <a:r>
              <a:rPr b="1" lang="en-US" sz="2800">
                <a:solidFill>
                  <a:schemeClr val="bg1"/>
                </a:solidFill>
                <a:latin typeface="+mj-lt"/>
              </a:rPr>
              <a:t>56%</a:t>
            </a:r>
          </a:p>
        </p:txBody>
      </p:sp>
      <p:sp>
        <p:nvSpPr>
          <p:cNvPr id="83" name="TextBox 17">
            <a:extLst>
              <a:ext uri="{FF2B5EF4-FFF2-40B4-BE49-F238E27FC236}">
                <a16:creationId xmlns:a16="http://schemas.microsoft.com/office/drawing/2014/main" id="{DB08316C-916B-4B26-85B7-2523ED0F3C5B}"/>
              </a:ext>
            </a:extLst>
          </p:cNvPr>
          <p:cNvSpPr txBox="1"/>
          <p:nvPr/>
        </p:nvSpPr>
        <p:spPr>
          <a:xfrm>
            <a:off x="8632756" y="1981624"/>
            <a:ext cx="725805" cy="518160"/>
          </a:xfrm>
          <a:prstGeom prst="rect">
            <a:avLst/>
          </a:prstGeom>
          <a:noFill/>
        </p:spPr>
        <p:txBody>
          <a:bodyPr rtlCol="0" wrap="none">
            <a:spAutoFit/>
          </a:bodyPr>
          <a:lstStyle/>
          <a:p>
            <a:pPr algn="ctr"/>
            <a:r>
              <a:rPr b="1" lang="en-US" sz="2800">
                <a:solidFill>
                  <a:schemeClr val="bg1"/>
                </a:solidFill>
                <a:latin typeface="+mj-lt"/>
              </a:rPr>
              <a:t>88%</a:t>
            </a:r>
          </a:p>
        </p:txBody>
      </p:sp>
      <p:grpSp>
        <p:nvGrpSpPr>
          <p:cNvPr id="84" name="Group 18">
            <a:extLst>
              <a:ext uri="{FF2B5EF4-FFF2-40B4-BE49-F238E27FC236}">
                <a16:creationId xmlns:a16="http://schemas.microsoft.com/office/drawing/2014/main" id="{97DBAA97-59B2-47C4-8A46-664E0D36D2D8}"/>
              </a:ext>
            </a:extLst>
          </p:cNvPr>
          <p:cNvGrpSpPr/>
          <p:nvPr/>
        </p:nvGrpSpPr>
        <p:grpSpPr>
          <a:xfrm flipH="1">
            <a:off x="8099648" y="2556744"/>
            <a:ext cx="1792020" cy="1129382"/>
            <a:chOff x="9968706" y="2761849"/>
            <a:chExt cx="1792020" cy="1129382"/>
          </a:xfrm>
        </p:grpSpPr>
        <p:sp>
          <p:nvSpPr>
            <p:cNvPr id="85" name="TextBox 19">
              <a:extLst>
                <a:ext uri="{FF2B5EF4-FFF2-40B4-BE49-F238E27FC236}">
                  <a16:creationId xmlns:a16="http://schemas.microsoft.com/office/drawing/2014/main" id="{DCD5449E-482B-4033-9104-34242086B247}"/>
                </a:ext>
              </a:extLst>
            </p:cNvPr>
            <p:cNvSpPr txBox="1"/>
            <p:nvPr/>
          </p:nvSpPr>
          <p:spPr>
            <a:xfrm>
              <a:off x="10405725" y="2761849"/>
              <a:ext cx="897255" cy="365760"/>
            </a:xfrm>
            <a:prstGeom prst="rect">
              <a:avLst/>
            </a:prstGeom>
            <a:noFill/>
          </p:spPr>
          <p:txBody>
            <a:bodyPr rtlCol="0" wrap="none">
              <a:spAutoFit/>
            </a:bodyPr>
            <a:lstStyle/>
            <a:p>
              <a:pPr algn="ctr"/>
              <a:r>
                <a:rPr b="1" lang="en-US">
                  <a:solidFill>
                    <a:schemeClr val="bg1"/>
                  </a:solidFill>
                </a:rPr>
                <a:t>Design</a:t>
              </a:r>
            </a:p>
          </p:txBody>
        </p:sp>
        <p:sp>
          <p:nvSpPr>
            <p:cNvPr id="86" name="Rectangle 20">
              <a:extLst>
                <a:ext uri="{FF2B5EF4-FFF2-40B4-BE49-F238E27FC236}">
                  <a16:creationId xmlns:a16="http://schemas.microsoft.com/office/drawing/2014/main" id="{0EC0835C-BB81-49E5-A78A-682CA9B772BE}"/>
                </a:ext>
              </a:extLst>
            </p:cNvPr>
            <p:cNvSpPr/>
            <p:nvPr/>
          </p:nvSpPr>
          <p:spPr>
            <a:xfrm>
              <a:off x="9968708" y="3060235"/>
              <a:ext cx="1792020" cy="822960"/>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grpSp>
        <p:nvGrpSpPr>
          <p:cNvPr id="87" name="Group 21">
            <a:extLst>
              <a:ext uri="{FF2B5EF4-FFF2-40B4-BE49-F238E27FC236}">
                <a16:creationId xmlns:a16="http://schemas.microsoft.com/office/drawing/2014/main" id="{0237D52A-5117-4780-A375-279B9B0BA931}"/>
              </a:ext>
            </a:extLst>
          </p:cNvPr>
          <p:cNvGrpSpPr/>
          <p:nvPr/>
        </p:nvGrpSpPr>
        <p:grpSpPr>
          <a:xfrm flipH="1">
            <a:off x="2810628" y="1943880"/>
            <a:ext cx="1792020" cy="944716"/>
            <a:chOff x="9968706" y="2761849"/>
            <a:chExt cx="1792020" cy="944716"/>
          </a:xfrm>
        </p:grpSpPr>
        <p:sp>
          <p:nvSpPr>
            <p:cNvPr id="88" name="TextBox 22">
              <a:extLst>
                <a:ext uri="{FF2B5EF4-FFF2-40B4-BE49-F238E27FC236}">
                  <a16:creationId xmlns:a16="http://schemas.microsoft.com/office/drawing/2014/main" id="{668DBF80-37F6-4F97-8484-A55F403F3AF7}"/>
                </a:ext>
              </a:extLst>
            </p:cNvPr>
            <p:cNvSpPr txBox="1"/>
            <p:nvPr/>
          </p:nvSpPr>
          <p:spPr>
            <a:xfrm>
              <a:off x="10405722" y="2761849"/>
              <a:ext cx="897255" cy="365760"/>
            </a:xfrm>
            <a:prstGeom prst="rect">
              <a:avLst/>
            </a:prstGeom>
            <a:noFill/>
          </p:spPr>
          <p:txBody>
            <a:bodyPr rtlCol="0" wrap="none">
              <a:spAutoFit/>
            </a:bodyPr>
            <a:lstStyle/>
            <a:p>
              <a:pPr algn="ctr"/>
              <a:r>
                <a:rPr b="1" lang="en-US">
                  <a:solidFill>
                    <a:schemeClr val="bg1"/>
                  </a:solidFill>
                </a:rPr>
                <a:t>Design</a:t>
              </a:r>
            </a:p>
          </p:txBody>
        </p:sp>
        <p:sp>
          <p:nvSpPr>
            <p:cNvPr id="89" name="Rectangle 23">
              <a:extLst>
                <a:ext uri="{FF2B5EF4-FFF2-40B4-BE49-F238E27FC236}">
                  <a16:creationId xmlns:a16="http://schemas.microsoft.com/office/drawing/2014/main" id="{83A3E04E-98C2-4FC7-ADBF-33DB1B0A5246}"/>
                </a:ext>
              </a:extLst>
            </p:cNvPr>
            <p:cNvSpPr/>
            <p:nvPr/>
          </p:nvSpPr>
          <p:spPr>
            <a:xfrm>
              <a:off x="9968705" y="3060234"/>
              <a:ext cx="1792020" cy="640080"/>
            </a:xfrm>
            <a:prstGeom prst="rect">
              <a:avLst/>
            </a:prstGeom>
          </p:spPr>
          <p:txBody>
            <a:bodyPr wrap="square">
              <a:spAutoFit/>
            </a:bodyPr>
            <a:lstStyle/>
            <a:p>
              <a:pPr algn="ctr"/>
              <a:r>
                <a:rPr lang="en-GB" sz="1200">
                  <a:solidFill>
                    <a:schemeClr val="bg1"/>
                  </a:solidFill>
                </a:rPr>
                <a:t>Lorem ipsum dolor sit amet, consectetuer adipiscing elit</a:t>
              </a:r>
            </a:p>
          </p:txBody>
        </p:sp>
      </p:grpSp>
      <p:grpSp>
        <p:nvGrpSpPr>
          <p:cNvPr id="90" name="Group 24">
            <a:extLst>
              <a:ext uri="{FF2B5EF4-FFF2-40B4-BE49-F238E27FC236}">
                <a16:creationId xmlns:a16="http://schemas.microsoft.com/office/drawing/2014/main" id="{8E622F19-3B20-4168-B742-90E99E92A924}"/>
              </a:ext>
            </a:extLst>
          </p:cNvPr>
          <p:cNvGrpSpPr/>
          <p:nvPr/>
        </p:nvGrpSpPr>
        <p:grpSpPr>
          <a:xfrm flipH="1">
            <a:off x="6165479" y="1581507"/>
            <a:ext cx="1792020" cy="760050"/>
            <a:chOff x="9968706" y="2761849"/>
            <a:chExt cx="1792020" cy="760050"/>
          </a:xfrm>
        </p:grpSpPr>
        <p:sp>
          <p:nvSpPr>
            <p:cNvPr id="91" name="TextBox 25">
              <a:extLst>
                <a:ext uri="{FF2B5EF4-FFF2-40B4-BE49-F238E27FC236}">
                  <a16:creationId xmlns:a16="http://schemas.microsoft.com/office/drawing/2014/main" id="{BE8EBB13-274C-4A78-80D1-4C2962B3B148}"/>
                </a:ext>
              </a:extLst>
            </p:cNvPr>
            <p:cNvSpPr txBox="1"/>
            <p:nvPr/>
          </p:nvSpPr>
          <p:spPr>
            <a:xfrm>
              <a:off x="10405724" y="2761849"/>
              <a:ext cx="897255" cy="365760"/>
            </a:xfrm>
            <a:prstGeom prst="rect">
              <a:avLst/>
            </a:prstGeom>
            <a:noFill/>
          </p:spPr>
          <p:txBody>
            <a:bodyPr rtlCol="0" wrap="none">
              <a:spAutoFit/>
            </a:bodyPr>
            <a:lstStyle/>
            <a:p>
              <a:pPr algn="ctr"/>
              <a:r>
                <a:rPr b="1" lang="en-US">
                  <a:solidFill>
                    <a:schemeClr val="bg1"/>
                  </a:solidFill>
                </a:rPr>
                <a:t>Design</a:t>
              </a:r>
            </a:p>
          </p:txBody>
        </p:sp>
        <p:sp>
          <p:nvSpPr>
            <p:cNvPr id="92" name="Rectangle 26">
              <a:extLst>
                <a:ext uri="{FF2B5EF4-FFF2-40B4-BE49-F238E27FC236}">
                  <a16:creationId xmlns:a16="http://schemas.microsoft.com/office/drawing/2014/main" id="{0937A1B8-4814-401F-8B0A-51B997A51CB8}"/>
                </a:ext>
              </a:extLst>
            </p:cNvPr>
            <p:cNvSpPr/>
            <p:nvPr/>
          </p:nvSpPr>
          <p:spPr>
            <a:xfrm>
              <a:off x="9968707" y="3060234"/>
              <a:ext cx="1792020" cy="457200"/>
            </a:xfrm>
            <a:prstGeom prst="rect">
              <a:avLst/>
            </a:prstGeom>
          </p:spPr>
          <p:txBody>
            <a:bodyPr wrap="square">
              <a:spAutoFit/>
            </a:bodyPr>
            <a:lstStyle/>
            <a:p>
              <a:pPr algn="ctr"/>
              <a:r>
                <a:rPr lang="en-GB" sz="1200">
                  <a:solidFill>
                    <a:schemeClr val="bg1"/>
                  </a:solidFill>
                </a:rPr>
                <a:t>Lorem ipsum dolor sit consectetuer</a:t>
              </a:r>
            </a:p>
          </p:txBody>
        </p:sp>
      </p:grpSp>
      <p:sp>
        <p:nvSpPr>
          <p:cNvPr id="93" name="TextBox 27">
            <a:extLst>
              <a:ext uri="{FF2B5EF4-FFF2-40B4-BE49-F238E27FC236}">
                <a16:creationId xmlns:a16="http://schemas.microsoft.com/office/drawing/2014/main" id="{1B53562C-9573-475A-8762-E38AA6F6C89C}"/>
              </a:ext>
            </a:extLst>
          </p:cNvPr>
          <p:cNvSpPr txBox="1"/>
          <p:nvPr/>
        </p:nvSpPr>
        <p:spPr>
          <a:xfrm>
            <a:off x="445537" y="4244685"/>
            <a:ext cx="1248092" cy="396240"/>
          </a:xfrm>
          <a:prstGeom prst="rect">
            <a:avLst/>
          </a:prstGeom>
          <a:noFill/>
        </p:spPr>
        <p:txBody>
          <a:bodyPr rtlCol="0" wrap="none">
            <a:spAutoFit/>
          </a:bodyPr>
          <a:lstStyle/>
          <a:p>
            <a:r>
              <a:rPr lang="en-US" sz="2000">
                <a:solidFill>
                  <a:srgbClr val="F4B183"/>
                </a:solidFill>
                <a:latin typeface="+mj-lt"/>
              </a:rPr>
              <a:t>Year 2014</a:t>
            </a:r>
          </a:p>
        </p:txBody>
      </p:sp>
      <p:sp>
        <p:nvSpPr>
          <p:cNvPr id="94" name="Rectangle 28">
            <a:extLst>
              <a:ext uri="{FF2B5EF4-FFF2-40B4-BE49-F238E27FC236}">
                <a16:creationId xmlns:a16="http://schemas.microsoft.com/office/drawing/2014/main" id="{04CF7B25-5E15-4582-BF41-530931DBBE99}"/>
              </a:ext>
            </a:extLst>
          </p:cNvPr>
          <p:cNvSpPr/>
          <p:nvPr/>
        </p:nvSpPr>
        <p:spPr>
          <a:xfrm>
            <a:off x="445538" y="4626243"/>
            <a:ext cx="4012778" cy="118872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a:t>
            </a:r>
          </a:p>
          <a:p>
            <a:endParaRPr lang="en-GB" sz="1200">
              <a:solidFill>
                <a:schemeClr val="bg1"/>
              </a:solidFill>
            </a:endParaRPr>
          </a:p>
          <a:p>
            <a:r>
              <a:rPr lang="en-GB" sz="1200">
                <a:solidFill>
                  <a:schemeClr val="bg1"/>
                </a:solidFill>
              </a:rPr>
              <a:t> Nullam porttitor consectetur nunc in tempor. Cras vitae venenatis sem at pretium arcu. </a:t>
            </a:r>
          </a:p>
        </p:txBody>
      </p:sp>
      <p:sp>
        <p:nvSpPr>
          <p:cNvPr id="95" name="TextBox 29">
            <a:extLst>
              <a:ext uri="{FF2B5EF4-FFF2-40B4-BE49-F238E27FC236}">
                <a16:creationId xmlns:a16="http://schemas.microsoft.com/office/drawing/2014/main" id="{7015F19C-DE05-4916-8435-B1434539877B}"/>
              </a:ext>
            </a:extLst>
          </p:cNvPr>
          <p:cNvSpPr txBox="1"/>
          <p:nvPr/>
        </p:nvSpPr>
        <p:spPr>
          <a:xfrm>
            <a:off x="10553333" y="4244685"/>
            <a:ext cx="1248092" cy="396240"/>
          </a:xfrm>
          <a:prstGeom prst="rect">
            <a:avLst/>
          </a:prstGeom>
          <a:noFill/>
        </p:spPr>
        <p:txBody>
          <a:bodyPr rtlCol="0" wrap="none">
            <a:spAutoFit/>
          </a:bodyPr>
          <a:lstStyle/>
          <a:p>
            <a:pPr algn="r"/>
            <a:r>
              <a:rPr lang="en-US" sz="2000">
                <a:solidFill>
                  <a:srgbClr val="F4B183"/>
                </a:solidFill>
                <a:latin typeface="+mj-lt"/>
              </a:rPr>
              <a:t>Year 2015</a:t>
            </a:r>
          </a:p>
        </p:txBody>
      </p:sp>
      <p:sp>
        <p:nvSpPr>
          <p:cNvPr id="96" name="Rectangle 30">
            <a:extLst>
              <a:ext uri="{FF2B5EF4-FFF2-40B4-BE49-F238E27FC236}">
                <a16:creationId xmlns:a16="http://schemas.microsoft.com/office/drawing/2014/main" id="{5761E9EC-B5C9-4D6F-BEB5-A55DB472B4D5}"/>
              </a:ext>
            </a:extLst>
          </p:cNvPr>
          <p:cNvSpPr/>
          <p:nvPr/>
        </p:nvSpPr>
        <p:spPr>
          <a:xfrm>
            <a:off x="7788647" y="4626243"/>
            <a:ext cx="4012778" cy="1188720"/>
          </a:xfrm>
          <a:prstGeom prst="rect">
            <a:avLst/>
          </a:prstGeom>
        </p:spPr>
        <p:txBody>
          <a:bodyPr wrap="square">
            <a:spAutoFit/>
          </a:bodyPr>
          <a:lstStyle/>
          <a:p>
            <a:pPr algn="r"/>
            <a:r>
              <a:rPr lang="en-GB" sz="1200">
                <a:solidFill>
                  <a:schemeClr val="bg1"/>
                </a:solidFill>
              </a:rPr>
              <a:t>Lorem ipsum dolor sit amet, consectetur adipiscing elit. Integer dolor quam, pretium eu placerat eu semper et nunc. Nullam ut turpis dictum luctus mi quis luctus lorem.</a:t>
            </a:r>
          </a:p>
          <a:p>
            <a:pPr algn="r"/>
            <a:endParaRPr lang="en-GB" sz="1200">
              <a:solidFill>
                <a:schemeClr val="bg1"/>
              </a:solidFill>
            </a:endParaRPr>
          </a:p>
          <a:p>
            <a:pPr algn="r"/>
            <a:r>
              <a:rPr lang="en-GB" sz="1200">
                <a:solidFill>
                  <a:schemeClr val="bg1"/>
                </a:solidFill>
              </a:rPr>
              <a:t> Nullam porttitor consectetur nunc in tempor. Cras vitae venenatis sem at pretium arcu. </a:t>
            </a:r>
          </a:p>
        </p:txBody>
      </p:sp>
      <p:grpSp>
        <p:nvGrpSpPr>
          <p:cNvPr id="26" name="组合 25">
            <a:extLst>
              <a:ext uri="{FF2B5EF4-FFF2-40B4-BE49-F238E27FC236}">
                <a16:creationId xmlns:a16="http://schemas.microsoft.com/office/drawing/2014/main" id="{3A3FD248-00FB-4914-BBE6-51E12DF1807D}"/>
              </a:ext>
            </a:extLst>
          </p:cNvPr>
          <p:cNvGrpSpPr/>
          <p:nvPr/>
        </p:nvGrpSpPr>
        <p:grpSpPr>
          <a:xfrm>
            <a:off x="134487" y="637135"/>
            <a:ext cx="10533513" cy="523220"/>
            <a:chOff x="134487" y="637135"/>
            <a:chExt cx="10533513" cy="523220"/>
          </a:xfrm>
        </p:grpSpPr>
        <p:sp>
          <p:nvSpPr>
            <p:cNvPr id="27" name="TextBox 39">
              <a:extLst>
                <a:ext uri="{FF2B5EF4-FFF2-40B4-BE49-F238E27FC236}">
                  <a16:creationId xmlns:a16="http://schemas.microsoft.com/office/drawing/2014/main" id="{925384C4-ABC7-4B06-B248-E829D0134AD6}"/>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28" name="Rectangle 41">
              <a:extLst>
                <a:ext uri="{FF2B5EF4-FFF2-40B4-BE49-F238E27FC236}">
                  <a16:creationId xmlns:a16="http://schemas.microsoft.com/office/drawing/2014/main" id="{BBBB490D-3E38-4CF9-AFE8-4B302F220A8A}"/>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TextBox 44">
              <a:extLst>
                <a:ext uri="{FF2B5EF4-FFF2-40B4-BE49-F238E27FC236}">
                  <a16:creationId xmlns:a16="http://schemas.microsoft.com/office/drawing/2014/main" id="{9045B6AA-2866-425B-AC35-A32C34E3F82B}"/>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30" name="Rectangle 41">
              <a:extLst>
                <a:ext uri="{FF2B5EF4-FFF2-40B4-BE49-F238E27FC236}">
                  <a16:creationId xmlns:a16="http://schemas.microsoft.com/office/drawing/2014/main" id="{DB6EA761-B808-46D2-9280-E0AD790A8307}"/>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1" name="直接连接符 30">
              <a:extLst>
                <a:ext uri="{FF2B5EF4-FFF2-40B4-BE49-F238E27FC236}">
                  <a16:creationId xmlns:a16="http://schemas.microsoft.com/office/drawing/2014/main" id="{9209ED0A-133D-40CC-A6EB-53A4B77B9135}"/>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0802892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93"/>
                                        </p:tgtEl>
                                        <p:attrNameLst>
                                          <p:attrName>style.visibility</p:attrName>
                                        </p:attrNameLst>
                                      </p:cBhvr>
                                      <p:to>
                                        <p:strVal val="visible"/>
                                      </p:to>
                                    </p:set>
                                    <p:animEffect filter="fade" transition="in">
                                      <p:cBhvr>
                                        <p:cTn dur="500" id="7"/>
                                        <p:tgtEl>
                                          <p:spTgt spid="9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94"/>
                                        </p:tgtEl>
                                        <p:attrNameLst>
                                          <p:attrName>style.visibility</p:attrName>
                                        </p:attrNameLst>
                                      </p:cBhvr>
                                      <p:to>
                                        <p:strVal val="visible"/>
                                      </p:to>
                                    </p:set>
                                    <p:animEffect filter="fade" transition="in">
                                      <p:cBhvr>
                                        <p:cTn dur="500" id="11"/>
                                        <p:tgtEl>
                                          <p:spTgt spid="9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95"/>
                                        </p:tgtEl>
                                        <p:attrNameLst>
                                          <p:attrName>style.visibility</p:attrName>
                                        </p:attrNameLst>
                                      </p:cBhvr>
                                      <p:to>
                                        <p:strVal val="visible"/>
                                      </p:to>
                                    </p:set>
                                    <p:animEffect filter="fade" transition="in">
                                      <p:cBhvr>
                                        <p:cTn dur="500" id="15"/>
                                        <p:tgtEl>
                                          <p:spTgt spid="9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96"/>
                                        </p:tgtEl>
                                        <p:attrNameLst>
                                          <p:attrName>style.visibility</p:attrName>
                                        </p:attrNameLst>
                                      </p:cBhvr>
                                      <p:to>
                                        <p:strVal val="visible"/>
                                      </p:to>
                                    </p:set>
                                    <p:animEffect filter="fade" transition="in">
                                      <p:cBhvr>
                                        <p:cTn dur="500" id="19"/>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P grpId="0" spid="94"/>
      <p:bldP grpId="0" spid="95"/>
      <p:bldP grpId="0" spid="9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Group 3">
            <a:extLst>
              <a:ext uri="{FF2B5EF4-FFF2-40B4-BE49-F238E27FC236}">
                <a16:creationId xmlns:a16="http://schemas.microsoft.com/office/drawing/2014/main" id="{DB32252E-849F-4018-A459-26A9E1716687}"/>
              </a:ext>
            </a:extLst>
          </p:cNvPr>
          <p:cNvGrpSpPr/>
          <p:nvPr/>
        </p:nvGrpSpPr>
        <p:grpSpPr>
          <a:xfrm>
            <a:off x="684991" y="1397444"/>
            <a:ext cx="5868208" cy="3541925"/>
            <a:chOff x="684991" y="1562544"/>
            <a:chExt cx="5868208" cy="3541925"/>
          </a:xfrm>
        </p:grpSpPr>
        <p:grpSp>
          <p:nvGrpSpPr>
            <p:cNvPr id="27" name="Group 8">
              <a:extLst>
                <a:ext uri="{FF2B5EF4-FFF2-40B4-BE49-F238E27FC236}">
                  <a16:creationId xmlns:a16="http://schemas.microsoft.com/office/drawing/2014/main" id="{EFBF61A1-84A3-415E-BFBF-6D9C1E5CFD18}"/>
                </a:ext>
              </a:extLst>
            </p:cNvPr>
            <p:cNvGrpSpPr/>
            <p:nvPr/>
          </p:nvGrpSpPr>
          <p:grpSpPr>
            <a:xfrm>
              <a:off x="1371598" y="1562545"/>
              <a:ext cx="5181601" cy="3397386"/>
              <a:chOff x="7024254" y="1898073"/>
              <a:chExt cx="3616036" cy="3616036"/>
            </a:xfrm>
          </p:grpSpPr>
          <p:cxnSp>
            <p:nvCxnSpPr>
              <p:cNvPr id="33" name="Straight Connector 6">
                <a:extLst>
                  <a:ext uri="{FF2B5EF4-FFF2-40B4-BE49-F238E27FC236}">
                    <a16:creationId xmlns:a16="http://schemas.microsoft.com/office/drawing/2014/main" id="{4360289F-82A9-4A74-9B80-0CD540DE0C38}"/>
                  </a:ext>
                </a:extLst>
              </p:cNvPr>
              <p:cNvCxnSpPr/>
              <p:nvPr/>
            </p:nvCxnSpPr>
            <p:spPr>
              <a:xfrm flipH="1">
                <a:off x="7042295" y="1898073"/>
                <a:ext cx="0" cy="3616036"/>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7">
                <a:extLst>
                  <a:ext uri="{FF2B5EF4-FFF2-40B4-BE49-F238E27FC236}">
                    <a16:creationId xmlns:a16="http://schemas.microsoft.com/office/drawing/2014/main" id="{22ACAF16-288A-4367-8239-FAB4CEAEEDE4}"/>
                  </a:ext>
                </a:extLst>
              </p:cNvPr>
              <p:cNvCxnSpPr/>
              <p:nvPr/>
            </p:nvCxnSpPr>
            <p:spPr>
              <a:xfrm flipH="1" rot="16200000">
                <a:off x="8832272" y="3678381"/>
                <a:ext cx="0" cy="3616036"/>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9">
              <a:extLst>
                <a:ext uri="{FF2B5EF4-FFF2-40B4-BE49-F238E27FC236}">
                  <a16:creationId xmlns:a16="http://schemas.microsoft.com/office/drawing/2014/main" id="{6FCF28DE-420E-49BC-8D37-FF88725AC232}"/>
                </a:ext>
              </a:extLst>
            </p:cNvPr>
            <p:cNvSpPr txBox="1"/>
            <p:nvPr/>
          </p:nvSpPr>
          <p:spPr>
            <a:xfrm>
              <a:off x="922908" y="4765915"/>
              <a:ext cx="397193" cy="335280"/>
            </a:xfrm>
            <a:prstGeom prst="rect">
              <a:avLst/>
            </a:prstGeom>
            <a:noFill/>
          </p:spPr>
          <p:txBody>
            <a:bodyPr rtlCol="0" wrap="none">
              <a:spAutoFit/>
            </a:bodyPr>
            <a:lstStyle/>
            <a:p>
              <a:pPr algn="r"/>
              <a:r>
                <a:rPr b="1" lang="en-US" sz="1600">
                  <a:solidFill>
                    <a:schemeClr val="bg1"/>
                  </a:solidFill>
                </a:rPr>
                <a:t>0%</a:t>
              </a:r>
            </a:p>
          </p:txBody>
        </p:sp>
        <p:sp>
          <p:nvSpPr>
            <p:cNvPr id="29" name="TextBox 10">
              <a:extLst>
                <a:ext uri="{FF2B5EF4-FFF2-40B4-BE49-F238E27FC236}">
                  <a16:creationId xmlns:a16="http://schemas.microsoft.com/office/drawing/2014/main" id="{DDE007AD-5DA1-4775-AD39-17FA1A34FE39}"/>
                </a:ext>
              </a:extLst>
            </p:cNvPr>
            <p:cNvSpPr txBox="1"/>
            <p:nvPr/>
          </p:nvSpPr>
          <p:spPr>
            <a:xfrm>
              <a:off x="697483" y="1562544"/>
              <a:ext cx="622618" cy="335280"/>
            </a:xfrm>
            <a:prstGeom prst="rect">
              <a:avLst/>
            </a:prstGeom>
            <a:noFill/>
          </p:spPr>
          <p:txBody>
            <a:bodyPr rtlCol="0" wrap="none">
              <a:spAutoFit/>
            </a:bodyPr>
            <a:lstStyle/>
            <a:p>
              <a:pPr algn="r"/>
              <a:r>
                <a:rPr b="1" lang="en-US" sz="1600">
                  <a:solidFill>
                    <a:schemeClr val="bg1"/>
                  </a:solidFill>
                </a:rPr>
                <a:t>100%</a:t>
              </a:r>
            </a:p>
          </p:txBody>
        </p:sp>
        <p:sp>
          <p:nvSpPr>
            <p:cNvPr id="30" name="TextBox 11">
              <a:extLst>
                <a:ext uri="{FF2B5EF4-FFF2-40B4-BE49-F238E27FC236}">
                  <a16:creationId xmlns:a16="http://schemas.microsoft.com/office/drawing/2014/main" id="{0843823B-0958-4BDF-A4F9-7EB7CD9D5F02}"/>
                </a:ext>
              </a:extLst>
            </p:cNvPr>
            <p:cNvSpPr txBox="1"/>
            <p:nvPr/>
          </p:nvSpPr>
          <p:spPr>
            <a:xfrm>
              <a:off x="810196" y="3176599"/>
              <a:ext cx="509905" cy="335280"/>
            </a:xfrm>
            <a:prstGeom prst="rect">
              <a:avLst/>
            </a:prstGeom>
            <a:noFill/>
          </p:spPr>
          <p:txBody>
            <a:bodyPr rtlCol="0" wrap="none">
              <a:spAutoFit/>
            </a:bodyPr>
            <a:lstStyle/>
            <a:p>
              <a:pPr algn="r"/>
              <a:r>
                <a:rPr b="1" lang="en-US" sz="1600">
                  <a:solidFill>
                    <a:schemeClr val="bg1"/>
                  </a:solidFill>
                </a:rPr>
                <a:t>50%</a:t>
              </a:r>
            </a:p>
          </p:txBody>
        </p:sp>
        <p:sp>
          <p:nvSpPr>
            <p:cNvPr id="31" name="TextBox 12">
              <a:extLst>
                <a:ext uri="{FF2B5EF4-FFF2-40B4-BE49-F238E27FC236}">
                  <a16:creationId xmlns:a16="http://schemas.microsoft.com/office/drawing/2014/main" id="{557D0710-8C64-462D-A548-017E1A7957B2}"/>
                </a:ext>
              </a:extLst>
            </p:cNvPr>
            <p:cNvSpPr txBox="1"/>
            <p:nvPr/>
          </p:nvSpPr>
          <p:spPr>
            <a:xfrm>
              <a:off x="810196" y="2367041"/>
              <a:ext cx="509905" cy="335280"/>
            </a:xfrm>
            <a:prstGeom prst="rect">
              <a:avLst/>
            </a:prstGeom>
            <a:noFill/>
          </p:spPr>
          <p:txBody>
            <a:bodyPr rtlCol="0" wrap="none">
              <a:spAutoFit/>
            </a:bodyPr>
            <a:lstStyle/>
            <a:p>
              <a:pPr algn="r"/>
              <a:r>
                <a:rPr b="1" lang="en-US" sz="1600">
                  <a:solidFill>
                    <a:schemeClr val="bg1"/>
                  </a:solidFill>
                </a:rPr>
                <a:t>75%</a:t>
              </a:r>
            </a:p>
          </p:txBody>
        </p:sp>
        <p:sp>
          <p:nvSpPr>
            <p:cNvPr id="32" name="TextBox 13">
              <a:extLst>
                <a:ext uri="{FF2B5EF4-FFF2-40B4-BE49-F238E27FC236}">
                  <a16:creationId xmlns:a16="http://schemas.microsoft.com/office/drawing/2014/main" id="{EB99ED8D-7A30-4DE5-BC2D-A82F3983E23A}"/>
                </a:ext>
              </a:extLst>
            </p:cNvPr>
            <p:cNvSpPr txBox="1"/>
            <p:nvPr/>
          </p:nvSpPr>
          <p:spPr>
            <a:xfrm>
              <a:off x="810196" y="3986156"/>
              <a:ext cx="509905" cy="335280"/>
            </a:xfrm>
            <a:prstGeom prst="rect">
              <a:avLst/>
            </a:prstGeom>
            <a:noFill/>
          </p:spPr>
          <p:txBody>
            <a:bodyPr rtlCol="0" wrap="none">
              <a:spAutoFit/>
            </a:bodyPr>
            <a:lstStyle/>
            <a:p>
              <a:pPr algn="r"/>
              <a:r>
                <a:rPr b="1" lang="en-US" sz="1600">
                  <a:solidFill>
                    <a:schemeClr val="bg1"/>
                  </a:solidFill>
                </a:rPr>
                <a:t>25%</a:t>
              </a:r>
            </a:p>
          </p:txBody>
        </p:sp>
      </p:grpSp>
      <p:sp>
        <p:nvSpPr>
          <p:cNvPr id="35" name="Rectangle 14">
            <a:extLst>
              <a:ext uri="{FF2B5EF4-FFF2-40B4-BE49-F238E27FC236}">
                <a16:creationId xmlns:a16="http://schemas.microsoft.com/office/drawing/2014/main" id="{AD4D6335-A407-4667-BA0C-D6ABA9CA7F50}"/>
              </a:ext>
            </a:extLst>
          </p:cNvPr>
          <p:cNvSpPr/>
          <p:nvPr/>
        </p:nvSpPr>
        <p:spPr>
          <a:xfrm>
            <a:off x="1806864" y="3374740"/>
            <a:ext cx="471054" cy="1360716"/>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36" name="Rectangle 18">
            <a:extLst>
              <a:ext uri="{FF2B5EF4-FFF2-40B4-BE49-F238E27FC236}">
                <a16:creationId xmlns:a16="http://schemas.microsoft.com/office/drawing/2014/main" id="{D93F0B27-DFB4-4ED7-A08B-0CDC14C94040}"/>
              </a:ext>
            </a:extLst>
          </p:cNvPr>
          <p:cNvSpPr/>
          <p:nvPr/>
        </p:nvSpPr>
        <p:spPr>
          <a:xfrm>
            <a:off x="2316018" y="2201942"/>
            <a:ext cx="471054" cy="2533514"/>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37" name="Rectangle 19">
            <a:extLst>
              <a:ext uri="{FF2B5EF4-FFF2-40B4-BE49-F238E27FC236}">
                <a16:creationId xmlns:a16="http://schemas.microsoft.com/office/drawing/2014/main" id="{868CFE00-C425-4FA5-A540-1EA887F8E16A}"/>
              </a:ext>
            </a:extLst>
          </p:cNvPr>
          <p:cNvSpPr/>
          <p:nvPr/>
        </p:nvSpPr>
        <p:spPr>
          <a:xfrm>
            <a:off x="2825172" y="2540496"/>
            <a:ext cx="471054" cy="219496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38" name="Rectangle 20">
            <a:extLst>
              <a:ext uri="{FF2B5EF4-FFF2-40B4-BE49-F238E27FC236}">
                <a16:creationId xmlns:a16="http://schemas.microsoft.com/office/drawing/2014/main" id="{0AF28F3C-E290-4599-B5D4-CCA5BA695323}"/>
              </a:ext>
            </a:extLst>
          </p:cNvPr>
          <p:cNvSpPr/>
          <p:nvPr/>
        </p:nvSpPr>
        <p:spPr>
          <a:xfrm>
            <a:off x="3334326" y="2910613"/>
            <a:ext cx="471054" cy="182484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39" name="Rectangle 21">
            <a:extLst>
              <a:ext uri="{FF2B5EF4-FFF2-40B4-BE49-F238E27FC236}">
                <a16:creationId xmlns:a16="http://schemas.microsoft.com/office/drawing/2014/main" id="{4C4953E6-99CD-4681-8C60-B29791AEA7FB}"/>
              </a:ext>
            </a:extLst>
          </p:cNvPr>
          <p:cNvSpPr/>
          <p:nvPr/>
        </p:nvSpPr>
        <p:spPr>
          <a:xfrm>
            <a:off x="4122884" y="2065485"/>
            <a:ext cx="471054" cy="2669971"/>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0" name="Rectangle 22">
            <a:extLst>
              <a:ext uri="{FF2B5EF4-FFF2-40B4-BE49-F238E27FC236}">
                <a16:creationId xmlns:a16="http://schemas.microsoft.com/office/drawing/2014/main" id="{CA6D6B41-6A2B-427F-B9FB-3C945B09D11D}"/>
              </a:ext>
            </a:extLst>
          </p:cNvPr>
          <p:cNvSpPr/>
          <p:nvPr/>
        </p:nvSpPr>
        <p:spPr>
          <a:xfrm>
            <a:off x="4644738" y="2661230"/>
            <a:ext cx="471054" cy="207422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1" name="Rectangle 23">
            <a:extLst>
              <a:ext uri="{FF2B5EF4-FFF2-40B4-BE49-F238E27FC236}">
                <a16:creationId xmlns:a16="http://schemas.microsoft.com/office/drawing/2014/main" id="{A792B93A-694B-43EE-939F-B28C9192F91F}"/>
              </a:ext>
            </a:extLst>
          </p:cNvPr>
          <p:cNvSpPr/>
          <p:nvPr/>
        </p:nvSpPr>
        <p:spPr>
          <a:xfrm>
            <a:off x="5153892" y="3374740"/>
            <a:ext cx="471054" cy="1360716"/>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2" name="Rectangle 24">
            <a:extLst>
              <a:ext uri="{FF2B5EF4-FFF2-40B4-BE49-F238E27FC236}">
                <a16:creationId xmlns:a16="http://schemas.microsoft.com/office/drawing/2014/main" id="{5A3B64F6-F01F-4C51-AB45-7C010983CD13}"/>
              </a:ext>
            </a:extLst>
          </p:cNvPr>
          <p:cNvSpPr/>
          <p:nvPr/>
        </p:nvSpPr>
        <p:spPr>
          <a:xfrm>
            <a:off x="5663046" y="2370285"/>
            <a:ext cx="471054" cy="2365171"/>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3" name="TextBox 25">
            <a:extLst>
              <a:ext uri="{FF2B5EF4-FFF2-40B4-BE49-F238E27FC236}">
                <a16:creationId xmlns:a16="http://schemas.microsoft.com/office/drawing/2014/main" id="{F984194A-74E1-487B-BEC8-A6357DA2980A}"/>
              </a:ext>
            </a:extLst>
          </p:cNvPr>
          <p:cNvSpPr txBox="1"/>
          <p:nvPr/>
        </p:nvSpPr>
        <p:spPr>
          <a:xfrm>
            <a:off x="2090795" y="4861634"/>
            <a:ext cx="1443355" cy="365760"/>
          </a:xfrm>
          <a:prstGeom prst="rect">
            <a:avLst/>
          </a:prstGeom>
          <a:noFill/>
        </p:spPr>
        <p:txBody>
          <a:bodyPr rtlCol="0" wrap="none">
            <a:spAutoFit/>
          </a:bodyPr>
          <a:lstStyle/>
          <a:p>
            <a:pPr algn="ctr"/>
            <a:r>
              <a:rPr b="1" lang="en-US">
                <a:solidFill>
                  <a:schemeClr val="bg1"/>
                </a:solidFill>
              </a:rPr>
              <a:t>Sale By Year</a:t>
            </a:r>
          </a:p>
        </p:txBody>
      </p:sp>
      <p:sp>
        <p:nvSpPr>
          <p:cNvPr id="44" name="TextBox 27">
            <a:extLst>
              <a:ext uri="{FF2B5EF4-FFF2-40B4-BE49-F238E27FC236}">
                <a16:creationId xmlns:a16="http://schemas.microsoft.com/office/drawing/2014/main" id="{1382DA55-18FC-44F4-AA66-EB07C841223D}"/>
              </a:ext>
            </a:extLst>
          </p:cNvPr>
          <p:cNvSpPr txBox="1"/>
          <p:nvPr/>
        </p:nvSpPr>
        <p:spPr>
          <a:xfrm>
            <a:off x="4432215" y="4861634"/>
            <a:ext cx="1443355" cy="365760"/>
          </a:xfrm>
          <a:prstGeom prst="rect">
            <a:avLst/>
          </a:prstGeom>
          <a:noFill/>
        </p:spPr>
        <p:txBody>
          <a:bodyPr rtlCol="0" wrap="none">
            <a:spAutoFit/>
          </a:bodyPr>
          <a:lstStyle/>
          <a:p>
            <a:pPr algn="ctr"/>
            <a:r>
              <a:rPr b="1" lang="en-US">
                <a:solidFill>
                  <a:schemeClr val="bg1"/>
                </a:solidFill>
              </a:rPr>
              <a:t>Sale By Year</a:t>
            </a:r>
          </a:p>
        </p:txBody>
      </p:sp>
      <p:sp>
        <p:nvSpPr>
          <p:cNvPr id="45" name="Rectangle 29">
            <a:extLst>
              <a:ext uri="{FF2B5EF4-FFF2-40B4-BE49-F238E27FC236}">
                <a16:creationId xmlns:a16="http://schemas.microsoft.com/office/drawing/2014/main" id="{E7DA875B-3101-4AB2-85FB-7C18B588F889}"/>
              </a:ext>
            </a:extLst>
          </p:cNvPr>
          <p:cNvSpPr/>
          <p:nvPr/>
        </p:nvSpPr>
        <p:spPr>
          <a:xfrm>
            <a:off x="684991"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6" name="Rectangle 33">
            <a:extLst>
              <a:ext uri="{FF2B5EF4-FFF2-40B4-BE49-F238E27FC236}">
                <a16:creationId xmlns:a16="http://schemas.microsoft.com/office/drawing/2014/main" id="{132DF7F0-9F40-44D7-8212-EB7395A61021}"/>
              </a:ext>
            </a:extLst>
          </p:cNvPr>
          <p:cNvSpPr/>
          <p:nvPr/>
        </p:nvSpPr>
        <p:spPr>
          <a:xfrm>
            <a:off x="3480817"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7" name="Rectangle 37">
            <a:extLst>
              <a:ext uri="{FF2B5EF4-FFF2-40B4-BE49-F238E27FC236}">
                <a16:creationId xmlns:a16="http://schemas.microsoft.com/office/drawing/2014/main" id="{CD5BF824-1602-4800-9078-1059AEC0D222}"/>
              </a:ext>
            </a:extLst>
          </p:cNvPr>
          <p:cNvSpPr/>
          <p:nvPr/>
        </p:nvSpPr>
        <p:spPr>
          <a:xfrm>
            <a:off x="6276643"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8" name="Rectangle 38">
            <a:extLst>
              <a:ext uri="{FF2B5EF4-FFF2-40B4-BE49-F238E27FC236}">
                <a16:creationId xmlns:a16="http://schemas.microsoft.com/office/drawing/2014/main" id="{F34DE3C8-FFBC-4CD4-9C27-6E94F044311E}"/>
              </a:ext>
            </a:extLst>
          </p:cNvPr>
          <p:cNvSpPr/>
          <p:nvPr/>
        </p:nvSpPr>
        <p:spPr>
          <a:xfrm>
            <a:off x="9072469"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grpSp>
        <p:nvGrpSpPr>
          <p:cNvPr id="49" name="Group 39">
            <a:extLst>
              <a:ext uri="{FF2B5EF4-FFF2-40B4-BE49-F238E27FC236}">
                <a16:creationId xmlns:a16="http://schemas.microsoft.com/office/drawing/2014/main" id="{2011ED0B-B054-4C1C-B83A-419A9EE879ED}"/>
              </a:ext>
            </a:extLst>
          </p:cNvPr>
          <p:cNvGrpSpPr/>
          <p:nvPr/>
        </p:nvGrpSpPr>
        <p:grpSpPr>
          <a:xfrm>
            <a:off x="1599391" y="5627840"/>
            <a:ext cx="1634838" cy="968029"/>
            <a:chOff x="1599391" y="5777848"/>
            <a:chExt cx="1634838" cy="968029"/>
          </a:xfrm>
        </p:grpSpPr>
        <p:sp>
          <p:nvSpPr>
            <p:cNvPr id="50" name="TextBox 40">
              <a:extLst>
                <a:ext uri="{FF2B5EF4-FFF2-40B4-BE49-F238E27FC236}">
                  <a16:creationId xmlns:a16="http://schemas.microsoft.com/office/drawing/2014/main" id="{3F3CB538-4617-4237-BAF4-5BC67B86E5B7}"/>
                </a:ext>
              </a:extLst>
            </p:cNvPr>
            <p:cNvSpPr txBox="1"/>
            <p:nvPr/>
          </p:nvSpPr>
          <p:spPr>
            <a:xfrm>
              <a:off x="1599391" y="5777847"/>
              <a:ext cx="927417" cy="365760"/>
            </a:xfrm>
            <a:prstGeom prst="rect">
              <a:avLst/>
            </a:prstGeom>
            <a:noFill/>
          </p:spPr>
          <p:txBody>
            <a:bodyPr rtlCol="0" wrap="none">
              <a:spAutoFit/>
            </a:bodyPr>
            <a:lstStyle/>
            <a:p>
              <a:r>
                <a:rPr b="1" lang="en-US">
                  <a:solidFill>
                    <a:srgbClr val="F4B183"/>
                  </a:solidFill>
                </a:rPr>
                <a:t>System</a:t>
              </a:r>
            </a:p>
          </p:txBody>
        </p:sp>
        <p:sp>
          <p:nvSpPr>
            <p:cNvPr id="51" name="Rectangle 41">
              <a:extLst>
                <a:ext uri="{FF2B5EF4-FFF2-40B4-BE49-F238E27FC236}">
                  <a16:creationId xmlns:a16="http://schemas.microsoft.com/office/drawing/2014/main" id="{6A3DA007-238D-40E5-BBE1-183E42488207}"/>
                </a:ext>
              </a:extLst>
            </p:cNvPr>
            <p:cNvSpPr/>
            <p:nvPr/>
          </p:nvSpPr>
          <p:spPr>
            <a:xfrm>
              <a:off x="1599391" y="6099546"/>
              <a:ext cx="1634838" cy="640080"/>
            </a:xfrm>
            <a:prstGeom prst="rect">
              <a:avLst/>
            </a:prstGeom>
          </p:spPr>
          <p:txBody>
            <a:bodyPr wrap="square">
              <a:spAutoFit/>
            </a:bodyPr>
            <a:lstStyle/>
            <a:p>
              <a:r>
                <a:rPr lang="en-GB" sz="1200">
                  <a:solidFill>
                    <a:schemeClr val="bg1"/>
                  </a:solidFill>
                </a:rPr>
                <a:t>Lorem ipsum dolor sit consectetur adipiscing</a:t>
              </a:r>
            </a:p>
          </p:txBody>
        </p:sp>
      </p:grpSp>
      <p:grpSp>
        <p:nvGrpSpPr>
          <p:cNvPr id="52" name="Group 42">
            <a:extLst>
              <a:ext uri="{FF2B5EF4-FFF2-40B4-BE49-F238E27FC236}">
                <a16:creationId xmlns:a16="http://schemas.microsoft.com/office/drawing/2014/main" id="{DEE449E1-E2AC-4885-ADD5-71012016F9C1}"/>
              </a:ext>
            </a:extLst>
          </p:cNvPr>
          <p:cNvGrpSpPr/>
          <p:nvPr/>
        </p:nvGrpSpPr>
        <p:grpSpPr>
          <a:xfrm>
            <a:off x="4391890" y="5627840"/>
            <a:ext cx="1634838" cy="968029"/>
            <a:chOff x="1599391" y="5777848"/>
            <a:chExt cx="1634838" cy="968029"/>
          </a:xfrm>
        </p:grpSpPr>
        <p:sp>
          <p:nvSpPr>
            <p:cNvPr id="53" name="TextBox 43">
              <a:extLst>
                <a:ext uri="{FF2B5EF4-FFF2-40B4-BE49-F238E27FC236}">
                  <a16:creationId xmlns:a16="http://schemas.microsoft.com/office/drawing/2014/main" id="{99A99550-6471-49D4-BA68-2F90CC670BFA}"/>
                </a:ext>
              </a:extLst>
            </p:cNvPr>
            <p:cNvSpPr txBox="1"/>
            <p:nvPr/>
          </p:nvSpPr>
          <p:spPr>
            <a:xfrm>
              <a:off x="1599391" y="5777847"/>
              <a:ext cx="927417" cy="365760"/>
            </a:xfrm>
            <a:prstGeom prst="rect">
              <a:avLst/>
            </a:prstGeom>
            <a:noFill/>
          </p:spPr>
          <p:txBody>
            <a:bodyPr rtlCol="0" wrap="none">
              <a:spAutoFit/>
            </a:bodyPr>
            <a:lstStyle/>
            <a:p>
              <a:r>
                <a:rPr b="1" lang="en-US">
                  <a:solidFill>
                    <a:srgbClr val="F4B183"/>
                  </a:solidFill>
                </a:rPr>
                <a:t>System</a:t>
              </a:r>
            </a:p>
          </p:txBody>
        </p:sp>
        <p:sp>
          <p:nvSpPr>
            <p:cNvPr id="54" name="Rectangle 44">
              <a:extLst>
                <a:ext uri="{FF2B5EF4-FFF2-40B4-BE49-F238E27FC236}">
                  <a16:creationId xmlns:a16="http://schemas.microsoft.com/office/drawing/2014/main" id="{FEB2D547-45B9-4116-BA58-5C4B3187105C}"/>
                </a:ext>
              </a:extLst>
            </p:cNvPr>
            <p:cNvSpPr/>
            <p:nvPr/>
          </p:nvSpPr>
          <p:spPr>
            <a:xfrm>
              <a:off x="1599391" y="6099546"/>
              <a:ext cx="1634838" cy="640080"/>
            </a:xfrm>
            <a:prstGeom prst="rect">
              <a:avLst/>
            </a:prstGeom>
          </p:spPr>
          <p:txBody>
            <a:bodyPr wrap="square">
              <a:spAutoFit/>
            </a:bodyPr>
            <a:lstStyle/>
            <a:p>
              <a:r>
                <a:rPr lang="en-GB" sz="1200">
                  <a:solidFill>
                    <a:schemeClr val="bg1"/>
                  </a:solidFill>
                </a:rPr>
                <a:t>Lorem ipsum dolor sit consectetur adipiscing</a:t>
              </a:r>
            </a:p>
          </p:txBody>
        </p:sp>
      </p:grpSp>
      <p:grpSp>
        <p:nvGrpSpPr>
          <p:cNvPr id="55" name="Group 45">
            <a:extLst>
              <a:ext uri="{FF2B5EF4-FFF2-40B4-BE49-F238E27FC236}">
                <a16:creationId xmlns:a16="http://schemas.microsoft.com/office/drawing/2014/main" id="{4686A59C-356F-4318-BD73-7926D7913644}"/>
              </a:ext>
            </a:extLst>
          </p:cNvPr>
          <p:cNvGrpSpPr/>
          <p:nvPr/>
        </p:nvGrpSpPr>
        <p:grpSpPr>
          <a:xfrm>
            <a:off x="7191043" y="5627840"/>
            <a:ext cx="1634838" cy="968029"/>
            <a:chOff x="1599391" y="5777848"/>
            <a:chExt cx="1634838" cy="968029"/>
          </a:xfrm>
        </p:grpSpPr>
        <p:sp>
          <p:nvSpPr>
            <p:cNvPr id="56" name="TextBox 46">
              <a:extLst>
                <a:ext uri="{FF2B5EF4-FFF2-40B4-BE49-F238E27FC236}">
                  <a16:creationId xmlns:a16="http://schemas.microsoft.com/office/drawing/2014/main" id="{041DE60F-C761-4198-BE17-5898DF293146}"/>
                </a:ext>
              </a:extLst>
            </p:cNvPr>
            <p:cNvSpPr txBox="1"/>
            <p:nvPr/>
          </p:nvSpPr>
          <p:spPr>
            <a:xfrm>
              <a:off x="1599391" y="5777847"/>
              <a:ext cx="927417" cy="365760"/>
            </a:xfrm>
            <a:prstGeom prst="rect">
              <a:avLst/>
            </a:prstGeom>
            <a:noFill/>
          </p:spPr>
          <p:txBody>
            <a:bodyPr rtlCol="0" wrap="none">
              <a:spAutoFit/>
            </a:bodyPr>
            <a:lstStyle/>
            <a:p>
              <a:r>
                <a:rPr b="1" lang="en-US">
                  <a:solidFill>
                    <a:srgbClr val="F4B183"/>
                  </a:solidFill>
                </a:rPr>
                <a:t>System</a:t>
              </a:r>
            </a:p>
          </p:txBody>
        </p:sp>
        <p:sp>
          <p:nvSpPr>
            <p:cNvPr id="57" name="Rectangle 47">
              <a:extLst>
                <a:ext uri="{FF2B5EF4-FFF2-40B4-BE49-F238E27FC236}">
                  <a16:creationId xmlns:a16="http://schemas.microsoft.com/office/drawing/2014/main" id="{F8BE69A0-A3C8-43F9-B5C5-7AAAD0AC66D0}"/>
                </a:ext>
              </a:extLst>
            </p:cNvPr>
            <p:cNvSpPr/>
            <p:nvPr/>
          </p:nvSpPr>
          <p:spPr>
            <a:xfrm>
              <a:off x="1599390" y="6099546"/>
              <a:ext cx="1634838" cy="640080"/>
            </a:xfrm>
            <a:prstGeom prst="rect">
              <a:avLst/>
            </a:prstGeom>
          </p:spPr>
          <p:txBody>
            <a:bodyPr wrap="square">
              <a:spAutoFit/>
            </a:bodyPr>
            <a:lstStyle/>
            <a:p>
              <a:r>
                <a:rPr lang="en-GB" sz="1200">
                  <a:solidFill>
                    <a:schemeClr val="bg1"/>
                  </a:solidFill>
                </a:rPr>
                <a:t>Lorem ipsum dolor sit consectetur adipiscing</a:t>
              </a:r>
            </a:p>
          </p:txBody>
        </p:sp>
      </p:grpSp>
      <p:grpSp>
        <p:nvGrpSpPr>
          <p:cNvPr id="58" name="Group 48">
            <a:extLst>
              <a:ext uri="{FF2B5EF4-FFF2-40B4-BE49-F238E27FC236}">
                <a16:creationId xmlns:a16="http://schemas.microsoft.com/office/drawing/2014/main" id="{7A61A0C7-3C07-4132-828D-7BBE6B1750D5}"/>
              </a:ext>
            </a:extLst>
          </p:cNvPr>
          <p:cNvGrpSpPr/>
          <p:nvPr/>
        </p:nvGrpSpPr>
        <p:grpSpPr>
          <a:xfrm>
            <a:off x="9986869" y="5627840"/>
            <a:ext cx="1634838" cy="968029"/>
            <a:chOff x="1599391" y="5777848"/>
            <a:chExt cx="1634838" cy="968029"/>
          </a:xfrm>
        </p:grpSpPr>
        <p:sp>
          <p:nvSpPr>
            <p:cNvPr id="59" name="TextBox 49">
              <a:extLst>
                <a:ext uri="{FF2B5EF4-FFF2-40B4-BE49-F238E27FC236}">
                  <a16:creationId xmlns:a16="http://schemas.microsoft.com/office/drawing/2014/main" id="{02DA7418-2836-43FF-A68E-59A39CF3B27A}"/>
                </a:ext>
              </a:extLst>
            </p:cNvPr>
            <p:cNvSpPr txBox="1"/>
            <p:nvPr/>
          </p:nvSpPr>
          <p:spPr>
            <a:xfrm>
              <a:off x="1599392" y="5777847"/>
              <a:ext cx="927417" cy="365760"/>
            </a:xfrm>
            <a:prstGeom prst="rect">
              <a:avLst/>
            </a:prstGeom>
            <a:noFill/>
          </p:spPr>
          <p:txBody>
            <a:bodyPr rtlCol="0" wrap="none">
              <a:spAutoFit/>
            </a:bodyPr>
            <a:lstStyle/>
            <a:p>
              <a:r>
                <a:rPr b="1" lang="en-US">
                  <a:solidFill>
                    <a:srgbClr val="F4B183"/>
                  </a:solidFill>
                </a:rPr>
                <a:t>System</a:t>
              </a:r>
            </a:p>
          </p:txBody>
        </p:sp>
        <p:sp>
          <p:nvSpPr>
            <p:cNvPr id="60" name="Rectangle 50">
              <a:extLst>
                <a:ext uri="{FF2B5EF4-FFF2-40B4-BE49-F238E27FC236}">
                  <a16:creationId xmlns:a16="http://schemas.microsoft.com/office/drawing/2014/main" id="{807FB919-291B-478C-8489-96DDEB9384D2}"/>
                </a:ext>
              </a:extLst>
            </p:cNvPr>
            <p:cNvSpPr/>
            <p:nvPr/>
          </p:nvSpPr>
          <p:spPr>
            <a:xfrm>
              <a:off x="1599392" y="6099546"/>
              <a:ext cx="1634838" cy="640080"/>
            </a:xfrm>
            <a:prstGeom prst="rect">
              <a:avLst/>
            </a:prstGeom>
          </p:spPr>
          <p:txBody>
            <a:bodyPr wrap="square">
              <a:spAutoFit/>
            </a:bodyPr>
            <a:lstStyle/>
            <a:p>
              <a:r>
                <a:rPr lang="en-GB" sz="1200">
                  <a:solidFill>
                    <a:schemeClr val="bg1"/>
                  </a:solidFill>
                </a:rPr>
                <a:t>Lorem ipsum dolor sit consectetur adipiscing</a:t>
              </a:r>
            </a:p>
          </p:txBody>
        </p:sp>
      </p:grpSp>
      <p:sp>
        <p:nvSpPr>
          <p:cNvPr id="61" name="TextBox 51">
            <a:extLst>
              <a:ext uri="{FF2B5EF4-FFF2-40B4-BE49-F238E27FC236}">
                <a16:creationId xmlns:a16="http://schemas.microsoft.com/office/drawing/2014/main" id="{D4CF9303-B5C5-4558-A30D-C0A8ABE68DF3}"/>
              </a:ext>
            </a:extLst>
          </p:cNvPr>
          <p:cNvSpPr txBox="1"/>
          <p:nvPr/>
        </p:nvSpPr>
        <p:spPr>
          <a:xfrm>
            <a:off x="7032567" y="1771633"/>
            <a:ext cx="1570355" cy="365760"/>
          </a:xfrm>
          <a:prstGeom prst="rect">
            <a:avLst/>
          </a:prstGeom>
          <a:noFill/>
        </p:spPr>
        <p:txBody>
          <a:bodyPr rtlCol="0" wrap="none">
            <a:spAutoFit/>
          </a:bodyPr>
          <a:lstStyle/>
          <a:p>
            <a:r>
              <a:rPr b="1" lang="en-US">
                <a:solidFill>
                  <a:schemeClr val="bg1"/>
                </a:solidFill>
              </a:rPr>
              <a:t>Data Analysis</a:t>
            </a:r>
          </a:p>
        </p:txBody>
      </p:sp>
      <p:sp>
        <p:nvSpPr>
          <p:cNvPr id="62" name="Rectangle 52">
            <a:extLst>
              <a:ext uri="{FF2B5EF4-FFF2-40B4-BE49-F238E27FC236}">
                <a16:creationId xmlns:a16="http://schemas.microsoft.com/office/drawing/2014/main" id="{010BED64-5012-486F-8CCC-9D7040EC6C56}"/>
              </a:ext>
            </a:extLst>
          </p:cNvPr>
          <p:cNvSpPr/>
          <p:nvPr/>
        </p:nvSpPr>
        <p:spPr>
          <a:xfrm>
            <a:off x="7038108" y="2124997"/>
            <a:ext cx="4476669" cy="82296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a:t>
            </a:r>
          </a:p>
        </p:txBody>
      </p:sp>
      <p:grpSp>
        <p:nvGrpSpPr>
          <p:cNvPr id="63" name="Group 4">
            <a:extLst>
              <a:ext uri="{FF2B5EF4-FFF2-40B4-BE49-F238E27FC236}">
                <a16:creationId xmlns:a16="http://schemas.microsoft.com/office/drawing/2014/main" id="{C838E444-BE5E-4139-ABF7-946911A6A2BD}"/>
              </a:ext>
            </a:extLst>
          </p:cNvPr>
          <p:cNvGrpSpPr/>
          <p:nvPr/>
        </p:nvGrpSpPr>
        <p:grpSpPr>
          <a:xfrm>
            <a:off x="7032568" y="3127759"/>
            <a:ext cx="4383735" cy="1330625"/>
            <a:chOff x="7032568" y="3292859"/>
            <a:chExt cx="4383735" cy="1330625"/>
          </a:xfrm>
          <a:noFill/>
        </p:grpSpPr>
        <p:sp>
          <p:nvSpPr>
            <p:cNvPr id="64" name="Rectangle 53">
              <a:extLst>
                <a:ext uri="{FF2B5EF4-FFF2-40B4-BE49-F238E27FC236}">
                  <a16:creationId xmlns:a16="http://schemas.microsoft.com/office/drawing/2014/main" id="{8075C61F-505A-4B56-9E68-911267BCDF6C}"/>
                </a:ext>
              </a:extLst>
            </p:cNvPr>
            <p:cNvSpPr/>
            <p:nvPr/>
          </p:nvSpPr>
          <p:spPr>
            <a:xfrm>
              <a:off x="7032568" y="3292859"/>
              <a:ext cx="4383735" cy="1229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65" name="Rectangle 54">
              <a:extLst>
                <a:ext uri="{FF2B5EF4-FFF2-40B4-BE49-F238E27FC236}">
                  <a16:creationId xmlns:a16="http://schemas.microsoft.com/office/drawing/2014/main" id="{59FD20A4-4C06-407B-AD51-7CE3ED3AD9AC}"/>
                </a:ext>
              </a:extLst>
            </p:cNvPr>
            <p:cNvSpPr/>
            <p:nvPr/>
          </p:nvSpPr>
          <p:spPr>
            <a:xfrm>
              <a:off x="7288332" y="3423155"/>
              <a:ext cx="3585991" cy="1188720"/>
            </a:xfrm>
            <a:prstGeom prst="rect">
              <a:avLst/>
            </a:prstGeom>
            <a:grpFill/>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grpSp>
        <p:nvGrpSpPr>
          <p:cNvPr id="66" name="组合 65">
            <a:extLst>
              <a:ext uri="{FF2B5EF4-FFF2-40B4-BE49-F238E27FC236}">
                <a16:creationId xmlns:a16="http://schemas.microsoft.com/office/drawing/2014/main" id="{9A242CF2-ECAB-4F57-A7DA-B3565A02E980}"/>
              </a:ext>
            </a:extLst>
          </p:cNvPr>
          <p:cNvGrpSpPr/>
          <p:nvPr/>
        </p:nvGrpSpPr>
        <p:grpSpPr>
          <a:xfrm>
            <a:off x="134487" y="637135"/>
            <a:ext cx="10533513" cy="523220"/>
            <a:chOff x="134487" y="637135"/>
            <a:chExt cx="10533513" cy="523220"/>
          </a:xfrm>
        </p:grpSpPr>
        <p:sp>
          <p:nvSpPr>
            <p:cNvPr id="67" name="TextBox 39">
              <a:extLst>
                <a:ext uri="{FF2B5EF4-FFF2-40B4-BE49-F238E27FC236}">
                  <a16:creationId xmlns:a16="http://schemas.microsoft.com/office/drawing/2014/main" id="{EEB83AC6-3701-4ECD-878F-1697701E351D}"/>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68" name="Rectangle 41">
              <a:extLst>
                <a:ext uri="{FF2B5EF4-FFF2-40B4-BE49-F238E27FC236}">
                  <a16:creationId xmlns:a16="http://schemas.microsoft.com/office/drawing/2014/main" id="{41E1DF5D-8057-4B24-9AD3-B16A0FBAB33C}"/>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9" name="TextBox 44">
              <a:extLst>
                <a:ext uri="{FF2B5EF4-FFF2-40B4-BE49-F238E27FC236}">
                  <a16:creationId xmlns:a16="http://schemas.microsoft.com/office/drawing/2014/main" id="{9B80D56F-C799-43E1-8760-2603C6E3F80A}"/>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70" name="Rectangle 41">
              <a:extLst>
                <a:ext uri="{FF2B5EF4-FFF2-40B4-BE49-F238E27FC236}">
                  <a16:creationId xmlns:a16="http://schemas.microsoft.com/office/drawing/2014/main" id="{D1A113F2-58B6-4AA9-B43F-D8989FA2DA21}"/>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71" name="直接连接符 70">
              <a:extLst>
                <a:ext uri="{FF2B5EF4-FFF2-40B4-BE49-F238E27FC236}">
                  <a16:creationId xmlns:a16="http://schemas.microsoft.com/office/drawing/2014/main" id="{36F4053B-387F-4CE0-AA1F-35A28441646B}"/>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9715390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5"/>
                                        </p:tgtEl>
                                        <p:attrNameLst>
                                          <p:attrName>style.visibility</p:attrName>
                                        </p:attrNameLst>
                                      </p:cBhvr>
                                      <p:to>
                                        <p:strVal val="visible"/>
                                      </p:to>
                                    </p:set>
                                    <p:animEffect filter="wipe(down)" transition="in">
                                      <p:cBhvr>
                                        <p:cTn dur="500" id="7"/>
                                        <p:tgtEl>
                                          <p:spTgt spid="3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6"/>
                                        </p:tgtEl>
                                        <p:attrNameLst>
                                          <p:attrName>style.visibility</p:attrName>
                                        </p:attrNameLst>
                                      </p:cBhvr>
                                      <p:to>
                                        <p:strVal val="visible"/>
                                      </p:to>
                                    </p:set>
                                    <p:animEffect filter="wipe(down)" transition="in">
                                      <p:cBhvr>
                                        <p:cTn dur="500" id="11"/>
                                        <p:tgtEl>
                                          <p:spTgt spid="36"/>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37"/>
                                        </p:tgtEl>
                                        <p:attrNameLst>
                                          <p:attrName>style.visibility</p:attrName>
                                        </p:attrNameLst>
                                      </p:cBhvr>
                                      <p:to>
                                        <p:strVal val="visible"/>
                                      </p:to>
                                    </p:set>
                                    <p:animEffect filter="wipe(down)" transition="in">
                                      <p:cBhvr>
                                        <p:cTn dur="500" id="15"/>
                                        <p:tgtEl>
                                          <p:spTgt spid="37"/>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38"/>
                                        </p:tgtEl>
                                        <p:attrNameLst>
                                          <p:attrName>style.visibility</p:attrName>
                                        </p:attrNameLst>
                                      </p:cBhvr>
                                      <p:to>
                                        <p:strVal val="visible"/>
                                      </p:to>
                                    </p:set>
                                    <p:animEffect filter="wipe(down)" transition="in">
                                      <p:cBhvr>
                                        <p:cTn dur="500" id="19"/>
                                        <p:tgtEl>
                                          <p:spTgt spid="38"/>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39"/>
                                        </p:tgtEl>
                                        <p:attrNameLst>
                                          <p:attrName>style.visibility</p:attrName>
                                        </p:attrNameLst>
                                      </p:cBhvr>
                                      <p:to>
                                        <p:strVal val="visible"/>
                                      </p:to>
                                    </p:set>
                                    <p:animEffect filter="wipe(down)" transition="in">
                                      <p:cBhvr>
                                        <p:cTn dur="500" id="23"/>
                                        <p:tgtEl>
                                          <p:spTgt spid="39"/>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40"/>
                                        </p:tgtEl>
                                        <p:attrNameLst>
                                          <p:attrName>style.visibility</p:attrName>
                                        </p:attrNameLst>
                                      </p:cBhvr>
                                      <p:to>
                                        <p:strVal val="visible"/>
                                      </p:to>
                                    </p:set>
                                    <p:animEffect filter="wipe(down)" transition="in">
                                      <p:cBhvr>
                                        <p:cTn dur="500" id="27"/>
                                        <p:tgtEl>
                                          <p:spTgt spid="40"/>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41"/>
                                        </p:tgtEl>
                                        <p:attrNameLst>
                                          <p:attrName>style.visibility</p:attrName>
                                        </p:attrNameLst>
                                      </p:cBhvr>
                                      <p:to>
                                        <p:strVal val="visible"/>
                                      </p:to>
                                    </p:set>
                                    <p:animEffect filter="wipe(down)" transition="in">
                                      <p:cBhvr>
                                        <p:cTn dur="500" id="31"/>
                                        <p:tgtEl>
                                          <p:spTgt spid="41"/>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42"/>
                                        </p:tgtEl>
                                        <p:attrNameLst>
                                          <p:attrName>style.visibility</p:attrName>
                                        </p:attrNameLst>
                                      </p:cBhvr>
                                      <p:to>
                                        <p:strVal val="visible"/>
                                      </p:to>
                                    </p:set>
                                    <p:animEffect filter="wipe(down)" transition="in">
                                      <p:cBhvr>
                                        <p:cTn dur="500" id="35"/>
                                        <p:tgtEl>
                                          <p:spTgt spid="42"/>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49"/>
                                        </p:tgtEl>
                                        <p:attrNameLst>
                                          <p:attrName>style.visibility</p:attrName>
                                        </p:attrNameLst>
                                      </p:cBhvr>
                                      <p:to>
                                        <p:strVal val="visible"/>
                                      </p:to>
                                    </p:set>
                                    <p:animEffect filter="wipe(left)" transition="in">
                                      <p:cBhvr>
                                        <p:cTn dur="500" id="43"/>
                                        <p:tgtEl>
                                          <p:spTgt spid="49"/>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500" id="47"/>
                                        <p:tgtEl>
                                          <p:spTgt spid="46"/>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52"/>
                                        </p:tgtEl>
                                        <p:attrNameLst>
                                          <p:attrName>style.visibility</p:attrName>
                                        </p:attrNameLst>
                                      </p:cBhvr>
                                      <p:to>
                                        <p:strVal val="visible"/>
                                      </p:to>
                                    </p:set>
                                    <p:animEffect filter="wipe(left)" transition="in">
                                      <p:cBhvr>
                                        <p:cTn dur="500" id="51"/>
                                        <p:tgtEl>
                                          <p:spTgt spid="52"/>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47"/>
                                        </p:tgtEl>
                                        <p:attrNameLst>
                                          <p:attrName>style.visibility</p:attrName>
                                        </p:attrNameLst>
                                      </p:cBhvr>
                                      <p:to>
                                        <p:strVal val="visible"/>
                                      </p:to>
                                    </p:set>
                                    <p:animEffect filter="fade" transition="in">
                                      <p:cBhvr>
                                        <p:cTn dur="500" id="55"/>
                                        <p:tgtEl>
                                          <p:spTgt spid="47"/>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55"/>
                                        </p:tgtEl>
                                        <p:attrNameLst>
                                          <p:attrName>style.visibility</p:attrName>
                                        </p:attrNameLst>
                                      </p:cBhvr>
                                      <p:to>
                                        <p:strVal val="visible"/>
                                      </p:to>
                                    </p:set>
                                    <p:animEffect filter="wipe(left)" transition="in">
                                      <p:cBhvr>
                                        <p:cTn dur="500" id="59"/>
                                        <p:tgtEl>
                                          <p:spTgt spid="55"/>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48"/>
                                        </p:tgtEl>
                                        <p:attrNameLst>
                                          <p:attrName>style.visibility</p:attrName>
                                        </p:attrNameLst>
                                      </p:cBhvr>
                                      <p:to>
                                        <p:strVal val="visible"/>
                                      </p:to>
                                    </p:set>
                                    <p:animEffect filter="fade" transition="in">
                                      <p:cBhvr>
                                        <p:cTn dur="500" id="63"/>
                                        <p:tgtEl>
                                          <p:spTgt spid="48"/>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58"/>
                                        </p:tgtEl>
                                        <p:attrNameLst>
                                          <p:attrName>style.visibility</p:attrName>
                                        </p:attrNameLst>
                                      </p:cBhvr>
                                      <p:to>
                                        <p:strVal val="visible"/>
                                      </p:to>
                                    </p:set>
                                    <p:animEffect filter="wipe(left)" transition="in">
                                      <p:cBhvr>
                                        <p:cTn dur="500" id="67"/>
                                        <p:tgtEl>
                                          <p:spTgt spid="58"/>
                                        </p:tgtEl>
                                      </p:cBhvr>
                                    </p:animEffect>
                                  </p:childTnLst>
                                </p:cTn>
                              </p:par>
                            </p:childTnLst>
                          </p:cTn>
                        </p:par>
                        <p:par>
                          <p:cTn fill="hold" id="68" nodeType="afterGroup">
                            <p:stCondLst>
                              <p:cond delay="8000"/>
                            </p:stCondLst>
                            <p:childTnLst>
                              <p:par>
                                <p:cTn fill="hold" grpId="0" id="69" nodeType="afterEffect" presetClass="entr" presetID="10" presetSubtype="0">
                                  <p:stCondLst>
                                    <p:cond delay="0"/>
                                  </p:stCondLst>
                                  <p:childTnLst>
                                    <p:set>
                                      <p:cBhvr>
                                        <p:cTn dur="1" fill="hold" id="70">
                                          <p:stCondLst>
                                            <p:cond delay="0"/>
                                          </p:stCondLst>
                                        </p:cTn>
                                        <p:tgtEl>
                                          <p:spTgt spid="61"/>
                                        </p:tgtEl>
                                        <p:attrNameLst>
                                          <p:attrName>style.visibility</p:attrName>
                                        </p:attrNameLst>
                                      </p:cBhvr>
                                      <p:to>
                                        <p:strVal val="visible"/>
                                      </p:to>
                                    </p:set>
                                    <p:animEffect filter="fade" transition="in">
                                      <p:cBhvr>
                                        <p:cTn dur="500" id="71"/>
                                        <p:tgtEl>
                                          <p:spTgt spid="61"/>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62"/>
                                        </p:tgtEl>
                                        <p:attrNameLst>
                                          <p:attrName>style.visibility</p:attrName>
                                        </p:attrNameLst>
                                      </p:cBhvr>
                                      <p:to>
                                        <p:strVal val="visible"/>
                                      </p:to>
                                    </p:set>
                                    <p:animEffect filter="fade" transition="in">
                                      <p:cBhvr>
                                        <p:cTn dur="500" id="75"/>
                                        <p:tgtEl>
                                          <p:spTgt spid="62"/>
                                        </p:tgtEl>
                                      </p:cBhvr>
                                    </p:animEffect>
                                  </p:childTnLst>
                                </p:cTn>
                              </p:par>
                            </p:childTnLst>
                          </p:cTn>
                        </p:par>
                        <p:par>
                          <p:cTn fill="hold" id="76" nodeType="afterGroup">
                            <p:stCondLst>
                              <p:cond delay="9000"/>
                            </p:stCondLst>
                            <p:childTnLst>
                              <p:par>
                                <p:cTn fill="hold" id="77" nodeType="afterEffect" presetClass="entr" presetID="42" presetSubtype="0">
                                  <p:stCondLst>
                                    <p:cond delay="0"/>
                                  </p:stCondLst>
                                  <p:childTnLst>
                                    <p:set>
                                      <p:cBhvr>
                                        <p:cTn dur="1" fill="hold" id="78">
                                          <p:stCondLst>
                                            <p:cond delay="0"/>
                                          </p:stCondLst>
                                        </p:cTn>
                                        <p:tgtEl>
                                          <p:spTgt spid="63"/>
                                        </p:tgtEl>
                                        <p:attrNameLst>
                                          <p:attrName>style.visibility</p:attrName>
                                        </p:attrNameLst>
                                      </p:cBhvr>
                                      <p:to>
                                        <p:strVal val="visible"/>
                                      </p:to>
                                    </p:set>
                                    <p:animEffect filter="fade" transition="in">
                                      <p:cBhvr>
                                        <p:cTn dur="1000" id="79"/>
                                        <p:tgtEl>
                                          <p:spTgt spid="63"/>
                                        </p:tgtEl>
                                      </p:cBhvr>
                                    </p:animEffect>
                                    <p:anim calcmode="lin" valueType="num">
                                      <p:cBhvr>
                                        <p:cTn dur="1000" fill="hold" id="80"/>
                                        <p:tgtEl>
                                          <p:spTgt spid="63"/>
                                        </p:tgtEl>
                                        <p:attrNameLst>
                                          <p:attrName>ppt_x</p:attrName>
                                        </p:attrNameLst>
                                      </p:cBhvr>
                                      <p:tavLst>
                                        <p:tav tm="0">
                                          <p:val>
                                            <p:strVal val="#ppt_x"/>
                                          </p:val>
                                        </p:tav>
                                        <p:tav tm="100000">
                                          <p:val>
                                            <p:strVal val="#ppt_x"/>
                                          </p:val>
                                        </p:tav>
                                      </p:tavLst>
                                    </p:anim>
                                    <p:anim calcmode="lin" valueType="num">
                                      <p:cBhvr>
                                        <p:cTn dur="1000" fill="hold" id="81"/>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5"/>
      <p:bldP grpId="0" spid="46"/>
      <p:bldP grpId="0" spid="47"/>
      <p:bldP grpId="0" spid="48"/>
      <p:bldP grpId="0" spid="61"/>
      <p:bldP grpId="0" spid="6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Group 7">
            <a:extLst>
              <a:ext uri="{FF2B5EF4-FFF2-40B4-BE49-F238E27FC236}">
                <a16:creationId xmlns:a16="http://schemas.microsoft.com/office/drawing/2014/main" id="{35FB6371-5547-4750-B499-C14518A72459}"/>
              </a:ext>
            </a:extLst>
          </p:cNvPr>
          <p:cNvGrpSpPr/>
          <p:nvPr/>
        </p:nvGrpSpPr>
        <p:grpSpPr>
          <a:xfrm>
            <a:off x="1597886" y="1816966"/>
            <a:ext cx="9047024" cy="3816065"/>
            <a:chOff x="1572486" y="2058266"/>
            <a:chExt cx="9047024" cy="3816065"/>
          </a:xfrm>
        </p:grpSpPr>
        <p:sp>
          <p:nvSpPr>
            <p:cNvPr id="67" name="Rectangle 3">
              <a:extLst>
                <a:ext uri="{FF2B5EF4-FFF2-40B4-BE49-F238E27FC236}">
                  <a16:creationId xmlns:a16="http://schemas.microsoft.com/office/drawing/2014/main" id="{CD2E6A27-2DB0-4032-AFA6-00D6F909DA45}"/>
                </a:ext>
              </a:extLst>
            </p:cNvPr>
            <p:cNvSpPr/>
            <p:nvPr/>
          </p:nvSpPr>
          <p:spPr>
            <a:xfrm>
              <a:off x="1572491"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400">
                  <a:solidFill>
                    <a:schemeClr val="tx1"/>
                  </a:solidFill>
                </a:rPr>
                <a:t>Basic</a:t>
              </a:r>
            </a:p>
          </p:txBody>
        </p:sp>
        <p:sp>
          <p:nvSpPr>
            <p:cNvPr id="68" name="Rectangle 4">
              <a:extLst>
                <a:ext uri="{FF2B5EF4-FFF2-40B4-BE49-F238E27FC236}">
                  <a16:creationId xmlns:a16="http://schemas.microsoft.com/office/drawing/2014/main" id="{FA2D24DC-BDE1-4E44-ACA6-6D59B3BEEEE3}"/>
                </a:ext>
              </a:extLst>
            </p:cNvPr>
            <p:cNvSpPr/>
            <p:nvPr/>
          </p:nvSpPr>
          <p:spPr>
            <a:xfrm>
              <a:off x="3834246"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400">
                  <a:solidFill>
                    <a:schemeClr val="tx1"/>
                  </a:solidFill>
                </a:rPr>
                <a:t>Standard</a:t>
              </a:r>
            </a:p>
          </p:txBody>
        </p:sp>
        <p:sp>
          <p:nvSpPr>
            <p:cNvPr id="69" name="Rectangle 5">
              <a:extLst>
                <a:ext uri="{FF2B5EF4-FFF2-40B4-BE49-F238E27FC236}">
                  <a16:creationId xmlns:a16="http://schemas.microsoft.com/office/drawing/2014/main" id="{CE338474-6DC4-485B-A470-1A2ED5C51093}"/>
                </a:ext>
              </a:extLst>
            </p:cNvPr>
            <p:cNvSpPr/>
            <p:nvPr/>
          </p:nvSpPr>
          <p:spPr>
            <a:xfrm>
              <a:off x="6096000"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400">
                  <a:solidFill>
                    <a:schemeClr val="tx1"/>
                  </a:solidFill>
                </a:rPr>
                <a:t>Advanced</a:t>
              </a:r>
            </a:p>
          </p:txBody>
        </p:sp>
        <p:sp>
          <p:nvSpPr>
            <p:cNvPr id="70" name="Rectangle 6">
              <a:extLst>
                <a:ext uri="{FF2B5EF4-FFF2-40B4-BE49-F238E27FC236}">
                  <a16:creationId xmlns:a16="http://schemas.microsoft.com/office/drawing/2014/main" id="{8A16213F-641E-44E8-B051-38F5D2789D5F}"/>
                </a:ext>
              </a:extLst>
            </p:cNvPr>
            <p:cNvSpPr/>
            <p:nvPr/>
          </p:nvSpPr>
          <p:spPr>
            <a:xfrm>
              <a:off x="8357755"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400">
                  <a:solidFill>
                    <a:schemeClr val="tx1"/>
                  </a:solidFill>
                </a:rPr>
                <a:t>Premium</a:t>
              </a:r>
            </a:p>
          </p:txBody>
        </p:sp>
        <p:sp>
          <p:nvSpPr>
            <p:cNvPr id="71" name="Freeform 12">
              <a:extLst>
                <a:ext uri="{FF2B5EF4-FFF2-40B4-BE49-F238E27FC236}">
                  <a16:creationId xmlns:a16="http://schemas.microsoft.com/office/drawing/2014/main" id="{154FC236-2BDC-4186-B26E-53239ED9C844}"/>
                </a:ext>
              </a:extLst>
            </p:cNvPr>
            <p:cNvSpPr/>
            <p:nvPr/>
          </p:nvSpPr>
          <p:spPr>
            <a:xfrm>
              <a:off x="1572490" y="2576946"/>
              <a:ext cx="9047019" cy="471055"/>
            </a:xfrm>
            <a:custGeom>
              <a:gdLst>
                <a:gd fmla="*/ 0 w 9047019" name="connsiteX0"/>
                <a:gd fmla="*/ 0 h 471055" name="connsiteY0"/>
                <a:gd fmla="*/ 2261755 w 9047019" name="connsiteX1"/>
                <a:gd fmla="*/ 0 h 471055" name="connsiteY1"/>
                <a:gd fmla="*/ 4523509 w 9047019" name="connsiteX2"/>
                <a:gd fmla="*/ 0 h 471055" name="connsiteY2"/>
                <a:gd fmla="*/ 4523510 w 9047019" name="connsiteX3"/>
                <a:gd fmla="*/ 0 h 471055" name="connsiteY3"/>
                <a:gd fmla="*/ 6785264 w 9047019" name="connsiteX4"/>
                <a:gd fmla="*/ 0 h 471055" name="connsiteY4"/>
                <a:gd fmla="*/ 9047019 w 9047019" name="connsiteX5"/>
                <a:gd fmla="*/ 0 h 471055" name="connsiteY5"/>
                <a:gd fmla="*/ 9047019 w 9047019" name="connsiteX6"/>
                <a:gd fmla="*/ 471055 h 471055" name="connsiteY6"/>
                <a:gd fmla="*/ 6785264 w 9047019" name="connsiteX7"/>
                <a:gd fmla="*/ 471055 h 471055" name="connsiteY7"/>
                <a:gd fmla="*/ 4523510 w 9047019" name="connsiteX8"/>
                <a:gd fmla="*/ 471055 h 471055" name="connsiteY8"/>
                <a:gd fmla="*/ 4523509 w 9047019" name="connsiteX9"/>
                <a:gd fmla="*/ 471055 h 471055" name="connsiteY9"/>
                <a:gd fmla="*/ 2261755 w 9047019" name="connsiteX10"/>
                <a:gd fmla="*/ 471055 h 471055" name="connsiteY10"/>
                <a:gd fmla="*/ 0 w 9047019" name="connsiteX11"/>
                <a:gd fmla="*/ 471055 h 47105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71055" w="9047019">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72" name="Freeform 14">
              <a:extLst>
                <a:ext uri="{FF2B5EF4-FFF2-40B4-BE49-F238E27FC236}">
                  <a16:creationId xmlns:a16="http://schemas.microsoft.com/office/drawing/2014/main" id="{EA41F196-7E57-4282-BC3A-08A5943892C0}"/>
                </a:ext>
              </a:extLst>
            </p:cNvPr>
            <p:cNvSpPr/>
            <p:nvPr/>
          </p:nvSpPr>
          <p:spPr>
            <a:xfrm>
              <a:off x="1572489" y="3519056"/>
              <a:ext cx="9047019" cy="471055"/>
            </a:xfrm>
            <a:custGeom>
              <a:gdLst>
                <a:gd fmla="*/ 0 w 9047019" name="connsiteX0"/>
                <a:gd fmla="*/ 0 h 471055" name="connsiteY0"/>
                <a:gd fmla="*/ 2261755 w 9047019" name="connsiteX1"/>
                <a:gd fmla="*/ 0 h 471055" name="connsiteY1"/>
                <a:gd fmla="*/ 4523509 w 9047019" name="connsiteX2"/>
                <a:gd fmla="*/ 0 h 471055" name="connsiteY2"/>
                <a:gd fmla="*/ 4523510 w 9047019" name="connsiteX3"/>
                <a:gd fmla="*/ 0 h 471055" name="connsiteY3"/>
                <a:gd fmla="*/ 6785264 w 9047019" name="connsiteX4"/>
                <a:gd fmla="*/ 0 h 471055" name="connsiteY4"/>
                <a:gd fmla="*/ 9047019 w 9047019" name="connsiteX5"/>
                <a:gd fmla="*/ 0 h 471055" name="connsiteY5"/>
                <a:gd fmla="*/ 9047019 w 9047019" name="connsiteX6"/>
                <a:gd fmla="*/ 471055 h 471055" name="connsiteY6"/>
                <a:gd fmla="*/ 6785264 w 9047019" name="connsiteX7"/>
                <a:gd fmla="*/ 471055 h 471055" name="connsiteY7"/>
                <a:gd fmla="*/ 4523510 w 9047019" name="connsiteX8"/>
                <a:gd fmla="*/ 471055 h 471055" name="connsiteY8"/>
                <a:gd fmla="*/ 4523509 w 9047019" name="connsiteX9"/>
                <a:gd fmla="*/ 471055 h 471055" name="connsiteY9"/>
                <a:gd fmla="*/ 2261755 w 9047019" name="connsiteX10"/>
                <a:gd fmla="*/ 471055 h 471055" name="connsiteY10"/>
                <a:gd fmla="*/ 0 w 9047019" name="connsiteX11"/>
                <a:gd fmla="*/ 471055 h 47105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71055" w="9047019">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73" name="Freeform 15">
              <a:extLst>
                <a:ext uri="{FF2B5EF4-FFF2-40B4-BE49-F238E27FC236}">
                  <a16:creationId xmlns:a16="http://schemas.microsoft.com/office/drawing/2014/main" id="{DDB0D7B1-4F52-4F1E-83E1-CD659DA183D0}"/>
                </a:ext>
              </a:extLst>
            </p:cNvPr>
            <p:cNvSpPr/>
            <p:nvPr/>
          </p:nvSpPr>
          <p:spPr>
            <a:xfrm>
              <a:off x="1572488" y="4461166"/>
              <a:ext cx="9047019" cy="471055"/>
            </a:xfrm>
            <a:custGeom>
              <a:gdLst>
                <a:gd fmla="*/ 0 w 9047019" name="connsiteX0"/>
                <a:gd fmla="*/ 0 h 471055" name="connsiteY0"/>
                <a:gd fmla="*/ 2261755 w 9047019" name="connsiteX1"/>
                <a:gd fmla="*/ 0 h 471055" name="connsiteY1"/>
                <a:gd fmla="*/ 4523509 w 9047019" name="connsiteX2"/>
                <a:gd fmla="*/ 0 h 471055" name="connsiteY2"/>
                <a:gd fmla="*/ 4523510 w 9047019" name="connsiteX3"/>
                <a:gd fmla="*/ 0 h 471055" name="connsiteY3"/>
                <a:gd fmla="*/ 6785264 w 9047019" name="connsiteX4"/>
                <a:gd fmla="*/ 0 h 471055" name="connsiteY4"/>
                <a:gd fmla="*/ 9047019 w 9047019" name="connsiteX5"/>
                <a:gd fmla="*/ 0 h 471055" name="connsiteY5"/>
                <a:gd fmla="*/ 9047019 w 9047019" name="connsiteX6"/>
                <a:gd fmla="*/ 471055 h 471055" name="connsiteY6"/>
                <a:gd fmla="*/ 6785264 w 9047019" name="connsiteX7"/>
                <a:gd fmla="*/ 471055 h 471055" name="connsiteY7"/>
                <a:gd fmla="*/ 4523510 w 9047019" name="connsiteX8"/>
                <a:gd fmla="*/ 471055 h 471055" name="connsiteY8"/>
                <a:gd fmla="*/ 4523509 w 9047019" name="connsiteX9"/>
                <a:gd fmla="*/ 471055 h 471055" name="connsiteY9"/>
                <a:gd fmla="*/ 2261755 w 9047019" name="connsiteX10"/>
                <a:gd fmla="*/ 471055 h 471055" name="connsiteY10"/>
                <a:gd fmla="*/ 0 w 9047019" name="connsiteX11"/>
                <a:gd fmla="*/ 471055 h 47105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71055" w="9047019">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74" name="Freeform 16">
              <a:extLst>
                <a:ext uri="{FF2B5EF4-FFF2-40B4-BE49-F238E27FC236}">
                  <a16:creationId xmlns:a16="http://schemas.microsoft.com/office/drawing/2014/main" id="{7898C1AD-6133-45FC-9274-917424619685}"/>
                </a:ext>
              </a:extLst>
            </p:cNvPr>
            <p:cNvSpPr/>
            <p:nvPr/>
          </p:nvSpPr>
          <p:spPr>
            <a:xfrm>
              <a:off x="1572486" y="5403276"/>
              <a:ext cx="9047019" cy="471055"/>
            </a:xfrm>
            <a:custGeom>
              <a:gdLst>
                <a:gd fmla="*/ 0 w 9047019" name="connsiteX0"/>
                <a:gd fmla="*/ 0 h 471055" name="connsiteY0"/>
                <a:gd fmla="*/ 2261755 w 9047019" name="connsiteX1"/>
                <a:gd fmla="*/ 0 h 471055" name="connsiteY1"/>
                <a:gd fmla="*/ 4523509 w 9047019" name="connsiteX2"/>
                <a:gd fmla="*/ 0 h 471055" name="connsiteY2"/>
                <a:gd fmla="*/ 4523510 w 9047019" name="connsiteX3"/>
                <a:gd fmla="*/ 0 h 471055" name="connsiteY3"/>
                <a:gd fmla="*/ 6785264 w 9047019" name="connsiteX4"/>
                <a:gd fmla="*/ 0 h 471055" name="connsiteY4"/>
                <a:gd fmla="*/ 9047019 w 9047019" name="connsiteX5"/>
                <a:gd fmla="*/ 0 h 471055" name="connsiteY5"/>
                <a:gd fmla="*/ 9047019 w 9047019" name="connsiteX6"/>
                <a:gd fmla="*/ 471055 h 471055" name="connsiteY6"/>
                <a:gd fmla="*/ 6785264 w 9047019" name="connsiteX7"/>
                <a:gd fmla="*/ 471055 h 471055" name="connsiteY7"/>
                <a:gd fmla="*/ 4523510 w 9047019" name="connsiteX8"/>
                <a:gd fmla="*/ 471055 h 471055" name="connsiteY8"/>
                <a:gd fmla="*/ 4523509 w 9047019" name="connsiteX9"/>
                <a:gd fmla="*/ 471055 h 471055" name="connsiteY9"/>
                <a:gd fmla="*/ 2261755 w 9047019" name="connsiteX10"/>
                <a:gd fmla="*/ 471055 h 471055" name="connsiteY10"/>
                <a:gd fmla="*/ 0 w 9047019" name="connsiteX11"/>
                <a:gd fmla="*/ 471055 h 47105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71055" w="9047019">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75" name="TextBox 17">
              <a:extLst>
                <a:ext uri="{FF2B5EF4-FFF2-40B4-BE49-F238E27FC236}">
                  <a16:creationId xmlns:a16="http://schemas.microsoft.com/office/drawing/2014/main" id="{264FEEC2-8E94-4EBE-A103-FD9BC89A8141}"/>
                </a:ext>
              </a:extLst>
            </p:cNvPr>
            <p:cNvSpPr txBox="1"/>
            <p:nvPr/>
          </p:nvSpPr>
          <p:spPr>
            <a:xfrm>
              <a:off x="2098371" y="2643196"/>
              <a:ext cx="1209992" cy="335280"/>
            </a:xfrm>
            <a:prstGeom prst="rect">
              <a:avLst/>
            </a:prstGeom>
            <a:noFill/>
          </p:spPr>
          <p:txBody>
            <a:bodyPr rtlCol="0" wrap="none">
              <a:spAutoFit/>
            </a:bodyPr>
            <a:lstStyle/>
            <a:p>
              <a:pPr algn="ctr"/>
              <a:r>
                <a:rPr lang="en-US" sz="1600"/>
                <a:t>One Design</a:t>
              </a:r>
            </a:p>
          </p:txBody>
        </p:sp>
        <p:sp>
          <p:nvSpPr>
            <p:cNvPr id="76" name="TextBox 18">
              <a:extLst>
                <a:ext uri="{FF2B5EF4-FFF2-40B4-BE49-F238E27FC236}">
                  <a16:creationId xmlns:a16="http://schemas.microsoft.com/office/drawing/2014/main" id="{BCEB0B32-4677-4EA6-A95E-B7C98A7C8071}"/>
                </a:ext>
              </a:extLst>
            </p:cNvPr>
            <p:cNvSpPr txBox="1"/>
            <p:nvPr/>
          </p:nvSpPr>
          <p:spPr>
            <a:xfrm>
              <a:off x="4391082" y="2643196"/>
              <a:ext cx="1148080" cy="335280"/>
            </a:xfrm>
            <a:prstGeom prst="rect">
              <a:avLst/>
            </a:prstGeom>
            <a:noFill/>
          </p:spPr>
          <p:txBody>
            <a:bodyPr rtlCol="0" wrap="none">
              <a:spAutoFit/>
            </a:bodyPr>
            <a:lstStyle/>
            <a:p>
              <a:pPr algn="ctr"/>
              <a:r>
                <a:rPr lang="en-US" sz="1600"/>
                <a:t>TwoDesign</a:t>
              </a:r>
            </a:p>
          </p:txBody>
        </p:sp>
        <p:sp>
          <p:nvSpPr>
            <p:cNvPr id="77" name="TextBox 19">
              <a:extLst>
                <a:ext uri="{FF2B5EF4-FFF2-40B4-BE49-F238E27FC236}">
                  <a16:creationId xmlns:a16="http://schemas.microsoft.com/office/drawing/2014/main" id="{65CC0133-EF3C-473A-BDF8-2DC82F6D824C}"/>
                </a:ext>
              </a:extLst>
            </p:cNvPr>
            <p:cNvSpPr txBox="1"/>
            <p:nvPr/>
          </p:nvSpPr>
          <p:spPr>
            <a:xfrm>
              <a:off x="6559969" y="2643196"/>
              <a:ext cx="1333817" cy="335280"/>
            </a:xfrm>
            <a:prstGeom prst="rect">
              <a:avLst/>
            </a:prstGeom>
            <a:noFill/>
          </p:spPr>
          <p:txBody>
            <a:bodyPr rtlCol="0" wrap="none">
              <a:spAutoFit/>
            </a:bodyPr>
            <a:lstStyle/>
            <a:p>
              <a:pPr algn="ctr"/>
              <a:r>
                <a:rPr lang="en-US" sz="1600"/>
                <a:t>Three Design</a:t>
              </a:r>
            </a:p>
          </p:txBody>
        </p:sp>
        <p:sp>
          <p:nvSpPr>
            <p:cNvPr id="78" name="TextBox 20">
              <a:extLst>
                <a:ext uri="{FF2B5EF4-FFF2-40B4-BE49-F238E27FC236}">
                  <a16:creationId xmlns:a16="http://schemas.microsoft.com/office/drawing/2014/main" id="{13D33D02-E03E-457E-8B3F-8CDE4854EE33}"/>
                </a:ext>
              </a:extLst>
            </p:cNvPr>
            <p:cNvSpPr txBox="1"/>
            <p:nvPr/>
          </p:nvSpPr>
          <p:spPr>
            <a:xfrm>
              <a:off x="8872524" y="2643196"/>
              <a:ext cx="1232217" cy="335280"/>
            </a:xfrm>
            <a:prstGeom prst="rect">
              <a:avLst/>
            </a:prstGeom>
            <a:noFill/>
          </p:spPr>
          <p:txBody>
            <a:bodyPr rtlCol="0" wrap="none">
              <a:spAutoFit/>
            </a:bodyPr>
            <a:lstStyle/>
            <a:p>
              <a:pPr algn="ctr"/>
              <a:r>
                <a:rPr lang="en-US" sz="1600"/>
                <a:t>Four Design</a:t>
              </a:r>
            </a:p>
          </p:txBody>
        </p:sp>
        <p:sp>
          <p:nvSpPr>
            <p:cNvPr id="79" name="TextBox 21">
              <a:extLst>
                <a:ext uri="{FF2B5EF4-FFF2-40B4-BE49-F238E27FC236}">
                  <a16:creationId xmlns:a16="http://schemas.microsoft.com/office/drawing/2014/main" id="{545DB461-1E24-4E76-A421-CDDEADD7B10B}"/>
                </a:ext>
              </a:extLst>
            </p:cNvPr>
            <p:cNvSpPr txBox="1"/>
            <p:nvPr/>
          </p:nvSpPr>
          <p:spPr>
            <a:xfrm>
              <a:off x="8849505" y="3585307"/>
              <a:ext cx="1278255" cy="335280"/>
            </a:xfrm>
            <a:prstGeom prst="rect">
              <a:avLst/>
            </a:prstGeom>
            <a:noFill/>
          </p:spPr>
          <p:txBody>
            <a:bodyPr rtlCol="0" wrap="none">
              <a:spAutoFit/>
            </a:bodyPr>
            <a:lstStyle/>
            <a:p>
              <a:pPr algn="ctr"/>
              <a:r>
                <a:rPr lang="en-US" sz="1600"/>
                <a:t>15 GB Space</a:t>
              </a:r>
            </a:p>
          </p:txBody>
        </p:sp>
        <p:sp>
          <p:nvSpPr>
            <p:cNvPr id="80" name="TextBox 22">
              <a:extLst>
                <a:ext uri="{FF2B5EF4-FFF2-40B4-BE49-F238E27FC236}">
                  <a16:creationId xmlns:a16="http://schemas.microsoft.com/office/drawing/2014/main" id="{E3290F21-EB21-4855-AE40-20D122A8E2F2}"/>
                </a:ext>
              </a:extLst>
            </p:cNvPr>
            <p:cNvSpPr txBox="1"/>
            <p:nvPr/>
          </p:nvSpPr>
          <p:spPr>
            <a:xfrm>
              <a:off x="9139224" y="4527417"/>
              <a:ext cx="698818" cy="335280"/>
            </a:xfrm>
            <a:prstGeom prst="rect">
              <a:avLst/>
            </a:prstGeom>
            <a:noFill/>
          </p:spPr>
          <p:txBody>
            <a:bodyPr rtlCol="0" wrap="none">
              <a:spAutoFit/>
            </a:bodyPr>
            <a:lstStyle/>
            <a:p>
              <a:pPr algn="ctr"/>
              <a:r>
                <a:rPr lang="en-US" sz="1600"/>
                <a:t>Cloud</a:t>
              </a:r>
            </a:p>
          </p:txBody>
        </p:sp>
        <p:sp>
          <p:nvSpPr>
            <p:cNvPr id="81" name="TextBox 23">
              <a:extLst>
                <a:ext uri="{FF2B5EF4-FFF2-40B4-BE49-F238E27FC236}">
                  <a16:creationId xmlns:a16="http://schemas.microsoft.com/office/drawing/2014/main" id="{B239399F-6BB7-42DF-A519-419935D9A88B}"/>
                </a:ext>
              </a:extLst>
            </p:cNvPr>
            <p:cNvSpPr txBox="1"/>
            <p:nvPr/>
          </p:nvSpPr>
          <p:spPr>
            <a:xfrm>
              <a:off x="8750285" y="5469525"/>
              <a:ext cx="1476692" cy="396240"/>
            </a:xfrm>
            <a:prstGeom prst="rect">
              <a:avLst/>
            </a:prstGeom>
            <a:noFill/>
          </p:spPr>
          <p:txBody>
            <a:bodyPr rtlCol="0" wrap="none">
              <a:spAutoFit/>
            </a:bodyPr>
            <a:lstStyle/>
            <a:p>
              <a:pPr algn="ctr"/>
              <a:r>
                <a:rPr b="1" lang="en-US" sz="2000"/>
                <a:t>$25/month</a:t>
              </a:r>
            </a:p>
          </p:txBody>
        </p:sp>
        <p:sp>
          <p:nvSpPr>
            <p:cNvPr id="82" name="TextBox 24">
              <a:extLst>
                <a:ext uri="{FF2B5EF4-FFF2-40B4-BE49-F238E27FC236}">
                  <a16:creationId xmlns:a16="http://schemas.microsoft.com/office/drawing/2014/main" id="{53F698D7-67D6-488C-B1F7-24D7A3B5E726}"/>
                </a:ext>
              </a:extLst>
            </p:cNvPr>
            <p:cNvSpPr txBox="1"/>
            <p:nvPr/>
          </p:nvSpPr>
          <p:spPr>
            <a:xfrm>
              <a:off x="6615530" y="3585307"/>
              <a:ext cx="1222692" cy="335280"/>
            </a:xfrm>
            <a:prstGeom prst="rect">
              <a:avLst/>
            </a:prstGeom>
            <a:noFill/>
          </p:spPr>
          <p:txBody>
            <a:bodyPr rtlCol="0" wrap="none">
              <a:spAutoFit/>
            </a:bodyPr>
            <a:lstStyle/>
            <a:p>
              <a:pPr algn="ctr"/>
              <a:r>
                <a:rPr lang="en-US" sz="1600"/>
                <a:t>10GB Space</a:t>
              </a:r>
            </a:p>
          </p:txBody>
        </p:sp>
        <p:sp>
          <p:nvSpPr>
            <p:cNvPr id="83" name="TextBox 25">
              <a:extLst>
                <a:ext uri="{FF2B5EF4-FFF2-40B4-BE49-F238E27FC236}">
                  <a16:creationId xmlns:a16="http://schemas.microsoft.com/office/drawing/2014/main" id="{350A5AA2-64AA-4313-AAEF-6C9B804786C2}"/>
                </a:ext>
              </a:extLst>
            </p:cNvPr>
            <p:cNvSpPr txBox="1"/>
            <p:nvPr/>
          </p:nvSpPr>
          <p:spPr>
            <a:xfrm>
              <a:off x="6597276" y="4527417"/>
              <a:ext cx="1259205" cy="335280"/>
            </a:xfrm>
            <a:prstGeom prst="rect">
              <a:avLst/>
            </a:prstGeom>
            <a:noFill/>
          </p:spPr>
          <p:txBody>
            <a:bodyPr rtlCol="0" wrap="none">
              <a:spAutoFit/>
            </a:bodyPr>
            <a:lstStyle/>
            <a:p>
              <a:pPr algn="ctr"/>
              <a:r>
                <a:rPr lang="en-US" sz="1600"/>
                <a:t>24h Support</a:t>
              </a:r>
            </a:p>
          </p:txBody>
        </p:sp>
        <p:sp>
          <p:nvSpPr>
            <p:cNvPr id="84" name="TextBox 26">
              <a:extLst>
                <a:ext uri="{FF2B5EF4-FFF2-40B4-BE49-F238E27FC236}">
                  <a16:creationId xmlns:a16="http://schemas.microsoft.com/office/drawing/2014/main" id="{4D873758-6A0F-455D-86CB-FC08391AD480}"/>
                </a:ext>
              </a:extLst>
            </p:cNvPr>
            <p:cNvSpPr txBox="1"/>
            <p:nvPr/>
          </p:nvSpPr>
          <p:spPr>
            <a:xfrm>
              <a:off x="6453605" y="5469525"/>
              <a:ext cx="1546542" cy="396240"/>
            </a:xfrm>
            <a:prstGeom prst="rect">
              <a:avLst/>
            </a:prstGeom>
            <a:noFill/>
          </p:spPr>
          <p:txBody>
            <a:bodyPr rtlCol="0" wrap="none">
              <a:spAutoFit/>
            </a:bodyPr>
            <a:lstStyle/>
            <a:p>
              <a:pPr algn="ctr"/>
              <a:r>
                <a:rPr b="1" lang="en-US" sz="2000"/>
                <a:t>$20 /month</a:t>
              </a:r>
            </a:p>
          </p:txBody>
        </p:sp>
        <p:sp>
          <p:nvSpPr>
            <p:cNvPr id="85" name="TextBox 27">
              <a:extLst>
                <a:ext uri="{FF2B5EF4-FFF2-40B4-BE49-F238E27FC236}">
                  <a16:creationId xmlns:a16="http://schemas.microsoft.com/office/drawing/2014/main" id="{F5E5887E-54C7-4590-A733-DDB12044D1FB}"/>
                </a:ext>
              </a:extLst>
            </p:cNvPr>
            <p:cNvSpPr txBox="1"/>
            <p:nvPr/>
          </p:nvSpPr>
          <p:spPr>
            <a:xfrm>
              <a:off x="4379176" y="3585307"/>
              <a:ext cx="1171892" cy="335280"/>
            </a:xfrm>
            <a:prstGeom prst="rect">
              <a:avLst/>
            </a:prstGeom>
            <a:noFill/>
          </p:spPr>
          <p:txBody>
            <a:bodyPr rtlCol="0" wrap="none">
              <a:spAutoFit/>
            </a:bodyPr>
            <a:lstStyle/>
            <a:p>
              <a:pPr algn="ctr"/>
              <a:r>
                <a:rPr lang="en-US" sz="1600"/>
                <a:t>5 GB Space</a:t>
              </a:r>
            </a:p>
          </p:txBody>
        </p:sp>
        <p:sp>
          <p:nvSpPr>
            <p:cNvPr id="86" name="TextBox 28">
              <a:extLst>
                <a:ext uri="{FF2B5EF4-FFF2-40B4-BE49-F238E27FC236}">
                  <a16:creationId xmlns:a16="http://schemas.microsoft.com/office/drawing/2014/main" id="{61BF5E5A-6A08-4044-B15F-6B7DE7F7A119}"/>
                </a:ext>
              </a:extLst>
            </p:cNvPr>
            <p:cNvSpPr txBox="1"/>
            <p:nvPr/>
          </p:nvSpPr>
          <p:spPr>
            <a:xfrm>
              <a:off x="4772083" y="4527417"/>
              <a:ext cx="386080" cy="335280"/>
            </a:xfrm>
            <a:prstGeom prst="rect">
              <a:avLst/>
            </a:prstGeom>
            <a:noFill/>
          </p:spPr>
          <p:txBody>
            <a:bodyPr rtlCol="0" wrap="none">
              <a:spAutoFit/>
            </a:bodyPr>
            <a:lstStyle/>
            <a:p>
              <a:pPr algn="ctr"/>
              <a:r>
                <a:rPr lang="en-US" sz="1600"/>
                <a:t>--</a:t>
              </a:r>
            </a:p>
          </p:txBody>
        </p:sp>
        <p:sp>
          <p:nvSpPr>
            <p:cNvPr id="87" name="TextBox 29">
              <a:extLst>
                <a:ext uri="{FF2B5EF4-FFF2-40B4-BE49-F238E27FC236}">
                  <a16:creationId xmlns:a16="http://schemas.microsoft.com/office/drawing/2014/main" id="{0033E551-5558-40FC-BB9E-5FD3C2611210}"/>
                </a:ext>
              </a:extLst>
            </p:cNvPr>
            <p:cNvSpPr txBox="1"/>
            <p:nvPr/>
          </p:nvSpPr>
          <p:spPr>
            <a:xfrm>
              <a:off x="4191851" y="5469525"/>
              <a:ext cx="1546542" cy="396240"/>
            </a:xfrm>
            <a:prstGeom prst="rect">
              <a:avLst/>
            </a:prstGeom>
            <a:noFill/>
          </p:spPr>
          <p:txBody>
            <a:bodyPr rtlCol="0" wrap="none">
              <a:spAutoFit/>
            </a:bodyPr>
            <a:lstStyle/>
            <a:p>
              <a:pPr algn="ctr"/>
              <a:r>
                <a:rPr b="1" lang="en-US" sz="2000"/>
                <a:t>$15 /month</a:t>
              </a:r>
            </a:p>
          </p:txBody>
        </p:sp>
        <p:sp>
          <p:nvSpPr>
            <p:cNvPr id="88" name="TextBox 30">
              <a:extLst>
                <a:ext uri="{FF2B5EF4-FFF2-40B4-BE49-F238E27FC236}">
                  <a16:creationId xmlns:a16="http://schemas.microsoft.com/office/drawing/2014/main" id="{A34AF95B-8DFA-4960-AF77-05A912827817}"/>
                </a:ext>
              </a:extLst>
            </p:cNvPr>
            <p:cNvSpPr txBox="1"/>
            <p:nvPr/>
          </p:nvSpPr>
          <p:spPr>
            <a:xfrm>
              <a:off x="2117424" y="3585307"/>
              <a:ext cx="1171892" cy="335280"/>
            </a:xfrm>
            <a:prstGeom prst="rect">
              <a:avLst/>
            </a:prstGeom>
            <a:noFill/>
          </p:spPr>
          <p:txBody>
            <a:bodyPr rtlCol="0" wrap="none">
              <a:spAutoFit/>
            </a:bodyPr>
            <a:lstStyle/>
            <a:p>
              <a:pPr algn="ctr"/>
              <a:r>
                <a:rPr lang="en-US" sz="1600"/>
                <a:t>1 GB Space</a:t>
              </a:r>
            </a:p>
          </p:txBody>
        </p:sp>
        <p:sp>
          <p:nvSpPr>
            <p:cNvPr id="89" name="TextBox 31">
              <a:extLst>
                <a:ext uri="{FF2B5EF4-FFF2-40B4-BE49-F238E27FC236}">
                  <a16:creationId xmlns:a16="http://schemas.microsoft.com/office/drawing/2014/main" id="{203E418B-0617-4CDD-AB99-D95B27525A72}"/>
                </a:ext>
              </a:extLst>
            </p:cNvPr>
            <p:cNvSpPr txBox="1"/>
            <p:nvPr/>
          </p:nvSpPr>
          <p:spPr>
            <a:xfrm>
              <a:off x="2510328" y="4527417"/>
              <a:ext cx="386080" cy="335280"/>
            </a:xfrm>
            <a:prstGeom prst="rect">
              <a:avLst/>
            </a:prstGeom>
            <a:noFill/>
          </p:spPr>
          <p:txBody>
            <a:bodyPr rtlCol="0" wrap="none">
              <a:spAutoFit/>
            </a:bodyPr>
            <a:lstStyle/>
            <a:p>
              <a:pPr algn="ctr"/>
              <a:r>
                <a:rPr lang="en-US" sz="1600"/>
                <a:t>--</a:t>
              </a:r>
            </a:p>
          </p:txBody>
        </p:sp>
        <p:sp>
          <p:nvSpPr>
            <p:cNvPr id="90" name="TextBox 32">
              <a:extLst>
                <a:ext uri="{FF2B5EF4-FFF2-40B4-BE49-F238E27FC236}">
                  <a16:creationId xmlns:a16="http://schemas.microsoft.com/office/drawing/2014/main" id="{A493CAB6-70E7-4DC7-9638-589369E74529}"/>
                </a:ext>
              </a:extLst>
            </p:cNvPr>
            <p:cNvSpPr txBox="1"/>
            <p:nvPr/>
          </p:nvSpPr>
          <p:spPr>
            <a:xfrm>
              <a:off x="1930098" y="5469525"/>
              <a:ext cx="1546542" cy="396240"/>
            </a:xfrm>
            <a:prstGeom prst="rect">
              <a:avLst/>
            </a:prstGeom>
            <a:noFill/>
          </p:spPr>
          <p:txBody>
            <a:bodyPr rtlCol="0" wrap="none">
              <a:spAutoFit/>
            </a:bodyPr>
            <a:lstStyle/>
            <a:p>
              <a:pPr algn="ctr"/>
              <a:r>
                <a:rPr b="1" lang="en-US" sz="2000"/>
                <a:t>$10 /month</a:t>
              </a:r>
            </a:p>
          </p:txBody>
        </p:sp>
        <p:sp>
          <p:nvSpPr>
            <p:cNvPr id="91" name="TextBox 34">
              <a:extLst>
                <a:ext uri="{FF2B5EF4-FFF2-40B4-BE49-F238E27FC236}">
                  <a16:creationId xmlns:a16="http://schemas.microsoft.com/office/drawing/2014/main" id="{1FDBE9FC-2320-4473-8178-C8011014D88F}"/>
                </a:ext>
              </a:extLst>
            </p:cNvPr>
            <p:cNvSpPr txBox="1"/>
            <p:nvPr/>
          </p:nvSpPr>
          <p:spPr>
            <a:xfrm>
              <a:off x="8932056" y="3114251"/>
              <a:ext cx="1113155" cy="335280"/>
            </a:xfrm>
            <a:prstGeom prst="rect">
              <a:avLst/>
            </a:prstGeom>
            <a:noFill/>
          </p:spPr>
          <p:txBody>
            <a:bodyPr rtlCol="0" wrap="none">
              <a:spAutoFit/>
            </a:bodyPr>
            <a:lstStyle/>
            <a:p>
              <a:pPr algn="ctr"/>
              <a:r>
                <a:rPr lang="en-US" sz="1600">
                  <a:solidFill>
                    <a:schemeClr val="bg1"/>
                  </a:solidFill>
                </a:rPr>
                <a:t>4 Domains</a:t>
              </a:r>
            </a:p>
          </p:txBody>
        </p:sp>
        <p:sp>
          <p:nvSpPr>
            <p:cNvPr id="92" name="TextBox 35">
              <a:extLst>
                <a:ext uri="{FF2B5EF4-FFF2-40B4-BE49-F238E27FC236}">
                  <a16:creationId xmlns:a16="http://schemas.microsoft.com/office/drawing/2014/main" id="{B0B76F24-5F63-478D-A9C4-0EF8D7A69213}"/>
                </a:ext>
              </a:extLst>
            </p:cNvPr>
            <p:cNvSpPr txBox="1"/>
            <p:nvPr/>
          </p:nvSpPr>
          <p:spPr>
            <a:xfrm>
              <a:off x="6670301" y="3114251"/>
              <a:ext cx="1113155" cy="335280"/>
            </a:xfrm>
            <a:prstGeom prst="rect">
              <a:avLst/>
            </a:prstGeom>
            <a:noFill/>
          </p:spPr>
          <p:txBody>
            <a:bodyPr rtlCol="0" wrap="none">
              <a:spAutoFit/>
            </a:bodyPr>
            <a:lstStyle/>
            <a:p>
              <a:pPr algn="ctr"/>
              <a:r>
                <a:rPr lang="en-US" sz="1600">
                  <a:solidFill>
                    <a:schemeClr val="bg1"/>
                  </a:solidFill>
                </a:rPr>
                <a:t>3 Domains</a:t>
              </a:r>
            </a:p>
          </p:txBody>
        </p:sp>
        <p:sp>
          <p:nvSpPr>
            <p:cNvPr id="93" name="TextBox 36">
              <a:extLst>
                <a:ext uri="{FF2B5EF4-FFF2-40B4-BE49-F238E27FC236}">
                  <a16:creationId xmlns:a16="http://schemas.microsoft.com/office/drawing/2014/main" id="{DD4746D8-3827-4557-B83F-902F0BA79AF3}"/>
                </a:ext>
              </a:extLst>
            </p:cNvPr>
            <p:cNvSpPr txBox="1"/>
            <p:nvPr/>
          </p:nvSpPr>
          <p:spPr>
            <a:xfrm>
              <a:off x="4408546" y="3114251"/>
              <a:ext cx="1113155" cy="335280"/>
            </a:xfrm>
            <a:prstGeom prst="rect">
              <a:avLst/>
            </a:prstGeom>
            <a:noFill/>
          </p:spPr>
          <p:txBody>
            <a:bodyPr rtlCol="0" wrap="none">
              <a:spAutoFit/>
            </a:bodyPr>
            <a:lstStyle/>
            <a:p>
              <a:pPr algn="ctr"/>
              <a:r>
                <a:rPr lang="en-US" sz="1600">
                  <a:solidFill>
                    <a:schemeClr val="bg1"/>
                  </a:solidFill>
                </a:rPr>
                <a:t>2 Domains</a:t>
              </a:r>
            </a:p>
          </p:txBody>
        </p:sp>
        <p:sp>
          <p:nvSpPr>
            <p:cNvPr id="94" name="TextBox 37">
              <a:extLst>
                <a:ext uri="{FF2B5EF4-FFF2-40B4-BE49-F238E27FC236}">
                  <a16:creationId xmlns:a16="http://schemas.microsoft.com/office/drawing/2014/main" id="{571D5289-C9D8-4F07-B19C-7EADAABBE9CD}"/>
                </a:ext>
              </a:extLst>
            </p:cNvPr>
            <p:cNvSpPr txBox="1"/>
            <p:nvPr/>
          </p:nvSpPr>
          <p:spPr>
            <a:xfrm>
              <a:off x="2146792" y="3114251"/>
              <a:ext cx="1113155" cy="335280"/>
            </a:xfrm>
            <a:prstGeom prst="rect">
              <a:avLst/>
            </a:prstGeom>
            <a:noFill/>
          </p:spPr>
          <p:txBody>
            <a:bodyPr rtlCol="0" wrap="none">
              <a:spAutoFit/>
            </a:bodyPr>
            <a:lstStyle/>
            <a:p>
              <a:pPr algn="ctr"/>
              <a:r>
                <a:rPr lang="en-US" sz="1600">
                  <a:solidFill>
                    <a:schemeClr val="bg1"/>
                  </a:solidFill>
                </a:rPr>
                <a:t>1 Domains</a:t>
              </a:r>
            </a:p>
          </p:txBody>
        </p:sp>
        <p:sp>
          <p:nvSpPr>
            <p:cNvPr id="95" name="TextBox 39">
              <a:extLst>
                <a:ext uri="{FF2B5EF4-FFF2-40B4-BE49-F238E27FC236}">
                  <a16:creationId xmlns:a16="http://schemas.microsoft.com/office/drawing/2014/main" id="{C322AFCB-609F-4C67-8A06-DBDF150434A8}"/>
                </a:ext>
              </a:extLst>
            </p:cNvPr>
            <p:cNvSpPr txBox="1"/>
            <p:nvPr/>
          </p:nvSpPr>
          <p:spPr>
            <a:xfrm>
              <a:off x="8807438" y="4056361"/>
              <a:ext cx="1362392" cy="335280"/>
            </a:xfrm>
            <a:prstGeom prst="rect">
              <a:avLst/>
            </a:prstGeom>
            <a:noFill/>
          </p:spPr>
          <p:txBody>
            <a:bodyPr rtlCol="0" wrap="none">
              <a:spAutoFit/>
            </a:bodyPr>
            <a:lstStyle/>
            <a:p>
              <a:pPr algn="ctr"/>
              <a:r>
                <a:rPr lang="en-US" sz="1600">
                  <a:solidFill>
                    <a:schemeClr val="bg1"/>
                  </a:solidFill>
                </a:rPr>
                <a:t>Control Panel</a:t>
              </a:r>
            </a:p>
          </p:txBody>
        </p:sp>
        <p:sp>
          <p:nvSpPr>
            <p:cNvPr id="96" name="TextBox 40">
              <a:extLst>
                <a:ext uri="{FF2B5EF4-FFF2-40B4-BE49-F238E27FC236}">
                  <a16:creationId xmlns:a16="http://schemas.microsoft.com/office/drawing/2014/main" id="{D1A2EA02-5950-4EE2-9E86-8838F1712868}"/>
                </a:ext>
              </a:extLst>
            </p:cNvPr>
            <p:cNvSpPr txBox="1"/>
            <p:nvPr/>
          </p:nvSpPr>
          <p:spPr>
            <a:xfrm>
              <a:off x="6877469" y="4056361"/>
              <a:ext cx="698818" cy="335280"/>
            </a:xfrm>
            <a:prstGeom prst="rect">
              <a:avLst/>
            </a:prstGeom>
            <a:noFill/>
          </p:spPr>
          <p:txBody>
            <a:bodyPr rtlCol="0" wrap="none">
              <a:spAutoFit/>
            </a:bodyPr>
            <a:lstStyle/>
            <a:p>
              <a:pPr algn="ctr"/>
              <a:r>
                <a:rPr lang="en-US" sz="1600">
                  <a:solidFill>
                    <a:schemeClr val="bg1"/>
                  </a:solidFill>
                </a:rPr>
                <a:t>Cloud</a:t>
              </a:r>
            </a:p>
          </p:txBody>
        </p:sp>
        <p:sp>
          <p:nvSpPr>
            <p:cNvPr id="97" name="TextBox 41">
              <a:extLst>
                <a:ext uri="{FF2B5EF4-FFF2-40B4-BE49-F238E27FC236}">
                  <a16:creationId xmlns:a16="http://schemas.microsoft.com/office/drawing/2014/main" id="{4F6D205D-58D9-4131-8071-6961894D2D2A}"/>
                </a:ext>
              </a:extLst>
            </p:cNvPr>
            <p:cNvSpPr txBox="1"/>
            <p:nvPr/>
          </p:nvSpPr>
          <p:spPr>
            <a:xfrm>
              <a:off x="4264085" y="4056361"/>
              <a:ext cx="1402080" cy="335280"/>
            </a:xfrm>
            <a:prstGeom prst="rect">
              <a:avLst/>
            </a:prstGeom>
            <a:noFill/>
          </p:spPr>
          <p:txBody>
            <a:bodyPr rtlCol="0" wrap="none">
              <a:spAutoFit/>
            </a:bodyPr>
            <a:lstStyle/>
            <a:p>
              <a:pPr algn="ctr"/>
              <a:r>
                <a:rPr lang="en-US" sz="1600">
                  <a:solidFill>
                    <a:schemeClr val="bg1"/>
                  </a:solidFill>
                </a:rPr>
                <a:t>Email Support</a:t>
              </a:r>
            </a:p>
          </p:txBody>
        </p:sp>
        <p:sp>
          <p:nvSpPr>
            <p:cNvPr id="98" name="TextBox 42">
              <a:extLst>
                <a:ext uri="{FF2B5EF4-FFF2-40B4-BE49-F238E27FC236}">
                  <a16:creationId xmlns:a16="http://schemas.microsoft.com/office/drawing/2014/main" id="{3C04CB74-701B-4F52-BD13-A0AB71BE28C3}"/>
                </a:ext>
              </a:extLst>
            </p:cNvPr>
            <p:cNvSpPr txBox="1"/>
            <p:nvPr/>
          </p:nvSpPr>
          <p:spPr>
            <a:xfrm>
              <a:off x="2510328" y="4056361"/>
              <a:ext cx="386080" cy="335280"/>
            </a:xfrm>
            <a:prstGeom prst="rect">
              <a:avLst/>
            </a:prstGeom>
            <a:noFill/>
          </p:spPr>
          <p:txBody>
            <a:bodyPr rtlCol="0" wrap="none">
              <a:spAutoFit/>
            </a:bodyPr>
            <a:lstStyle/>
            <a:p>
              <a:pPr algn="ctr"/>
              <a:r>
                <a:rPr lang="en-US" sz="1600">
                  <a:solidFill>
                    <a:schemeClr val="bg1"/>
                  </a:solidFill>
                </a:rPr>
                <a:t>--</a:t>
              </a:r>
            </a:p>
          </p:txBody>
        </p:sp>
        <p:sp>
          <p:nvSpPr>
            <p:cNvPr id="99" name="TextBox 44">
              <a:extLst>
                <a:ext uri="{FF2B5EF4-FFF2-40B4-BE49-F238E27FC236}">
                  <a16:creationId xmlns:a16="http://schemas.microsoft.com/office/drawing/2014/main" id="{D8DD2F44-ACFE-4274-937C-EF4A4BE1B538}"/>
                </a:ext>
              </a:extLst>
            </p:cNvPr>
            <p:cNvSpPr txBox="1"/>
            <p:nvPr/>
          </p:nvSpPr>
          <p:spPr>
            <a:xfrm>
              <a:off x="8914593" y="4998471"/>
              <a:ext cx="1148080" cy="335280"/>
            </a:xfrm>
            <a:prstGeom prst="rect">
              <a:avLst/>
            </a:prstGeom>
            <a:noFill/>
          </p:spPr>
          <p:txBody>
            <a:bodyPr rtlCol="0" wrap="none">
              <a:spAutoFit/>
            </a:bodyPr>
            <a:lstStyle/>
            <a:p>
              <a:pPr algn="ctr"/>
              <a:r>
                <a:rPr lang="en-US" sz="1600">
                  <a:solidFill>
                    <a:schemeClr val="bg1"/>
                  </a:solidFill>
                </a:rPr>
                <a:t>24 Support</a:t>
              </a:r>
            </a:p>
          </p:txBody>
        </p:sp>
        <p:sp>
          <p:nvSpPr>
            <p:cNvPr id="100" name="TextBox 45">
              <a:extLst>
                <a:ext uri="{FF2B5EF4-FFF2-40B4-BE49-F238E27FC236}">
                  <a16:creationId xmlns:a16="http://schemas.microsoft.com/office/drawing/2014/main" id="{2E5B23E6-D5A5-4912-98A9-8E7FB567C351}"/>
                </a:ext>
              </a:extLst>
            </p:cNvPr>
            <p:cNvSpPr txBox="1"/>
            <p:nvPr/>
          </p:nvSpPr>
          <p:spPr>
            <a:xfrm>
              <a:off x="7033837" y="4998471"/>
              <a:ext cx="386080" cy="335280"/>
            </a:xfrm>
            <a:prstGeom prst="rect">
              <a:avLst/>
            </a:prstGeom>
            <a:noFill/>
          </p:spPr>
          <p:txBody>
            <a:bodyPr rtlCol="0" wrap="none">
              <a:spAutoFit/>
            </a:bodyPr>
            <a:lstStyle/>
            <a:p>
              <a:pPr algn="ctr"/>
              <a:r>
                <a:rPr lang="en-US" sz="1600">
                  <a:solidFill>
                    <a:schemeClr val="bg1"/>
                  </a:solidFill>
                </a:rPr>
                <a:t>--</a:t>
              </a:r>
            </a:p>
          </p:txBody>
        </p:sp>
        <p:sp>
          <p:nvSpPr>
            <p:cNvPr id="101" name="TextBox 46">
              <a:extLst>
                <a:ext uri="{FF2B5EF4-FFF2-40B4-BE49-F238E27FC236}">
                  <a16:creationId xmlns:a16="http://schemas.microsoft.com/office/drawing/2014/main" id="{2CDCA0AD-74D6-4A00-8350-73F2A304BF0E}"/>
                </a:ext>
              </a:extLst>
            </p:cNvPr>
            <p:cNvSpPr txBox="1"/>
            <p:nvPr/>
          </p:nvSpPr>
          <p:spPr>
            <a:xfrm>
              <a:off x="4772083" y="4998471"/>
              <a:ext cx="386080" cy="335280"/>
            </a:xfrm>
            <a:prstGeom prst="rect">
              <a:avLst/>
            </a:prstGeom>
            <a:noFill/>
          </p:spPr>
          <p:txBody>
            <a:bodyPr rtlCol="0" wrap="none">
              <a:spAutoFit/>
            </a:bodyPr>
            <a:lstStyle/>
            <a:p>
              <a:pPr algn="ctr"/>
              <a:r>
                <a:rPr lang="en-US" sz="1600">
                  <a:solidFill>
                    <a:schemeClr val="bg1"/>
                  </a:solidFill>
                </a:rPr>
                <a:t>--</a:t>
              </a:r>
            </a:p>
          </p:txBody>
        </p:sp>
        <p:sp>
          <p:nvSpPr>
            <p:cNvPr id="102" name="TextBox 47">
              <a:extLst>
                <a:ext uri="{FF2B5EF4-FFF2-40B4-BE49-F238E27FC236}">
                  <a16:creationId xmlns:a16="http://schemas.microsoft.com/office/drawing/2014/main" id="{B02D064D-03F4-4983-93FE-F2E40BD119AC}"/>
                </a:ext>
              </a:extLst>
            </p:cNvPr>
            <p:cNvSpPr txBox="1"/>
            <p:nvPr/>
          </p:nvSpPr>
          <p:spPr>
            <a:xfrm>
              <a:off x="2510328" y="4998471"/>
              <a:ext cx="386080" cy="335280"/>
            </a:xfrm>
            <a:prstGeom prst="rect">
              <a:avLst/>
            </a:prstGeom>
            <a:noFill/>
          </p:spPr>
          <p:txBody>
            <a:bodyPr rtlCol="0" wrap="none">
              <a:spAutoFit/>
            </a:bodyPr>
            <a:lstStyle/>
            <a:p>
              <a:pPr algn="ctr"/>
              <a:r>
                <a:rPr lang="en-US" sz="1600">
                  <a:solidFill>
                    <a:schemeClr val="bg1"/>
                  </a:solidFill>
                </a:rPr>
                <a:t>--</a:t>
              </a:r>
            </a:p>
          </p:txBody>
        </p:sp>
      </p:grpSp>
      <p:grpSp>
        <p:nvGrpSpPr>
          <p:cNvPr id="39" name="组合 38">
            <a:extLst>
              <a:ext uri="{FF2B5EF4-FFF2-40B4-BE49-F238E27FC236}">
                <a16:creationId xmlns:a16="http://schemas.microsoft.com/office/drawing/2014/main" id="{5008B636-62B8-40EC-8A69-29E3C392FBF3}"/>
              </a:ext>
            </a:extLst>
          </p:cNvPr>
          <p:cNvGrpSpPr/>
          <p:nvPr/>
        </p:nvGrpSpPr>
        <p:grpSpPr>
          <a:xfrm>
            <a:off x="134487" y="637135"/>
            <a:ext cx="10533513" cy="523220"/>
            <a:chOff x="134487" y="637135"/>
            <a:chExt cx="10533513" cy="523220"/>
          </a:xfrm>
        </p:grpSpPr>
        <p:sp>
          <p:nvSpPr>
            <p:cNvPr id="40" name="TextBox 39">
              <a:extLst>
                <a:ext uri="{FF2B5EF4-FFF2-40B4-BE49-F238E27FC236}">
                  <a16:creationId xmlns:a16="http://schemas.microsoft.com/office/drawing/2014/main" id="{DDE95687-2396-4923-80CE-6215E47295CD}"/>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41" name="Rectangle 41">
              <a:extLst>
                <a:ext uri="{FF2B5EF4-FFF2-40B4-BE49-F238E27FC236}">
                  <a16:creationId xmlns:a16="http://schemas.microsoft.com/office/drawing/2014/main" id="{34D21635-84C6-4F42-A029-F9344FF282B5}"/>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TextBox 44">
              <a:extLst>
                <a:ext uri="{FF2B5EF4-FFF2-40B4-BE49-F238E27FC236}">
                  <a16:creationId xmlns:a16="http://schemas.microsoft.com/office/drawing/2014/main" id="{47C267B9-BCAC-49E9-A5E2-3DA70BF3C778}"/>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43" name="Rectangle 41">
              <a:extLst>
                <a:ext uri="{FF2B5EF4-FFF2-40B4-BE49-F238E27FC236}">
                  <a16:creationId xmlns:a16="http://schemas.microsoft.com/office/drawing/2014/main" id="{4D3BE590-7D03-49BD-B60C-84A217331226}"/>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44" name="直接连接符 43">
              <a:extLst>
                <a:ext uri="{FF2B5EF4-FFF2-40B4-BE49-F238E27FC236}">
                  <a16:creationId xmlns:a16="http://schemas.microsoft.com/office/drawing/2014/main" id="{68A356B3-B143-46D7-AEE2-A0DFFE88E1B6}"/>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771774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6"/>
                                        </p:tgtEl>
                                        <p:attrNameLst>
                                          <p:attrName>style.visibility</p:attrName>
                                        </p:attrNameLst>
                                      </p:cBhvr>
                                      <p:to>
                                        <p:strVal val="visible"/>
                                      </p:to>
                                    </p:set>
                                    <p:animEffect filter="fade" transition="in">
                                      <p:cBhvr>
                                        <p:cTn dur="1000" id="7"/>
                                        <p:tgtEl>
                                          <p:spTgt spid="66"/>
                                        </p:tgtEl>
                                      </p:cBhvr>
                                    </p:animEffect>
                                    <p:anim calcmode="lin" valueType="num">
                                      <p:cBhvr>
                                        <p:cTn dur="1000" fill="hold" id="8"/>
                                        <p:tgtEl>
                                          <p:spTgt spid="66"/>
                                        </p:tgtEl>
                                        <p:attrNameLst>
                                          <p:attrName>ppt_x</p:attrName>
                                        </p:attrNameLst>
                                      </p:cBhvr>
                                      <p:tavLst>
                                        <p:tav tm="0">
                                          <p:val>
                                            <p:strVal val="#ppt_x"/>
                                          </p:val>
                                        </p:tav>
                                        <p:tav tm="100000">
                                          <p:val>
                                            <p:strVal val="#ppt_x"/>
                                          </p:val>
                                        </p:tav>
                                      </p:tavLst>
                                    </p:anim>
                                    <p:anim calcmode="lin" valueType="num">
                                      <p:cBhvr>
                                        <p:cTn dur="1000" fill="hold" id="9"/>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Group 345">
            <a:extLst>
              <a:ext uri="{FF2B5EF4-FFF2-40B4-BE49-F238E27FC236}">
                <a16:creationId xmlns:a16="http://schemas.microsoft.com/office/drawing/2014/main" id="{37BF0B75-D8E1-471B-AEB8-36EF38D5A78D}"/>
              </a:ext>
            </a:extLst>
          </p:cNvPr>
          <p:cNvGrpSpPr/>
          <p:nvPr/>
        </p:nvGrpSpPr>
        <p:grpSpPr>
          <a:xfrm>
            <a:off x="782540" y="1899130"/>
            <a:ext cx="4992823" cy="3798889"/>
            <a:chOff x="4219575" y="1744663"/>
            <a:chExt cx="657226" cy="500063"/>
          </a:xfrm>
          <a:solidFill>
            <a:srgbClr val="F4B183"/>
          </a:solidFill>
        </p:grpSpPr>
        <p:sp>
          <p:nvSpPr>
            <p:cNvPr id="40" name="Freeform 36">
              <a:extLst>
                <a:ext uri="{FF2B5EF4-FFF2-40B4-BE49-F238E27FC236}">
                  <a16:creationId xmlns:a16="http://schemas.microsoft.com/office/drawing/2014/main" id="{2166BA91-0E24-412C-B51C-EBE3DFA845B4}"/>
                </a:ext>
              </a:extLst>
            </p:cNvPr>
            <p:cNvSpPr/>
            <p:nvPr/>
          </p:nvSpPr>
          <p:spPr bwMode="auto">
            <a:xfrm>
              <a:off x="4568825" y="1816100"/>
              <a:ext cx="26988" cy="39688"/>
            </a:xfrm>
            <a:custGeom>
              <a:cxnLst>
                <a:cxn ang="0">
                  <a:pos x="3" y="27"/>
                </a:cxn>
                <a:cxn ang="0">
                  <a:pos x="9" y="21"/>
                </a:cxn>
                <a:cxn ang="0">
                  <a:pos x="0" y="14"/>
                </a:cxn>
                <a:cxn ang="0">
                  <a:pos x="9" y="0"/>
                </a:cxn>
                <a:cxn ang="0">
                  <a:pos x="20" y="12"/>
                </a:cxn>
                <a:cxn ang="0">
                  <a:pos x="6" y="30"/>
                </a:cxn>
                <a:cxn ang="0">
                  <a:pos x="0" y="27"/>
                </a:cxn>
                <a:cxn ang="0">
                  <a:pos x="2" y="25"/>
                </a:cxn>
                <a:cxn ang="0">
                  <a:pos x="3" y="27"/>
                </a:cxn>
              </a:cxnLst>
              <a:rect b="b" l="0" r="r" t="0"/>
              <a:pathLst>
                <a:path h="30" w="2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grpSp>
          <p:nvGrpSpPr>
            <p:cNvPr id="41" name="Group 343">
              <a:extLst>
                <a:ext uri="{FF2B5EF4-FFF2-40B4-BE49-F238E27FC236}">
                  <a16:creationId xmlns:a16="http://schemas.microsoft.com/office/drawing/2014/main" id="{641E736E-2492-49A3-BF88-7253BECB446B}"/>
                </a:ext>
              </a:extLst>
            </p:cNvPr>
            <p:cNvGrpSpPr/>
            <p:nvPr/>
          </p:nvGrpSpPr>
          <p:grpSpPr>
            <a:xfrm>
              <a:off x="4219575" y="1744663"/>
              <a:ext cx="657226" cy="500063"/>
              <a:chOff x="4219575" y="1744663"/>
              <a:chExt cx="657226" cy="500063"/>
            </a:xfrm>
            <a:grpFill/>
          </p:grpSpPr>
          <p:sp>
            <p:nvSpPr>
              <p:cNvPr id="42" name="Freeform 24">
                <a:extLst>
                  <a:ext uri="{FF2B5EF4-FFF2-40B4-BE49-F238E27FC236}">
                    <a16:creationId xmlns:a16="http://schemas.microsoft.com/office/drawing/2014/main" id="{527D3EEE-6F71-47F1-853E-79724E1CD616}"/>
                  </a:ext>
                </a:extLst>
              </p:cNvPr>
              <p:cNvSpPr/>
              <p:nvPr/>
            </p:nvSpPr>
            <p:spPr bwMode="auto">
              <a:xfrm>
                <a:off x="4230688" y="1782763"/>
                <a:ext cx="646113" cy="461963"/>
              </a:xfrm>
              <a:custGeom>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b="b" l="0" r="r" t="0"/>
                <a:pathLst>
                  <a:path h="347" w="485">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3" name="Freeform 28">
                <a:extLst>
                  <a:ext uri="{FF2B5EF4-FFF2-40B4-BE49-F238E27FC236}">
                    <a16:creationId xmlns:a16="http://schemas.microsoft.com/office/drawing/2014/main" id="{6D185416-B344-4701-AB10-F444A546D7E3}"/>
                  </a:ext>
                </a:extLst>
              </p:cNvPr>
              <p:cNvSpPr/>
              <p:nvPr/>
            </p:nvSpPr>
            <p:spPr bwMode="auto">
              <a:xfrm>
                <a:off x="4219575" y="1841500"/>
                <a:ext cx="73025" cy="87313"/>
              </a:xfrm>
              <a:custGeom>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b="b" l="0" r="r" t="0"/>
                <a:pathLst>
                  <a:path h="65" w="5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4" name="Freeform 29">
                <a:extLst>
                  <a:ext uri="{FF2B5EF4-FFF2-40B4-BE49-F238E27FC236}">
                    <a16:creationId xmlns:a16="http://schemas.microsoft.com/office/drawing/2014/main" id="{CDEE602B-747C-4E6C-A8D3-9DEC904EA209}"/>
                  </a:ext>
                </a:extLst>
              </p:cNvPr>
              <p:cNvSpPr/>
              <p:nvPr/>
            </p:nvSpPr>
            <p:spPr bwMode="auto">
              <a:xfrm>
                <a:off x="4276725" y="1758950"/>
                <a:ext cx="139700" cy="203200"/>
              </a:xfrm>
              <a:custGeom>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b="b" l="0" r="r" t="0"/>
                <a:pathLst>
                  <a:path h="152" w="105">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5" name="Freeform 31">
                <a:extLst>
                  <a:ext uri="{FF2B5EF4-FFF2-40B4-BE49-F238E27FC236}">
                    <a16:creationId xmlns:a16="http://schemas.microsoft.com/office/drawing/2014/main" id="{6E24B072-26F8-4339-A575-7A0D6983885A}"/>
                  </a:ext>
                </a:extLst>
              </p:cNvPr>
              <p:cNvSpPr/>
              <p:nvPr/>
            </p:nvSpPr>
            <p:spPr bwMode="auto">
              <a:xfrm>
                <a:off x="4592638" y="2203450"/>
                <a:ext cx="46038" cy="30163"/>
              </a:xfrm>
              <a:custGeom>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b="b" l="0" r="r" t="0"/>
                <a:pathLst>
                  <a:path h="23" w="35">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6" name="Freeform 32">
                <a:extLst>
                  <a:ext uri="{FF2B5EF4-FFF2-40B4-BE49-F238E27FC236}">
                    <a16:creationId xmlns:a16="http://schemas.microsoft.com/office/drawing/2014/main" id="{068C5A75-B111-4523-8ACB-6FE9F40CBD79}"/>
                  </a:ext>
                </a:extLst>
              </p:cNvPr>
              <p:cNvSpPr/>
              <p:nvPr/>
            </p:nvSpPr>
            <p:spPr bwMode="auto">
              <a:xfrm>
                <a:off x="4527550" y="2111375"/>
                <a:ext cx="15875" cy="30163"/>
              </a:xfrm>
              <a:custGeom>
                <a:cxnLst>
                  <a:cxn ang="0">
                    <a:pos x="3" y="5"/>
                  </a:cxn>
                  <a:cxn ang="0">
                    <a:pos x="10" y="0"/>
                  </a:cxn>
                  <a:cxn ang="0">
                    <a:pos x="12" y="5"/>
                  </a:cxn>
                  <a:cxn ang="0">
                    <a:pos x="8" y="23"/>
                  </a:cxn>
                  <a:cxn ang="0">
                    <a:pos x="0" y="6"/>
                  </a:cxn>
                  <a:cxn ang="0">
                    <a:pos x="3" y="5"/>
                  </a:cxn>
                </a:cxnLst>
                <a:rect b="b" l="0" r="r" t="0"/>
                <a:pathLst>
                  <a:path h="23" w="12">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7" name="Freeform 33">
                <a:extLst>
                  <a:ext uri="{FF2B5EF4-FFF2-40B4-BE49-F238E27FC236}">
                    <a16:creationId xmlns:a16="http://schemas.microsoft.com/office/drawing/2014/main" id="{36445A83-8125-4480-B23A-77C315E8AA62}"/>
                  </a:ext>
                </a:extLst>
              </p:cNvPr>
              <p:cNvSpPr/>
              <p:nvPr/>
            </p:nvSpPr>
            <p:spPr bwMode="auto">
              <a:xfrm>
                <a:off x="4524375" y="2144713"/>
                <a:ext cx="25400" cy="44450"/>
              </a:xfrm>
              <a:custGeom>
                <a:cxnLst>
                  <a:cxn ang="0">
                    <a:pos x="5" y="15"/>
                  </a:cxn>
                  <a:cxn ang="0">
                    <a:pos x="0" y="6"/>
                  </a:cxn>
                  <a:cxn ang="0">
                    <a:pos x="9" y="0"/>
                  </a:cxn>
                  <a:cxn ang="0">
                    <a:pos x="15" y="3"/>
                  </a:cxn>
                  <a:cxn ang="0">
                    <a:pos x="18" y="21"/>
                  </a:cxn>
                  <a:cxn ang="0">
                    <a:pos x="6" y="33"/>
                  </a:cxn>
                  <a:cxn ang="0">
                    <a:pos x="2" y="24"/>
                  </a:cxn>
                  <a:cxn ang="0">
                    <a:pos x="5" y="15"/>
                  </a:cxn>
                </a:cxnLst>
                <a:rect b="b" l="0" r="r" t="0"/>
                <a:pathLst>
                  <a:path h="33" w="19">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8" name="Freeform 34">
                <a:extLst>
                  <a:ext uri="{FF2B5EF4-FFF2-40B4-BE49-F238E27FC236}">
                    <a16:creationId xmlns:a16="http://schemas.microsoft.com/office/drawing/2014/main" id="{7692F68F-B208-4C6D-A75B-32A65E160141}"/>
                  </a:ext>
                </a:extLst>
              </p:cNvPr>
              <p:cNvSpPr/>
              <p:nvPr/>
            </p:nvSpPr>
            <p:spPr bwMode="auto">
              <a:xfrm>
                <a:off x="4429125" y="2171700"/>
                <a:ext cx="12700" cy="9525"/>
              </a:xfrm>
              <a:custGeom>
                <a:cxnLst>
                  <a:cxn ang="0">
                    <a:pos x="9" y="5"/>
                  </a:cxn>
                  <a:cxn ang="0">
                    <a:pos x="6" y="7"/>
                  </a:cxn>
                  <a:cxn ang="0">
                    <a:pos x="0" y="3"/>
                  </a:cxn>
                  <a:cxn ang="0">
                    <a:pos x="7" y="0"/>
                  </a:cxn>
                  <a:cxn ang="0">
                    <a:pos x="9" y="5"/>
                  </a:cxn>
                </a:cxnLst>
                <a:rect b="b" l="0" r="r" t="0"/>
                <a:pathLst>
                  <a:path h="7" w="9">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49" name="Freeform 35">
                <a:extLst>
                  <a:ext uri="{FF2B5EF4-FFF2-40B4-BE49-F238E27FC236}">
                    <a16:creationId xmlns:a16="http://schemas.microsoft.com/office/drawing/2014/main" id="{6E685C1D-7406-4D7A-A677-816355BC020D}"/>
                  </a:ext>
                </a:extLst>
              </p:cNvPr>
              <p:cNvSpPr/>
              <p:nvPr/>
            </p:nvSpPr>
            <p:spPr bwMode="auto">
              <a:xfrm>
                <a:off x="4551363" y="1833563"/>
                <a:ext cx="15875" cy="19050"/>
              </a:xfrm>
              <a:custGeom>
                <a:cxnLst>
                  <a:cxn ang="0">
                    <a:pos x="11" y="10"/>
                  </a:cxn>
                  <a:cxn ang="0">
                    <a:pos x="0" y="5"/>
                  </a:cxn>
                  <a:cxn ang="0">
                    <a:pos x="0" y="0"/>
                  </a:cxn>
                  <a:cxn ang="0">
                    <a:pos x="9" y="0"/>
                  </a:cxn>
                  <a:cxn ang="0">
                    <a:pos x="12" y="9"/>
                  </a:cxn>
                  <a:cxn ang="0">
                    <a:pos x="11" y="14"/>
                  </a:cxn>
                  <a:cxn ang="0">
                    <a:pos x="11" y="10"/>
                  </a:cxn>
                </a:cxnLst>
                <a:rect b="b" l="0" r="r" t="0"/>
                <a:pathLst>
                  <a:path h="14" w="12">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50" name="Freeform 37">
                <a:extLst>
                  <a:ext uri="{FF2B5EF4-FFF2-40B4-BE49-F238E27FC236}">
                    <a16:creationId xmlns:a16="http://schemas.microsoft.com/office/drawing/2014/main" id="{B8EBA698-3037-42BD-813B-CB7481B9094D}"/>
                  </a:ext>
                </a:extLst>
              </p:cNvPr>
              <p:cNvSpPr/>
              <p:nvPr/>
            </p:nvSpPr>
            <p:spPr bwMode="auto">
              <a:xfrm>
                <a:off x="4684713" y="1773238"/>
                <a:ext cx="15875" cy="23813"/>
              </a:xfrm>
              <a:custGeom>
                <a:cxnLst>
                  <a:cxn ang="0">
                    <a:pos x="8" y="6"/>
                  </a:cxn>
                  <a:cxn ang="0">
                    <a:pos x="1" y="17"/>
                  </a:cxn>
                  <a:cxn ang="0">
                    <a:pos x="1" y="11"/>
                  </a:cxn>
                  <a:cxn ang="0">
                    <a:pos x="11" y="0"/>
                  </a:cxn>
                  <a:cxn ang="0">
                    <a:pos x="8" y="6"/>
                  </a:cxn>
                </a:cxnLst>
                <a:rect b="b" l="0" r="r" t="0"/>
                <a:pathLst>
                  <a:path h="17" w="11">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sp>
            <p:nvSpPr>
              <p:cNvPr id="51" name="Freeform 38">
                <a:extLst>
                  <a:ext uri="{FF2B5EF4-FFF2-40B4-BE49-F238E27FC236}">
                    <a16:creationId xmlns:a16="http://schemas.microsoft.com/office/drawing/2014/main" id="{3D118254-820A-4EE9-A5C4-CA7FE2EDAC3A}"/>
                  </a:ext>
                </a:extLst>
              </p:cNvPr>
              <p:cNvSpPr/>
              <p:nvPr/>
            </p:nvSpPr>
            <p:spPr bwMode="auto">
              <a:xfrm>
                <a:off x="4746625" y="1744663"/>
                <a:ext cx="20638" cy="26988"/>
              </a:xfrm>
              <a:custGeom>
                <a:cxnLst>
                  <a:cxn ang="0">
                    <a:pos x="12" y="10"/>
                  </a:cxn>
                  <a:cxn ang="0">
                    <a:pos x="12" y="16"/>
                  </a:cxn>
                  <a:cxn ang="0">
                    <a:pos x="5" y="20"/>
                  </a:cxn>
                  <a:cxn ang="0">
                    <a:pos x="0" y="13"/>
                  </a:cxn>
                  <a:cxn ang="0">
                    <a:pos x="10" y="10"/>
                  </a:cxn>
                  <a:cxn ang="0">
                    <a:pos x="7" y="5"/>
                  </a:cxn>
                  <a:cxn ang="0">
                    <a:pos x="11" y="0"/>
                  </a:cxn>
                  <a:cxn ang="0">
                    <a:pos x="16" y="5"/>
                  </a:cxn>
                  <a:cxn ang="0">
                    <a:pos x="12" y="10"/>
                  </a:cxn>
                </a:cxnLst>
                <a:rect b="b" l="0" r="r" t="0"/>
                <a:pathLst>
                  <a:path h="20" w="16">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anchor="t" anchorCtr="0" bIns="45720" compatLnSpc="1" lIns="91440" numCol="1" rIns="91440" tIns="45720" vert="horz" wrap="square"/>
              <a:lstStyle/>
              <a:p>
                <a:endParaRPr lang="en-US">
                  <a:solidFill>
                    <a:schemeClr val="bg1"/>
                  </a:solidFill>
                </a:endParaRPr>
              </a:p>
            </p:txBody>
          </p:sp>
        </p:grpSp>
      </p:grpSp>
      <p:sp>
        <p:nvSpPr>
          <p:cNvPr id="52" name="Rectangle 16">
            <a:extLst>
              <a:ext uri="{FF2B5EF4-FFF2-40B4-BE49-F238E27FC236}">
                <a16:creationId xmlns:a16="http://schemas.microsoft.com/office/drawing/2014/main" id="{E4A24151-8E7E-40B8-889E-3676656CF87F}"/>
              </a:ext>
            </a:extLst>
          </p:cNvPr>
          <p:cNvSpPr/>
          <p:nvPr/>
        </p:nvSpPr>
        <p:spPr>
          <a:xfrm>
            <a:off x="7011972" y="3797543"/>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nvGrpSpPr>
          <p:cNvPr id="53" name="Group 17">
            <a:extLst>
              <a:ext uri="{FF2B5EF4-FFF2-40B4-BE49-F238E27FC236}">
                <a16:creationId xmlns:a16="http://schemas.microsoft.com/office/drawing/2014/main" id="{AECB4371-A095-4470-B313-59BBD4AE17B9}"/>
              </a:ext>
            </a:extLst>
          </p:cNvPr>
          <p:cNvGrpSpPr/>
          <p:nvPr/>
        </p:nvGrpSpPr>
        <p:grpSpPr>
          <a:xfrm>
            <a:off x="6991955" y="3784550"/>
            <a:ext cx="2245718" cy="400110"/>
            <a:chOff x="7085761" y="3518746"/>
            <a:chExt cx="2041562" cy="363736"/>
          </a:xfrm>
          <a:solidFill>
            <a:srgbClr val="F4B183"/>
          </a:solidFill>
        </p:grpSpPr>
        <p:sp>
          <p:nvSpPr>
            <p:cNvPr id="54" name="Rectangle 18">
              <a:extLst>
                <a:ext uri="{FF2B5EF4-FFF2-40B4-BE49-F238E27FC236}">
                  <a16:creationId xmlns:a16="http://schemas.microsoft.com/office/drawing/2014/main" id="{21A2DBDD-38D5-4A03-B1F6-6E2159802849}"/>
                </a:ext>
              </a:extLst>
            </p:cNvPr>
            <p:cNvSpPr/>
            <p:nvPr/>
          </p:nvSpPr>
          <p:spPr>
            <a:xfrm>
              <a:off x="7103958" y="3530558"/>
              <a:ext cx="2023365"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55" name="Content Placeholder 2">
              <a:extLst>
                <a:ext uri="{FF2B5EF4-FFF2-40B4-BE49-F238E27FC236}">
                  <a16:creationId xmlns:a16="http://schemas.microsoft.com/office/drawing/2014/main" id="{711D8909-22AF-47E9-A530-0533444BD50D}"/>
                </a:ext>
              </a:extLst>
            </p:cNvPr>
            <p:cNvSpPr txBox="1"/>
            <p:nvPr/>
          </p:nvSpPr>
          <p:spPr>
            <a:xfrm>
              <a:off x="7085761" y="3518746"/>
              <a:ext cx="716891" cy="360218"/>
            </a:xfrm>
            <a:prstGeom prst="rect">
              <a:avLst/>
            </a:prstGeom>
            <a:noFill/>
          </p:spPr>
          <p:txBody>
            <a:bodyPr bIns="60960" lIns="121920" rIns="121920" rtlCol="0" tIns="6096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800">
                  <a:solidFill>
                    <a:schemeClr val="tx1"/>
                  </a:solidFill>
                </a:rPr>
                <a:t>50%</a:t>
              </a:r>
            </a:p>
          </p:txBody>
        </p:sp>
      </p:grpSp>
      <p:sp>
        <p:nvSpPr>
          <p:cNvPr id="56" name="Rectangle 20">
            <a:extLst>
              <a:ext uri="{FF2B5EF4-FFF2-40B4-BE49-F238E27FC236}">
                <a16:creationId xmlns:a16="http://schemas.microsoft.com/office/drawing/2014/main" id="{F336D99F-63E9-4520-B665-F098F2347FDB}"/>
              </a:ext>
            </a:extLst>
          </p:cNvPr>
          <p:cNvSpPr/>
          <p:nvPr/>
        </p:nvSpPr>
        <p:spPr>
          <a:xfrm>
            <a:off x="7011972" y="5425446"/>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nvGrpSpPr>
          <p:cNvPr id="57" name="Group 21">
            <a:extLst>
              <a:ext uri="{FF2B5EF4-FFF2-40B4-BE49-F238E27FC236}">
                <a16:creationId xmlns:a16="http://schemas.microsoft.com/office/drawing/2014/main" id="{EC3DF6B9-832A-420C-90DB-6696735F7CA4}"/>
              </a:ext>
            </a:extLst>
          </p:cNvPr>
          <p:cNvGrpSpPr/>
          <p:nvPr/>
        </p:nvGrpSpPr>
        <p:grpSpPr>
          <a:xfrm>
            <a:off x="6991955" y="5413933"/>
            <a:ext cx="1852947" cy="400110"/>
            <a:chOff x="7085761" y="5000003"/>
            <a:chExt cx="1684497" cy="363736"/>
          </a:xfrm>
          <a:solidFill>
            <a:srgbClr val="F4B183"/>
          </a:solidFill>
        </p:grpSpPr>
        <p:sp>
          <p:nvSpPr>
            <p:cNvPr id="58" name="Rectangle 22">
              <a:extLst>
                <a:ext uri="{FF2B5EF4-FFF2-40B4-BE49-F238E27FC236}">
                  <a16:creationId xmlns:a16="http://schemas.microsoft.com/office/drawing/2014/main" id="{223CC75E-616B-400B-BB9E-4AD2999DDF3A}"/>
                </a:ext>
              </a:extLst>
            </p:cNvPr>
            <p:cNvSpPr/>
            <p:nvPr/>
          </p:nvSpPr>
          <p:spPr>
            <a:xfrm>
              <a:off x="7103958" y="5010469"/>
              <a:ext cx="1666300"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59" name="Content Placeholder 2">
              <a:extLst>
                <a:ext uri="{FF2B5EF4-FFF2-40B4-BE49-F238E27FC236}">
                  <a16:creationId xmlns:a16="http://schemas.microsoft.com/office/drawing/2014/main" id="{A60901D4-CFAC-4E8E-8CFA-8F83EB9DC347}"/>
                </a:ext>
              </a:extLst>
            </p:cNvPr>
            <p:cNvSpPr txBox="1"/>
            <p:nvPr/>
          </p:nvSpPr>
          <p:spPr>
            <a:xfrm>
              <a:off x="7085761" y="5000003"/>
              <a:ext cx="716891" cy="360218"/>
            </a:xfrm>
            <a:prstGeom prst="rect">
              <a:avLst/>
            </a:prstGeom>
            <a:noFill/>
          </p:spPr>
          <p:txBody>
            <a:bodyPr bIns="60960" lIns="121920" rIns="121920" rtlCol="0" tIns="6096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800">
                  <a:solidFill>
                    <a:schemeClr val="tx1"/>
                  </a:solidFill>
                </a:rPr>
                <a:t>45%</a:t>
              </a:r>
            </a:p>
          </p:txBody>
        </p:sp>
      </p:grpSp>
      <p:sp>
        <p:nvSpPr>
          <p:cNvPr id="60" name="Rectangle 24">
            <a:extLst>
              <a:ext uri="{FF2B5EF4-FFF2-40B4-BE49-F238E27FC236}">
                <a16:creationId xmlns:a16="http://schemas.microsoft.com/office/drawing/2014/main" id="{66D603EC-3988-43DB-8980-222720437A9D}"/>
              </a:ext>
            </a:extLst>
          </p:cNvPr>
          <p:cNvSpPr/>
          <p:nvPr/>
        </p:nvSpPr>
        <p:spPr>
          <a:xfrm>
            <a:off x="7011972" y="4879603"/>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nvGrpSpPr>
          <p:cNvPr id="61" name="Group 25">
            <a:extLst>
              <a:ext uri="{FF2B5EF4-FFF2-40B4-BE49-F238E27FC236}">
                <a16:creationId xmlns:a16="http://schemas.microsoft.com/office/drawing/2014/main" id="{DB859258-9AF6-41A0-BDBE-3A1768DEF98A}"/>
              </a:ext>
            </a:extLst>
          </p:cNvPr>
          <p:cNvGrpSpPr/>
          <p:nvPr/>
        </p:nvGrpSpPr>
        <p:grpSpPr>
          <a:xfrm>
            <a:off x="6991955" y="4866609"/>
            <a:ext cx="3336749" cy="400110"/>
            <a:chOff x="7085761" y="4502436"/>
            <a:chExt cx="3033408" cy="363736"/>
          </a:xfrm>
          <a:solidFill>
            <a:srgbClr val="F4B183"/>
          </a:solidFill>
        </p:grpSpPr>
        <p:sp>
          <p:nvSpPr>
            <p:cNvPr id="62" name="Rectangle 26">
              <a:extLst>
                <a:ext uri="{FF2B5EF4-FFF2-40B4-BE49-F238E27FC236}">
                  <a16:creationId xmlns:a16="http://schemas.microsoft.com/office/drawing/2014/main" id="{54010C8F-9C0D-4FAC-AA10-2362E3BD794C}"/>
                </a:ext>
              </a:extLst>
            </p:cNvPr>
            <p:cNvSpPr/>
            <p:nvPr/>
          </p:nvSpPr>
          <p:spPr>
            <a:xfrm>
              <a:off x="7103958" y="4514248"/>
              <a:ext cx="3015211"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63" name="Content Placeholder 2">
              <a:extLst>
                <a:ext uri="{FF2B5EF4-FFF2-40B4-BE49-F238E27FC236}">
                  <a16:creationId xmlns:a16="http://schemas.microsoft.com/office/drawing/2014/main" id="{8AB5FD26-1F0B-4E38-A477-04D8A1C41EF9}"/>
                </a:ext>
              </a:extLst>
            </p:cNvPr>
            <p:cNvSpPr txBox="1"/>
            <p:nvPr/>
          </p:nvSpPr>
          <p:spPr>
            <a:xfrm>
              <a:off x="7085761" y="4502436"/>
              <a:ext cx="716891" cy="360218"/>
            </a:xfrm>
            <a:prstGeom prst="rect">
              <a:avLst/>
            </a:prstGeom>
            <a:noFill/>
          </p:spPr>
          <p:txBody>
            <a:bodyPr bIns="60960" lIns="121920" rIns="121920" rtlCol="0" tIns="6096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800">
                  <a:solidFill>
                    <a:schemeClr val="tx1"/>
                  </a:solidFill>
                </a:rPr>
                <a:t>75%</a:t>
              </a:r>
            </a:p>
          </p:txBody>
        </p:sp>
      </p:grpSp>
      <p:sp>
        <p:nvSpPr>
          <p:cNvPr id="64" name="Rectangle 28">
            <a:extLst>
              <a:ext uri="{FF2B5EF4-FFF2-40B4-BE49-F238E27FC236}">
                <a16:creationId xmlns:a16="http://schemas.microsoft.com/office/drawing/2014/main" id="{1BDDBB64-7AF5-496E-B50C-1E91193A977C}"/>
              </a:ext>
            </a:extLst>
          </p:cNvPr>
          <p:cNvSpPr/>
          <p:nvPr/>
        </p:nvSpPr>
        <p:spPr>
          <a:xfrm>
            <a:off x="7011972" y="4334294"/>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nvGrpSpPr>
          <p:cNvPr id="65" name="Group 29">
            <a:extLst>
              <a:ext uri="{FF2B5EF4-FFF2-40B4-BE49-F238E27FC236}">
                <a16:creationId xmlns:a16="http://schemas.microsoft.com/office/drawing/2014/main" id="{B6E001ED-7B6F-4012-A627-565C9671B955}"/>
              </a:ext>
            </a:extLst>
          </p:cNvPr>
          <p:cNvGrpSpPr/>
          <p:nvPr/>
        </p:nvGrpSpPr>
        <p:grpSpPr>
          <a:xfrm>
            <a:off x="6991955" y="4321301"/>
            <a:ext cx="2638491" cy="400110"/>
            <a:chOff x="7085761" y="4006701"/>
            <a:chExt cx="2398628" cy="363736"/>
          </a:xfrm>
          <a:solidFill>
            <a:srgbClr val="F4B183"/>
          </a:solidFill>
        </p:grpSpPr>
        <p:sp>
          <p:nvSpPr>
            <p:cNvPr id="103" name="Rectangle 30">
              <a:extLst>
                <a:ext uri="{FF2B5EF4-FFF2-40B4-BE49-F238E27FC236}">
                  <a16:creationId xmlns:a16="http://schemas.microsoft.com/office/drawing/2014/main" id="{4583D2DE-7128-4F2D-85D9-DDD5D4A30CFE}"/>
                </a:ext>
              </a:extLst>
            </p:cNvPr>
            <p:cNvSpPr/>
            <p:nvPr/>
          </p:nvSpPr>
          <p:spPr>
            <a:xfrm>
              <a:off x="7103958" y="4018513"/>
              <a:ext cx="2380431"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04" name="Content Placeholder 2">
              <a:extLst>
                <a:ext uri="{FF2B5EF4-FFF2-40B4-BE49-F238E27FC236}">
                  <a16:creationId xmlns:a16="http://schemas.microsoft.com/office/drawing/2014/main" id="{2772F348-24B3-479C-B169-C936D2CC96AF}"/>
                </a:ext>
              </a:extLst>
            </p:cNvPr>
            <p:cNvSpPr txBox="1"/>
            <p:nvPr/>
          </p:nvSpPr>
          <p:spPr>
            <a:xfrm>
              <a:off x="7085761" y="4006701"/>
              <a:ext cx="716891" cy="360218"/>
            </a:xfrm>
            <a:prstGeom prst="rect">
              <a:avLst/>
            </a:prstGeom>
            <a:noFill/>
          </p:spPr>
          <p:txBody>
            <a:bodyPr bIns="60960" lIns="121920" rIns="121920" rtlCol="0" tIns="6096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800">
                  <a:solidFill>
                    <a:schemeClr val="tx1"/>
                  </a:solidFill>
                </a:rPr>
                <a:t>62%</a:t>
              </a:r>
            </a:p>
          </p:txBody>
        </p:sp>
      </p:grpSp>
      <p:grpSp>
        <p:nvGrpSpPr>
          <p:cNvPr id="105" name="Group 32">
            <a:extLst>
              <a:ext uri="{FF2B5EF4-FFF2-40B4-BE49-F238E27FC236}">
                <a16:creationId xmlns:a16="http://schemas.microsoft.com/office/drawing/2014/main" id="{0FCB5354-094A-4F24-B335-0D2B2F3721C5}"/>
              </a:ext>
            </a:extLst>
          </p:cNvPr>
          <p:cNvGrpSpPr/>
          <p:nvPr/>
        </p:nvGrpSpPr>
        <p:grpSpPr>
          <a:xfrm>
            <a:off x="6462138" y="4316583"/>
            <a:ext cx="364788" cy="365411"/>
            <a:chOff x="7275629" y="3973834"/>
            <a:chExt cx="464344" cy="465138"/>
          </a:xfrm>
          <a:solidFill>
            <a:srgbClr val="F4B183"/>
          </a:solidFill>
        </p:grpSpPr>
        <p:sp>
          <p:nvSpPr>
            <p:cNvPr id="106" name="AutoShape 37">
              <a:extLst>
                <a:ext uri="{FF2B5EF4-FFF2-40B4-BE49-F238E27FC236}">
                  <a16:creationId xmlns:a16="http://schemas.microsoft.com/office/drawing/2014/main" id="{5A2DBB5B-41E3-4A2F-B305-5414FBC4460D}"/>
                </a:ext>
              </a:extLst>
            </p:cNvPr>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07" name="AutoShape 38">
              <a:extLst>
                <a:ext uri="{FF2B5EF4-FFF2-40B4-BE49-F238E27FC236}">
                  <a16:creationId xmlns:a16="http://schemas.microsoft.com/office/drawing/2014/main" id="{8C32A249-42C6-47C1-9D36-B1AFA4078D39}"/>
                </a:ext>
              </a:extLst>
            </p:cNvPr>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08" name="AutoShape 39">
              <a:extLst>
                <a:ext uri="{FF2B5EF4-FFF2-40B4-BE49-F238E27FC236}">
                  <a16:creationId xmlns:a16="http://schemas.microsoft.com/office/drawing/2014/main" id="{A885C39D-D0EB-430D-9430-715D381B34BE}"/>
                </a:ext>
              </a:extLst>
            </p:cNvPr>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09" name="AutoShape 40">
              <a:extLst>
                <a:ext uri="{FF2B5EF4-FFF2-40B4-BE49-F238E27FC236}">
                  <a16:creationId xmlns:a16="http://schemas.microsoft.com/office/drawing/2014/main" id="{0720EC07-EFD2-4488-9B20-2D87F5D589F8}"/>
                </a:ext>
              </a:extLst>
            </p:cNvPr>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10" name="AutoShape 41">
              <a:extLst>
                <a:ext uri="{FF2B5EF4-FFF2-40B4-BE49-F238E27FC236}">
                  <a16:creationId xmlns:a16="http://schemas.microsoft.com/office/drawing/2014/main" id="{BA897999-117F-4A5C-981C-E907364D6682}"/>
                </a:ext>
              </a:extLst>
            </p:cNvPr>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11" name="AutoShape 42">
              <a:extLst>
                <a:ext uri="{FF2B5EF4-FFF2-40B4-BE49-F238E27FC236}">
                  <a16:creationId xmlns:a16="http://schemas.microsoft.com/office/drawing/2014/main" id="{3BB60172-D527-46A0-B96D-5A81B35C1EC4}"/>
                </a:ext>
              </a:extLst>
            </p:cNvPr>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grpSp>
      <p:grpSp>
        <p:nvGrpSpPr>
          <p:cNvPr id="112" name="Group 39">
            <a:extLst>
              <a:ext uri="{FF2B5EF4-FFF2-40B4-BE49-F238E27FC236}">
                <a16:creationId xmlns:a16="http://schemas.microsoft.com/office/drawing/2014/main" id="{B9E8557A-DBAD-4D19-931E-24388CDE1E62}"/>
              </a:ext>
            </a:extLst>
          </p:cNvPr>
          <p:cNvGrpSpPr/>
          <p:nvPr/>
        </p:nvGrpSpPr>
        <p:grpSpPr>
          <a:xfrm>
            <a:off x="6493873" y="5434988"/>
            <a:ext cx="309982" cy="354179"/>
            <a:chOff x="9162373" y="3045147"/>
            <a:chExt cx="406400" cy="464344"/>
          </a:xfrm>
          <a:solidFill>
            <a:srgbClr val="F4B183"/>
          </a:solidFill>
        </p:grpSpPr>
        <p:sp>
          <p:nvSpPr>
            <p:cNvPr id="113" name="AutoShape 48">
              <a:extLst>
                <a:ext uri="{FF2B5EF4-FFF2-40B4-BE49-F238E27FC236}">
                  <a16:creationId xmlns:a16="http://schemas.microsoft.com/office/drawing/2014/main" id="{055FA6F3-E6D6-4AD0-A1BB-FFD2955BFEA4}"/>
                </a:ext>
              </a:extLst>
            </p:cNvPr>
            <p:cNvSpPr/>
            <p:nvPr/>
          </p:nvSpPr>
          <p:spPr bwMode="auto">
            <a:xfrm>
              <a:off x="9162373" y="3045147"/>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14" name="AutoShape 49">
              <a:extLst>
                <a:ext uri="{FF2B5EF4-FFF2-40B4-BE49-F238E27FC236}">
                  <a16:creationId xmlns:a16="http://schemas.microsoft.com/office/drawing/2014/main" id="{5783C24D-C99F-48A7-ACC7-62E5694FB4AA}"/>
                </a:ext>
              </a:extLst>
            </p:cNvPr>
            <p:cNvSpPr/>
            <p:nvPr/>
          </p:nvSpPr>
          <p:spPr bwMode="auto">
            <a:xfrm>
              <a:off x="9481460" y="3407890"/>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15" name="AutoShape 50">
              <a:extLst>
                <a:ext uri="{FF2B5EF4-FFF2-40B4-BE49-F238E27FC236}">
                  <a16:creationId xmlns:a16="http://schemas.microsoft.com/office/drawing/2014/main" id="{94606D5C-3545-4B19-BF44-87899EE6B101}"/>
                </a:ext>
              </a:extLst>
            </p:cNvPr>
            <p:cNvSpPr/>
            <p:nvPr/>
          </p:nvSpPr>
          <p:spPr bwMode="auto">
            <a:xfrm>
              <a:off x="9481460" y="3320578"/>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16" name="AutoShape 51">
              <a:extLst>
                <a:ext uri="{FF2B5EF4-FFF2-40B4-BE49-F238E27FC236}">
                  <a16:creationId xmlns:a16="http://schemas.microsoft.com/office/drawing/2014/main" id="{7D929CB0-34F0-42B8-80AE-05795D871F55}"/>
                </a:ext>
              </a:extLst>
            </p:cNvPr>
            <p:cNvSpPr/>
            <p:nvPr/>
          </p:nvSpPr>
          <p:spPr bwMode="auto">
            <a:xfrm>
              <a:off x="9481460" y="3233265"/>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grpSp>
      <p:grpSp>
        <p:nvGrpSpPr>
          <p:cNvPr id="117" name="Group 44">
            <a:extLst>
              <a:ext uri="{FF2B5EF4-FFF2-40B4-BE49-F238E27FC236}">
                <a16:creationId xmlns:a16="http://schemas.microsoft.com/office/drawing/2014/main" id="{F90B988E-4207-43C5-80BE-DC467B3A5D59}"/>
              </a:ext>
            </a:extLst>
          </p:cNvPr>
          <p:cNvGrpSpPr/>
          <p:nvPr/>
        </p:nvGrpSpPr>
        <p:grpSpPr>
          <a:xfrm>
            <a:off x="6528169" y="3791838"/>
            <a:ext cx="250675" cy="365411"/>
            <a:chOff x="3582988" y="3510757"/>
            <a:chExt cx="319088" cy="465138"/>
          </a:xfrm>
          <a:solidFill>
            <a:srgbClr val="F4B183"/>
          </a:solidFill>
        </p:grpSpPr>
        <p:sp>
          <p:nvSpPr>
            <p:cNvPr id="118" name="AutoShape 113">
              <a:extLst>
                <a:ext uri="{FF2B5EF4-FFF2-40B4-BE49-F238E27FC236}">
                  <a16:creationId xmlns:a16="http://schemas.microsoft.com/office/drawing/2014/main" id="{F471BB4F-A3FE-4D3A-BD24-085E05E8A395}"/>
                </a:ext>
              </a:extLst>
            </p:cNvPr>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19" name="AutoShape 114">
              <a:extLst>
                <a:ext uri="{FF2B5EF4-FFF2-40B4-BE49-F238E27FC236}">
                  <a16:creationId xmlns:a16="http://schemas.microsoft.com/office/drawing/2014/main" id="{C18ABEBF-EC92-4D5A-8073-61BD0CB2AB8A}"/>
                </a:ext>
              </a:extLst>
            </p:cNvPr>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grpSp>
      <p:grpSp>
        <p:nvGrpSpPr>
          <p:cNvPr id="120" name="Group 47">
            <a:extLst>
              <a:ext uri="{FF2B5EF4-FFF2-40B4-BE49-F238E27FC236}">
                <a16:creationId xmlns:a16="http://schemas.microsoft.com/office/drawing/2014/main" id="{0D1119C1-DADC-4E7A-AB71-75BBB29AF5DE}"/>
              </a:ext>
            </a:extLst>
          </p:cNvPr>
          <p:cNvGrpSpPr/>
          <p:nvPr/>
        </p:nvGrpSpPr>
        <p:grpSpPr>
          <a:xfrm>
            <a:off x="6508153" y="4875786"/>
            <a:ext cx="273746" cy="365411"/>
            <a:chOff x="2639219" y="3510757"/>
            <a:chExt cx="348456" cy="465138"/>
          </a:xfrm>
          <a:solidFill>
            <a:srgbClr val="F4B183"/>
          </a:solidFill>
        </p:grpSpPr>
        <p:sp>
          <p:nvSpPr>
            <p:cNvPr id="121" name="AutoShape 115">
              <a:extLst>
                <a:ext uri="{FF2B5EF4-FFF2-40B4-BE49-F238E27FC236}">
                  <a16:creationId xmlns:a16="http://schemas.microsoft.com/office/drawing/2014/main" id="{5D7E4D28-1EF8-412B-9E66-BE9BA498ABA0}"/>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sp>
          <p:nvSpPr>
            <p:cNvPr id="122" name="AutoShape 116">
              <a:extLst>
                <a:ext uri="{FF2B5EF4-FFF2-40B4-BE49-F238E27FC236}">
                  <a16:creationId xmlns:a16="http://schemas.microsoft.com/office/drawing/2014/main" id="{751188F2-EC3A-44ED-B2F9-738626A5FE8D}"/>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bg1"/>
                </a:solidFill>
                <a:effectLst>
                  <a:outerShdw algn="tl" blurRad="38100" dir="2700000" dist="38100">
                    <a:srgbClr val="000000"/>
                  </a:outerShdw>
                </a:effectLst>
                <a:latin charset="0" typeface="Gill Sans"/>
                <a:sym charset="0" typeface="Gill Sans"/>
              </a:endParaRPr>
            </a:p>
          </p:txBody>
        </p:sp>
      </p:grpSp>
      <p:grpSp>
        <p:nvGrpSpPr>
          <p:cNvPr id="123" name="Group 50">
            <a:extLst>
              <a:ext uri="{FF2B5EF4-FFF2-40B4-BE49-F238E27FC236}">
                <a16:creationId xmlns:a16="http://schemas.microsoft.com/office/drawing/2014/main" id="{F71E0976-5869-42BC-87BF-113E9AE29A2E}"/>
              </a:ext>
            </a:extLst>
          </p:cNvPr>
          <p:cNvGrpSpPr/>
          <p:nvPr/>
        </p:nvGrpSpPr>
        <p:grpSpPr>
          <a:xfrm>
            <a:off x="6494974" y="1886430"/>
            <a:ext cx="4734165" cy="1015644"/>
            <a:chOff x="12238818" y="4933683"/>
            <a:chExt cx="9468330" cy="2031288"/>
          </a:xfrm>
        </p:grpSpPr>
        <p:sp>
          <p:nvSpPr>
            <p:cNvPr id="124" name="TextBox 51">
              <a:extLst>
                <a:ext uri="{FF2B5EF4-FFF2-40B4-BE49-F238E27FC236}">
                  <a16:creationId xmlns:a16="http://schemas.microsoft.com/office/drawing/2014/main" id="{FC940A2D-8B39-4C8C-B6FB-BA7286F66394}"/>
                </a:ext>
              </a:extLst>
            </p:cNvPr>
            <p:cNvSpPr txBox="1"/>
            <p:nvPr/>
          </p:nvSpPr>
          <p:spPr>
            <a:xfrm>
              <a:off x="14990026" y="5138705"/>
              <a:ext cx="6717122" cy="1499580"/>
            </a:xfrm>
            <a:prstGeom prst="rect">
              <a:avLst/>
            </a:prstGeom>
            <a:noFill/>
          </p:spPr>
          <p:txBody>
            <a:bodyPr bIns="45711" lIns="91422" rIns="91422" rtlCol="0" tIns="45711" wrap="square">
              <a:spAutoFit/>
            </a:bodyPr>
            <a:lstStyle/>
            <a:p>
              <a:pPr>
                <a:lnSpc>
                  <a:spcPct val="120000"/>
                </a:lnSpc>
              </a:pPr>
              <a:r>
                <a:rPr lang="en-US" sz="1200">
                  <a:solidFill>
                    <a:schemeClr val="bg1"/>
                  </a:solidFill>
                </a:rPr>
                <a:t>Lorem ipsum dolor sit amet, conectatetur teis adipiscing elit. Pellentesque consequat ta libero teus maximus. </a:t>
              </a:r>
            </a:p>
          </p:txBody>
        </p:sp>
        <p:sp>
          <p:nvSpPr>
            <p:cNvPr id="125" name="TextBox 52">
              <a:extLst>
                <a:ext uri="{FF2B5EF4-FFF2-40B4-BE49-F238E27FC236}">
                  <a16:creationId xmlns:a16="http://schemas.microsoft.com/office/drawing/2014/main" id="{9671EA2E-C743-4E0A-99E8-8A2263C39D8B}"/>
                </a:ext>
              </a:extLst>
            </p:cNvPr>
            <p:cNvSpPr txBox="1"/>
            <p:nvPr/>
          </p:nvSpPr>
          <p:spPr>
            <a:xfrm>
              <a:off x="12238818" y="4933682"/>
              <a:ext cx="2816788" cy="2011644"/>
            </a:xfrm>
            <a:prstGeom prst="rect">
              <a:avLst/>
            </a:prstGeom>
            <a:noFill/>
          </p:spPr>
          <p:txBody>
            <a:bodyPr bIns="45711" lIns="91422" rIns="91422" rtlCol="0" tIns="45711" wrap="none">
              <a:spAutoFit/>
            </a:bodyPr>
            <a:lstStyle/>
            <a:p>
              <a:r>
                <a:rPr lang="en-US" sz="6000">
                  <a:solidFill>
                    <a:srgbClr val="F4B183"/>
                  </a:solidFill>
                  <a:cs typeface="Lato Light"/>
                </a:rPr>
                <a:t>68K</a:t>
              </a:r>
            </a:p>
          </p:txBody>
        </p:sp>
      </p:grpSp>
      <p:grpSp>
        <p:nvGrpSpPr>
          <p:cNvPr id="126" name="Group 53">
            <a:extLst>
              <a:ext uri="{FF2B5EF4-FFF2-40B4-BE49-F238E27FC236}">
                <a16:creationId xmlns:a16="http://schemas.microsoft.com/office/drawing/2014/main" id="{1EEE4F5C-ED1F-4B5E-827D-B4F4CEF19F02}"/>
              </a:ext>
            </a:extLst>
          </p:cNvPr>
          <p:cNvGrpSpPr/>
          <p:nvPr/>
        </p:nvGrpSpPr>
        <p:grpSpPr>
          <a:xfrm>
            <a:off x="6594342" y="2994614"/>
            <a:ext cx="464344" cy="464344"/>
            <a:chOff x="3510757" y="2582069"/>
            <a:chExt cx="464344" cy="464344"/>
          </a:xfrm>
          <a:solidFill>
            <a:srgbClr val="F4B183"/>
          </a:solidFill>
        </p:grpSpPr>
        <p:sp>
          <p:nvSpPr>
            <p:cNvPr id="127" name="AutoShape 126">
              <a:extLst>
                <a:ext uri="{FF2B5EF4-FFF2-40B4-BE49-F238E27FC236}">
                  <a16:creationId xmlns:a16="http://schemas.microsoft.com/office/drawing/2014/main" id="{0D37A4C7-56C4-4286-858E-6F91396C9256}"/>
                </a:ext>
              </a:extLst>
            </p:cNvPr>
            <p:cNvSpPr/>
            <p:nvPr/>
          </p:nvSpPr>
          <p:spPr bwMode="auto">
            <a:xfrm>
              <a:off x="3510757"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chemeClr val="bg1"/>
                </a:solidFill>
                <a:effectLst>
                  <a:outerShdw algn="tl" blurRad="38100" dir="2700000" dist="38100">
                    <a:srgbClr val="000000"/>
                  </a:outerShdw>
                </a:effectLst>
                <a:latin charset="0" typeface="Gill Sans"/>
                <a:sym charset="0" typeface="Gill Sans"/>
              </a:endParaRPr>
            </a:p>
          </p:txBody>
        </p:sp>
        <p:sp>
          <p:nvSpPr>
            <p:cNvPr id="128" name="AutoShape 127">
              <a:extLst>
                <a:ext uri="{FF2B5EF4-FFF2-40B4-BE49-F238E27FC236}">
                  <a16:creationId xmlns:a16="http://schemas.microsoft.com/office/drawing/2014/main" id="{2F4A7526-76F5-4830-B02F-E31DC9F41B29}"/>
                </a:ext>
              </a:extLst>
            </p:cNvPr>
            <p:cNvSpPr/>
            <p:nvPr/>
          </p:nvSpPr>
          <p:spPr bwMode="auto">
            <a:xfrm>
              <a:off x="3698875" y="265430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chemeClr val="bg1"/>
                </a:solidFill>
                <a:effectLst>
                  <a:outerShdw algn="tl" blurRad="38100" dir="2700000" dist="38100">
                    <a:srgbClr val="000000"/>
                  </a:outerShdw>
                </a:effectLst>
                <a:latin charset="0" typeface="Gill Sans"/>
                <a:sym charset="0" typeface="Gill Sans"/>
              </a:endParaRPr>
            </a:p>
          </p:txBody>
        </p:sp>
      </p:grpSp>
      <p:sp>
        <p:nvSpPr>
          <p:cNvPr id="129" name="Rectangle 56">
            <a:extLst>
              <a:ext uri="{FF2B5EF4-FFF2-40B4-BE49-F238E27FC236}">
                <a16:creationId xmlns:a16="http://schemas.microsoft.com/office/drawing/2014/main" id="{6BF727C6-C49F-4639-BE31-60A47AD9CE8E}"/>
              </a:ext>
            </a:extLst>
          </p:cNvPr>
          <p:cNvSpPr/>
          <p:nvPr/>
        </p:nvSpPr>
        <p:spPr>
          <a:xfrm>
            <a:off x="7080117" y="2965176"/>
            <a:ext cx="3153629" cy="457200"/>
          </a:xfrm>
          <a:prstGeom prst="rect">
            <a:avLst/>
          </a:prstGeom>
        </p:spPr>
        <p:txBody>
          <a:bodyPr wrap="square">
            <a:spAutoFit/>
          </a:bodyPr>
          <a:lstStyle/>
          <a:p>
            <a:r>
              <a:rPr i="1" lang="en-GB" sz="1200">
                <a:solidFill>
                  <a:schemeClr val="bg1"/>
                </a:solidFill>
              </a:rPr>
              <a:t>Lorem ipsum dolor sit amet, consectetur </a:t>
            </a:r>
          </a:p>
          <a:p>
            <a:r>
              <a:rPr i="1" lang="en-GB" sz="1200">
                <a:solidFill>
                  <a:schemeClr val="bg1"/>
                </a:solidFill>
              </a:rPr>
              <a:t>adipiscing elit. </a:t>
            </a:r>
          </a:p>
        </p:txBody>
      </p:sp>
      <p:grpSp>
        <p:nvGrpSpPr>
          <p:cNvPr id="66" name="组合 65">
            <a:extLst>
              <a:ext uri="{FF2B5EF4-FFF2-40B4-BE49-F238E27FC236}">
                <a16:creationId xmlns:a16="http://schemas.microsoft.com/office/drawing/2014/main" id="{6887FF3C-E45F-465B-856F-5C7CF63224FF}"/>
              </a:ext>
            </a:extLst>
          </p:cNvPr>
          <p:cNvGrpSpPr/>
          <p:nvPr/>
        </p:nvGrpSpPr>
        <p:grpSpPr>
          <a:xfrm>
            <a:off x="134487" y="637135"/>
            <a:ext cx="10533513" cy="523220"/>
            <a:chOff x="134487" y="637135"/>
            <a:chExt cx="10533513" cy="523220"/>
          </a:xfrm>
        </p:grpSpPr>
        <p:sp>
          <p:nvSpPr>
            <p:cNvPr id="67" name="TextBox 39">
              <a:extLst>
                <a:ext uri="{FF2B5EF4-FFF2-40B4-BE49-F238E27FC236}">
                  <a16:creationId xmlns:a16="http://schemas.microsoft.com/office/drawing/2014/main" id="{36BA16ED-07A3-4F5B-8209-F1C1ECAD7E87}"/>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68" name="Rectangle 41">
              <a:extLst>
                <a:ext uri="{FF2B5EF4-FFF2-40B4-BE49-F238E27FC236}">
                  <a16:creationId xmlns:a16="http://schemas.microsoft.com/office/drawing/2014/main" id="{110F07B9-50BD-46D7-B2F8-F8CA57995F6A}"/>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9" name="TextBox 44">
              <a:extLst>
                <a:ext uri="{FF2B5EF4-FFF2-40B4-BE49-F238E27FC236}">
                  <a16:creationId xmlns:a16="http://schemas.microsoft.com/office/drawing/2014/main" id="{35BFA5BC-4A0D-4C78-AB6C-44D3D133722D}"/>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70" name="Rectangle 41">
              <a:extLst>
                <a:ext uri="{FF2B5EF4-FFF2-40B4-BE49-F238E27FC236}">
                  <a16:creationId xmlns:a16="http://schemas.microsoft.com/office/drawing/2014/main" id="{D309248B-C2E1-473C-8D0B-CD077917EBB9}"/>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71" name="直接连接符 70">
              <a:extLst>
                <a:ext uri="{FF2B5EF4-FFF2-40B4-BE49-F238E27FC236}">
                  <a16:creationId xmlns:a16="http://schemas.microsoft.com/office/drawing/2014/main" id="{E6C3CFC7-6258-4E9A-80AD-A7AA0E52DA2D}"/>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36510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23"/>
                                        </p:tgtEl>
                                        <p:attrNameLst>
                                          <p:attrName>style.visibility</p:attrName>
                                        </p:attrNameLst>
                                      </p:cBhvr>
                                      <p:to>
                                        <p:strVal val="visible"/>
                                      </p:to>
                                    </p:set>
                                    <p:animEffect filter="fade" transition="in">
                                      <p:cBhvr>
                                        <p:cTn dur="500" id="12"/>
                                        <p:tgtEl>
                                          <p:spTgt spid="123"/>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126"/>
                                        </p:tgtEl>
                                        <p:attrNameLst>
                                          <p:attrName>style.visibility</p:attrName>
                                        </p:attrNameLst>
                                      </p:cBhvr>
                                      <p:to>
                                        <p:strVal val="visible"/>
                                      </p:to>
                                    </p:set>
                                    <p:anim calcmode="lin" valueType="num">
                                      <p:cBhvr>
                                        <p:cTn dur="500" fill="hold" id="16"/>
                                        <p:tgtEl>
                                          <p:spTgt spid="126"/>
                                        </p:tgtEl>
                                        <p:attrNameLst>
                                          <p:attrName>ppt_w</p:attrName>
                                        </p:attrNameLst>
                                      </p:cBhvr>
                                      <p:tavLst>
                                        <p:tav tm="0">
                                          <p:val>
                                            <p:fltVal val="0"/>
                                          </p:val>
                                        </p:tav>
                                        <p:tav tm="100000">
                                          <p:val>
                                            <p:strVal val="#ppt_w"/>
                                          </p:val>
                                        </p:tav>
                                      </p:tavLst>
                                    </p:anim>
                                    <p:anim calcmode="lin" valueType="num">
                                      <p:cBhvr>
                                        <p:cTn dur="500" fill="hold" id="17"/>
                                        <p:tgtEl>
                                          <p:spTgt spid="126"/>
                                        </p:tgtEl>
                                        <p:attrNameLst>
                                          <p:attrName>ppt_h</p:attrName>
                                        </p:attrNameLst>
                                      </p:cBhvr>
                                      <p:tavLst>
                                        <p:tav tm="0">
                                          <p:val>
                                            <p:fltVal val="0"/>
                                          </p:val>
                                        </p:tav>
                                        <p:tav tm="100000">
                                          <p:val>
                                            <p:strVal val="#ppt_h"/>
                                          </p:val>
                                        </p:tav>
                                      </p:tavLst>
                                    </p:anim>
                                    <p:animEffect filter="fade" transition="in">
                                      <p:cBhvr>
                                        <p:cTn dur="500" id="18"/>
                                        <p:tgtEl>
                                          <p:spTgt spid="126"/>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129"/>
                                        </p:tgtEl>
                                        <p:attrNameLst>
                                          <p:attrName>style.visibility</p:attrName>
                                        </p:attrNameLst>
                                      </p:cBhvr>
                                      <p:to>
                                        <p:strVal val="visible"/>
                                      </p:to>
                                    </p:set>
                                    <p:animEffect filter="wipe(left)" transition="in">
                                      <p:cBhvr>
                                        <p:cTn dur="500" id="22"/>
                                        <p:tgtEl>
                                          <p:spTgt spid="129"/>
                                        </p:tgtEl>
                                      </p:cBhvr>
                                    </p:animEffect>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117"/>
                                        </p:tgtEl>
                                        <p:attrNameLst>
                                          <p:attrName>style.visibility</p:attrName>
                                        </p:attrNameLst>
                                      </p:cBhvr>
                                      <p:to>
                                        <p:strVal val="visible"/>
                                      </p:to>
                                    </p:set>
                                    <p:anim calcmode="lin" valueType="num">
                                      <p:cBhvr>
                                        <p:cTn dur="500" fill="hold" id="26"/>
                                        <p:tgtEl>
                                          <p:spTgt spid="117"/>
                                        </p:tgtEl>
                                        <p:attrNameLst>
                                          <p:attrName>ppt_w</p:attrName>
                                        </p:attrNameLst>
                                      </p:cBhvr>
                                      <p:tavLst>
                                        <p:tav tm="0">
                                          <p:val>
                                            <p:fltVal val="0"/>
                                          </p:val>
                                        </p:tav>
                                        <p:tav tm="100000">
                                          <p:val>
                                            <p:strVal val="#ppt_w"/>
                                          </p:val>
                                        </p:tav>
                                      </p:tavLst>
                                    </p:anim>
                                    <p:anim calcmode="lin" valueType="num">
                                      <p:cBhvr>
                                        <p:cTn dur="500" fill="hold" id="27"/>
                                        <p:tgtEl>
                                          <p:spTgt spid="117"/>
                                        </p:tgtEl>
                                        <p:attrNameLst>
                                          <p:attrName>ppt_h</p:attrName>
                                        </p:attrNameLst>
                                      </p:cBhvr>
                                      <p:tavLst>
                                        <p:tav tm="0">
                                          <p:val>
                                            <p:fltVal val="0"/>
                                          </p:val>
                                        </p:tav>
                                        <p:tav tm="100000">
                                          <p:val>
                                            <p:strVal val="#ppt_h"/>
                                          </p:val>
                                        </p:tav>
                                      </p:tavLst>
                                    </p:anim>
                                    <p:animEffect filter="fade" transition="in">
                                      <p:cBhvr>
                                        <p:cTn dur="500" id="28"/>
                                        <p:tgtEl>
                                          <p:spTgt spid="117"/>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52"/>
                                        </p:tgtEl>
                                        <p:attrNameLst>
                                          <p:attrName>style.visibility</p:attrName>
                                        </p:attrNameLst>
                                      </p:cBhvr>
                                      <p:to>
                                        <p:strVal val="visible"/>
                                      </p:to>
                                    </p:set>
                                    <p:animEffect filter="wipe(left)" transition="in">
                                      <p:cBhvr>
                                        <p:cTn dur="500" id="32"/>
                                        <p:tgtEl>
                                          <p:spTgt spid="52"/>
                                        </p:tgtEl>
                                      </p:cBhvr>
                                    </p:animEffect>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53"/>
                                        </p:tgtEl>
                                        <p:attrNameLst>
                                          <p:attrName>style.visibility</p:attrName>
                                        </p:attrNameLst>
                                      </p:cBhvr>
                                      <p:to>
                                        <p:strVal val="visible"/>
                                      </p:to>
                                    </p:set>
                                    <p:animEffect filter="wipe(left)" transition="in">
                                      <p:cBhvr>
                                        <p:cTn dur="500" id="36"/>
                                        <p:tgtEl>
                                          <p:spTgt spid="53"/>
                                        </p:tgtEl>
                                      </p:cBhvr>
                                    </p:animEffect>
                                  </p:childTnLst>
                                </p:cTn>
                              </p:par>
                            </p:childTnLst>
                          </p:cTn>
                        </p:par>
                        <p:par>
                          <p:cTn fill="hold" id="37" nodeType="afterGroup">
                            <p:stCondLst>
                              <p:cond delay="3500"/>
                            </p:stCondLst>
                            <p:childTnLst>
                              <p:par>
                                <p:cTn fill="hold" id="38" nodeType="afterEffect" presetClass="entr" presetID="53" presetSubtype="0">
                                  <p:stCondLst>
                                    <p:cond delay="0"/>
                                  </p:stCondLst>
                                  <p:childTnLst>
                                    <p:set>
                                      <p:cBhvr>
                                        <p:cTn dur="1" fill="hold" id="39">
                                          <p:stCondLst>
                                            <p:cond delay="0"/>
                                          </p:stCondLst>
                                        </p:cTn>
                                        <p:tgtEl>
                                          <p:spTgt spid="105"/>
                                        </p:tgtEl>
                                        <p:attrNameLst>
                                          <p:attrName>style.visibility</p:attrName>
                                        </p:attrNameLst>
                                      </p:cBhvr>
                                      <p:to>
                                        <p:strVal val="visible"/>
                                      </p:to>
                                    </p:set>
                                    <p:anim calcmode="lin" valueType="num">
                                      <p:cBhvr>
                                        <p:cTn dur="500" fill="hold" id="40"/>
                                        <p:tgtEl>
                                          <p:spTgt spid="105"/>
                                        </p:tgtEl>
                                        <p:attrNameLst>
                                          <p:attrName>ppt_w</p:attrName>
                                        </p:attrNameLst>
                                      </p:cBhvr>
                                      <p:tavLst>
                                        <p:tav tm="0">
                                          <p:val>
                                            <p:fltVal val="0"/>
                                          </p:val>
                                        </p:tav>
                                        <p:tav tm="100000">
                                          <p:val>
                                            <p:strVal val="#ppt_w"/>
                                          </p:val>
                                        </p:tav>
                                      </p:tavLst>
                                    </p:anim>
                                    <p:anim calcmode="lin" valueType="num">
                                      <p:cBhvr>
                                        <p:cTn dur="500" fill="hold" id="41"/>
                                        <p:tgtEl>
                                          <p:spTgt spid="105"/>
                                        </p:tgtEl>
                                        <p:attrNameLst>
                                          <p:attrName>ppt_h</p:attrName>
                                        </p:attrNameLst>
                                      </p:cBhvr>
                                      <p:tavLst>
                                        <p:tav tm="0">
                                          <p:val>
                                            <p:fltVal val="0"/>
                                          </p:val>
                                        </p:tav>
                                        <p:tav tm="100000">
                                          <p:val>
                                            <p:strVal val="#ppt_h"/>
                                          </p:val>
                                        </p:tav>
                                      </p:tavLst>
                                    </p:anim>
                                    <p:animEffect filter="fade" transition="in">
                                      <p:cBhvr>
                                        <p:cTn dur="500" id="42"/>
                                        <p:tgtEl>
                                          <p:spTgt spid="105"/>
                                        </p:tgtEl>
                                      </p:cBhvr>
                                    </p:animEffect>
                                  </p:childTnLst>
                                </p:cTn>
                              </p:par>
                            </p:childTnLst>
                          </p:cTn>
                        </p:par>
                        <p:par>
                          <p:cTn fill="hold" id="43" nodeType="afterGroup">
                            <p:stCondLst>
                              <p:cond delay="4000"/>
                            </p:stCondLst>
                            <p:childTnLst>
                              <p:par>
                                <p:cTn fill="hold" grpId="0" id="44" nodeType="afterEffect" presetClass="entr" presetID="22" presetSubtype="8">
                                  <p:stCondLst>
                                    <p:cond delay="0"/>
                                  </p:stCondLst>
                                  <p:childTnLst>
                                    <p:set>
                                      <p:cBhvr>
                                        <p:cTn dur="1" fill="hold" id="45">
                                          <p:stCondLst>
                                            <p:cond delay="0"/>
                                          </p:stCondLst>
                                        </p:cTn>
                                        <p:tgtEl>
                                          <p:spTgt spid="64"/>
                                        </p:tgtEl>
                                        <p:attrNameLst>
                                          <p:attrName>style.visibility</p:attrName>
                                        </p:attrNameLst>
                                      </p:cBhvr>
                                      <p:to>
                                        <p:strVal val="visible"/>
                                      </p:to>
                                    </p:set>
                                    <p:animEffect filter="wipe(left)" transition="in">
                                      <p:cBhvr>
                                        <p:cTn dur="500" id="46"/>
                                        <p:tgtEl>
                                          <p:spTgt spid="64"/>
                                        </p:tgtEl>
                                      </p:cBhvr>
                                    </p:animEffect>
                                  </p:childTnLst>
                                </p:cTn>
                              </p:par>
                            </p:childTnLst>
                          </p:cTn>
                        </p:par>
                        <p:par>
                          <p:cTn fill="hold" id="47" nodeType="afterGroup">
                            <p:stCondLst>
                              <p:cond delay="4500"/>
                            </p:stCondLst>
                            <p:childTnLst>
                              <p:par>
                                <p:cTn fill="hold" id="48" nodeType="afterEffect" presetClass="entr" presetID="22" presetSubtype="8">
                                  <p:stCondLst>
                                    <p:cond delay="0"/>
                                  </p:stCondLst>
                                  <p:childTnLst>
                                    <p:set>
                                      <p:cBhvr>
                                        <p:cTn dur="1" fill="hold" id="49">
                                          <p:stCondLst>
                                            <p:cond delay="0"/>
                                          </p:stCondLst>
                                        </p:cTn>
                                        <p:tgtEl>
                                          <p:spTgt spid="65"/>
                                        </p:tgtEl>
                                        <p:attrNameLst>
                                          <p:attrName>style.visibility</p:attrName>
                                        </p:attrNameLst>
                                      </p:cBhvr>
                                      <p:to>
                                        <p:strVal val="visible"/>
                                      </p:to>
                                    </p:set>
                                    <p:animEffect filter="wipe(left)" transition="in">
                                      <p:cBhvr>
                                        <p:cTn dur="500" id="50"/>
                                        <p:tgtEl>
                                          <p:spTgt spid="65"/>
                                        </p:tgtEl>
                                      </p:cBhvr>
                                    </p:animEffect>
                                  </p:childTnLst>
                                </p:cTn>
                              </p:par>
                            </p:childTnLst>
                          </p:cTn>
                        </p:par>
                        <p:par>
                          <p:cTn fill="hold" id="51" nodeType="afterGroup">
                            <p:stCondLst>
                              <p:cond delay="5000"/>
                            </p:stCondLst>
                            <p:childTnLst>
                              <p:par>
                                <p:cTn fill="hold" id="52" nodeType="afterEffect" presetClass="entr" presetID="53" presetSubtype="0">
                                  <p:stCondLst>
                                    <p:cond delay="0"/>
                                  </p:stCondLst>
                                  <p:childTnLst>
                                    <p:set>
                                      <p:cBhvr>
                                        <p:cTn dur="1" fill="hold" id="53">
                                          <p:stCondLst>
                                            <p:cond delay="0"/>
                                          </p:stCondLst>
                                        </p:cTn>
                                        <p:tgtEl>
                                          <p:spTgt spid="120"/>
                                        </p:tgtEl>
                                        <p:attrNameLst>
                                          <p:attrName>style.visibility</p:attrName>
                                        </p:attrNameLst>
                                      </p:cBhvr>
                                      <p:to>
                                        <p:strVal val="visible"/>
                                      </p:to>
                                    </p:set>
                                    <p:anim calcmode="lin" valueType="num">
                                      <p:cBhvr>
                                        <p:cTn dur="500" fill="hold" id="54"/>
                                        <p:tgtEl>
                                          <p:spTgt spid="120"/>
                                        </p:tgtEl>
                                        <p:attrNameLst>
                                          <p:attrName>ppt_w</p:attrName>
                                        </p:attrNameLst>
                                      </p:cBhvr>
                                      <p:tavLst>
                                        <p:tav tm="0">
                                          <p:val>
                                            <p:fltVal val="0"/>
                                          </p:val>
                                        </p:tav>
                                        <p:tav tm="100000">
                                          <p:val>
                                            <p:strVal val="#ppt_w"/>
                                          </p:val>
                                        </p:tav>
                                      </p:tavLst>
                                    </p:anim>
                                    <p:anim calcmode="lin" valueType="num">
                                      <p:cBhvr>
                                        <p:cTn dur="500" fill="hold" id="55"/>
                                        <p:tgtEl>
                                          <p:spTgt spid="120"/>
                                        </p:tgtEl>
                                        <p:attrNameLst>
                                          <p:attrName>ppt_h</p:attrName>
                                        </p:attrNameLst>
                                      </p:cBhvr>
                                      <p:tavLst>
                                        <p:tav tm="0">
                                          <p:val>
                                            <p:fltVal val="0"/>
                                          </p:val>
                                        </p:tav>
                                        <p:tav tm="100000">
                                          <p:val>
                                            <p:strVal val="#ppt_h"/>
                                          </p:val>
                                        </p:tav>
                                      </p:tavLst>
                                    </p:anim>
                                    <p:animEffect filter="fade" transition="in">
                                      <p:cBhvr>
                                        <p:cTn dur="500" id="56"/>
                                        <p:tgtEl>
                                          <p:spTgt spid="120"/>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60"/>
                                        </p:tgtEl>
                                        <p:attrNameLst>
                                          <p:attrName>style.visibility</p:attrName>
                                        </p:attrNameLst>
                                      </p:cBhvr>
                                      <p:to>
                                        <p:strVal val="visible"/>
                                      </p:to>
                                    </p:set>
                                    <p:animEffect filter="wipe(left)" transition="in">
                                      <p:cBhvr>
                                        <p:cTn dur="500" id="60"/>
                                        <p:tgtEl>
                                          <p:spTgt spid="60"/>
                                        </p:tgtEl>
                                      </p:cBhvr>
                                    </p:animEffect>
                                  </p:childTnLst>
                                </p:cTn>
                              </p:par>
                            </p:childTnLst>
                          </p:cTn>
                        </p:par>
                        <p:par>
                          <p:cTn fill="hold" id="61" nodeType="afterGroup">
                            <p:stCondLst>
                              <p:cond delay="6000"/>
                            </p:stCondLst>
                            <p:childTnLst>
                              <p:par>
                                <p:cTn fill="hold" id="62" nodeType="afterEffect" presetClass="entr" presetID="22" presetSubtype="8">
                                  <p:stCondLst>
                                    <p:cond delay="0"/>
                                  </p:stCondLst>
                                  <p:childTnLst>
                                    <p:set>
                                      <p:cBhvr>
                                        <p:cTn dur="1" fill="hold" id="63">
                                          <p:stCondLst>
                                            <p:cond delay="0"/>
                                          </p:stCondLst>
                                        </p:cTn>
                                        <p:tgtEl>
                                          <p:spTgt spid="61"/>
                                        </p:tgtEl>
                                        <p:attrNameLst>
                                          <p:attrName>style.visibility</p:attrName>
                                        </p:attrNameLst>
                                      </p:cBhvr>
                                      <p:to>
                                        <p:strVal val="visible"/>
                                      </p:to>
                                    </p:set>
                                    <p:animEffect filter="wipe(left)" transition="in">
                                      <p:cBhvr>
                                        <p:cTn dur="500" id="64"/>
                                        <p:tgtEl>
                                          <p:spTgt spid="61"/>
                                        </p:tgtEl>
                                      </p:cBhvr>
                                    </p:animEffect>
                                  </p:childTnLst>
                                </p:cTn>
                              </p:par>
                            </p:childTnLst>
                          </p:cTn>
                        </p:par>
                        <p:par>
                          <p:cTn fill="hold" id="65" nodeType="afterGroup">
                            <p:stCondLst>
                              <p:cond delay="6500"/>
                            </p:stCondLst>
                            <p:childTnLst>
                              <p:par>
                                <p:cTn fill="hold" id="66" nodeType="afterEffect" presetClass="entr" presetID="53" presetSubtype="0">
                                  <p:stCondLst>
                                    <p:cond delay="0"/>
                                  </p:stCondLst>
                                  <p:childTnLst>
                                    <p:set>
                                      <p:cBhvr>
                                        <p:cTn dur="1" fill="hold" id="67">
                                          <p:stCondLst>
                                            <p:cond delay="0"/>
                                          </p:stCondLst>
                                        </p:cTn>
                                        <p:tgtEl>
                                          <p:spTgt spid="112"/>
                                        </p:tgtEl>
                                        <p:attrNameLst>
                                          <p:attrName>style.visibility</p:attrName>
                                        </p:attrNameLst>
                                      </p:cBhvr>
                                      <p:to>
                                        <p:strVal val="visible"/>
                                      </p:to>
                                    </p:set>
                                    <p:anim calcmode="lin" valueType="num">
                                      <p:cBhvr>
                                        <p:cTn dur="500" fill="hold" id="68"/>
                                        <p:tgtEl>
                                          <p:spTgt spid="112"/>
                                        </p:tgtEl>
                                        <p:attrNameLst>
                                          <p:attrName>ppt_w</p:attrName>
                                        </p:attrNameLst>
                                      </p:cBhvr>
                                      <p:tavLst>
                                        <p:tav tm="0">
                                          <p:val>
                                            <p:fltVal val="0"/>
                                          </p:val>
                                        </p:tav>
                                        <p:tav tm="100000">
                                          <p:val>
                                            <p:strVal val="#ppt_w"/>
                                          </p:val>
                                        </p:tav>
                                      </p:tavLst>
                                    </p:anim>
                                    <p:anim calcmode="lin" valueType="num">
                                      <p:cBhvr>
                                        <p:cTn dur="500" fill="hold" id="69"/>
                                        <p:tgtEl>
                                          <p:spTgt spid="112"/>
                                        </p:tgtEl>
                                        <p:attrNameLst>
                                          <p:attrName>ppt_h</p:attrName>
                                        </p:attrNameLst>
                                      </p:cBhvr>
                                      <p:tavLst>
                                        <p:tav tm="0">
                                          <p:val>
                                            <p:fltVal val="0"/>
                                          </p:val>
                                        </p:tav>
                                        <p:tav tm="100000">
                                          <p:val>
                                            <p:strVal val="#ppt_h"/>
                                          </p:val>
                                        </p:tav>
                                      </p:tavLst>
                                    </p:anim>
                                    <p:animEffect filter="fade" transition="in">
                                      <p:cBhvr>
                                        <p:cTn dur="500" id="70"/>
                                        <p:tgtEl>
                                          <p:spTgt spid="112"/>
                                        </p:tgtEl>
                                      </p:cBhvr>
                                    </p:animEffect>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56"/>
                                        </p:tgtEl>
                                        <p:attrNameLst>
                                          <p:attrName>style.visibility</p:attrName>
                                        </p:attrNameLst>
                                      </p:cBhvr>
                                      <p:to>
                                        <p:strVal val="visible"/>
                                      </p:to>
                                    </p:set>
                                    <p:animEffect filter="wipe(left)" transition="in">
                                      <p:cBhvr>
                                        <p:cTn dur="500" id="74"/>
                                        <p:tgtEl>
                                          <p:spTgt spid="56"/>
                                        </p:tgtEl>
                                      </p:cBhvr>
                                    </p:animEffect>
                                  </p:childTnLst>
                                </p:cTn>
                              </p:par>
                            </p:childTnLst>
                          </p:cTn>
                        </p:par>
                        <p:par>
                          <p:cTn fill="hold" id="75" nodeType="afterGroup">
                            <p:stCondLst>
                              <p:cond delay="7500"/>
                            </p:stCondLst>
                            <p:childTnLst>
                              <p:par>
                                <p:cTn fill="hold" id="76" nodeType="afterEffect" presetClass="entr" presetID="22" presetSubtype="8">
                                  <p:stCondLst>
                                    <p:cond delay="0"/>
                                  </p:stCondLst>
                                  <p:childTnLst>
                                    <p:set>
                                      <p:cBhvr>
                                        <p:cTn dur="1" fill="hold" id="77">
                                          <p:stCondLst>
                                            <p:cond delay="0"/>
                                          </p:stCondLst>
                                        </p:cTn>
                                        <p:tgtEl>
                                          <p:spTgt spid="57"/>
                                        </p:tgtEl>
                                        <p:attrNameLst>
                                          <p:attrName>style.visibility</p:attrName>
                                        </p:attrNameLst>
                                      </p:cBhvr>
                                      <p:to>
                                        <p:strVal val="visible"/>
                                      </p:to>
                                    </p:set>
                                    <p:animEffect filter="wipe(left)" transition="in">
                                      <p:cBhvr>
                                        <p:cTn dur="500" id="78"/>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6"/>
      <p:bldP grpId="0" spid="60"/>
      <p:bldP grpId="0" spid="64"/>
      <p:bldP grpId="0" spid="1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KSO_Shape">
            <a:extLst>
              <a:ext uri="{FF2B5EF4-FFF2-40B4-BE49-F238E27FC236}">
                <a16:creationId xmlns:a16="http://schemas.microsoft.com/office/drawing/2014/main" id="{4F9B15B9-50B4-4AD5-9C14-832BE8F40A3C}"/>
              </a:ext>
            </a:extLst>
          </p:cNvPr>
          <p:cNvSpPr/>
          <p:nvPr/>
        </p:nvSpPr>
        <p:spPr bwMode="auto">
          <a:xfrm>
            <a:off x="3551281" y="3203801"/>
            <a:ext cx="597792" cy="704668"/>
          </a:xfrm>
          <a:custGeom>
            <a:gdLst>
              <a:gd fmla="*/ 894085 w 4268" name="T0"/>
              <a:gd fmla="*/ 1679836 h 5034" name="T1"/>
              <a:gd fmla="*/ 695736 w 4268" name="T2"/>
              <a:gd fmla="*/ 1585986 h 5034" name="T3"/>
              <a:gd fmla="*/ 499280 w 4268" name="T4"/>
              <a:gd fmla="*/ 1455429 h 5034" name="T5"/>
              <a:gd fmla="*/ 311151 w 4268" name="T6"/>
              <a:gd fmla="*/ 1274163 h 5034" name="T7"/>
              <a:gd fmla="*/ 154818 w 4268" name="T8"/>
              <a:gd fmla="*/ 1035375 h 5034" name="T9"/>
              <a:gd fmla="*/ 85169 w 4268" name="T10"/>
              <a:gd fmla="*/ 858272 h 5034" name="T11"/>
              <a:gd fmla="*/ 47316 w 4268" name="T12"/>
              <a:gd fmla="*/ 693656 h 5034" name="T13"/>
              <a:gd fmla="*/ 27633 w 4268" name="T14"/>
              <a:gd fmla="*/ 597914 h 5034" name="T15"/>
              <a:gd fmla="*/ 757 w 4268" name="T16"/>
              <a:gd fmla="*/ 830647 h 5034" name="T17"/>
              <a:gd fmla="*/ 11356 w 4268" name="T18"/>
              <a:gd fmla="*/ 1056567 h 5034" name="T19"/>
              <a:gd fmla="*/ 50723 w 4268" name="T20"/>
              <a:gd fmla="*/ 1251079 h 5034" name="T21"/>
              <a:gd fmla="*/ 127564 w 4268" name="T22"/>
              <a:gd fmla="*/ 1457700 h 5034" name="T23"/>
              <a:gd fmla="*/ 227117 w 4268" name="T24"/>
              <a:gd fmla="*/ 1628749 h 5034" name="T25"/>
              <a:gd fmla="*/ 332348 w 4268" name="T26"/>
              <a:gd fmla="*/ 1749467 h 5034" name="T27"/>
              <a:gd fmla="*/ 444771 w 4268" name="T28"/>
              <a:gd fmla="*/ 1832342 h 5034" name="T29"/>
              <a:gd fmla="*/ 560980 w 4268" name="T30"/>
              <a:gd fmla="*/ 1881538 h 5034" name="T31"/>
              <a:gd fmla="*/ 676431 w 4268" name="T32"/>
              <a:gd fmla="*/ 1903108 h 5034" name="T33"/>
              <a:gd fmla="*/ 843362 w 4268" name="T34"/>
              <a:gd fmla="*/ 1892512 h 5034" name="T35"/>
              <a:gd fmla="*/ 1038683 w 4268" name="T36"/>
              <a:gd fmla="*/ 1858832 h 5034" name="T37"/>
              <a:gd fmla="*/ 1322201 w 4268" name="T38"/>
              <a:gd fmla="*/ 1838775 h 5034" name="T39"/>
              <a:gd fmla="*/ 1516008 w 4268" name="T40"/>
              <a:gd fmla="*/ 1785039 h 5034" name="T41"/>
              <a:gd fmla="*/ 1579979 w 4268" name="T42"/>
              <a:gd fmla="*/ 1750602 h 5034" name="T43"/>
              <a:gd fmla="*/ 1398664 w 4268" name="T44"/>
              <a:gd fmla="*/ 1771037 h 5034" name="T45"/>
              <a:gd fmla="*/ 1156406 w 4268" name="T46"/>
              <a:gd fmla="*/ 1752872 h 5034" name="T47"/>
              <a:gd fmla="*/ 157089 w 4268" name="T48"/>
              <a:gd fmla="*/ 73036 h 5034" name="T49"/>
              <a:gd fmla="*/ 126807 w 4268" name="T50"/>
              <a:gd fmla="*/ 278522 h 5034" name="T51"/>
              <a:gd fmla="*/ 120751 w 4268" name="T52"/>
              <a:gd fmla="*/ 466979 h 5034" name="T53"/>
              <a:gd fmla="*/ 135135 w 4268" name="T54"/>
              <a:gd fmla="*/ 637271 h 5034" name="T55"/>
              <a:gd fmla="*/ 171474 w 4268" name="T56"/>
              <a:gd fmla="*/ 576344 h 5034" name="T57"/>
              <a:gd fmla="*/ 238473 w 4268" name="T58"/>
              <a:gd fmla="*/ 459788 h 5034" name="T59"/>
              <a:gd fmla="*/ 209705 w 4268" name="T60"/>
              <a:gd fmla="*/ 571803 h 5034" name="T61"/>
              <a:gd fmla="*/ 193428 w 4268" name="T62"/>
              <a:gd fmla="*/ 742095 h 5034" name="T63"/>
              <a:gd fmla="*/ 209326 w 4268" name="T64"/>
              <a:gd fmla="*/ 910495 h 5034" name="T65"/>
              <a:gd fmla="*/ 282761 w 4268" name="T66"/>
              <a:gd fmla="*/ 1059973 h 5034" name="T67"/>
              <a:gd fmla="*/ 341812 w 4268" name="T68"/>
              <a:gd fmla="*/ 1099330 h 5034" name="T69"/>
              <a:gd fmla="*/ 369066 w 4268" name="T70"/>
              <a:gd fmla="*/ 912765 h 5034" name="T71"/>
              <a:gd fmla="*/ 420924 w 4268" name="T72"/>
              <a:gd fmla="*/ 767449 h 5034" name="T73"/>
              <a:gd fmla="*/ 430009 w 4268" name="T74"/>
              <a:gd fmla="*/ 818537 h 5034" name="T75"/>
              <a:gd fmla="*/ 428116 w 4268" name="T76"/>
              <a:gd fmla="*/ 1022887 h 5034" name="T77"/>
              <a:gd fmla="*/ 465212 w 4268" name="T78"/>
              <a:gd fmla="*/ 1249565 h 5034" name="T79"/>
              <a:gd fmla="*/ 610567 w 4268" name="T80"/>
              <a:gd fmla="*/ 1416073 h 5034" name="T81"/>
              <a:gd fmla="*/ 668103 w 4268" name="T82"/>
              <a:gd fmla="*/ 1328278 h 5034" name="T83"/>
              <a:gd fmla="*/ 670753 w 4268" name="T84"/>
              <a:gd fmla="*/ 1121657 h 5034" name="T85"/>
              <a:gd fmla="*/ 705578 w 4268" name="T86"/>
              <a:gd fmla="*/ 961961 h 5034" name="T87"/>
              <a:gd fmla="*/ 719205 w 4268" name="T88"/>
              <a:gd fmla="*/ 1091004 h 5034" name="T89"/>
              <a:gd fmla="*/ 760464 w 4268" name="T90"/>
              <a:gd fmla="*/ 1298760 h 5034" name="T91"/>
              <a:gd fmla="*/ 840713 w 4268" name="T92"/>
              <a:gd fmla="*/ 1521654 h 5034" name="T93"/>
              <a:gd fmla="*/ 1029977 w 4268" name="T94"/>
              <a:gd fmla="*/ 1631776 h 5034" name="T95"/>
              <a:gd fmla="*/ 1163976 w 4268" name="T96"/>
              <a:gd fmla="*/ 1661672 h 5034" name="T97"/>
              <a:gd fmla="*/ 1198044 w 4268" name="T98"/>
              <a:gd fmla="*/ 1469052 h 5034" name="T99"/>
              <a:gd fmla="*/ 1196151 w 4268" name="T100"/>
              <a:gd fmla="*/ 1309735 h 5034" name="T101"/>
              <a:gd fmla="*/ 1159434 w 4268" name="T102"/>
              <a:gd fmla="*/ 1126198 h 5034" name="T103"/>
              <a:gd fmla="*/ 1071237 w 4268" name="T104"/>
              <a:gd fmla="*/ 931308 h 5034" name="T105"/>
              <a:gd fmla="*/ 914147 w 4268" name="T106"/>
              <a:gd fmla="*/ 737932 h 5034" name="T107"/>
              <a:gd fmla="*/ 674917 w 4268" name="T108"/>
              <a:gd fmla="*/ 549097 h 5034" name="T109"/>
              <a:gd fmla="*/ 403890 w 4268" name="T110"/>
              <a:gd fmla="*/ 298579 h 5034" name="T111"/>
              <a:gd fmla="*/ 239987 w 4268" name="T112"/>
              <a:gd fmla="*/ 101797 h 50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文本框 22">
            <a:extLst>
              <a:ext uri="{FF2B5EF4-FFF2-40B4-BE49-F238E27FC236}">
                <a16:creationId xmlns:a16="http://schemas.microsoft.com/office/drawing/2014/main" id="{D5023D69-7B2E-46CB-A596-48DB890A0B04}"/>
              </a:ext>
            </a:extLst>
          </p:cNvPr>
          <p:cNvSpPr txBox="1"/>
          <p:nvPr/>
        </p:nvSpPr>
        <p:spPr>
          <a:xfrm>
            <a:off x="4024752" y="2829969"/>
            <a:ext cx="979805" cy="1005840"/>
          </a:xfrm>
          <a:prstGeom prst="rect">
            <a:avLst/>
          </a:prstGeom>
          <a:noFill/>
        </p:spPr>
        <p:txBody>
          <a:bodyPr rtlCol="0" wrap="none">
            <a:spAutoFit/>
          </a:bodyPr>
          <a:lstStyle/>
          <a:p>
            <a:r>
              <a:rPr altLang="zh-CN" b="1" lang="en-US" sz="6000">
                <a:solidFill>
                  <a:srgbClr val="F4B183"/>
                </a:solidFill>
                <a:latin charset="-128" panose="020b0300000000000000" pitchFamily="34" typeface="Yu Gothic UI Light"/>
                <a:ea charset="-128" panose="020b0300000000000000" pitchFamily="34" typeface="Yu Gothic UI Light"/>
              </a:rPr>
              <a:t>04</a:t>
            </a:r>
          </a:p>
        </p:txBody>
      </p:sp>
      <p:sp>
        <p:nvSpPr>
          <p:cNvPr id="24" name="矩形 23">
            <a:extLst>
              <a:ext uri="{FF2B5EF4-FFF2-40B4-BE49-F238E27FC236}">
                <a16:creationId xmlns:a16="http://schemas.microsoft.com/office/drawing/2014/main" id="{D8C85951-69E3-4268-BA3F-0B3E11AC0E51}"/>
              </a:ext>
            </a:extLst>
          </p:cNvPr>
          <p:cNvSpPr/>
          <p:nvPr/>
        </p:nvSpPr>
        <p:spPr>
          <a:xfrm>
            <a:off x="5225465" y="2731252"/>
            <a:ext cx="1402080" cy="457200"/>
          </a:xfrm>
          <a:prstGeom prst="rect">
            <a:avLst/>
          </a:prstGeom>
        </p:spPr>
        <p:txBody>
          <a:bodyPr wrap="none">
            <a:spAutoFit/>
          </a:bodyPr>
          <a:lstStyle/>
          <a:p>
            <a:pPr eaLnBrk="0" fontAlgn="auto" hangingPunct="0">
              <a:spcBef>
                <a:spcPct val="0"/>
              </a:spcBef>
              <a:spcAft>
                <a:spcPct val="0"/>
              </a:spcAft>
              <a:defRPr/>
            </a:pPr>
            <a:r>
              <a:rPr altLang="en-US" lang="zh-CN" sz="2400">
                <a:solidFill>
                  <a:srgbClr val="F4B183"/>
                </a:solidFill>
                <a:latin charset="-122" panose="020b0503020204020204" pitchFamily="34" typeface="微软雅黑"/>
                <a:ea charset="-122" panose="020b0503020204020204" pitchFamily="34" typeface="微软雅黑"/>
              </a:rPr>
              <a:t>输入内容</a:t>
            </a:r>
          </a:p>
        </p:txBody>
      </p:sp>
      <p:sp>
        <p:nvSpPr>
          <p:cNvPr id="25" name="文本框 24">
            <a:extLst>
              <a:ext uri="{FF2B5EF4-FFF2-40B4-BE49-F238E27FC236}">
                <a16:creationId xmlns:a16="http://schemas.microsoft.com/office/drawing/2014/main" id="{7DA15435-24AF-4ACE-BEA0-654D8EF57A71}"/>
              </a:ext>
            </a:extLst>
          </p:cNvPr>
          <p:cNvSpPr txBox="1"/>
          <p:nvPr/>
        </p:nvSpPr>
        <p:spPr>
          <a:xfrm>
            <a:off x="5225465" y="3203801"/>
            <a:ext cx="4102659" cy="822960"/>
          </a:xfrm>
          <a:prstGeom prst="rect">
            <a:avLst/>
          </a:prstGeom>
          <a:noFill/>
        </p:spPr>
        <p:txBody>
          <a:bodyPr rtlCol="0" wrap="square">
            <a:spAutoFit/>
          </a:bodyPr>
          <a:lstStyle/>
          <a:p>
            <a:pPr algn="just"/>
            <a:r>
              <a:rPr altLang="zh-CN" lang="en-US" sz="1200">
                <a:solidFill>
                  <a:schemeClr val="bg1">
                    <a:lumMod val="95000"/>
                  </a:schemeClr>
                </a:solidFill>
                <a:latin charset="0" panose="020f0302020204030204" pitchFamily="34" typeface="Calibri Light"/>
              </a:rPr>
              <a:t>Do onething at a time, and do well. Never forget to say “thanks”. Keep on going never give up. Whatever is worth doing is worth doing well. Believe in yourself. Believe in yourself. Action speak louder than words.</a:t>
            </a:r>
          </a:p>
        </p:txBody>
      </p:sp>
      <p:cxnSp>
        <p:nvCxnSpPr>
          <p:cNvPr id="26" name="直接连接符 25">
            <a:extLst>
              <a:ext uri="{FF2B5EF4-FFF2-40B4-BE49-F238E27FC236}">
                <a16:creationId xmlns:a16="http://schemas.microsoft.com/office/drawing/2014/main" id="{AE01C341-C8B0-4E7D-8DE1-C8124E6A33BF}"/>
              </a:ext>
            </a:extLst>
          </p:cNvPr>
          <p:cNvCxnSpPr/>
          <p:nvPr/>
        </p:nvCxnSpPr>
        <p:spPr>
          <a:xfrm flipH="1">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437382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21"/>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1000" id="11"/>
                                        <p:tgtEl>
                                          <p:spTgt spid="23"/>
                                        </p:tgtEl>
                                      </p:cBhvr>
                                    </p:animEffect>
                                    <p:anim calcmode="lin" valueType="num">
                                      <p:cBhvr>
                                        <p:cTn dur="1000" fill="hold" id="12"/>
                                        <p:tgtEl>
                                          <p:spTgt spid="23"/>
                                        </p:tgtEl>
                                        <p:attrNameLst>
                                          <p:attrName>ppt_x</p:attrName>
                                        </p:attrNameLst>
                                      </p:cBhvr>
                                      <p:tavLst>
                                        <p:tav tm="0">
                                          <p:val>
                                            <p:strVal val="#ppt_x"/>
                                          </p:val>
                                        </p:tav>
                                        <p:tav tm="100000">
                                          <p:val>
                                            <p:strVal val="#ppt_x"/>
                                          </p:val>
                                        </p:tav>
                                      </p:tavLst>
                                    </p:anim>
                                    <p:anim calcmode="lin" valueType="num">
                                      <p:cBhvr>
                                        <p:cTn dur="1000" fill="hold" id="13"/>
                                        <p:tgtEl>
                                          <p:spTgt spid="2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6"/>
                                        </p:tgtEl>
                                        <p:attrNameLst>
                                          <p:attrName>style.visibility</p:attrName>
                                        </p:attrNameLst>
                                      </p:cBhvr>
                                      <p:to>
                                        <p:strVal val="visible"/>
                                      </p:to>
                                    </p:set>
                                    <p:animEffect filter="fade" transition="in">
                                      <p:cBhvr>
                                        <p:cTn dur="1000" id="26"/>
                                        <p:tgtEl>
                                          <p:spTgt spid="26"/>
                                        </p:tgtEl>
                                      </p:cBhvr>
                                    </p:animEffect>
                                    <p:anim calcmode="lin" valueType="num">
                                      <p:cBhvr>
                                        <p:cTn dur="1000" fill="hold" id="27"/>
                                        <p:tgtEl>
                                          <p:spTgt spid="26"/>
                                        </p:tgtEl>
                                        <p:attrNameLst>
                                          <p:attrName>ppt_x</p:attrName>
                                        </p:attrNameLst>
                                      </p:cBhvr>
                                      <p:tavLst>
                                        <p:tav tm="0">
                                          <p:val>
                                            <p:strVal val="#ppt_x"/>
                                          </p:val>
                                        </p:tav>
                                        <p:tav tm="100000">
                                          <p:val>
                                            <p:strVal val="#ppt_x"/>
                                          </p:val>
                                        </p:tav>
                                      </p:tavLst>
                                    </p:anim>
                                    <p:anim calcmode="lin" valueType="num">
                                      <p:cBhvr>
                                        <p:cTn dur="1000" fill="hold" id="28"/>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4"/>
      <p:bldP grpId="0" spid="2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Group 3">
            <a:extLst>
              <a:ext uri="{FF2B5EF4-FFF2-40B4-BE49-F238E27FC236}">
                <a16:creationId xmlns:a16="http://schemas.microsoft.com/office/drawing/2014/main" id="{D0CBD6AD-B9C0-4C93-A12B-B143322C97EA}"/>
              </a:ext>
            </a:extLst>
          </p:cNvPr>
          <p:cNvGrpSpPr/>
          <p:nvPr/>
        </p:nvGrpSpPr>
        <p:grpSpPr>
          <a:xfrm>
            <a:off x="4091844" y="1663118"/>
            <a:ext cx="4071125" cy="4071125"/>
            <a:chOff x="3386666" y="719666"/>
            <a:chExt cx="5418667" cy="5418667"/>
          </a:xfrm>
        </p:grpSpPr>
        <p:sp>
          <p:nvSpPr>
            <p:cNvPr id="67" name="Diamond 4">
              <a:extLst>
                <a:ext uri="{FF2B5EF4-FFF2-40B4-BE49-F238E27FC236}">
                  <a16:creationId xmlns:a16="http://schemas.microsoft.com/office/drawing/2014/main" id="{D19997BB-4303-4FFC-A952-6CFD1AC22BCF}"/>
                </a:ext>
              </a:extLst>
            </p:cNvPr>
            <p:cNvSpPr/>
            <p:nvPr/>
          </p:nvSpPr>
          <p:spPr>
            <a:xfrm>
              <a:off x="3386666" y="719666"/>
              <a:ext cx="5418667" cy="5418667"/>
            </a:xfrm>
            <a:prstGeom prst="diamond">
              <a:avLst/>
            </a:prstGeom>
            <a:solidFill>
              <a:schemeClr val="bg1">
                <a:alpha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68" name="Freeform 5">
              <a:extLst>
                <a:ext uri="{FF2B5EF4-FFF2-40B4-BE49-F238E27FC236}">
                  <a16:creationId xmlns:a16="http://schemas.microsoft.com/office/drawing/2014/main" id="{D4A6FEA0-AB75-41CE-AF84-9B78C14266A6}"/>
                </a:ext>
              </a:extLst>
            </p:cNvPr>
            <p:cNvSpPr/>
            <p:nvPr/>
          </p:nvSpPr>
          <p:spPr>
            <a:xfrm>
              <a:off x="3901439" y="123443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000">
                  <a:solidFill>
                    <a:schemeClr val="tx1"/>
                  </a:solidFill>
                  <a:latin typeface="+mj-lt"/>
                </a:rPr>
                <a:t>S</a:t>
              </a:r>
            </a:p>
          </p:txBody>
        </p:sp>
        <p:sp>
          <p:nvSpPr>
            <p:cNvPr id="69" name="Freeform 6">
              <a:extLst>
                <a:ext uri="{FF2B5EF4-FFF2-40B4-BE49-F238E27FC236}">
                  <a16:creationId xmlns:a16="http://schemas.microsoft.com/office/drawing/2014/main" id="{D373B9CA-A161-405F-A554-C78459262555}"/>
                </a:ext>
              </a:extLst>
            </p:cNvPr>
            <p:cNvSpPr/>
            <p:nvPr/>
          </p:nvSpPr>
          <p:spPr>
            <a:xfrm>
              <a:off x="6177280" y="123443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000">
                  <a:solidFill>
                    <a:schemeClr val="tx1"/>
                  </a:solidFill>
                  <a:latin typeface="+mj-lt"/>
                </a:rPr>
                <a:t>W</a:t>
              </a:r>
            </a:p>
          </p:txBody>
        </p:sp>
        <p:sp>
          <p:nvSpPr>
            <p:cNvPr id="70" name="Freeform 7">
              <a:extLst>
                <a:ext uri="{FF2B5EF4-FFF2-40B4-BE49-F238E27FC236}">
                  <a16:creationId xmlns:a16="http://schemas.microsoft.com/office/drawing/2014/main" id="{9D3A9C70-4B02-452E-A037-5BB260788320}"/>
                </a:ext>
              </a:extLst>
            </p:cNvPr>
            <p:cNvSpPr/>
            <p:nvPr/>
          </p:nvSpPr>
          <p:spPr>
            <a:xfrm>
              <a:off x="3901439" y="351027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000">
                  <a:solidFill>
                    <a:schemeClr val="tx1"/>
                  </a:solidFill>
                  <a:latin typeface="+mj-lt"/>
                </a:rPr>
                <a:t>T</a:t>
              </a:r>
            </a:p>
          </p:txBody>
        </p:sp>
        <p:sp>
          <p:nvSpPr>
            <p:cNvPr id="71" name="Freeform 8">
              <a:extLst>
                <a:ext uri="{FF2B5EF4-FFF2-40B4-BE49-F238E27FC236}">
                  <a16:creationId xmlns:a16="http://schemas.microsoft.com/office/drawing/2014/main" id="{421CBC0A-E87C-411C-9A59-9BEEACFD6F92}"/>
                </a:ext>
              </a:extLst>
            </p:cNvPr>
            <p:cNvSpPr/>
            <p:nvPr/>
          </p:nvSpPr>
          <p:spPr>
            <a:xfrm>
              <a:off x="6177280" y="351027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000">
                  <a:solidFill>
                    <a:schemeClr val="tx1"/>
                  </a:solidFill>
                </a:rPr>
                <a:t>O</a:t>
              </a:r>
            </a:p>
          </p:txBody>
        </p:sp>
      </p:grpSp>
      <p:grpSp>
        <p:nvGrpSpPr>
          <p:cNvPr id="72" name="Group 12">
            <a:extLst>
              <a:ext uri="{FF2B5EF4-FFF2-40B4-BE49-F238E27FC236}">
                <a16:creationId xmlns:a16="http://schemas.microsoft.com/office/drawing/2014/main" id="{D3AF42F7-197D-48DE-8444-673F9D31642B}"/>
              </a:ext>
            </a:extLst>
          </p:cNvPr>
          <p:cNvGrpSpPr/>
          <p:nvPr/>
        </p:nvGrpSpPr>
        <p:grpSpPr>
          <a:xfrm>
            <a:off x="562946" y="1991930"/>
            <a:ext cx="3070021" cy="1015663"/>
            <a:chOff x="8716043" y="2853384"/>
            <a:chExt cx="3070021" cy="1015663"/>
          </a:xfrm>
        </p:grpSpPr>
        <p:sp>
          <p:nvSpPr>
            <p:cNvPr id="73" name="TextBox 13">
              <a:extLst>
                <a:ext uri="{FF2B5EF4-FFF2-40B4-BE49-F238E27FC236}">
                  <a16:creationId xmlns:a16="http://schemas.microsoft.com/office/drawing/2014/main" id="{43327270-4549-48DC-96EC-09732C166105}"/>
                </a:ext>
              </a:extLst>
            </p:cNvPr>
            <p:cNvSpPr txBox="1"/>
            <p:nvPr/>
          </p:nvSpPr>
          <p:spPr>
            <a:xfrm>
              <a:off x="8716043" y="3222716"/>
              <a:ext cx="3070021" cy="640080"/>
            </a:xfrm>
            <a:prstGeom prst="rect">
              <a:avLst/>
            </a:prstGeom>
            <a:noFill/>
          </p:spPr>
          <p:txBody>
            <a:bodyPr rtlCol="0" wrap="square">
              <a:spAutoFit/>
            </a:bodyPr>
            <a:lstStyle/>
            <a:p>
              <a:pPr algn="r"/>
              <a:r>
                <a:rPr lang="en-GB" sz="1200">
                  <a:solidFill>
                    <a:schemeClr val="bg1"/>
                  </a:solidFill>
                </a:rPr>
                <a:t>Lorem ipsum dolor sit amet, consectetur adipiscing elit, sed do eiusmod tempor incididunt ut labore et dolore magna aliqua</a:t>
              </a:r>
            </a:p>
          </p:txBody>
        </p:sp>
        <p:sp>
          <p:nvSpPr>
            <p:cNvPr id="74" name="TextBox 14">
              <a:extLst>
                <a:ext uri="{FF2B5EF4-FFF2-40B4-BE49-F238E27FC236}">
                  <a16:creationId xmlns:a16="http://schemas.microsoft.com/office/drawing/2014/main" id="{537D1A8C-AA25-4345-A3D9-725F7A3E242F}"/>
                </a:ext>
              </a:extLst>
            </p:cNvPr>
            <p:cNvSpPr txBox="1"/>
            <p:nvPr/>
          </p:nvSpPr>
          <p:spPr>
            <a:xfrm>
              <a:off x="10220472" y="2853384"/>
              <a:ext cx="1565592" cy="365760"/>
            </a:xfrm>
            <a:prstGeom prst="rect">
              <a:avLst/>
            </a:prstGeom>
            <a:noFill/>
          </p:spPr>
          <p:txBody>
            <a:bodyPr rtlCol="0" wrap="none">
              <a:spAutoFit/>
            </a:bodyPr>
            <a:lstStyle/>
            <a:p>
              <a:pPr algn="r"/>
              <a:r>
                <a:rPr b="1" lang="en-US">
                  <a:solidFill>
                    <a:srgbClr val="F4B183"/>
                  </a:solidFill>
                </a:rPr>
                <a:t>Web Analysis</a:t>
              </a:r>
            </a:p>
          </p:txBody>
        </p:sp>
      </p:grpSp>
      <p:grpSp>
        <p:nvGrpSpPr>
          <p:cNvPr id="75" name="Group 21">
            <a:extLst>
              <a:ext uri="{FF2B5EF4-FFF2-40B4-BE49-F238E27FC236}">
                <a16:creationId xmlns:a16="http://schemas.microsoft.com/office/drawing/2014/main" id="{F0191A6E-D034-495B-A003-860EFAE0285B}"/>
              </a:ext>
            </a:extLst>
          </p:cNvPr>
          <p:cNvGrpSpPr/>
          <p:nvPr/>
        </p:nvGrpSpPr>
        <p:grpSpPr>
          <a:xfrm>
            <a:off x="562946" y="4331823"/>
            <a:ext cx="3070021" cy="1015663"/>
            <a:chOff x="8716043" y="2853384"/>
            <a:chExt cx="3070021" cy="1015663"/>
          </a:xfrm>
        </p:grpSpPr>
        <p:sp>
          <p:nvSpPr>
            <p:cNvPr id="76" name="TextBox 22">
              <a:extLst>
                <a:ext uri="{FF2B5EF4-FFF2-40B4-BE49-F238E27FC236}">
                  <a16:creationId xmlns:a16="http://schemas.microsoft.com/office/drawing/2014/main" id="{2696F58F-FE7B-4B4A-AA46-540184C65B6C}"/>
                </a:ext>
              </a:extLst>
            </p:cNvPr>
            <p:cNvSpPr txBox="1"/>
            <p:nvPr/>
          </p:nvSpPr>
          <p:spPr>
            <a:xfrm>
              <a:off x="8716043" y="3222716"/>
              <a:ext cx="3070021" cy="640080"/>
            </a:xfrm>
            <a:prstGeom prst="rect">
              <a:avLst/>
            </a:prstGeom>
            <a:noFill/>
          </p:spPr>
          <p:txBody>
            <a:bodyPr rtlCol="0" wrap="square">
              <a:spAutoFit/>
            </a:bodyPr>
            <a:lstStyle/>
            <a:p>
              <a:pPr algn="r"/>
              <a:r>
                <a:rPr lang="en-GB" sz="1200">
                  <a:solidFill>
                    <a:schemeClr val="bg1"/>
                  </a:solidFill>
                </a:rPr>
                <a:t>Lorem ipsum dolor sit amet, consectetur adipiscing elit, sed do eiusmod tempor incididunt ut labore et dolore magna aliqua</a:t>
              </a:r>
            </a:p>
          </p:txBody>
        </p:sp>
        <p:sp>
          <p:nvSpPr>
            <p:cNvPr id="77" name="TextBox 23">
              <a:extLst>
                <a:ext uri="{FF2B5EF4-FFF2-40B4-BE49-F238E27FC236}">
                  <a16:creationId xmlns:a16="http://schemas.microsoft.com/office/drawing/2014/main" id="{CDDFF6B8-9D1C-491A-9E2D-9988F4687C4C}"/>
                </a:ext>
              </a:extLst>
            </p:cNvPr>
            <p:cNvSpPr txBox="1"/>
            <p:nvPr/>
          </p:nvSpPr>
          <p:spPr>
            <a:xfrm>
              <a:off x="10220472" y="2853384"/>
              <a:ext cx="1565592" cy="365760"/>
            </a:xfrm>
            <a:prstGeom prst="rect">
              <a:avLst/>
            </a:prstGeom>
            <a:noFill/>
          </p:spPr>
          <p:txBody>
            <a:bodyPr rtlCol="0" wrap="none">
              <a:spAutoFit/>
            </a:bodyPr>
            <a:lstStyle/>
            <a:p>
              <a:pPr algn="r"/>
              <a:r>
                <a:rPr b="1" lang="en-US">
                  <a:solidFill>
                    <a:srgbClr val="F4B183"/>
                  </a:solidFill>
                </a:rPr>
                <a:t>Web Analysis</a:t>
              </a:r>
            </a:p>
          </p:txBody>
        </p:sp>
      </p:grpSp>
      <p:grpSp>
        <p:nvGrpSpPr>
          <p:cNvPr id="78" name="Group 24">
            <a:extLst>
              <a:ext uri="{FF2B5EF4-FFF2-40B4-BE49-F238E27FC236}">
                <a16:creationId xmlns:a16="http://schemas.microsoft.com/office/drawing/2014/main" id="{A568C2D8-8EB2-4E75-ABA6-1CCD7927165F}"/>
              </a:ext>
            </a:extLst>
          </p:cNvPr>
          <p:cNvGrpSpPr/>
          <p:nvPr/>
        </p:nvGrpSpPr>
        <p:grpSpPr>
          <a:xfrm flipH="1">
            <a:off x="8549726" y="1991930"/>
            <a:ext cx="3070021" cy="1015663"/>
            <a:chOff x="8716043" y="2853384"/>
            <a:chExt cx="3070021" cy="1015663"/>
          </a:xfrm>
        </p:grpSpPr>
        <p:sp>
          <p:nvSpPr>
            <p:cNvPr id="79" name="TextBox 25">
              <a:extLst>
                <a:ext uri="{FF2B5EF4-FFF2-40B4-BE49-F238E27FC236}">
                  <a16:creationId xmlns:a16="http://schemas.microsoft.com/office/drawing/2014/main" id="{D8072905-CC65-4AE4-A32F-38CAE2E19AC4}"/>
                </a:ext>
              </a:extLst>
            </p:cNvPr>
            <p:cNvSpPr txBox="1"/>
            <p:nvPr/>
          </p:nvSpPr>
          <p:spPr>
            <a:xfrm>
              <a:off x="8716042" y="3222716"/>
              <a:ext cx="3070021" cy="640080"/>
            </a:xfrm>
            <a:prstGeom prst="rect">
              <a:avLst/>
            </a:prstGeom>
            <a:noFill/>
          </p:spPr>
          <p:txBody>
            <a:bodyPr rtlCol="0" wrap="square">
              <a:spAutoFit/>
            </a:bodyPr>
            <a:lstStyle/>
            <a:p>
              <a:r>
                <a:rPr lang="en-GB" sz="1200">
                  <a:solidFill>
                    <a:schemeClr val="bg1"/>
                  </a:solidFill>
                </a:rPr>
                <a:t>Lorem ipsum dolor sit amet, consectetur adipiscing elit, sed do eiusmod tempor incididunt ut labore et dolore magna aliqua</a:t>
              </a:r>
            </a:p>
          </p:txBody>
        </p:sp>
        <p:sp>
          <p:nvSpPr>
            <p:cNvPr id="80" name="TextBox 26">
              <a:extLst>
                <a:ext uri="{FF2B5EF4-FFF2-40B4-BE49-F238E27FC236}">
                  <a16:creationId xmlns:a16="http://schemas.microsoft.com/office/drawing/2014/main" id="{A1DBF3B1-5B0D-48A3-BC74-2454117BD500}"/>
                </a:ext>
              </a:extLst>
            </p:cNvPr>
            <p:cNvSpPr txBox="1"/>
            <p:nvPr/>
          </p:nvSpPr>
          <p:spPr>
            <a:xfrm>
              <a:off x="10203580" y="2853384"/>
              <a:ext cx="1565592" cy="365760"/>
            </a:xfrm>
            <a:prstGeom prst="rect">
              <a:avLst/>
            </a:prstGeom>
            <a:noFill/>
          </p:spPr>
          <p:txBody>
            <a:bodyPr rtlCol="0" wrap="none">
              <a:spAutoFit/>
            </a:bodyPr>
            <a:lstStyle/>
            <a:p>
              <a:r>
                <a:rPr b="1" lang="en-US">
                  <a:solidFill>
                    <a:srgbClr val="F4B183"/>
                  </a:solidFill>
                </a:rPr>
                <a:t>Web Analysis</a:t>
              </a:r>
            </a:p>
          </p:txBody>
        </p:sp>
      </p:grpSp>
      <p:grpSp>
        <p:nvGrpSpPr>
          <p:cNvPr id="81" name="Group 27">
            <a:extLst>
              <a:ext uri="{FF2B5EF4-FFF2-40B4-BE49-F238E27FC236}">
                <a16:creationId xmlns:a16="http://schemas.microsoft.com/office/drawing/2014/main" id="{2A6BA792-C670-4A21-9ECC-F2312E16A5CC}"/>
              </a:ext>
            </a:extLst>
          </p:cNvPr>
          <p:cNvGrpSpPr/>
          <p:nvPr/>
        </p:nvGrpSpPr>
        <p:grpSpPr>
          <a:xfrm flipH="1">
            <a:off x="8549726" y="4331823"/>
            <a:ext cx="3070021" cy="1015663"/>
            <a:chOff x="8716043" y="2853384"/>
            <a:chExt cx="3070021" cy="1015663"/>
          </a:xfrm>
        </p:grpSpPr>
        <p:sp>
          <p:nvSpPr>
            <p:cNvPr id="82" name="TextBox 28">
              <a:extLst>
                <a:ext uri="{FF2B5EF4-FFF2-40B4-BE49-F238E27FC236}">
                  <a16:creationId xmlns:a16="http://schemas.microsoft.com/office/drawing/2014/main" id="{828302A1-8A26-41C1-AA43-FCE18BC26779}"/>
                </a:ext>
              </a:extLst>
            </p:cNvPr>
            <p:cNvSpPr txBox="1"/>
            <p:nvPr/>
          </p:nvSpPr>
          <p:spPr>
            <a:xfrm>
              <a:off x="8716042" y="3222716"/>
              <a:ext cx="3070021" cy="640080"/>
            </a:xfrm>
            <a:prstGeom prst="rect">
              <a:avLst/>
            </a:prstGeom>
            <a:noFill/>
          </p:spPr>
          <p:txBody>
            <a:bodyPr rtlCol="0" wrap="square">
              <a:spAutoFit/>
            </a:bodyPr>
            <a:lstStyle/>
            <a:p>
              <a:r>
                <a:rPr lang="en-GB" sz="1200">
                  <a:solidFill>
                    <a:schemeClr val="bg1"/>
                  </a:solidFill>
                </a:rPr>
                <a:t>Lorem ipsum dolor sit amet, consectetur adipiscing elit, sed do eiusmod tempor incididunt ut labore et dolore magna aliqua</a:t>
              </a:r>
            </a:p>
          </p:txBody>
        </p:sp>
        <p:sp>
          <p:nvSpPr>
            <p:cNvPr id="83" name="TextBox 29">
              <a:extLst>
                <a:ext uri="{FF2B5EF4-FFF2-40B4-BE49-F238E27FC236}">
                  <a16:creationId xmlns:a16="http://schemas.microsoft.com/office/drawing/2014/main" id="{65F16A3E-4D8C-4EFC-AEEC-12FEB7D804A1}"/>
                </a:ext>
              </a:extLst>
            </p:cNvPr>
            <p:cNvSpPr txBox="1"/>
            <p:nvPr/>
          </p:nvSpPr>
          <p:spPr>
            <a:xfrm>
              <a:off x="10203580" y="2853384"/>
              <a:ext cx="1565592" cy="365760"/>
            </a:xfrm>
            <a:prstGeom prst="rect">
              <a:avLst/>
            </a:prstGeom>
            <a:noFill/>
          </p:spPr>
          <p:txBody>
            <a:bodyPr rtlCol="0" wrap="none">
              <a:spAutoFit/>
            </a:bodyPr>
            <a:lstStyle/>
            <a:p>
              <a:r>
                <a:rPr b="1" lang="en-US">
                  <a:solidFill>
                    <a:srgbClr val="F4B183"/>
                  </a:solidFill>
                </a:rPr>
                <a:t>Web Analysis</a:t>
              </a:r>
            </a:p>
          </p:txBody>
        </p:sp>
      </p:grpSp>
      <p:grpSp>
        <p:nvGrpSpPr>
          <p:cNvPr id="20" name="组合 19">
            <a:extLst>
              <a:ext uri="{FF2B5EF4-FFF2-40B4-BE49-F238E27FC236}">
                <a16:creationId xmlns:a16="http://schemas.microsoft.com/office/drawing/2014/main" id="{B1B6F839-79BE-4930-9311-5C94109835A7}"/>
              </a:ext>
            </a:extLst>
          </p:cNvPr>
          <p:cNvGrpSpPr/>
          <p:nvPr/>
        </p:nvGrpSpPr>
        <p:grpSpPr>
          <a:xfrm>
            <a:off x="134487" y="637135"/>
            <a:ext cx="10533513" cy="523220"/>
            <a:chOff x="134487" y="637135"/>
            <a:chExt cx="10533513" cy="523220"/>
          </a:xfrm>
        </p:grpSpPr>
        <p:sp>
          <p:nvSpPr>
            <p:cNvPr id="21" name="TextBox 39">
              <a:extLst>
                <a:ext uri="{FF2B5EF4-FFF2-40B4-BE49-F238E27FC236}">
                  <a16:creationId xmlns:a16="http://schemas.microsoft.com/office/drawing/2014/main" id="{4B8EE3BB-B474-4D9C-B443-9BEA6AF48C3E}"/>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22" name="Rectangle 41">
              <a:extLst>
                <a:ext uri="{FF2B5EF4-FFF2-40B4-BE49-F238E27FC236}">
                  <a16:creationId xmlns:a16="http://schemas.microsoft.com/office/drawing/2014/main" id="{2F08A84E-434F-429D-AF26-FEE5C7E45906}"/>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TextBox 44">
              <a:extLst>
                <a:ext uri="{FF2B5EF4-FFF2-40B4-BE49-F238E27FC236}">
                  <a16:creationId xmlns:a16="http://schemas.microsoft.com/office/drawing/2014/main" id="{EC50BCE5-605F-4909-8A9E-3B1432069D98}"/>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24" name="Rectangle 41">
              <a:extLst>
                <a:ext uri="{FF2B5EF4-FFF2-40B4-BE49-F238E27FC236}">
                  <a16:creationId xmlns:a16="http://schemas.microsoft.com/office/drawing/2014/main" id="{A5BABCFC-9784-4CC6-AADD-05EA166FA601}"/>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5" name="直接连接符 24">
              <a:extLst>
                <a:ext uri="{FF2B5EF4-FFF2-40B4-BE49-F238E27FC236}">
                  <a16:creationId xmlns:a16="http://schemas.microsoft.com/office/drawing/2014/main" id="{095A4B70-5D60-408F-9899-A45F85BBC409}"/>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509946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6"/>
                                        </p:tgtEl>
                                        <p:attrNameLst>
                                          <p:attrName>style.visibility</p:attrName>
                                        </p:attrNameLst>
                                      </p:cBhvr>
                                      <p:to>
                                        <p:strVal val="visible"/>
                                      </p:to>
                                    </p:set>
                                    <p:animEffect filter="fade" transition="in">
                                      <p:cBhvr>
                                        <p:cTn dur="1000" id="7"/>
                                        <p:tgtEl>
                                          <p:spTgt spid="66"/>
                                        </p:tgtEl>
                                      </p:cBhvr>
                                    </p:animEffect>
                                    <p:anim calcmode="lin" valueType="num">
                                      <p:cBhvr>
                                        <p:cTn dur="1000" fill="hold" id="8"/>
                                        <p:tgtEl>
                                          <p:spTgt spid="66"/>
                                        </p:tgtEl>
                                        <p:attrNameLst>
                                          <p:attrName>ppt_x</p:attrName>
                                        </p:attrNameLst>
                                      </p:cBhvr>
                                      <p:tavLst>
                                        <p:tav tm="0">
                                          <p:val>
                                            <p:strVal val="#ppt_x"/>
                                          </p:val>
                                        </p:tav>
                                        <p:tav tm="100000">
                                          <p:val>
                                            <p:strVal val="#ppt_x"/>
                                          </p:val>
                                        </p:tav>
                                      </p:tavLst>
                                    </p:anim>
                                    <p:anim calcmode="lin" valueType="num">
                                      <p:cBhvr>
                                        <p:cTn dur="1000" fill="hold" id="9"/>
                                        <p:tgtEl>
                                          <p:spTgt spid="6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2" presetSubtype="2">
                                  <p:stCondLst>
                                    <p:cond delay="0"/>
                                  </p:stCondLst>
                                  <p:childTnLst>
                                    <p:set>
                                      <p:cBhvr>
                                        <p:cTn dur="1" fill="hold" id="12">
                                          <p:stCondLst>
                                            <p:cond delay="0"/>
                                          </p:stCondLst>
                                        </p:cTn>
                                        <p:tgtEl>
                                          <p:spTgt spid="72"/>
                                        </p:tgtEl>
                                        <p:attrNameLst>
                                          <p:attrName>style.visibility</p:attrName>
                                        </p:attrNameLst>
                                      </p:cBhvr>
                                      <p:to>
                                        <p:strVal val="visible"/>
                                      </p:to>
                                    </p:set>
                                    <p:anim calcmode="lin" valueType="num">
                                      <p:cBhvr additive="base">
                                        <p:cTn dur="500" id="13"/>
                                        <p:tgtEl>
                                          <p:spTgt spid="72"/>
                                        </p:tgtEl>
                                        <p:attrNameLst>
                                          <p:attrName>ppt_x</p:attrName>
                                        </p:attrNameLst>
                                      </p:cBhvr>
                                      <p:tavLst>
                                        <p:tav tm="0">
                                          <p:val>
                                            <p:strVal val="#ppt_x+#ppt_w*1.125000"/>
                                          </p:val>
                                        </p:tav>
                                        <p:tav tm="100000">
                                          <p:val>
                                            <p:strVal val="#ppt_x"/>
                                          </p:val>
                                        </p:tav>
                                      </p:tavLst>
                                    </p:anim>
                                    <p:animEffect filter="wipe(left)" transition="in">
                                      <p:cBhvr>
                                        <p:cTn dur="500" id="14"/>
                                        <p:tgtEl>
                                          <p:spTgt spid="72"/>
                                        </p:tgtEl>
                                      </p:cBhvr>
                                    </p:animEffect>
                                  </p:childTnLst>
                                </p:cTn>
                              </p:par>
                            </p:childTnLst>
                          </p:cTn>
                        </p:par>
                        <p:par>
                          <p:cTn fill="hold" id="15" nodeType="afterGroup">
                            <p:stCondLst>
                              <p:cond delay="1500"/>
                            </p:stCondLst>
                            <p:childTnLst>
                              <p:par>
                                <p:cTn fill="hold" id="16" nodeType="afterEffect" presetClass="entr" presetID="12" presetSubtype="2">
                                  <p:stCondLst>
                                    <p:cond delay="0"/>
                                  </p:stCondLst>
                                  <p:childTnLst>
                                    <p:set>
                                      <p:cBhvr>
                                        <p:cTn dur="1" fill="hold" id="17">
                                          <p:stCondLst>
                                            <p:cond delay="0"/>
                                          </p:stCondLst>
                                        </p:cTn>
                                        <p:tgtEl>
                                          <p:spTgt spid="75"/>
                                        </p:tgtEl>
                                        <p:attrNameLst>
                                          <p:attrName>style.visibility</p:attrName>
                                        </p:attrNameLst>
                                      </p:cBhvr>
                                      <p:to>
                                        <p:strVal val="visible"/>
                                      </p:to>
                                    </p:set>
                                    <p:anim calcmode="lin" valueType="num">
                                      <p:cBhvr additive="base">
                                        <p:cTn dur="500" id="18"/>
                                        <p:tgtEl>
                                          <p:spTgt spid="75"/>
                                        </p:tgtEl>
                                        <p:attrNameLst>
                                          <p:attrName>ppt_x</p:attrName>
                                        </p:attrNameLst>
                                      </p:cBhvr>
                                      <p:tavLst>
                                        <p:tav tm="0">
                                          <p:val>
                                            <p:strVal val="#ppt_x+#ppt_w*1.125000"/>
                                          </p:val>
                                        </p:tav>
                                        <p:tav tm="100000">
                                          <p:val>
                                            <p:strVal val="#ppt_x"/>
                                          </p:val>
                                        </p:tav>
                                      </p:tavLst>
                                    </p:anim>
                                    <p:animEffect filter="wipe(left)" transition="in">
                                      <p:cBhvr>
                                        <p:cTn dur="500" id="19"/>
                                        <p:tgtEl>
                                          <p:spTgt spid="75"/>
                                        </p:tgtEl>
                                      </p:cBhvr>
                                    </p:animEffect>
                                  </p:childTnLst>
                                </p:cTn>
                              </p:par>
                            </p:childTnLst>
                          </p:cTn>
                        </p:par>
                        <p:par>
                          <p:cTn fill="hold" id="20" nodeType="afterGroup">
                            <p:stCondLst>
                              <p:cond delay="2000"/>
                            </p:stCondLst>
                            <p:childTnLst>
                              <p:par>
                                <p:cTn fill="hold" id="21" nodeType="afterEffect" presetClass="entr" presetID="12" presetSubtype="2">
                                  <p:stCondLst>
                                    <p:cond delay="0"/>
                                  </p:stCondLst>
                                  <p:childTnLst>
                                    <p:set>
                                      <p:cBhvr>
                                        <p:cTn dur="1" fill="hold" id="22">
                                          <p:stCondLst>
                                            <p:cond delay="0"/>
                                          </p:stCondLst>
                                        </p:cTn>
                                        <p:tgtEl>
                                          <p:spTgt spid="78"/>
                                        </p:tgtEl>
                                        <p:attrNameLst>
                                          <p:attrName>style.visibility</p:attrName>
                                        </p:attrNameLst>
                                      </p:cBhvr>
                                      <p:to>
                                        <p:strVal val="visible"/>
                                      </p:to>
                                    </p:set>
                                    <p:anim calcmode="lin" valueType="num">
                                      <p:cBhvr additive="base">
                                        <p:cTn dur="500" id="23"/>
                                        <p:tgtEl>
                                          <p:spTgt spid="78"/>
                                        </p:tgtEl>
                                        <p:attrNameLst>
                                          <p:attrName>ppt_x</p:attrName>
                                        </p:attrNameLst>
                                      </p:cBhvr>
                                      <p:tavLst>
                                        <p:tav tm="0">
                                          <p:val>
                                            <p:strVal val="#ppt_x+#ppt_w*1.125000"/>
                                          </p:val>
                                        </p:tav>
                                        <p:tav tm="100000">
                                          <p:val>
                                            <p:strVal val="#ppt_x"/>
                                          </p:val>
                                        </p:tav>
                                      </p:tavLst>
                                    </p:anim>
                                    <p:animEffect filter="wipe(left)" transition="in">
                                      <p:cBhvr>
                                        <p:cTn dur="500" id="24"/>
                                        <p:tgtEl>
                                          <p:spTgt spid="78"/>
                                        </p:tgtEl>
                                      </p:cBhvr>
                                    </p:animEffect>
                                  </p:childTnLst>
                                </p:cTn>
                              </p:par>
                            </p:childTnLst>
                          </p:cTn>
                        </p:par>
                        <p:par>
                          <p:cTn fill="hold" id="25" nodeType="afterGroup">
                            <p:stCondLst>
                              <p:cond delay="2500"/>
                            </p:stCondLst>
                            <p:childTnLst>
                              <p:par>
                                <p:cTn fill="hold" id="26" nodeType="afterEffect" presetClass="entr" presetID="12" presetSubtype="2">
                                  <p:stCondLst>
                                    <p:cond delay="0"/>
                                  </p:stCondLst>
                                  <p:childTnLst>
                                    <p:set>
                                      <p:cBhvr>
                                        <p:cTn dur="1" fill="hold" id="27">
                                          <p:stCondLst>
                                            <p:cond delay="0"/>
                                          </p:stCondLst>
                                        </p:cTn>
                                        <p:tgtEl>
                                          <p:spTgt spid="81"/>
                                        </p:tgtEl>
                                        <p:attrNameLst>
                                          <p:attrName>style.visibility</p:attrName>
                                        </p:attrNameLst>
                                      </p:cBhvr>
                                      <p:to>
                                        <p:strVal val="visible"/>
                                      </p:to>
                                    </p:set>
                                    <p:anim calcmode="lin" valueType="num">
                                      <p:cBhvr additive="base">
                                        <p:cTn dur="500" id="28"/>
                                        <p:tgtEl>
                                          <p:spTgt spid="81"/>
                                        </p:tgtEl>
                                        <p:attrNameLst>
                                          <p:attrName>ppt_x</p:attrName>
                                        </p:attrNameLst>
                                      </p:cBhvr>
                                      <p:tavLst>
                                        <p:tav tm="0">
                                          <p:val>
                                            <p:strVal val="#ppt_x+#ppt_w*1.125000"/>
                                          </p:val>
                                        </p:tav>
                                        <p:tav tm="100000">
                                          <p:val>
                                            <p:strVal val="#ppt_x"/>
                                          </p:val>
                                        </p:tav>
                                      </p:tavLst>
                                    </p:anim>
                                    <p:animEffect filter="wipe(left)" transition="in">
                                      <p:cBhvr>
                                        <p:cTn dur="500" id="29"/>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5">
            <a:extLst>
              <a:ext uri="{FF2B5EF4-FFF2-40B4-BE49-F238E27FC236}">
                <a16:creationId xmlns:a16="http://schemas.microsoft.com/office/drawing/2014/main" id="{6FC55A71-246E-47F2-8F14-500D79F16579}"/>
              </a:ext>
            </a:extLst>
          </p:cNvPr>
          <p:cNvSpPr txBox="1"/>
          <p:nvPr/>
        </p:nvSpPr>
        <p:spPr>
          <a:xfrm>
            <a:off x="1368677" y="1938971"/>
            <a:ext cx="3122428" cy="3657601"/>
          </a:xfrm>
          <a:prstGeom prst="rect">
            <a:avLst/>
          </a:prstGeom>
          <a:noFill/>
        </p:spPr>
        <p:txBody>
          <a:bodyPr rtlCol="0" wrap="square">
            <a:spAutoFit/>
          </a:bodyPr>
          <a:lstStyle/>
          <a:p>
            <a:r>
              <a:rPr b="1" lang="en-US">
                <a:solidFill>
                  <a:srgbClr val="F4B183"/>
                </a:solidFill>
                <a:latin charset="-122" panose="020b0502040204020203" pitchFamily="34" typeface="微软雅黑 Light"/>
                <a:ea charset="-122" panose="020b0502040204020203" pitchFamily="34" typeface="微软雅黑 Light"/>
              </a:rPr>
              <a:t>Learn with Digital Content</a:t>
            </a:r>
          </a:p>
          <a:p>
            <a:r>
              <a:rPr b="1" lang="en-US">
                <a:solidFill>
                  <a:srgbClr val="F4B183"/>
                </a:solidFill>
                <a:latin charset="-122" panose="020b0502040204020203" pitchFamily="34" typeface="微软雅黑 Light"/>
                <a:ea charset="-122" panose="020b0502040204020203" pitchFamily="34" typeface="微软雅黑 Light"/>
              </a:rPr>
              <a:t>By: Chris Jones</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5" name="Freeform 27">
            <a:extLst>
              <a:ext uri="{FF2B5EF4-FFF2-40B4-BE49-F238E27FC236}">
                <a16:creationId xmlns:a16="http://schemas.microsoft.com/office/drawing/2014/main" id="{3B83011C-2451-4819-9902-8A7D5F9088BD}"/>
              </a:ext>
            </a:extLst>
          </p:cNvPr>
          <p:cNvSpPr/>
          <p:nvPr/>
        </p:nvSpPr>
        <p:spPr>
          <a:xfrm rot="20070184">
            <a:off x="4827322" y="2206883"/>
            <a:ext cx="745646" cy="803005"/>
          </a:xfrm>
          <a:custGeom>
            <a:rect b="b" l="l" r="r" t="t"/>
            <a:pathLst>
              <a:path h="228600" w="212271">
                <a:moveTo>
                  <a:pt x="16328" y="81643"/>
                </a:moveTo>
                <a:lnTo>
                  <a:pt x="16328" y="212272"/>
                </a:lnTo>
                <a:lnTo>
                  <a:pt x="195943" y="212272"/>
                </a:lnTo>
                <a:lnTo>
                  <a:pt x="195943" y="81643"/>
                </a:lnTo>
                <a:close/>
                <a:moveTo>
                  <a:pt x="151039" y="16329"/>
                </a:moveTo>
                <a:cubicBezTo>
                  <a:pt x="149848" y="16329"/>
                  <a:pt x="148870" y="16712"/>
                  <a:pt x="148105" y="17477"/>
                </a:cubicBezTo>
                <a:cubicBezTo>
                  <a:pt x="147340" y="18242"/>
                  <a:pt x="146957" y="19220"/>
                  <a:pt x="146957" y="20411"/>
                </a:cubicBezTo>
                <a:lnTo>
                  <a:pt x="146957" y="57150"/>
                </a:lnTo>
                <a:cubicBezTo>
                  <a:pt x="146957" y="58341"/>
                  <a:pt x="147340" y="59319"/>
                  <a:pt x="148105" y="60084"/>
                </a:cubicBezTo>
                <a:cubicBezTo>
                  <a:pt x="148870" y="60850"/>
                  <a:pt x="149848" y="61232"/>
                  <a:pt x="151039" y="61232"/>
                </a:cubicBezTo>
                <a:lnTo>
                  <a:pt x="159203" y="61232"/>
                </a:lnTo>
                <a:cubicBezTo>
                  <a:pt x="160394" y="61232"/>
                  <a:pt x="161372" y="60850"/>
                  <a:pt x="162137" y="60084"/>
                </a:cubicBezTo>
                <a:cubicBezTo>
                  <a:pt x="162903" y="59319"/>
                  <a:pt x="163285" y="58341"/>
                  <a:pt x="163285" y="57150"/>
                </a:cubicBezTo>
                <a:lnTo>
                  <a:pt x="163285" y="20411"/>
                </a:lnTo>
                <a:cubicBezTo>
                  <a:pt x="163285" y="19220"/>
                  <a:pt x="162903" y="18242"/>
                  <a:pt x="162137" y="17477"/>
                </a:cubicBezTo>
                <a:cubicBezTo>
                  <a:pt x="161372" y="16712"/>
                  <a:pt x="160394" y="16329"/>
                  <a:pt x="159203" y="16329"/>
                </a:cubicBezTo>
                <a:close/>
                <a:moveTo>
                  <a:pt x="53068" y="16329"/>
                </a:moveTo>
                <a:cubicBezTo>
                  <a:pt x="51877" y="16329"/>
                  <a:pt x="50899" y="16712"/>
                  <a:pt x="50134" y="17477"/>
                </a:cubicBezTo>
                <a:cubicBezTo>
                  <a:pt x="49368" y="18242"/>
                  <a:pt x="48985" y="19220"/>
                  <a:pt x="48985" y="20411"/>
                </a:cubicBezTo>
                <a:lnTo>
                  <a:pt x="48985" y="57150"/>
                </a:lnTo>
                <a:cubicBezTo>
                  <a:pt x="48985" y="58341"/>
                  <a:pt x="49368" y="59319"/>
                  <a:pt x="50134" y="60084"/>
                </a:cubicBezTo>
                <a:cubicBezTo>
                  <a:pt x="50899" y="60850"/>
                  <a:pt x="51877" y="61232"/>
                  <a:pt x="53068" y="61232"/>
                </a:cubicBezTo>
                <a:lnTo>
                  <a:pt x="61232" y="61232"/>
                </a:lnTo>
                <a:cubicBezTo>
                  <a:pt x="62423" y="61232"/>
                  <a:pt x="63401" y="60850"/>
                  <a:pt x="64166" y="60084"/>
                </a:cubicBezTo>
                <a:cubicBezTo>
                  <a:pt x="64931" y="59319"/>
                  <a:pt x="65314" y="58341"/>
                  <a:pt x="65314" y="57150"/>
                </a:cubicBezTo>
                <a:lnTo>
                  <a:pt x="65314" y="20411"/>
                </a:lnTo>
                <a:cubicBezTo>
                  <a:pt x="65314" y="19220"/>
                  <a:pt x="64931" y="18242"/>
                  <a:pt x="64166" y="17477"/>
                </a:cubicBezTo>
                <a:cubicBezTo>
                  <a:pt x="63401" y="16712"/>
                  <a:pt x="62423" y="16329"/>
                  <a:pt x="61232" y="16329"/>
                </a:cubicBezTo>
                <a:close/>
                <a:moveTo>
                  <a:pt x="53068" y="0"/>
                </a:moveTo>
                <a:lnTo>
                  <a:pt x="61232" y="0"/>
                </a:lnTo>
                <a:cubicBezTo>
                  <a:pt x="66845" y="0"/>
                  <a:pt x="71650" y="1999"/>
                  <a:pt x="75647" y="5996"/>
                </a:cubicBezTo>
                <a:cubicBezTo>
                  <a:pt x="79644" y="9993"/>
                  <a:pt x="81643" y="14798"/>
                  <a:pt x="81643" y="20411"/>
                </a:cubicBezTo>
                <a:lnTo>
                  <a:pt x="81643" y="32657"/>
                </a:lnTo>
                <a:lnTo>
                  <a:pt x="130628" y="32657"/>
                </a:lnTo>
                <a:lnTo>
                  <a:pt x="130628" y="20411"/>
                </a:lnTo>
                <a:cubicBezTo>
                  <a:pt x="130628" y="14798"/>
                  <a:pt x="132627" y="9993"/>
                  <a:pt x="136624" y="5996"/>
                </a:cubicBezTo>
                <a:cubicBezTo>
                  <a:pt x="140621" y="1999"/>
                  <a:pt x="145426" y="0"/>
                  <a:pt x="151039" y="0"/>
                </a:cubicBezTo>
                <a:lnTo>
                  <a:pt x="159203" y="0"/>
                </a:lnTo>
                <a:cubicBezTo>
                  <a:pt x="164816" y="0"/>
                  <a:pt x="169621" y="1999"/>
                  <a:pt x="173618" y="5996"/>
                </a:cubicBezTo>
                <a:cubicBezTo>
                  <a:pt x="177615" y="9993"/>
                  <a:pt x="179614" y="14798"/>
                  <a:pt x="179614" y="20411"/>
                </a:cubicBezTo>
                <a:lnTo>
                  <a:pt x="179614" y="32657"/>
                </a:lnTo>
                <a:lnTo>
                  <a:pt x="195943" y="32657"/>
                </a:lnTo>
                <a:cubicBezTo>
                  <a:pt x="200365" y="32657"/>
                  <a:pt x="204192" y="34273"/>
                  <a:pt x="207424" y="37505"/>
                </a:cubicBezTo>
                <a:cubicBezTo>
                  <a:pt x="210655" y="40737"/>
                  <a:pt x="212271" y="44564"/>
                  <a:pt x="212271" y="48986"/>
                </a:cubicBezTo>
                <a:lnTo>
                  <a:pt x="212271" y="212272"/>
                </a:lnTo>
                <a:cubicBezTo>
                  <a:pt x="212271" y="216694"/>
                  <a:pt x="210655" y="220521"/>
                  <a:pt x="207424" y="223753"/>
                </a:cubicBezTo>
                <a:cubicBezTo>
                  <a:pt x="204192" y="226984"/>
                  <a:pt x="200365" y="228600"/>
                  <a:pt x="195943" y="228600"/>
                </a:cubicBezTo>
                <a:lnTo>
                  <a:pt x="16328" y="228600"/>
                </a:lnTo>
                <a:cubicBezTo>
                  <a:pt x="11906" y="228600"/>
                  <a:pt x="8079" y="226984"/>
                  <a:pt x="4847" y="223753"/>
                </a:cubicBezTo>
                <a:cubicBezTo>
                  <a:pt x="1616" y="220521"/>
                  <a:pt x="0" y="216694"/>
                  <a:pt x="0" y="212272"/>
                </a:cubicBezTo>
                <a:lnTo>
                  <a:pt x="0" y="48986"/>
                </a:lnTo>
                <a:cubicBezTo>
                  <a:pt x="0" y="44564"/>
                  <a:pt x="1616" y="40737"/>
                  <a:pt x="4847" y="37505"/>
                </a:cubicBezTo>
                <a:cubicBezTo>
                  <a:pt x="8079" y="34273"/>
                  <a:pt x="11906" y="32657"/>
                  <a:pt x="16328" y="32657"/>
                </a:cubicBezTo>
                <a:lnTo>
                  <a:pt x="32657" y="32657"/>
                </a:lnTo>
                <a:lnTo>
                  <a:pt x="32657" y="20411"/>
                </a:lnTo>
                <a:cubicBezTo>
                  <a:pt x="32657" y="14798"/>
                  <a:pt x="34655" y="9993"/>
                  <a:pt x="38653" y="5996"/>
                </a:cubicBezTo>
                <a:cubicBezTo>
                  <a:pt x="42650" y="1999"/>
                  <a:pt x="47455" y="0"/>
                  <a:pt x="53068" y="0"/>
                </a:cubicBezTo>
                <a:close/>
              </a:path>
            </a:pathLst>
          </a:custGeom>
          <a:solidFill>
            <a:schemeClr val="accent2">
              <a:lumMod val="60000"/>
              <a:lumOff val="40000"/>
            </a:schemeClr>
          </a:solidFill>
          <a:ln>
            <a:noFill/>
          </a:ln>
          <a:effectLst>
            <a:outerShdw algn="bl" blurRad="76200" dir="18900000" kx="-1200000" rotWithShape="0" sy="2300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bg1"/>
              </a:solidFill>
              <a:latin charset="0" pitchFamily="2" typeface="FontAwesome"/>
            </a:endParaRPr>
          </a:p>
        </p:txBody>
      </p:sp>
      <p:sp>
        <p:nvSpPr>
          <p:cNvPr id="6" name="TextBox 28">
            <a:extLst>
              <a:ext uri="{FF2B5EF4-FFF2-40B4-BE49-F238E27FC236}">
                <a16:creationId xmlns:a16="http://schemas.microsoft.com/office/drawing/2014/main" id="{F4677480-DEB3-4FF5-A386-23B69DE254D0}"/>
              </a:ext>
            </a:extLst>
          </p:cNvPr>
          <p:cNvSpPr txBox="1"/>
          <p:nvPr/>
        </p:nvSpPr>
        <p:spPr>
          <a:xfrm>
            <a:off x="1368677" y="4037738"/>
            <a:ext cx="3122428" cy="3657601"/>
          </a:xfrm>
          <a:prstGeom prst="rect">
            <a:avLst/>
          </a:prstGeom>
          <a:noFill/>
        </p:spPr>
        <p:txBody>
          <a:bodyPr rtlCol="0" wrap="square">
            <a:spAutoFit/>
          </a:bodyPr>
          <a:lstStyle/>
          <a:p>
            <a:r>
              <a:rPr b="1" lang="en-US">
                <a:solidFill>
                  <a:srgbClr val="F4B183"/>
                </a:solidFill>
                <a:latin charset="-122" panose="020b0502040204020203" pitchFamily="34" typeface="微软雅黑 Light"/>
                <a:ea charset="-122" panose="020b0502040204020203" pitchFamily="34" typeface="微软雅黑 Light"/>
              </a:rPr>
              <a:t>Marketing Boom !</a:t>
            </a:r>
          </a:p>
          <a:p>
            <a:r>
              <a:rPr b="1" lang="en-US">
                <a:solidFill>
                  <a:srgbClr val="F4B183"/>
                </a:solidFill>
                <a:latin charset="-122" panose="020b0502040204020203" pitchFamily="34" typeface="微软雅黑 Light"/>
                <a:ea charset="-122" panose="020b0502040204020203" pitchFamily="34" typeface="微软雅黑 Light"/>
              </a:rPr>
              <a:t>By: Chris Jones</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7" name="Freeform 31">
            <a:extLst>
              <a:ext uri="{FF2B5EF4-FFF2-40B4-BE49-F238E27FC236}">
                <a16:creationId xmlns:a16="http://schemas.microsoft.com/office/drawing/2014/main" id="{5D63ADCE-D575-4132-86E6-ABC1501F7687}"/>
              </a:ext>
            </a:extLst>
          </p:cNvPr>
          <p:cNvSpPr/>
          <p:nvPr/>
        </p:nvSpPr>
        <p:spPr>
          <a:xfrm>
            <a:off x="4827478" y="4334484"/>
            <a:ext cx="745335" cy="745335"/>
          </a:xfrm>
          <a:custGeom>
            <a:rect b="b" l="l" r="r" t="t"/>
            <a:pathLst>
              <a:path h="228600" w="228600">
                <a:moveTo>
                  <a:pt x="62253" y="70672"/>
                </a:moveTo>
                <a:cubicBezTo>
                  <a:pt x="53068" y="74414"/>
                  <a:pt x="44946" y="79815"/>
                  <a:pt x="37888" y="86873"/>
                </a:cubicBezTo>
                <a:cubicBezTo>
                  <a:pt x="30829" y="93932"/>
                  <a:pt x="25429" y="102054"/>
                  <a:pt x="21687" y="111239"/>
                </a:cubicBezTo>
                <a:cubicBezTo>
                  <a:pt x="20836" y="113365"/>
                  <a:pt x="20836" y="115448"/>
                  <a:pt x="21687" y="117489"/>
                </a:cubicBezTo>
                <a:cubicBezTo>
                  <a:pt x="22537" y="119531"/>
                  <a:pt x="24025" y="120976"/>
                  <a:pt x="26151" y="121827"/>
                </a:cubicBezTo>
                <a:cubicBezTo>
                  <a:pt x="27257" y="122252"/>
                  <a:pt x="28278" y="122465"/>
                  <a:pt x="29213" y="122465"/>
                </a:cubicBezTo>
                <a:cubicBezTo>
                  <a:pt x="32785" y="122465"/>
                  <a:pt x="35336" y="120764"/>
                  <a:pt x="36867" y="117362"/>
                </a:cubicBezTo>
                <a:cubicBezTo>
                  <a:pt x="39759" y="110218"/>
                  <a:pt x="43947" y="103904"/>
                  <a:pt x="49432" y="98418"/>
                </a:cubicBezTo>
                <a:cubicBezTo>
                  <a:pt x="54918" y="92933"/>
                  <a:pt x="61232" y="88744"/>
                  <a:pt x="68376" y="85853"/>
                </a:cubicBezTo>
                <a:cubicBezTo>
                  <a:pt x="70502" y="84917"/>
                  <a:pt x="71991" y="83429"/>
                  <a:pt x="72841" y="81388"/>
                </a:cubicBezTo>
                <a:cubicBezTo>
                  <a:pt x="73691" y="79347"/>
                  <a:pt x="73691" y="77263"/>
                  <a:pt x="72841" y="75137"/>
                </a:cubicBezTo>
                <a:cubicBezTo>
                  <a:pt x="71991" y="73011"/>
                  <a:pt x="70545" y="71523"/>
                  <a:pt x="68504" y="70672"/>
                </a:cubicBezTo>
                <a:cubicBezTo>
                  <a:pt x="66463" y="69822"/>
                  <a:pt x="64379" y="69822"/>
                  <a:pt x="62253" y="70672"/>
                </a:cubicBezTo>
                <a:close/>
                <a:moveTo>
                  <a:pt x="208891" y="33295"/>
                </a:moveTo>
                <a:cubicBezTo>
                  <a:pt x="210039" y="33295"/>
                  <a:pt x="210996" y="33720"/>
                  <a:pt x="211761" y="34571"/>
                </a:cubicBezTo>
                <a:lnTo>
                  <a:pt x="223370" y="46052"/>
                </a:lnTo>
                <a:cubicBezTo>
                  <a:pt x="224135" y="46902"/>
                  <a:pt x="224518" y="47880"/>
                  <a:pt x="224518" y="48986"/>
                </a:cubicBezTo>
                <a:cubicBezTo>
                  <a:pt x="224518" y="50092"/>
                  <a:pt x="224135" y="51070"/>
                  <a:pt x="223370" y="51920"/>
                </a:cubicBezTo>
                <a:cubicBezTo>
                  <a:pt x="222435" y="52685"/>
                  <a:pt x="221456" y="53068"/>
                  <a:pt x="220436" y="53068"/>
                </a:cubicBezTo>
                <a:cubicBezTo>
                  <a:pt x="219415" y="53068"/>
                  <a:pt x="218437" y="52685"/>
                  <a:pt x="217502" y="51920"/>
                </a:cubicBezTo>
                <a:lnTo>
                  <a:pt x="206021" y="40311"/>
                </a:lnTo>
                <a:cubicBezTo>
                  <a:pt x="205170" y="39546"/>
                  <a:pt x="204745" y="38589"/>
                  <a:pt x="204745" y="37441"/>
                </a:cubicBezTo>
                <a:cubicBezTo>
                  <a:pt x="204745" y="36293"/>
                  <a:pt x="205170" y="35336"/>
                  <a:pt x="206021" y="34571"/>
                </a:cubicBezTo>
                <a:cubicBezTo>
                  <a:pt x="206786" y="33720"/>
                  <a:pt x="207743" y="33295"/>
                  <a:pt x="208891" y="33295"/>
                </a:cubicBezTo>
                <a:close/>
                <a:moveTo>
                  <a:pt x="193009" y="29723"/>
                </a:moveTo>
                <a:lnTo>
                  <a:pt x="198877" y="35591"/>
                </a:lnTo>
                <a:lnTo>
                  <a:pt x="167751" y="66590"/>
                </a:lnTo>
                <a:lnTo>
                  <a:pt x="176425" y="75265"/>
                </a:lnTo>
                <a:cubicBezTo>
                  <a:pt x="178041" y="76881"/>
                  <a:pt x="178849" y="78815"/>
                  <a:pt x="178849" y="81069"/>
                </a:cubicBezTo>
                <a:cubicBezTo>
                  <a:pt x="178849" y="83323"/>
                  <a:pt x="178041" y="85258"/>
                  <a:pt x="176425" y="86873"/>
                </a:cubicBezTo>
                <a:lnTo>
                  <a:pt x="168261" y="95038"/>
                </a:lnTo>
                <a:cubicBezTo>
                  <a:pt x="175830" y="108730"/>
                  <a:pt x="179615" y="123315"/>
                  <a:pt x="179615" y="138793"/>
                </a:cubicBezTo>
                <a:cubicBezTo>
                  <a:pt x="179615" y="150955"/>
                  <a:pt x="177255" y="162584"/>
                  <a:pt x="172535" y="173683"/>
                </a:cubicBezTo>
                <a:cubicBezTo>
                  <a:pt x="167815" y="184781"/>
                  <a:pt x="161436" y="194349"/>
                  <a:pt x="153400" y="202385"/>
                </a:cubicBezTo>
                <a:cubicBezTo>
                  <a:pt x="145363" y="210422"/>
                  <a:pt x="135795" y="216800"/>
                  <a:pt x="124697" y="221520"/>
                </a:cubicBezTo>
                <a:cubicBezTo>
                  <a:pt x="113599" y="226240"/>
                  <a:pt x="101969" y="228600"/>
                  <a:pt x="89807" y="228600"/>
                </a:cubicBezTo>
                <a:cubicBezTo>
                  <a:pt x="77646" y="228600"/>
                  <a:pt x="66016" y="226240"/>
                  <a:pt x="54918" y="221520"/>
                </a:cubicBezTo>
                <a:cubicBezTo>
                  <a:pt x="43819" y="216800"/>
                  <a:pt x="34252" y="210422"/>
                  <a:pt x="26215" y="202385"/>
                </a:cubicBezTo>
                <a:cubicBezTo>
                  <a:pt x="18179" y="194349"/>
                  <a:pt x="11800" y="184781"/>
                  <a:pt x="7080" y="173683"/>
                </a:cubicBezTo>
                <a:cubicBezTo>
                  <a:pt x="2360" y="162584"/>
                  <a:pt x="0" y="150955"/>
                  <a:pt x="0" y="138793"/>
                </a:cubicBezTo>
                <a:cubicBezTo>
                  <a:pt x="0" y="126632"/>
                  <a:pt x="2360" y="115002"/>
                  <a:pt x="7080" y="103904"/>
                </a:cubicBezTo>
                <a:cubicBezTo>
                  <a:pt x="11800" y="92805"/>
                  <a:pt x="18179" y="83238"/>
                  <a:pt x="26215" y="75201"/>
                </a:cubicBezTo>
                <a:cubicBezTo>
                  <a:pt x="34252" y="67164"/>
                  <a:pt x="43819" y="60786"/>
                  <a:pt x="54918" y="56066"/>
                </a:cubicBezTo>
                <a:cubicBezTo>
                  <a:pt x="66016" y="51346"/>
                  <a:pt x="77646" y="48986"/>
                  <a:pt x="89807" y="48986"/>
                </a:cubicBezTo>
                <a:cubicBezTo>
                  <a:pt x="105286" y="48986"/>
                  <a:pt x="119871" y="52770"/>
                  <a:pt x="133563" y="60339"/>
                </a:cubicBezTo>
                <a:lnTo>
                  <a:pt x="141727" y="52175"/>
                </a:lnTo>
                <a:cubicBezTo>
                  <a:pt x="143343" y="50559"/>
                  <a:pt x="145278" y="49751"/>
                  <a:pt x="147531" y="49751"/>
                </a:cubicBezTo>
                <a:cubicBezTo>
                  <a:pt x="149785" y="49751"/>
                  <a:pt x="151720" y="50559"/>
                  <a:pt x="153336" y="52175"/>
                </a:cubicBezTo>
                <a:lnTo>
                  <a:pt x="162010" y="60850"/>
                </a:lnTo>
                <a:close/>
                <a:moveTo>
                  <a:pt x="212272" y="24493"/>
                </a:moveTo>
                <a:lnTo>
                  <a:pt x="224518" y="24493"/>
                </a:lnTo>
                <a:cubicBezTo>
                  <a:pt x="225709" y="24493"/>
                  <a:pt x="226687" y="24876"/>
                  <a:pt x="227452" y="25641"/>
                </a:cubicBezTo>
                <a:cubicBezTo>
                  <a:pt x="228218" y="26407"/>
                  <a:pt x="228600" y="27385"/>
                  <a:pt x="228600" y="28575"/>
                </a:cubicBezTo>
                <a:cubicBezTo>
                  <a:pt x="228600" y="29766"/>
                  <a:pt x="228218" y="30744"/>
                  <a:pt x="227452" y="31509"/>
                </a:cubicBezTo>
                <a:cubicBezTo>
                  <a:pt x="226687" y="32275"/>
                  <a:pt x="225709" y="32657"/>
                  <a:pt x="224518" y="32657"/>
                </a:cubicBezTo>
                <a:lnTo>
                  <a:pt x="212272" y="32657"/>
                </a:lnTo>
                <a:cubicBezTo>
                  <a:pt x="211081" y="32657"/>
                  <a:pt x="210103" y="32275"/>
                  <a:pt x="209338" y="31509"/>
                </a:cubicBezTo>
                <a:cubicBezTo>
                  <a:pt x="208572" y="30744"/>
                  <a:pt x="208190" y="29766"/>
                  <a:pt x="208190" y="28575"/>
                </a:cubicBezTo>
                <a:cubicBezTo>
                  <a:pt x="208190" y="27385"/>
                  <a:pt x="208572" y="26407"/>
                  <a:pt x="209338" y="25641"/>
                </a:cubicBezTo>
                <a:cubicBezTo>
                  <a:pt x="210103" y="24876"/>
                  <a:pt x="211081" y="24493"/>
                  <a:pt x="212272" y="24493"/>
                </a:cubicBezTo>
                <a:close/>
                <a:moveTo>
                  <a:pt x="220436" y="4082"/>
                </a:moveTo>
                <a:cubicBezTo>
                  <a:pt x="221542" y="4082"/>
                  <a:pt x="222520" y="4465"/>
                  <a:pt x="223370" y="5231"/>
                </a:cubicBezTo>
                <a:cubicBezTo>
                  <a:pt x="224135" y="6081"/>
                  <a:pt x="224518" y="7059"/>
                  <a:pt x="224518" y="8165"/>
                </a:cubicBezTo>
                <a:cubicBezTo>
                  <a:pt x="224518" y="9270"/>
                  <a:pt x="224135" y="10248"/>
                  <a:pt x="223370" y="11099"/>
                </a:cubicBezTo>
                <a:lnTo>
                  <a:pt x="211761" y="22580"/>
                </a:lnTo>
                <a:cubicBezTo>
                  <a:pt x="210911" y="23430"/>
                  <a:pt x="209975" y="23855"/>
                  <a:pt x="208955" y="23855"/>
                </a:cubicBezTo>
                <a:cubicBezTo>
                  <a:pt x="207849" y="23855"/>
                  <a:pt x="206871" y="23430"/>
                  <a:pt x="206021" y="22580"/>
                </a:cubicBezTo>
                <a:cubicBezTo>
                  <a:pt x="205170" y="21814"/>
                  <a:pt x="204745" y="20857"/>
                  <a:pt x="204745" y="19709"/>
                </a:cubicBezTo>
                <a:cubicBezTo>
                  <a:pt x="204745" y="18561"/>
                  <a:pt x="205170" y="17605"/>
                  <a:pt x="206021" y="16839"/>
                </a:cubicBezTo>
                <a:lnTo>
                  <a:pt x="217502" y="5231"/>
                </a:lnTo>
                <a:cubicBezTo>
                  <a:pt x="218352" y="4465"/>
                  <a:pt x="219330" y="4082"/>
                  <a:pt x="220436" y="4082"/>
                </a:cubicBezTo>
                <a:close/>
                <a:moveTo>
                  <a:pt x="179615" y="4082"/>
                </a:moveTo>
                <a:cubicBezTo>
                  <a:pt x="180720" y="4082"/>
                  <a:pt x="181698" y="4465"/>
                  <a:pt x="182549" y="5231"/>
                </a:cubicBezTo>
                <a:lnTo>
                  <a:pt x="194030" y="16839"/>
                </a:lnTo>
                <a:cubicBezTo>
                  <a:pt x="194880" y="17605"/>
                  <a:pt x="195305" y="18561"/>
                  <a:pt x="195305" y="19709"/>
                </a:cubicBezTo>
                <a:cubicBezTo>
                  <a:pt x="195305" y="20857"/>
                  <a:pt x="194880" y="21814"/>
                  <a:pt x="194030" y="22580"/>
                </a:cubicBezTo>
                <a:cubicBezTo>
                  <a:pt x="193179" y="23430"/>
                  <a:pt x="192244" y="23855"/>
                  <a:pt x="191223" y="23855"/>
                </a:cubicBezTo>
                <a:cubicBezTo>
                  <a:pt x="190118" y="23855"/>
                  <a:pt x="189140" y="23430"/>
                  <a:pt x="188289" y="22580"/>
                </a:cubicBezTo>
                <a:lnTo>
                  <a:pt x="176680" y="11099"/>
                </a:lnTo>
                <a:cubicBezTo>
                  <a:pt x="175915" y="10248"/>
                  <a:pt x="175532" y="9270"/>
                  <a:pt x="175532" y="8165"/>
                </a:cubicBezTo>
                <a:cubicBezTo>
                  <a:pt x="175532" y="7059"/>
                  <a:pt x="175915" y="6081"/>
                  <a:pt x="176680" y="5231"/>
                </a:cubicBezTo>
                <a:cubicBezTo>
                  <a:pt x="177531" y="4465"/>
                  <a:pt x="178509" y="4082"/>
                  <a:pt x="179615" y="4082"/>
                </a:cubicBezTo>
                <a:close/>
                <a:moveTo>
                  <a:pt x="200025" y="0"/>
                </a:moveTo>
                <a:cubicBezTo>
                  <a:pt x="201216" y="0"/>
                  <a:pt x="202194" y="383"/>
                  <a:pt x="202959" y="1148"/>
                </a:cubicBezTo>
                <a:cubicBezTo>
                  <a:pt x="203725" y="1914"/>
                  <a:pt x="204107" y="2892"/>
                  <a:pt x="204107" y="4082"/>
                </a:cubicBezTo>
                <a:lnTo>
                  <a:pt x="204107" y="16329"/>
                </a:lnTo>
                <a:cubicBezTo>
                  <a:pt x="204107" y="17519"/>
                  <a:pt x="203725" y="18497"/>
                  <a:pt x="202959" y="19263"/>
                </a:cubicBezTo>
                <a:cubicBezTo>
                  <a:pt x="202194" y="20028"/>
                  <a:pt x="201216" y="20411"/>
                  <a:pt x="200025" y="20411"/>
                </a:cubicBezTo>
                <a:cubicBezTo>
                  <a:pt x="198835" y="20411"/>
                  <a:pt x="197857" y="20028"/>
                  <a:pt x="197091" y="19263"/>
                </a:cubicBezTo>
                <a:cubicBezTo>
                  <a:pt x="196326" y="18497"/>
                  <a:pt x="195943" y="17519"/>
                  <a:pt x="195943" y="16329"/>
                </a:cubicBezTo>
                <a:lnTo>
                  <a:pt x="195943" y="4082"/>
                </a:lnTo>
                <a:cubicBezTo>
                  <a:pt x="195943" y="2892"/>
                  <a:pt x="196326" y="1914"/>
                  <a:pt x="197091" y="1148"/>
                </a:cubicBezTo>
                <a:cubicBezTo>
                  <a:pt x="197857" y="383"/>
                  <a:pt x="198835" y="0"/>
                  <a:pt x="200025" y="0"/>
                </a:cubicBezTo>
                <a:close/>
              </a:path>
            </a:pathLst>
          </a:custGeom>
          <a:solidFill>
            <a:schemeClr val="accent2">
              <a:lumMod val="60000"/>
              <a:lumOff val="40000"/>
            </a:schemeClr>
          </a:solidFill>
          <a:ln>
            <a:noFill/>
          </a:ln>
          <a:effectLst>
            <a:outerShdw algn="bl" blurRad="76200" dir="18900000" kx="-1200000" rotWithShape="0" sy="2300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bg1"/>
              </a:solidFill>
              <a:latin charset="0" pitchFamily="2" typeface="FontAwesome"/>
            </a:endParaRPr>
          </a:p>
        </p:txBody>
      </p:sp>
      <p:sp>
        <p:nvSpPr>
          <p:cNvPr id="8" name="TextBox 32">
            <a:extLst>
              <a:ext uri="{FF2B5EF4-FFF2-40B4-BE49-F238E27FC236}">
                <a16:creationId xmlns:a16="http://schemas.microsoft.com/office/drawing/2014/main" id="{5CD10855-F5BC-4E9B-81AD-43DAEEED4482}"/>
              </a:ext>
            </a:extLst>
          </p:cNvPr>
          <p:cNvSpPr txBox="1"/>
          <p:nvPr/>
        </p:nvSpPr>
        <p:spPr>
          <a:xfrm>
            <a:off x="6624533" y="1938971"/>
            <a:ext cx="3122428" cy="3657601"/>
          </a:xfrm>
          <a:prstGeom prst="rect">
            <a:avLst/>
          </a:prstGeom>
          <a:noFill/>
        </p:spPr>
        <p:txBody>
          <a:bodyPr rtlCol="0" wrap="square">
            <a:spAutoFit/>
          </a:bodyPr>
          <a:lstStyle/>
          <a:p>
            <a:r>
              <a:rPr b="1" lang="en-US">
                <a:solidFill>
                  <a:srgbClr val="F4B183"/>
                </a:solidFill>
                <a:latin charset="-122" panose="020b0502040204020203" pitchFamily="34" typeface="微软雅黑 Light"/>
                <a:ea charset="-122" panose="020b0502040204020203" pitchFamily="34" typeface="微软雅黑 Light"/>
              </a:rPr>
              <a:t>Professional Kit</a:t>
            </a:r>
          </a:p>
          <a:p>
            <a:r>
              <a:rPr b="1" lang="en-US">
                <a:solidFill>
                  <a:srgbClr val="F4B183"/>
                </a:solidFill>
                <a:latin charset="-122" panose="020b0502040204020203" pitchFamily="34" typeface="微软雅黑 Light"/>
                <a:ea charset="-122" panose="020b0502040204020203" pitchFamily="34" typeface="微软雅黑 Light"/>
              </a:rPr>
              <a:t>By: Chris Jones</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9" name="Freeform 34">
            <a:extLst>
              <a:ext uri="{FF2B5EF4-FFF2-40B4-BE49-F238E27FC236}">
                <a16:creationId xmlns:a16="http://schemas.microsoft.com/office/drawing/2014/main" id="{AF586BBE-8D91-4E65-95DB-19AE5C9FD0B1}"/>
              </a:ext>
            </a:extLst>
          </p:cNvPr>
          <p:cNvSpPr/>
          <p:nvPr/>
        </p:nvSpPr>
        <p:spPr>
          <a:xfrm rot="1053240">
            <a:off x="10090621" y="2190390"/>
            <a:ext cx="1014924" cy="879606"/>
          </a:xfrm>
          <a:custGeom>
            <a:rect b="b" l="l" r="r" t="t"/>
            <a:pathLst>
              <a:path h="212272" w="244928">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accent2">
              <a:lumMod val="60000"/>
              <a:lumOff val="40000"/>
            </a:schemeClr>
          </a:solidFill>
          <a:ln>
            <a:noFill/>
          </a:ln>
          <a:effectLst>
            <a:outerShdw algn="bl" blurRad="76200" dir="18900000" kx="-1200000" rotWithShape="0" sy="2300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bg1"/>
              </a:solidFill>
              <a:latin charset="0" pitchFamily="2" typeface="FontAwesome"/>
            </a:endParaRPr>
          </a:p>
        </p:txBody>
      </p:sp>
      <p:sp>
        <p:nvSpPr>
          <p:cNvPr id="10" name="TextBox 35">
            <a:extLst>
              <a:ext uri="{FF2B5EF4-FFF2-40B4-BE49-F238E27FC236}">
                <a16:creationId xmlns:a16="http://schemas.microsoft.com/office/drawing/2014/main" id="{DD2F4992-1DB8-44FE-BA39-AB8DC1B60D58}"/>
              </a:ext>
            </a:extLst>
          </p:cNvPr>
          <p:cNvSpPr txBox="1"/>
          <p:nvPr/>
        </p:nvSpPr>
        <p:spPr>
          <a:xfrm>
            <a:off x="946101" y="2028438"/>
            <a:ext cx="290830" cy="228600"/>
          </a:xfrm>
          <a:prstGeom prst="roundRect">
            <a:avLst/>
          </a:prstGeom>
          <a:solidFill>
            <a:schemeClr val="accent2">
              <a:lumMod val="60000"/>
              <a:lumOff val="40000"/>
            </a:schemeClr>
          </a:solidFill>
        </p:spPr>
        <p:txBody>
          <a:bodyPr rtlCol="0" wrap="none">
            <a:spAutoFit/>
          </a:bodyPr>
          <a:lstStyle/>
          <a:p>
            <a:r>
              <a:rPr lang="en-US" sz="900">
                <a:solidFill>
                  <a:schemeClr val="tx1">
                    <a:lumMod val="95000"/>
                    <a:lumOff val="5000"/>
                  </a:schemeClr>
                </a:solidFill>
                <a:latin charset="-122" panose="020b0502040204020203" pitchFamily="34" typeface="微软雅黑 Light"/>
                <a:ea charset="-122" panose="020b0502040204020203" pitchFamily="34" typeface="微软雅黑 Light"/>
              </a:rPr>
              <a:t>01</a:t>
            </a:r>
          </a:p>
        </p:txBody>
      </p:sp>
      <p:sp>
        <p:nvSpPr>
          <p:cNvPr id="11" name="TextBox 36">
            <a:extLst>
              <a:ext uri="{FF2B5EF4-FFF2-40B4-BE49-F238E27FC236}">
                <a16:creationId xmlns:a16="http://schemas.microsoft.com/office/drawing/2014/main" id="{E82C7E1B-9E99-446C-80CA-507093B849EA}"/>
              </a:ext>
            </a:extLst>
          </p:cNvPr>
          <p:cNvSpPr txBox="1"/>
          <p:nvPr/>
        </p:nvSpPr>
        <p:spPr>
          <a:xfrm>
            <a:off x="947241" y="4100217"/>
            <a:ext cx="309880" cy="228600"/>
          </a:xfrm>
          <a:prstGeom prst="roundRect">
            <a:avLst/>
          </a:prstGeom>
          <a:solidFill>
            <a:schemeClr val="accent2">
              <a:lumMod val="60000"/>
              <a:lumOff val="40000"/>
            </a:schemeClr>
          </a:solidFill>
        </p:spPr>
        <p:txBody>
          <a:bodyPr rtlCol="0" wrap="none">
            <a:spAutoFit/>
          </a:bodyPr>
          <a:lstStyle/>
          <a:p>
            <a:r>
              <a:rPr lang="en-US" sz="900">
                <a:solidFill>
                  <a:schemeClr val="tx1">
                    <a:lumMod val="95000"/>
                    <a:lumOff val="5000"/>
                  </a:schemeClr>
                </a:solidFill>
                <a:latin charset="-122" panose="020b0502040204020203" pitchFamily="34" typeface="微软雅黑 Light"/>
                <a:ea charset="-122" panose="020b0502040204020203" pitchFamily="34" typeface="微软雅黑 Light"/>
              </a:rPr>
              <a:t>02</a:t>
            </a:r>
          </a:p>
        </p:txBody>
      </p:sp>
      <p:sp>
        <p:nvSpPr>
          <p:cNvPr id="12" name="TextBox 37">
            <a:extLst>
              <a:ext uri="{FF2B5EF4-FFF2-40B4-BE49-F238E27FC236}">
                <a16:creationId xmlns:a16="http://schemas.microsoft.com/office/drawing/2014/main" id="{D62E29FC-D47F-4A4A-9CE1-F005EA19CB6A}"/>
              </a:ext>
            </a:extLst>
          </p:cNvPr>
          <p:cNvSpPr txBox="1"/>
          <p:nvPr/>
        </p:nvSpPr>
        <p:spPr>
          <a:xfrm>
            <a:off x="6199299" y="2028437"/>
            <a:ext cx="309880" cy="228600"/>
          </a:xfrm>
          <a:prstGeom prst="roundRect">
            <a:avLst/>
          </a:prstGeom>
          <a:solidFill>
            <a:schemeClr val="accent2">
              <a:lumMod val="60000"/>
              <a:lumOff val="40000"/>
            </a:schemeClr>
          </a:solidFill>
        </p:spPr>
        <p:txBody>
          <a:bodyPr rtlCol="0" wrap="none">
            <a:spAutoFit/>
          </a:bodyPr>
          <a:lstStyle/>
          <a:p>
            <a:r>
              <a:rPr lang="en-US" sz="900">
                <a:solidFill>
                  <a:schemeClr val="tx1">
                    <a:lumMod val="95000"/>
                    <a:lumOff val="5000"/>
                  </a:schemeClr>
                </a:solidFill>
                <a:latin charset="-122" panose="020b0502040204020203" pitchFamily="34" typeface="微软雅黑 Light"/>
                <a:ea charset="-122" panose="020b0502040204020203" pitchFamily="34" typeface="微软雅黑 Light"/>
              </a:rPr>
              <a:t>03</a:t>
            </a:r>
          </a:p>
        </p:txBody>
      </p:sp>
      <p:sp>
        <p:nvSpPr>
          <p:cNvPr id="13" name="TextBox 38">
            <a:extLst>
              <a:ext uri="{FF2B5EF4-FFF2-40B4-BE49-F238E27FC236}">
                <a16:creationId xmlns:a16="http://schemas.microsoft.com/office/drawing/2014/main" id="{896427E0-F3AD-4E6D-B8A3-8F9AE1FBB39E}"/>
              </a:ext>
            </a:extLst>
          </p:cNvPr>
          <p:cNvSpPr txBox="1"/>
          <p:nvPr/>
        </p:nvSpPr>
        <p:spPr>
          <a:xfrm>
            <a:off x="6621874" y="4032530"/>
            <a:ext cx="3122428" cy="3657601"/>
          </a:xfrm>
          <a:prstGeom prst="rect">
            <a:avLst/>
          </a:prstGeom>
          <a:noFill/>
        </p:spPr>
        <p:txBody>
          <a:bodyPr rtlCol="0" wrap="square">
            <a:spAutoFit/>
          </a:bodyPr>
          <a:lstStyle/>
          <a:p>
            <a:r>
              <a:rPr b="1" lang="en-US">
                <a:solidFill>
                  <a:srgbClr val="F4B183"/>
                </a:solidFill>
                <a:latin charset="-122" panose="020b0502040204020203" pitchFamily="34" typeface="微软雅黑 Light"/>
                <a:ea charset="-122" panose="020b0502040204020203" pitchFamily="34" typeface="微软雅黑 Light"/>
              </a:rPr>
              <a:t>Light Wall</a:t>
            </a:r>
          </a:p>
          <a:p>
            <a:r>
              <a:rPr b="1" lang="en-US">
                <a:solidFill>
                  <a:srgbClr val="F4B183"/>
                </a:solidFill>
                <a:latin charset="-122" panose="020b0502040204020203" pitchFamily="34" typeface="微软雅黑 Light"/>
                <a:ea charset="-122" panose="020b0502040204020203" pitchFamily="34" typeface="微软雅黑 Light"/>
              </a:rPr>
              <a:t>By: Chris Jones</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14" name="TextBox 39">
            <a:extLst>
              <a:ext uri="{FF2B5EF4-FFF2-40B4-BE49-F238E27FC236}">
                <a16:creationId xmlns:a16="http://schemas.microsoft.com/office/drawing/2014/main" id="{79E75BC3-6AE5-4D82-BE5E-CD289158AA88}"/>
              </a:ext>
            </a:extLst>
          </p:cNvPr>
          <p:cNvSpPr txBox="1"/>
          <p:nvPr/>
        </p:nvSpPr>
        <p:spPr>
          <a:xfrm>
            <a:off x="6199299" y="4100217"/>
            <a:ext cx="311468" cy="228600"/>
          </a:xfrm>
          <a:prstGeom prst="roundRect">
            <a:avLst/>
          </a:prstGeom>
          <a:solidFill>
            <a:schemeClr val="accent2">
              <a:lumMod val="60000"/>
              <a:lumOff val="40000"/>
            </a:schemeClr>
          </a:solidFill>
        </p:spPr>
        <p:txBody>
          <a:bodyPr rtlCol="0" wrap="none">
            <a:spAutoFit/>
          </a:bodyPr>
          <a:lstStyle/>
          <a:p>
            <a:r>
              <a:rPr lang="en-US" sz="900">
                <a:solidFill>
                  <a:schemeClr val="tx1">
                    <a:lumMod val="95000"/>
                    <a:lumOff val="5000"/>
                  </a:schemeClr>
                </a:solidFill>
                <a:latin charset="-122" panose="020b0502040204020203" pitchFamily="34" typeface="微软雅黑 Light"/>
                <a:ea charset="-122" panose="020b0502040204020203" pitchFamily="34" typeface="微软雅黑 Light"/>
              </a:rPr>
              <a:t>04</a:t>
            </a:r>
          </a:p>
        </p:txBody>
      </p:sp>
      <p:sp>
        <p:nvSpPr>
          <p:cNvPr id="15" name="Freeform 42">
            <a:extLst>
              <a:ext uri="{FF2B5EF4-FFF2-40B4-BE49-F238E27FC236}">
                <a16:creationId xmlns:a16="http://schemas.microsoft.com/office/drawing/2014/main" id="{BEE86D25-719F-4F97-B7CC-9715C74D0A90}"/>
              </a:ext>
            </a:extLst>
          </p:cNvPr>
          <p:cNvSpPr/>
          <p:nvPr/>
        </p:nvSpPr>
        <p:spPr>
          <a:xfrm>
            <a:off x="10100950" y="4204810"/>
            <a:ext cx="994265" cy="994270"/>
          </a:xfrm>
          <a:custGeom>
            <a:rect b="b" l="l" r="r" t="t"/>
            <a:pathLst>
              <a:path h="212272" w="212271">
                <a:moveTo>
                  <a:pt x="118637" y="78837"/>
                </a:moveTo>
                <a:lnTo>
                  <a:pt x="79091" y="92486"/>
                </a:lnTo>
                <a:lnTo>
                  <a:pt x="92486" y="132415"/>
                </a:lnTo>
                <a:lnTo>
                  <a:pt x="132031" y="119020"/>
                </a:lnTo>
                <a:close/>
                <a:moveTo>
                  <a:pt x="117744" y="0"/>
                </a:moveTo>
                <a:cubicBezTo>
                  <a:pt x="121741" y="0"/>
                  <a:pt x="125377" y="1170"/>
                  <a:pt x="128651" y="3508"/>
                </a:cubicBezTo>
                <a:cubicBezTo>
                  <a:pt x="131925" y="5847"/>
                  <a:pt x="134200" y="8887"/>
                  <a:pt x="135476" y="12629"/>
                </a:cubicBezTo>
                <a:lnTo>
                  <a:pt x="142237" y="33168"/>
                </a:lnTo>
                <a:lnTo>
                  <a:pt x="162902" y="26151"/>
                </a:lnTo>
                <a:cubicBezTo>
                  <a:pt x="164688" y="25641"/>
                  <a:pt x="166517" y="25386"/>
                  <a:pt x="168388" y="25386"/>
                </a:cubicBezTo>
                <a:cubicBezTo>
                  <a:pt x="173491" y="25386"/>
                  <a:pt x="177849" y="27066"/>
                  <a:pt x="181464" y="30425"/>
                </a:cubicBezTo>
                <a:cubicBezTo>
                  <a:pt x="185078" y="33784"/>
                  <a:pt x="186885" y="37973"/>
                  <a:pt x="186885" y="42990"/>
                </a:cubicBezTo>
                <a:cubicBezTo>
                  <a:pt x="186885" y="46817"/>
                  <a:pt x="185609" y="50283"/>
                  <a:pt x="183058" y="53387"/>
                </a:cubicBezTo>
                <a:cubicBezTo>
                  <a:pt x="180507" y="56491"/>
                  <a:pt x="177360" y="58681"/>
                  <a:pt x="173618" y="59957"/>
                </a:cubicBezTo>
                <a:lnTo>
                  <a:pt x="153590" y="66845"/>
                </a:lnTo>
                <a:lnTo>
                  <a:pt x="166985" y="107157"/>
                </a:lnTo>
                <a:lnTo>
                  <a:pt x="187906" y="100013"/>
                </a:lnTo>
                <a:cubicBezTo>
                  <a:pt x="189947" y="99332"/>
                  <a:pt x="191903" y="98992"/>
                  <a:pt x="193774" y="98992"/>
                </a:cubicBezTo>
                <a:cubicBezTo>
                  <a:pt x="199046" y="98992"/>
                  <a:pt x="203448" y="100714"/>
                  <a:pt x="206977" y="104159"/>
                </a:cubicBezTo>
                <a:cubicBezTo>
                  <a:pt x="210506" y="107603"/>
                  <a:pt x="212271" y="111919"/>
                  <a:pt x="212271" y="117107"/>
                </a:cubicBezTo>
                <a:cubicBezTo>
                  <a:pt x="212271" y="125356"/>
                  <a:pt x="208316" y="130884"/>
                  <a:pt x="200407" y="133690"/>
                </a:cubicBezTo>
                <a:lnTo>
                  <a:pt x="178466" y="141217"/>
                </a:lnTo>
                <a:lnTo>
                  <a:pt x="185609" y="162521"/>
                </a:lnTo>
                <a:cubicBezTo>
                  <a:pt x="186205" y="164307"/>
                  <a:pt x="186502" y="166305"/>
                  <a:pt x="186502" y="168516"/>
                </a:cubicBezTo>
                <a:cubicBezTo>
                  <a:pt x="186502" y="173534"/>
                  <a:pt x="184716" y="177871"/>
                  <a:pt x="181145" y="181528"/>
                </a:cubicBezTo>
                <a:cubicBezTo>
                  <a:pt x="177573" y="185185"/>
                  <a:pt x="173278" y="187013"/>
                  <a:pt x="168260" y="187013"/>
                </a:cubicBezTo>
                <a:cubicBezTo>
                  <a:pt x="164263" y="187013"/>
                  <a:pt x="160628" y="185865"/>
                  <a:pt x="157353" y="183569"/>
                </a:cubicBezTo>
                <a:cubicBezTo>
                  <a:pt x="154079" y="181273"/>
                  <a:pt x="151804" y="178211"/>
                  <a:pt x="150529" y="174384"/>
                </a:cubicBezTo>
                <a:lnTo>
                  <a:pt x="143512" y="153336"/>
                </a:lnTo>
                <a:lnTo>
                  <a:pt x="103967" y="166858"/>
                </a:lnTo>
                <a:lnTo>
                  <a:pt x="110983" y="187779"/>
                </a:lnTo>
                <a:cubicBezTo>
                  <a:pt x="111663" y="189820"/>
                  <a:pt x="112003" y="191818"/>
                  <a:pt x="112003" y="193774"/>
                </a:cubicBezTo>
                <a:cubicBezTo>
                  <a:pt x="112003" y="198792"/>
                  <a:pt x="110217" y="203129"/>
                  <a:pt x="106645" y="206786"/>
                </a:cubicBezTo>
                <a:cubicBezTo>
                  <a:pt x="103074" y="210443"/>
                  <a:pt x="98736" y="212272"/>
                  <a:pt x="93634" y="212272"/>
                </a:cubicBezTo>
                <a:cubicBezTo>
                  <a:pt x="89637" y="212272"/>
                  <a:pt x="86022" y="211124"/>
                  <a:pt x="82790" y="208827"/>
                </a:cubicBezTo>
                <a:cubicBezTo>
                  <a:pt x="79559" y="206531"/>
                  <a:pt x="77305" y="203470"/>
                  <a:pt x="76029" y="199643"/>
                </a:cubicBezTo>
                <a:lnTo>
                  <a:pt x="69013" y="178849"/>
                </a:lnTo>
                <a:lnTo>
                  <a:pt x="49495" y="185610"/>
                </a:lnTo>
                <a:cubicBezTo>
                  <a:pt x="47029" y="186376"/>
                  <a:pt x="44903" y="186758"/>
                  <a:pt x="43117" y="186758"/>
                </a:cubicBezTo>
                <a:cubicBezTo>
                  <a:pt x="37929" y="186758"/>
                  <a:pt x="33613" y="185057"/>
                  <a:pt x="30169" y="181656"/>
                </a:cubicBezTo>
                <a:cubicBezTo>
                  <a:pt x="26725" y="178254"/>
                  <a:pt x="25003" y="173959"/>
                  <a:pt x="25003" y="168771"/>
                </a:cubicBezTo>
                <a:cubicBezTo>
                  <a:pt x="25003" y="164774"/>
                  <a:pt x="26172" y="161160"/>
                  <a:pt x="28511" y="157928"/>
                </a:cubicBezTo>
                <a:cubicBezTo>
                  <a:pt x="30849" y="154696"/>
                  <a:pt x="33890" y="152443"/>
                  <a:pt x="37632" y="151167"/>
                </a:cubicBezTo>
                <a:lnTo>
                  <a:pt x="57532" y="144406"/>
                </a:lnTo>
                <a:lnTo>
                  <a:pt x="44138" y="104478"/>
                </a:lnTo>
                <a:lnTo>
                  <a:pt x="24237" y="111366"/>
                </a:lnTo>
                <a:cubicBezTo>
                  <a:pt x="22026" y="112047"/>
                  <a:pt x="19985" y="112387"/>
                  <a:pt x="18114" y="112387"/>
                </a:cubicBezTo>
                <a:cubicBezTo>
                  <a:pt x="13011" y="112387"/>
                  <a:pt x="8717" y="110665"/>
                  <a:pt x="5230" y="107220"/>
                </a:cubicBezTo>
                <a:cubicBezTo>
                  <a:pt x="1743" y="103776"/>
                  <a:pt x="0" y="99503"/>
                  <a:pt x="0" y="94400"/>
                </a:cubicBezTo>
                <a:cubicBezTo>
                  <a:pt x="0" y="90403"/>
                  <a:pt x="1169" y="86788"/>
                  <a:pt x="3508" y="83557"/>
                </a:cubicBezTo>
                <a:cubicBezTo>
                  <a:pt x="5846" y="80325"/>
                  <a:pt x="8887" y="78071"/>
                  <a:pt x="12629" y="76796"/>
                </a:cubicBezTo>
                <a:lnTo>
                  <a:pt x="32657" y="70035"/>
                </a:lnTo>
                <a:lnTo>
                  <a:pt x="25896" y="49751"/>
                </a:lnTo>
                <a:cubicBezTo>
                  <a:pt x="25215" y="47710"/>
                  <a:pt x="24875" y="45712"/>
                  <a:pt x="24875" y="43756"/>
                </a:cubicBezTo>
                <a:cubicBezTo>
                  <a:pt x="24875" y="38653"/>
                  <a:pt x="26661" y="34295"/>
                  <a:pt x="30233" y="30680"/>
                </a:cubicBezTo>
                <a:cubicBezTo>
                  <a:pt x="33805" y="27066"/>
                  <a:pt x="38142" y="25259"/>
                  <a:pt x="43245" y="25259"/>
                </a:cubicBezTo>
                <a:cubicBezTo>
                  <a:pt x="47242" y="25259"/>
                  <a:pt x="50856" y="26407"/>
                  <a:pt x="54088" y="28703"/>
                </a:cubicBezTo>
                <a:cubicBezTo>
                  <a:pt x="57320" y="30999"/>
                  <a:pt x="59573" y="34061"/>
                  <a:pt x="60849" y="37888"/>
                </a:cubicBezTo>
                <a:lnTo>
                  <a:pt x="67738" y="58298"/>
                </a:lnTo>
                <a:lnTo>
                  <a:pt x="107283" y="44904"/>
                </a:lnTo>
                <a:lnTo>
                  <a:pt x="100395" y="24493"/>
                </a:lnTo>
                <a:cubicBezTo>
                  <a:pt x="99714" y="22452"/>
                  <a:pt x="99374" y="20454"/>
                  <a:pt x="99374" y="18497"/>
                </a:cubicBezTo>
                <a:cubicBezTo>
                  <a:pt x="99374" y="13480"/>
                  <a:pt x="101181" y="9143"/>
                  <a:pt x="104796" y="5486"/>
                </a:cubicBezTo>
                <a:cubicBezTo>
                  <a:pt x="108410" y="1829"/>
                  <a:pt x="112726" y="0"/>
                  <a:pt x="117744" y="0"/>
                </a:cubicBezTo>
                <a:close/>
              </a:path>
            </a:pathLst>
          </a:custGeom>
          <a:solidFill>
            <a:schemeClr val="accent2">
              <a:lumMod val="60000"/>
              <a:lumOff val="40000"/>
            </a:schemeClr>
          </a:solidFill>
          <a:ln>
            <a:noFill/>
          </a:ln>
          <a:effectLst>
            <a:outerShdw algn="bl" blurRad="76200" dir="18900000" kx="-1200000" rotWithShape="0" sy="2300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bg1"/>
              </a:solidFill>
              <a:latin charset="0" pitchFamily="2" typeface="FontAwesome"/>
            </a:endParaRPr>
          </a:p>
        </p:txBody>
      </p:sp>
      <p:grpSp>
        <p:nvGrpSpPr>
          <p:cNvPr id="20" name="组合 19">
            <a:extLst>
              <a:ext uri="{FF2B5EF4-FFF2-40B4-BE49-F238E27FC236}">
                <a16:creationId xmlns:a16="http://schemas.microsoft.com/office/drawing/2014/main" id="{5F06A832-0719-434D-BECD-100A3E602001}"/>
              </a:ext>
            </a:extLst>
          </p:cNvPr>
          <p:cNvGrpSpPr/>
          <p:nvPr/>
        </p:nvGrpSpPr>
        <p:grpSpPr>
          <a:xfrm>
            <a:off x="134487" y="637135"/>
            <a:ext cx="10533513" cy="523220"/>
            <a:chOff x="134487" y="637135"/>
            <a:chExt cx="10533513" cy="523220"/>
          </a:xfrm>
        </p:grpSpPr>
        <p:sp>
          <p:nvSpPr>
            <p:cNvPr id="16" name="TextBox 39">
              <a:extLst>
                <a:ext uri="{FF2B5EF4-FFF2-40B4-BE49-F238E27FC236}">
                  <a16:creationId xmlns:a16="http://schemas.microsoft.com/office/drawing/2014/main" id="{01CCFE2A-9377-46E5-8014-F7FD6A7E435F}"/>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17" name="Rectangle 41">
              <a:extLst>
                <a:ext uri="{FF2B5EF4-FFF2-40B4-BE49-F238E27FC236}">
                  <a16:creationId xmlns:a16="http://schemas.microsoft.com/office/drawing/2014/main" id="{377149C8-53AC-4B01-B372-DC02B7E67F89}"/>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44">
              <a:extLst>
                <a:ext uri="{FF2B5EF4-FFF2-40B4-BE49-F238E27FC236}">
                  <a16:creationId xmlns:a16="http://schemas.microsoft.com/office/drawing/2014/main" id="{FCC3FC86-34F5-468F-82E9-DDB0663A243F}"/>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19" name="Rectangle 41">
              <a:extLst>
                <a:ext uri="{FF2B5EF4-FFF2-40B4-BE49-F238E27FC236}">
                  <a16:creationId xmlns:a16="http://schemas.microsoft.com/office/drawing/2014/main" id="{0833573A-5537-4237-B3E9-B32B635B5266}"/>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 name="直接连接符 2">
              <a:extLst>
                <a:ext uri="{FF2B5EF4-FFF2-40B4-BE49-F238E27FC236}">
                  <a16:creationId xmlns:a16="http://schemas.microsoft.com/office/drawing/2014/main" id="{5FE478D5-9FD0-4828-BC5D-6C1B77847791}"/>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3250218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Effect filter="fade" transition="in">
                                      <p:cBhvr>
                                        <p:cTn dur="300" id="7"/>
                                        <p:tgtEl>
                                          <p:spTgt spid="4">
                                            <p:txEl>
                                              <p:pRg end="0" st="0"/>
                                            </p:txEl>
                                          </p:spTgt>
                                        </p:tgtEl>
                                      </p:cBhvr>
                                    </p:animEffect>
                                    <p:anim calcmode="lin" valueType="num">
                                      <p:cBhvr>
                                        <p:cTn dur="300" fill="hold" id="8"/>
                                        <p:tgtEl>
                                          <p:spTgt spid="4">
                                            <p:txEl>
                                              <p:pRg end="0" st="0"/>
                                            </p:txEl>
                                          </p:spTgt>
                                        </p:tgtEl>
                                        <p:attrNameLst>
                                          <p:attrName>ppt_x</p:attrName>
                                        </p:attrNameLst>
                                      </p:cBhvr>
                                      <p:tavLst>
                                        <p:tav tm="0">
                                          <p:val>
                                            <p:strVal val="#ppt_x"/>
                                          </p:val>
                                        </p:tav>
                                        <p:tav tm="100000">
                                          <p:val>
                                            <p:strVal val="#ppt_x"/>
                                          </p:val>
                                        </p:tav>
                                      </p:tavLst>
                                    </p:anim>
                                    <p:anim calcmode="lin" valueType="num">
                                      <p:cBhvr>
                                        <p:cTn dur="300" fill="hold" id="9"/>
                                        <p:tgtEl>
                                          <p:spTgt spid="4">
                                            <p:txEl>
                                              <p:pRg end="0" st="0"/>
                                            </p:txEl>
                                          </p:spTgt>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300"/>
                            </p:stCondLst>
                            <p:childTnLst>
                              <p:par>
                                <p:cTn fill="hold" grpId="0" id="11" nodeType="afterEffect" presetClass="entr" presetID="42" presetSubtype="0">
                                  <p:stCondLst>
                                    <p:cond delay="0"/>
                                  </p:stCondLst>
                                  <p:childTnLst>
                                    <p:set>
                                      <p:cBhvr>
                                        <p:cTn dur="1" fill="hold" id="12">
                                          <p:stCondLst>
                                            <p:cond delay="0"/>
                                          </p:stCondLst>
                                        </p:cTn>
                                        <p:tgtEl>
                                          <p:spTgt spid="4">
                                            <p:txEl>
                                              <p:pRg end="1" st="1"/>
                                            </p:txEl>
                                          </p:spTgt>
                                        </p:tgtEl>
                                        <p:attrNameLst>
                                          <p:attrName>style.visibility</p:attrName>
                                        </p:attrNameLst>
                                      </p:cBhvr>
                                      <p:to>
                                        <p:strVal val="visible"/>
                                      </p:to>
                                    </p:set>
                                    <p:animEffect filter="fade" transition="in">
                                      <p:cBhvr>
                                        <p:cTn dur="300" id="13"/>
                                        <p:tgtEl>
                                          <p:spTgt spid="4">
                                            <p:txEl>
                                              <p:pRg end="1" st="1"/>
                                            </p:txEl>
                                          </p:spTgt>
                                        </p:tgtEl>
                                      </p:cBhvr>
                                    </p:animEffect>
                                    <p:anim calcmode="lin" valueType="num">
                                      <p:cBhvr>
                                        <p:cTn dur="300" fill="hold" id="14"/>
                                        <p:tgtEl>
                                          <p:spTgt spid="4">
                                            <p:txEl>
                                              <p:pRg end="1" st="1"/>
                                            </p:txEl>
                                          </p:spTgt>
                                        </p:tgtEl>
                                        <p:attrNameLst>
                                          <p:attrName>ppt_x</p:attrName>
                                        </p:attrNameLst>
                                      </p:cBhvr>
                                      <p:tavLst>
                                        <p:tav tm="0">
                                          <p:val>
                                            <p:strVal val="#ppt_x"/>
                                          </p:val>
                                        </p:tav>
                                        <p:tav tm="100000">
                                          <p:val>
                                            <p:strVal val="#ppt_x"/>
                                          </p:val>
                                        </p:tav>
                                      </p:tavLst>
                                    </p:anim>
                                    <p:anim calcmode="lin" valueType="num">
                                      <p:cBhvr>
                                        <p:cTn dur="300" fill="hold" id="15"/>
                                        <p:tgtEl>
                                          <p:spTgt spid="4">
                                            <p:txEl>
                                              <p:pRg end="1" st="1"/>
                                            </p:txEl>
                                          </p:spTgt>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600"/>
                            </p:stCondLst>
                            <p:childTnLst>
                              <p:par>
                                <p:cTn fill="hold" grpId="0" id="17" nodeType="afterEffect" presetClass="entr" presetID="42" presetSubtype="0">
                                  <p:stCondLst>
                                    <p:cond delay="0"/>
                                  </p:stCondLst>
                                  <p:childTnLst>
                                    <p:set>
                                      <p:cBhvr>
                                        <p:cTn dur="1" fill="hold" id="18">
                                          <p:stCondLst>
                                            <p:cond delay="0"/>
                                          </p:stCondLst>
                                        </p:cTn>
                                        <p:tgtEl>
                                          <p:spTgt spid="4">
                                            <p:txEl>
                                              <p:pRg end="3" st="3"/>
                                            </p:txEl>
                                          </p:spTgt>
                                        </p:tgtEl>
                                        <p:attrNameLst>
                                          <p:attrName>style.visibility</p:attrName>
                                        </p:attrNameLst>
                                      </p:cBhvr>
                                      <p:to>
                                        <p:strVal val="visible"/>
                                      </p:to>
                                    </p:set>
                                    <p:animEffect filter="fade" transition="in">
                                      <p:cBhvr>
                                        <p:cTn dur="300" id="19"/>
                                        <p:tgtEl>
                                          <p:spTgt spid="4">
                                            <p:txEl>
                                              <p:pRg end="3" st="3"/>
                                            </p:txEl>
                                          </p:spTgt>
                                        </p:tgtEl>
                                      </p:cBhvr>
                                    </p:animEffect>
                                    <p:anim calcmode="lin" valueType="num">
                                      <p:cBhvr>
                                        <p:cTn dur="300" fill="hold" id="20"/>
                                        <p:tgtEl>
                                          <p:spTgt spid="4">
                                            <p:txEl>
                                              <p:pRg end="3" st="3"/>
                                            </p:txEl>
                                          </p:spTgt>
                                        </p:tgtEl>
                                        <p:attrNameLst>
                                          <p:attrName>ppt_x</p:attrName>
                                        </p:attrNameLst>
                                      </p:cBhvr>
                                      <p:tavLst>
                                        <p:tav tm="0">
                                          <p:val>
                                            <p:strVal val="#ppt_x"/>
                                          </p:val>
                                        </p:tav>
                                        <p:tav tm="100000">
                                          <p:val>
                                            <p:strVal val="#ppt_x"/>
                                          </p:val>
                                        </p:tav>
                                      </p:tavLst>
                                    </p:anim>
                                    <p:anim calcmode="lin" valueType="num">
                                      <p:cBhvr>
                                        <p:cTn dur="300" fill="hold" id="21"/>
                                        <p:tgtEl>
                                          <p:spTgt spid="4">
                                            <p:txEl>
                                              <p:pRg end="3" st="3"/>
                                            </p:txEl>
                                          </p:spTgt>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900"/>
                            </p:stCondLst>
                            <p:childTnLst>
                              <p:par>
                                <p:cTn fill="hold" grpId="0" id="23" nodeType="after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childTnLst>
                          </p:cTn>
                        </p:par>
                        <p:par>
                          <p:cTn fill="hold" id="26" nodeType="afterGroup">
                            <p:stCondLst>
                              <p:cond delay="1400"/>
                            </p:stCondLst>
                            <p:childTnLst>
                              <p:par>
                                <p:cTn fill="hold" grpId="0" id="27" nodeType="afterEffect" presetClass="entr" presetID="42" presetSubtype="0">
                                  <p:stCondLst>
                                    <p:cond delay="0"/>
                                  </p:stCondLst>
                                  <p:childTnLst>
                                    <p:set>
                                      <p:cBhvr>
                                        <p:cTn dur="1" fill="hold" id="28">
                                          <p:stCondLst>
                                            <p:cond delay="0"/>
                                          </p:stCondLst>
                                        </p:cTn>
                                        <p:tgtEl>
                                          <p:spTgt spid="8">
                                            <p:txEl>
                                              <p:pRg end="0" st="0"/>
                                            </p:txEl>
                                          </p:spTgt>
                                        </p:tgtEl>
                                        <p:attrNameLst>
                                          <p:attrName>style.visibility</p:attrName>
                                        </p:attrNameLst>
                                      </p:cBhvr>
                                      <p:to>
                                        <p:strVal val="visible"/>
                                      </p:to>
                                    </p:set>
                                    <p:animEffect filter="fade" transition="in">
                                      <p:cBhvr>
                                        <p:cTn dur="300" id="29"/>
                                        <p:tgtEl>
                                          <p:spTgt spid="8">
                                            <p:txEl>
                                              <p:pRg end="0" st="0"/>
                                            </p:txEl>
                                          </p:spTgt>
                                        </p:tgtEl>
                                      </p:cBhvr>
                                    </p:animEffect>
                                    <p:anim calcmode="lin" valueType="num">
                                      <p:cBhvr>
                                        <p:cTn dur="300" fill="hold" id="30"/>
                                        <p:tgtEl>
                                          <p:spTgt spid="8">
                                            <p:txEl>
                                              <p:pRg end="0" st="0"/>
                                            </p:txEl>
                                          </p:spTgt>
                                        </p:tgtEl>
                                        <p:attrNameLst>
                                          <p:attrName>ppt_x</p:attrName>
                                        </p:attrNameLst>
                                      </p:cBhvr>
                                      <p:tavLst>
                                        <p:tav tm="0">
                                          <p:val>
                                            <p:strVal val="#ppt_x"/>
                                          </p:val>
                                        </p:tav>
                                        <p:tav tm="100000">
                                          <p:val>
                                            <p:strVal val="#ppt_x"/>
                                          </p:val>
                                        </p:tav>
                                      </p:tavLst>
                                    </p:anim>
                                    <p:anim calcmode="lin" valueType="num">
                                      <p:cBhvr>
                                        <p:cTn dur="300" fill="hold" id="31"/>
                                        <p:tgtEl>
                                          <p:spTgt spid="8">
                                            <p:txEl>
                                              <p:pRg end="0" st="0"/>
                                            </p:txEl>
                                          </p:spTgt>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700"/>
                            </p:stCondLst>
                            <p:childTnLst>
                              <p:par>
                                <p:cTn fill="hold" grpId="0" id="33" nodeType="afterEffect" presetClass="entr" presetID="42" presetSubtype="0">
                                  <p:stCondLst>
                                    <p:cond delay="0"/>
                                  </p:stCondLst>
                                  <p:childTnLst>
                                    <p:set>
                                      <p:cBhvr>
                                        <p:cTn dur="1" fill="hold" id="34">
                                          <p:stCondLst>
                                            <p:cond delay="0"/>
                                          </p:stCondLst>
                                        </p:cTn>
                                        <p:tgtEl>
                                          <p:spTgt spid="8">
                                            <p:txEl>
                                              <p:pRg end="1" st="1"/>
                                            </p:txEl>
                                          </p:spTgt>
                                        </p:tgtEl>
                                        <p:attrNameLst>
                                          <p:attrName>style.visibility</p:attrName>
                                        </p:attrNameLst>
                                      </p:cBhvr>
                                      <p:to>
                                        <p:strVal val="visible"/>
                                      </p:to>
                                    </p:set>
                                    <p:animEffect filter="fade" transition="in">
                                      <p:cBhvr>
                                        <p:cTn dur="300" id="35"/>
                                        <p:tgtEl>
                                          <p:spTgt spid="8">
                                            <p:txEl>
                                              <p:pRg end="1" st="1"/>
                                            </p:txEl>
                                          </p:spTgt>
                                        </p:tgtEl>
                                      </p:cBhvr>
                                    </p:animEffect>
                                    <p:anim calcmode="lin" valueType="num">
                                      <p:cBhvr>
                                        <p:cTn dur="300" fill="hold" id="36"/>
                                        <p:tgtEl>
                                          <p:spTgt spid="8">
                                            <p:txEl>
                                              <p:pRg end="1" st="1"/>
                                            </p:txEl>
                                          </p:spTgt>
                                        </p:tgtEl>
                                        <p:attrNameLst>
                                          <p:attrName>ppt_x</p:attrName>
                                        </p:attrNameLst>
                                      </p:cBhvr>
                                      <p:tavLst>
                                        <p:tav tm="0">
                                          <p:val>
                                            <p:strVal val="#ppt_x"/>
                                          </p:val>
                                        </p:tav>
                                        <p:tav tm="100000">
                                          <p:val>
                                            <p:strVal val="#ppt_x"/>
                                          </p:val>
                                        </p:tav>
                                      </p:tavLst>
                                    </p:anim>
                                    <p:anim calcmode="lin" valueType="num">
                                      <p:cBhvr>
                                        <p:cTn dur="300" fill="hold" id="37"/>
                                        <p:tgtEl>
                                          <p:spTgt spid="8">
                                            <p:txEl>
                                              <p:pRg end="1" st="1"/>
                                            </p:txEl>
                                          </p:spTgt>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000"/>
                            </p:stCondLst>
                            <p:childTnLst>
                              <p:par>
                                <p:cTn fill="hold" grpId="0" id="39" nodeType="afterEffect" presetClass="entr" presetID="42" presetSubtype="0">
                                  <p:stCondLst>
                                    <p:cond delay="0"/>
                                  </p:stCondLst>
                                  <p:childTnLst>
                                    <p:set>
                                      <p:cBhvr>
                                        <p:cTn dur="1" fill="hold" id="40">
                                          <p:stCondLst>
                                            <p:cond delay="0"/>
                                          </p:stCondLst>
                                        </p:cTn>
                                        <p:tgtEl>
                                          <p:spTgt spid="8">
                                            <p:txEl>
                                              <p:pRg end="3" st="3"/>
                                            </p:txEl>
                                          </p:spTgt>
                                        </p:tgtEl>
                                        <p:attrNameLst>
                                          <p:attrName>style.visibility</p:attrName>
                                        </p:attrNameLst>
                                      </p:cBhvr>
                                      <p:to>
                                        <p:strVal val="visible"/>
                                      </p:to>
                                    </p:set>
                                    <p:animEffect filter="fade" transition="in">
                                      <p:cBhvr>
                                        <p:cTn dur="300" id="41"/>
                                        <p:tgtEl>
                                          <p:spTgt spid="8">
                                            <p:txEl>
                                              <p:pRg end="3" st="3"/>
                                            </p:txEl>
                                          </p:spTgt>
                                        </p:tgtEl>
                                      </p:cBhvr>
                                    </p:animEffect>
                                    <p:anim calcmode="lin" valueType="num">
                                      <p:cBhvr>
                                        <p:cTn dur="300" fill="hold" id="42"/>
                                        <p:tgtEl>
                                          <p:spTgt spid="8">
                                            <p:txEl>
                                              <p:pRg end="3" st="3"/>
                                            </p:txEl>
                                          </p:spTgt>
                                        </p:tgtEl>
                                        <p:attrNameLst>
                                          <p:attrName>ppt_x</p:attrName>
                                        </p:attrNameLst>
                                      </p:cBhvr>
                                      <p:tavLst>
                                        <p:tav tm="0">
                                          <p:val>
                                            <p:strVal val="#ppt_x"/>
                                          </p:val>
                                        </p:tav>
                                        <p:tav tm="100000">
                                          <p:val>
                                            <p:strVal val="#ppt_x"/>
                                          </p:val>
                                        </p:tav>
                                      </p:tavLst>
                                    </p:anim>
                                    <p:anim calcmode="lin" valueType="num">
                                      <p:cBhvr>
                                        <p:cTn dur="300" fill="hold" id="43"/>
                                        <p:tgtEl>
                                          <p:spTgt spid="8">
                                            <p:txEl>
                                              <p:pRg end="3" st="3"/>
                                            </p:txEl>
                                          </p:spTgt>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300"/>
                            </p:stCondLst>
                            <p:childTnLst>
                              <p:par>
                                <p:cTn fill="hold" grpId="0" id="45" nodeType="afterEffect" presetClass="entr" presetID="10"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500" id="47"/>
                                        <p:tgtEl>
                                          <p:spTgt spid="12"/>
                                        </p:tgtEl>
                                      </p:cBhvr>
                                    </p:animEffect>
                                  </p:childTnLst>
                                </p:cTn>
                              </p:par>
                            </p:childTnLst>
                          </p:cTn>
                        </p:par>
                        <p:par>
                          <p:cTn fill="hold" id="48" nodeType="afterGroup">
                            <p:stCondLst>
                              <p:cond delay="2800"/>
                            </p:stCondLst>
                            <p:childTnLst>
                              <p:par>
                                <p:cTn fill="hold" grpId="0" id="49" nodeType="afterEffect" presetClass="entr" presetID="42" presetSubtype="0">
                                  <p:stCondLst>
                                    <p:cond delay="0"/>
                                  </p:stCondLst>
                                  <p:childTnLst>
                                    <p:set>
                                      <p:cBhvr>
                                        <p:cTn dur="1" fill="hold" id="50">
                                          <p:stCondLst>
                                            <p:cond delay="0"/>
                                          </p:stCondLst>
                                        </p:cTn>
                                        <p:tgtEl>
                                          <p:spTgt spid="6">
                                            <p:txEl>
                                              <p:pRg end="0" st="0"/>
                                            </p:txEl>
                                          </p:spTgt>
                                        </p:tgtEl>
                                        <p:attrNameLst>
                                          <p:attrName>style.visibility</p:attrName>
                                        </p:attrNameLst>
                                      </p:cBhvr>
                                      <p:to>
                                        <p:strVal val="visible"/>
                                      </p:to>
                                    </p:set>
                                    <p:animEffect filter="fade" transition="in">
                                      <p:cBhvr>
                                        <p:cTn dur="300" id="51"/>
                                        <p:tgtEl>
                                          <p:spTgt spid="6">
                                            <p:txEl>
                                              <p:pRg end="0" st="0"/>
                                            </p:txEl>
                                          </p:spTgt>
                                        </p:tgtEl>
                                      </p:cBhvr>
                                    </p:animEffect>
                                    <p:anim calcmode="lin" valueType="num">
                                      <p:cBhvr>
                                        <p:cTn dur="300" fill="hold" id="52"/>
                                        <p:tgtEl>
                                          <p:spTgt spid="6">
                                            <p:txEl>
                                              <p:pRg end="0" st="0"/>
                                            </p:txEl>
                                          </p:spTgt>
                                        </p:tgtEl>
                                        <p:attrNameLst>
                                          <p:attrName>ppt_x</p:attrName>
                                        </p:attrNameLst>
                                      </p:cBhvr>
                                      <p:tavLst>
                                        <p:tav tm="0">
                                          <p:val>
                                            <p:strVal val="#ppt_x"/>
                                          </p:val>
                                        </p:tav>
                                        <p:tav tm="100000">
                                          <p:val>
                                            <p:strVal val="#ppt_x"/>
                                          </p:val>
                                        </p:tav>
                                      </p:tavLst>
                                    </p:anim>
                                    <p:anim calcmode="lin" valueType="num">
                                      <p:cBhvr>
                                        <p:cTn dur="300" fill="hold" id="53"/>
                                        <p:tgtEl>
                                          <p:spTgt spid="6">
                                            <p:txEl>
                                              <p:pRg end="0" st="0"/>
                                            </p:txEl>
                                          </p:spTgt>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100"/>
                            </p:stCondLst>
                            <p:childTnLst>
                              <p:par>
                                <p:cTn fill="hold" grpId="0" id="55" nodeType="afterEffect" presetClass="entr" presetID="42" presetSubtype="0">
                                  <p:stCondLst>
                                    <p:cond delay="0"/>
                                  </p:stCondLst>
                                  <p:childTnLst>
                                    <p:set>
                                      <p:cBhvr>
                                        <p:cTn dur="1" fill="hold" id="56">
                                          <p:stCondLst>
                                            <p:cond delay="0"/>
                                          </p:stCondLst>
                                        </p:cTn>
                                        <p:tgtEl>
                                          <p:spTgt spid="6">
                                            <p:txEl>
                                              <p:pRg end="1" st="1"/>
                                            </p:txEl>
                                          </p:spTgt>
                                        </p:tgtEl>
                                        <p:attrNameLst>
                                          <p:attrName>style.visibility</p:attrName>
                                        </p:attrNameLst>
                                      </p:cBhvr>
                                      <p:to>
                                        <p:strVal val="visible"/>
                                      </p:to>
                                    </p:set>
                                    <p:animEffect filter="fade" transition="in">
                                      <p:cBhvr>
                                        <p:cTn dur="300" id="57"/>
                                        <p:tgtEl>
                                          <p:spTgt spid="6">
                                            <p:txEl>
                                              <p:pRg end="1" st="1"/>
                                            </p:txEl>
                                          </p:spTgt>
                                        </p:tgtEl>
                                      </p:cBhvr>
                                    </p:animEffect>
                                    <p:anim calcmode="lin" valueType="num">
                                      <p:cBhvr>
                                        <p:cTn dur="300" fill="hold" id="58"/>
                                        <p:tgtEl>
                                          <p:spTgt spid="6">
                                            <p:txEl>
                                              <p:pRg end="1" st="1"/>
                                            </p:txEl>
                                          </p:spTgt>
                                        </p:tgtEl>
                                        <p:attrNameLst>
                                          <p:attrName>ppt_x</p:attrName>
                                        </p:attrNameLst>
                                      </p:cBhvr>
                                      <p:tavLst>
                                        <p:tav tm="0">
                                          <p:val>
                                            <p:strVal val="#ppt_x"/>
                                          </p:val>
                                        </p:tav>
                                        <p:tav tm="100000">
                                          <p:val>
                                            <p:strVal val="#ppt_x"/>
                                          </p:val>
                                        </p:tav>
                                      </p:tavLst>
                                    </p:anim>
                                    <p:anim calcmode="lin" valueType="num">
                                      <p:cBhvr>
                                        <p:cTn dur="300" fill="hold" id="59"/>
                                        <p:tgtEl>
                                          <p:spTgt spid="6">
                                            <p:txEl>
                                              <p:pRg end="1" st="1"/>
                                            </p:txEl>
                                          </p:spTgt>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3400"/>
                            </p:stCondLst>
                            <p:childTnLst>
                              <p:par>
                                <p:cTn fill="hold" grpId="0" id="61" nodeType="afterEffect" presetClass="entr" presetID="42" presetSubtype="0">
                                  <p:stCondLst>
                                    <p:cond delay="0"/>
                                  </p:stCondLst>
                                  <p:childTnLst>
                                    <p:set>
                                      <p:cBhvr>
                                        <p:cTn dur="1" fill="hold" id="62">
                                          <p:stCondLst>
                                            <p:cond delay="0"/>
                                          </p:stCondLst>
                                        </p:cTn>
                                        <p:tgtEl>
                                          <p:spTgt spid="6">
                                            <p:txEl>
                                              <p:pRg end="3" st="3"/>
                                            </p:txEl>
                                          </p:spTgt>
                                        </p:tgtEl>
                                        <p:attrNameLst>
                                          <p:attrName>style.visibility</p:attrName>
                                        </p:attrNameLst>
                                      </p:cBhvr>
                                      <p:to>
                                        <p:strVal val="visible"/>
                                      </p:to>
                                    </p:set>
                                    <p:animEffect filter="fade" transition="in">
                                      <p:cBhvr>
                                        <p:cTn dur="300" id="63"/>
                                        <p:tgtEl>
                                          <p:spTgt spid="6">
                                            <p:txEl>
                                              <p:pRg end="3" st="3"/>
                                            </p:txEl>
                                          </p:spTgt>
                                        </p:tgtEl>
                                      </p:cBhvr>
                                    </p:animEffect>
                                    <p:anim calcmode="lin" valueType="num">
                                      <p:cBhvr>
                                        <p:cTn dur="300" fill="hold" id="64"/>
                                        <p:tgtEl>
                                          <p:spTgt spid="6">
                                            <p:txEl>
                                              <p:pRg end="3" st="3"/>
                                            </p:txEl>
                                          </p:spTgt>
                                        </p:tgtEl>
                                        <p:attrNameLst>
                                          <p:attrName>ppt_x</p:attrName>
                                        </p:attrNameLst>
                                      </p:cBhvr>
                                      <p:tavLst>
                                        <p:tav tm="0">
                                          <p:val>
                                            <p:strVal val="#ppt_x"/>
                                          </p:val>
                                        </p:tav>
                                        <p:tav tm="100000">
                                          <p:val>
                                            <p:strVal val="#ppt_x"/>
                                          </p:val>
                                        </p:tav>
                                      </p:tavLst>
                                    </p:anim>
                                    <p:anim calcmode="lin" valueType="num">
                                      <p:cBhvr>
                                        <p:cTn dur="300" fill="hold" id="65"/>
                                        <p:tgtEl>
                                          <p:spTgt spid="6">
                                            <p:txEl>
                                              <p:pRg end="3" st="3"/>
                                            </p:txEl>
                                          </p:spTgt>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700"/>
                            </p:stCondLst>
                            <p:childTnLst>
                              <p:par>
                                <p:cTn fill="hold" grpId="0" id="67" nodeType="afterEffect" presetClass="entr" presetID="10" presetSubtype="0">
                                  <p:stCondLst>
                                    <p:cond delay="0"/>
                                  </p:stCondLst>
                                  <p:childTnLst>
                                    <p:set>
                                      <p:cBhvr>
                                        <p:cTn dur="1" fill="hold" id="68">
                                          <p:stCondLst>
                                            <p:cond delay="0"/>
                                          </p:stCondLst>
                                        </p:cTn>
                                        <p:tgtEl>
                                          <p:spTgt spid="11"/>
                                        </p:tgtEl>
                                        <p:attrNameLst>
                                          <p:attrName>style.visibility</p:attrName>
                                        </p:attrNameLst>
                                      </p:cBhvr>
                                      <p:to>
                                        <p:strVal val="visible"/>
                                      </p:to>
                                    </p:set>
                                    <p:animEffect filter="fade" transition="in">
                                      <p:cBhvr>
                                        <p:cTn dur="500" id="69"/>
                                        <p:tgtEl>
                                          <p:spTgt spid="11"/>
                                        </p:tgtEl>
                                      </p:cBhvr>
                                    </p:animEffect>
                                  </p:childTnLst>
                                </p:cTn>
                              </p:par>
                            </p:childTnLst>
                          </p:cTn>
                        </p:par>
                        <p:par>
                          <p:cTn fill="hold" id="70" nodeType="afterGroup">
                            <p:stCondLst>
                              <p:cond delay="4200"/>
                            </p:stCondLst>
                            <p:childTnLst>
                              <p:par>
                                <p:cTn fill="hold" grpId="0" id="71" nodeType="afterEffect" presetClass="entr" presetID="42" presetSubtype="0">
                                  <p:stCondLst>
                                    <p:cond delay="0"/>
                                  </p:stCondLst>
                                  <p:childTnLst>
                                    <p:set>
                                      <p:cBhvr>
                                        <p:cTn dur="1" fill="hold" id="72">
                                          <p:stCondLst>
                                            <p:cond delay="0"/>
                                          </p:stCondLst>
                                        </p:cTn>
                                        <p:tgtEl>
                                          <p:spTgt spid="13">
                                            <p:txEl>
                                              <p:pRg end="0" st="0"/>
                                            </p:txEl>
                                          </p:spTgt>
                                        </p:tgtEl>
                                        <p:attrNameLst>
                                          <p:attrName>style.visibility</p:attrName>
                                        </p:attrNameLst>
                                      </p:cBhvr>
                                      <p:to>
                                        <p:strVal val="visible"/>
                                      </p:to>
                                    </p:set>
                                    <p:animEffect filter="fade" transition="in">
                                      <p:cBhvr>
                                        <p:cTn dur="300" id="73"/>
                                        <p:tgtEl>
                                          <p:spTgt spid="13">
                                            <p:txEl>
                                              <p:pRg end="0" st="0"/>
                                            </p:txEl>
                                          </p:spTgt>
                                        </p:tgtEl>
                                      </p:cBhvr>
                                    </p:animEffect>
                                    <p:anim calcmode="lin" valueType="num">
                                      <p:cBhvr>
                                        <p:cTn dur="300" fill="hold" id="74"/>
                                        <p:tgtEl>
                                          <p:spTgt spid="13">
                                            <p:txEl>
                                              <p:pRg end="0" st="0"/>
                                            </p:txEl>
                                          </p:spTgt>
                                        </p:tgtEl>
                                        <p:attrNameLst>
                                          <p:attrName>ppt_x</p:attrName>
                                        </p:attrNameLst>
                                      </p:cBhvr>
                                      <p:tavLst>
                                        <p:tav tm="0">
                                          <p:val>
                                            <p:strVal val="#ppt_x"/>
                                          </p:val>
                                        </p:tav>
                                        <p:tav tm="100000">
                                          <p:val>
                                            <p:strVal val="#ppt_x"/>
                                          </p:val>
                                        </p:tav>
                                      </p:tavLst>
                                    </p:anim>
                                    <p:anim calcmode="lin" valueType="num">
                                      <p:cBhvr>
                                        <p:cTn dur="300" fill="hold" id="75"/>
                                        <p:tgtEl>
                                          <p:spTgt spid="13">
                                            <p:txEl>
                                              <p:pRg end="0" st="0"/>
                                            </p:txEl>
                                          </p:spTgt>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4500"/>
                            </p:stCondLst>
                            <p:childTnLst>
                              <p:par>
                                <p:cTn fill="hold" grpId="0" id="77" nodeType="afterEffect" presetClass="entr" presetID="42" presetSubtype="0">
                                  <p:stCondLst>
                                    <p:cond delay="0"/>
                                  </p:stCondLst>
                                  <p:childTnLst>
                                    <p:set>
                                      <p:cBhvr>
                                        <p:cTn dur="1" fill="hold" id="78">
                                          <p:stCondLst>
                                            <p:cond delay="0"/>
                                          </p:stCondLst>
                                        </p:cTn>
                                        <p:tgtEl>
                                          <p:spTgt spid="13">
                                            <p:txEl>
                                              <p:pRg end="1" st="1"/>
                                            </p:txEl>
                                          </p:spTgt>
                                        </p:tgtEl>
                                        <p:attrNameLst>
                                          <p:attrName>style.visibility</p:attrName>
                                        </p:attrNameLst>
                                      </p:cBhvr>
                                      <p:to>
                                        <p:strVal val="visible"/>
                                      </p:to>
                                    </p:set>
                                    <p:animEffect filter="fade" transition="in">
                                      <p:cBhvr>
                                        <p:cTn dur="300" id="79"/>
                                        <p:tgtEl>
                                          <p:spTgt spid="13">
                                            <p:txEl>
                                              <p:pRg end="1" st="1"/>
                                            </p:txEl>
                                          </p:spTgt>
                                        </p:tgtEl>
                                      </p:cBhvr>
                                    </p:animEffect>
                                    <p:anim calcmode="lin" valueType="num">
                                      <p:cBhvr>
                                        <p:cTn dur="300" fill="hold" id="80"/>
                                        <p:tgtEl>
                                          <p:spTgt spid="13">
                                            <p:txEl>
                                              <p:pRg end="1" st="1"/>
                                            </p:txEl>
                                          </p:spTgt>
                                        </p:tgtEl>
                                        <p:attrNameLst>
                                          <p:attrName>ppt_x</p:attrName>
                                        </p:attrNameLst>
                                      </p:cBhvr>
                                      <p:tavLst>
                                        <p:tav tm="0">
                                          <p:val>
                                            <p:strVal val="#ppt_x"/>
                                          </p:val>
                                        </p:tav>
                                        <p:tav tm="100000">
                                          <p:val>
                                            <p:strVal val="#ppt_x"/>
                                          </p:val>
                                        </p:tav>
                                      </p:tavLst>
                                    </p:anim>
                                    <p:anim calcmode="lin" valueType="num">
                                      <p:cBhvr>
                                        <p:cTn dur="300" fill="hold" id="81"/>
                                        <p:tgtEl>
                                          <p:spTgt spid="13">
                                            <p:txEl>
                                              <p:pRg end="1" st="1"/>
                                            </p:txEl>
                                          </p:spTgt>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4800"/>
                            </p:stCondLst>
                            <p:childTnLst>
                              <p:par>
                                <p:cTn fill="hold" grpId="0" id="83" nodeType="afterEffect" presetClass="entr" presetID="42" presetSubtype="0">
                                  <p:stCondLst>
                                    <p:cond delay="0"/>
                                  </p:stCondLst>
                                  <p:childTnLst>
                                    <p:set>
                                      <p:cBhvr>
                                        <p:cTn dur="1" fill="hold" id="84">
                                          <p:stCondLst>
                                            <p:cond delay="0"/>
                                          </p:stCondLst>
                                        </p:cTn>
                                        <p:tgtEl>
                                          <p:spTgt spid="13">
                                            <p:txEl>
                                              <p:pRg end="3" st="3"/>
                                            </p:txEl>
                                          </p:spTgt>
                                        </p:tgtEl>
                                        <p:attrNameLst>
                                          <p:attrName>style.visibility</p:attrName>
                                        </p:attrNameLst>
                                      </p:cBhvr>
                                      <p:to>
                                        <p:strVal val="visible"/>
                                      </p:to>
                                    </p:set>
                                    <p:animEffect filter="fade" transition="in">
                                      <p:cBhvr>
                                        <p:cTn dur="300" id="85"/>
                                        <p:tgtEl>
                                          <p:spTgt spid="13">
                                            <p:txEl>
                                              <p:pRg end="3" st="3"/>
                                            </p:txEl>
                                          </p:spTgt>
                                        </p:tgtEl>
                                      </p:cBhvr>
                                    </p:animEffect>
                                    <p:anim calcmode="lin" valueType="num">
                                      <p:cBhvr>
                                        <p:cTn dur="300" fill="hold" id="86"/>
                                        <p:tgtEl>
                                          <p:spTgt spid="13">
                                            <p:txEl>
                                              <p:pRg end="3" st="3"/>
                                            </p:txEl>
                                          </p:spTgt>
                                        </p:tgtEl>
                                        <p:attrNameLst>
                                          <p:attrName>ppt_x</p:attrName>
                                        </p:attrNameLst>
                                      </p:cBhvr>
                                      <p:tavLst>
                                        <p:tav tm="0">
                                          <p:val>
                                            <p:strVal val="#ppt_x"/>
                                          </p:val>
                                        </p:tav>
                                        <p:tav tm="100000">
                                          <p:val>
                                            <p:strVal val="#ppt_x"/>
                                          </p:val>
                                        </p:tav>
                                      </p:tavLst>
                                    </p:anim>
                                    <p:anim calcmode="lin" valueType="num">
                                      <p:cBhvr>
                                        <p:cTn dur="300" fill="hold" id="87"/>
                                        <p:tgtEl>
                                          <p:spTgt spid="13">
                                            <p:txEl>
                                              <p:pRg end="3" st="3"/>
                                            </p:txEl>
                                          </p:spTgt>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5100"/>
                            </p:stCondLst>
                            <p:childTnLst>
                              <p:par>
                                <p:cTn fill="hold" grpId="0" id="89" nodeType="afterEffect" presetClass="entr" presetID="10" presetSubtype="0">
                                  <p:stCondLst>
                                    <p:cond delay="0"/>
                                  </p:stCondLst>
                                  <p:childTnLst>
                                    <p:set>
                                      <p:cBhvr>
                                        <p:cTn dur="1" fill="hold" id="90">
                                          <p:stCondLst>
                                            <p:cond delay="0"/>
                                          </p:stCondLst>
                                        </p:cTn>
                                        <p:tgtEl>
                                          <p:spTgt spid="14"/>
                                        </p:tgtEl>
                                        <p:attrNameLst>
                                          <p:attrName>style.visibility</p:attrName>
                                        </p:attrNameLst>
                                      </p:cBhvr>
                                      <p:to>
                                        <p:strVal val="visible"/>
                                      </p:to>
                                    </p:set>
                                    <p:animEffect filter="fade" transition="in">
                                      <p:cBhvr>
                                        <p:cTn dur="500" id="91"/>
                                        <p:tgtEl>
                                          <p:spTgt spid="14"/>
                                        </p:tgtEl>
                                      </p:cBhvr>
                                    </p:animEffect>
                                  </p:childTnLst>
                                </p:cTn>
                              </p:par>
                            </p:childTnLst>
                          </p:cTn>
                        </p:par>
                        <p:par>
                          <p:cTn fill="hold" id="92" nodeType="afterGroup">
                            <p:stCondLst>
                              <p:cond delay="5600"/>
                            </p:stCondLst>
                            <p:childTnLst>
                              <p:par>
                                <p:cTn fill="hold" grpId="0" id="93" nodeType="afterEffect" presetClass="entr" presetID="31" presetSubtype="0">
                                  <p:stCondLst>
                                    <p:cond delay="0"/>
                                  </p:stCondLst>
                                  <p:childTnLst>
                                    <p:set>
                                      <p:cBhvr>
                                        <p:cTn dur="1" fill="hold" id="94">
                                          <p:stCondLst>
                                            <p:cond delay="0"/>
                                          </p:stCondLst>
                                        </p:cTn>
                                        <p:tgtEl>
                                          <p:spTgt spid="5"/>
                                        </p:tgtEl>
                                        <p:attrNameLst>
                                          <p:attrName>style.visibility</p:attrName>
                                        </p:attrNameLst>
                                      </p:cBhvr>
                                      <p:to>
                                        <p:strVal val="visible"/>
                                      </p:to>
                                    </p:set>
                                    <p:anim calcmode="lin" valueType="num">
                                      <p:cBhvr>
                                        <p:cTn dur="500" fill="hold" id="95"/>
                                        <p:tgtEl>
                                          <p:spTgt spid="5"/>
                                        </p:tgtEl>
                                        <p:attrNameLst>
                                          <p:attrName>ppt_w</p:attrName>
                                        </p:attrNameLst>
                                      </p:cBhvr>
                                      <p:tavLst>
                                        <p:tav tm="0">
                                          <p:val>
                                            <p:fltVal val="0"/>
                                          </p:val>
                                        </p:tav>
                                        <p:tav tm="100000">
                                          <p:val>
                                            <p:strVal val="#ppt_w"/>
                                          </p:val>
                                        </p:tav>
                                      </p:tavLst>
                                    </p:anim>
                                    <p:anim calcmode="lin" valueType="num">
                                      <p:cBhvr>
                                        <p:cTn dur="500" fill="hold" id="96"/>
                                        <p:tgtEl>
                                          <p:spTgt spid="5"/>
                                        </p:tgtEl>
                                        <p:attrNameLst>
                                          <p:attrName>ppt_h</p:attrName>
                                        </p:attrNameLst>
                                      </p:cBhvr>
                                      <p:tavLst>
                                        <p:tav tm="0">
                                          <p:val>
                                            <p:fltVal val="0"/>
                                          </p:val>
                                        </p:tav>
                                        <p:tav tm="100000">
                                          <p:val>
                                            <p:strVal val="#ppt_h"/>
                                          </p:val>
                                        </p:tav>
                                      </p:tavLst>
                                    </p:anim>
                                    <p:anim calcmode="lin" valueType="num">
                                      <p:cBhvr>
                                        <p:cTn dur="500" fill="hold" id="97"/>
                                        <p:tgtEl>
                                          <p:spTgt spid="5"/>
                                        </p:tgtEl>
                                        <p:attrNameLst>
                                          <p:attrName>style.rotation</p:attrName>
                                        </p:attrNameLst>
                                      </p:cBhvr>
                                      <p:tavLst>
                                        <p:tav tm="0">
                                          <p:val>
                                            <p:fltVal val="90"/>
                                          </p:val>
                                        </p:tav>
                                        <p:tav tm="100000">
                                          <p:val>
                                            <p:fltVal val="0"/>
                                          </p:val>
                                        </p:tav>
                                      </p:tavLst>
                                    </p:anim>
                                    <p:animEffect filter="fade" transition="in">
                                      <p:cBhvr>
                                        <p:cTn dur="500" id="98"/>
                                        <p:tgtEl>
                                          <p:spTgt spid="5"/>
                                        </p:tgtEl>
                                      </p:cBhvr>
                                    </p:animEffect>
                                  </p:childTnLst>
                                </p:cTn>
                              </p:par>
                            </p:childTnLst>
                          </p:cTn>
                        </p:par>
                        <p:par>
                          <p:cTn fill="hold" id="99" nodeType="afterGroup">
                            <p:stCondLst>
                              <p:cond delay="6100"/>
                            </p:stCondLst>
                            <p:childTnLst>
                              <p:par>
                                <p:cTn fill="hold" grpId="0" id="100" nodeType="afterEffect" presetClass="entr" presetID="31" presetSubtype="0">
                                  <p:stCondLst>
                                    <p:cond delay="0"/>
                                  </p:stCondLst>
                                  <p:childTnLst>
                                    <p:set>
                                      <p:cBhvr>
                                        <p:cTn dur="1" fill="hold" id="101">
                                          <p:stCondLst>
                                            <p:cond delay="0"/>
                                          </p:stCondLst>
                                        </p:cTn>
                                        <p:tgtEl>
                                          <p:spTgt spid="9"/>
                                        </p:tgtEl>
                                        <p:attrNameLst>
                                          <p:attrName>style.visibility</p:attrName>
                                        </p:attrNameLst>
                                      </p:cBhvr>
                                      <p:to>
                                        <p:strVal val="visible"/>
                                      </p:to>
                                    </p:set>
                                    <p:anim calcmode="lin" valueType="num">
                                      <p:cBhvr>
                                        <p:cTn dur="500" fill="hold" id="102"/>
                                        <p:tgtEl>
                                          <p:spTgt spid="9"/>
                                        </p:tgtEl>
                                        <p:attrNameLst>
                                          <p:attrName>ppt_w</p:attrName>
                                        </p:attrNameLst>
                                      </p:cBhvr>
                                      <p:tavLst>
                                        <p:tav tm="0">
                                          <p:val>
                                            <p:fltVal val="0"/>
                                          </p:val>
                                        </p:tav>
                                        <p:tav tm="100000">
                                          <p:val>
                                            <p:strVal val="#ppt_w"/>
                                          </p:val>
                                        </p:tav>
                                      </p:tavLst>
                                    </p:anim>
                                    <p:anim calcmode="lin" valueType="num">
                                      <p:cBhvr>
                                        <p:cTn dur="500" fill="hold" id="103"/>
                                        <p:tgtEl>
                                          <p:spTgt spid="9"/>
                                        </p:tgtEl>
                                        <p:attrNameLst>
                                          <p:attrName>ppt_h</p:attrName>
                                        </p:attrNameLst>
                                      </p:cBhvr>
                                      <p:tavLst>
                                        <p:tav tm="0">
                                          <p:val>
                                            <p:fltVal val="0"/>
                                          </p:val>
                                        </p:tav>
                                        <p:tav tm="100000">
                                          <p:val>
                                            <p:strVal val="#ppt_h"/>
                                          </p:val>
                                        </p:tav>
                                      </p:tavLst>
                                    </p:anim>
                                    <p:anim calcmode="lin" valueType="num">
                                      <p:cBhvr>
                                        <p:cTn dur="500" fill="hold" id="104"/>
                                        <p:tgtEl>
                                          <p:spTgt spid="9"/>
                                        </p:tgtEl>
                                        <p:attrNameLst>
                                          <p:attrName>style.rotation</p:attrName>
                                        </p:attrNameLst>
                                      </p:cBhvr>
                                      <p:tavLst>
                                        <p:tav tm="0">
                                          <p:val>
                                            <p:fltVal val="90"/>
                                          </p:val>
                                        </p:tav>
                                        <p:tav tm="100000">
                                          <p:val>
                                            <p:fltVal val="0"/>
                                          </p:val>
                                        </p:tav>
                                      </p:tavLst>
                                    </p:anim>
                                    <p:animEffect filter="fade" transition="in">
                                      <p:cBhvr>
                                        <p:cTn dur="500" id="105"/>
                                        <p:tgtEl>
                                          <p:spTgt spid="9"/>
                                        </p:tgtEl>
                                      </p:cBhvr>
                                    </p:animEffect>
                                  </p:childTnLst>
                                </p:cTn>
                              </p:par>
                            </p:childTnLst>
                          </p:cTn>
                        </p:par>
                        <p:par>
                          <p:cTn fill="hold" id="106" nodeType="afterGroup">
                            <p:stCondLst>
                              <p:cond delay="6600"/>
                            </p:stCondLst>
                            <p:childTnLst>
                              <p:par>
                                <p:cTn fill="hold" grpId="0" id="107" nodeType="afterEffect" presetClass="entr" presetID="31" presetSubtype="0">
                                  <p:stCondLst>
                                    <p:cond delay="0"/>
                                  </p:stCondLst>
                                  <p:childTnLst>
                                    <p:set>
                                      <p:cBhvr>
                                        <p:cTn dur="1" fill="hold" id="108">
                                          <p:stCondLst>
                                            <p:cond delay="0"/>
                                          </p:stCondLst>
                                        </p:cTn>
                                        <p:tgtEl>
                                          <p:spTgt spid="7"/>
                                        </p:tgtEl>
                                        <p:attrNameLst>
                                          <p:attrName>style.visibility</p:attrName>
                                        </p:attrNameLst>
                                      </p:cBhvr>
                                      <p:to>
                                        <p:strVal val="visible"/>
                                      </p:to>
                                    </p:set>
                                    <p:anim calcmode="lin" valueType="num">
                                      <p:cBhvr>
                                        <p:cTn dur="500" fill="hold" id="109"/>
                                        <p:tgtEl>
                                          <p:spTgt spid="7"/>
                                        </p:tgtEl>
                                        <p:attrNameLst>
                                          <p:attrName>ppt_w</p:attrName>
                                        </p:attrNameLst>
                                      </p:cBhvr>
                                      <p:tavLst>
                                        <p:tav tm="0">
                                          <p:val>
                                            <p:fltVal val="0"/>
                                          </p:val>
                                        </p:tav>
                                        <p:tav tm="100000">
                                          <p:val>
                                            <p:strVal val="#ppt_w"/>
                                          </p:val>
                                        </p:tav>
                                      </p:tavLst>
                                    </p:anim>
                                    <p:anim calcmode="lin" valueType="num">
                                      <p:cBhvr>
                                        <p:cTn dur="500" fill="hold" id="110"/>
                                        <p:tgtEl>
                                          <p:spTgt spid="7"/>
                                        </p:tgtEl>
                                        <p:attrNameLst>
                                          <p:attrName>ppt_h</p:attrName>
                                        </p:attrNameLst>
                                      </p:cBhvr>
                                      <p:tavLst>
                                        <p:tav tm="0">
                                          <p:val>
                                            <p:fltVal val="0"/>
                                          </p:val>
                                        </p:tav>
                                        <p:tav tm="100000">
                                          <p:val>
                                            <p:strVal val="#ppt_h"/>
                                          </p:val>
                                        </p:tav>
                                      </p:tavLst>
                                    </p:anim>
                                    <p:anim calcmode="lin" valueType="num">
                                      <p:cBhvr>
                                        <p:cTn dur="500" fill="hold" id="111"/>
                                        <p:tgtEl>
                                          <p:spTgt spid="7"/>
                                        </p:tgtEl>
                                        <p:attrNameLst>
                                          <p:attrName>style.rotation</p:attrName>
                                        </p:attrNameLst>
                                      </p:cBhvr>
                                      <p:tavLst>
                                        <p:tav tm="0">
                                          <p:val>
                                            <p:fltVal val="90"/>
                                          </p:val>
                                        </p:tav>
                                        <p:tav tm="100000">
                                          <p:val>
                                            <p:fltVal val="0"/>
                                          </p:val>
                                        </p:tav>
                                      </p:tavLst>
                                    </p:anim>
                                    <p:animEffect filter="fade" transition="in">
                                      <p:cBhvr>
                                        <p:cTn dur="500" id="112"/>
                                        <p:tgtEl>
                                          <p:spTgt spid="7"/>
                                        </p:tgtEl>
                                      </p:cBhvr>
                                    </p:animEffect>
                                  </p:childTnLst>
                                </p:cTn>
                              </p:par>
                            </p:childTnLst>
                          </p:cTn>
                        </p:par>
                        <p:par>
                          <p:cTn fill="hold" id="113" nodeType="afterGroup">
                            <p:stCondLst>
                              <p:cond delay="7100"/>
                            </p:stCondLst>
                            <p:childTnLst>
                              <p:par>
                                <p:cTn fill="hold" grpId="0" id="114" nodeType="afterEffect" presetClass="entr" presetID="31" presetSubtype="0">
                                  <p:stCondLst>
                                    <p:cond delay="0"/>
                                  </p:stCondLst>
                                  <p:childTnLst>
                                    <p:set>
                                      <p:cBhvr>
                                        <p:cTn dur="1" fill="hold" id="115">
                                          <p:stCondLst>
                                            <p:cond delay="0"/>
                                          </p:stCondLst>
                                        </p:cTn>
                                        <p:tgtEl>
                                          <p:spTgt spid="15"/>
                                        </p:tgtEl>
                                        <p:attrNameLst>
                                          <p:attrName>style.visibility</p:attrName>
                                        </p:attrNameLst>
                                      </p:cBhvr>
                                      <p:to>
                                        <p:strVal val="visible"/>
                                      </p:to>
                                    </p:set>
                                    <p:anim calcmode="lin" valueType="num">
                                      <p:cBhvr>
                                        <p:cTn dur="500" fill="hold" id="116"/>
                                        <p:tgtEl>
                                          <p:spTgt spid="15"/>
                                        </p:tgtEl>
                                        <p:attrNameLst>
                                          <p:attrName>ppt_w</p:attrName>
                                        </p:attrNameLst>
                                      </p:cBhvr>
                                      <p:tavLst>
                                        <p:tav tm="0">
                                          <p:val>
                                            <p:fltVal val="0"/>
                                          </p:val>
                                        </p:tav>
                                        <p:tav tm="100000">
                                          <p:val>
                                            <p:strVal val="#ppt_w"/>
                                          </p:val>
                                        </p:tav>
                                      </p:tavLst>
                                    </p:anim>
                                    <p:anim calcmode="lin" valueType="num">
                                      <p:cBhvr>
                                        <p:cTn dur="500" fill="hold" id="117"/>
                                        <p:tgtEl>
                                          <p:spTgt spid="15"/>
                                        </p:tgtEl>
                                        <p:attrNameLst>
                                          <p:attrName>ppt_h</p:attrName>
                                        </p:attrNameLst>
                                      </p:cBhvr>
                                      <p:tavLst>
                                        <p:tav tm="0">
                                          <p:val>
                                            <p:fltVal val="0"/>
                                          </p:val>
                                        </p:tav>
                                        <p:tav tm="100000">
                                          <p:val>
                                            <p:strVal val="#ppt_h"/>
                                          </p:val>
                                        </p:tav>
                                      </p:tavLst>
                                    </p:anim>
                                    <p:anim calcmode="lin" valueType="num">
                                      <p:cBhvr>
                                        <p:cTn dur="500" fill="hold" id="118"/>
                                        <p:tgtEl>
                                          <p:spTgt spid="15"/>
                                        </p:tgtEl>
                                        <p:attrNameLst>
                                          <p:attrName>style.rotation</p:attrName>
                                        </p:attrNameLst>
                                      </p:cBhvr>
                                      <p:tavLst>
                                        <p:tav tm="0">
                                          <p:val>
                                            <p:fltVal val="90"/>
                                          </p:val>
                                        </p:tav>
                                        <p:tav tm="100000">
                                          <p:val>
                                            <p:fltVal val="0"/>
                                          </p:val>
                                        </p:tav>
                                      </p:tavLst>
                                    </p:anim>
                                    <p:animEffect filter="fade" transition="in">
                                      <p:cBhvr>
                                        <p:cTn dur="500" id="1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 uiExpand="1"/>
      <p:bldP grpId="0" spid="5"/>
      <p:bldP build="p" grpId="0" spid="6" uiExpand="1"/>
      <p:bldP grpId="0" spid="7"/>
      <p:bldP build="p" grpId="0" spid="8" uiExpand="1"/>
      <p:bldP grpId="0" spid="9"/>
      <p:bldP grpId="0" spid="10"/>
      <p:bldP grpId="0" spid="11"/>
      <p:bldP grpId="0" spid="12"/>
      <p:bldP build="p" grpId="0" spid="13" uiExpand="1"/>
      <p:bldP grpId="0" spid="14"/>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Rectangle 22">
            <a:extLst>
              <a:ext uri="{FF2B5EF4-FFF2-40B4-BE49-F238E27FC236}">
                <a16:creationId xmlns:a16="http://schemas.microsoft.com/office/drawing/2014/main" id="{720AB1B1-6EE4-4280-8BB3-EE23901DF359}"/>
              </a:ext>
            </a:extLst>
          </p:cNvPr>
          <p:cNvSpPr/>
          <p:nvPr/>
        </p:nvSpPr>
        <p:spPr>
          <a:xfrm>
            <a:off x="947399" y="2122381"/>
            <a:ext cx="5237501" cy="1874520"/>
          </a:xfrm>
          <a:prstGeom prst="rect">
            <a:avLst/>
          </a:prstGeom>
        </p:spPr>
        <p:txBody>
          <a:bodyPr wrap="square">
            <a:spAutoFit/>
          </a:bodyPr>
          <a:lstStyle/>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Continually deliver market positioning manufactured products whereas maintainable customer service. Rapidiously actualize e-business materials before viral vortals.</a:t>
            </a:r>
          </a:p>
        </p:txBody>
      </p:sp>
      <p:sp>
        <p:nvSpPr>
          <p:cNvPr id="21" name="TextBox 24">
            <a:extLst>
              <a:ext uri="{FF2B5EF4-FFF2-40B4-BE49-F238E27FC236}">
                <a16:creationId xmlns:a16="http://schemas.microsoft.com/office/drawing/2014/main" id="{5329B94C-76E0-49A9-9351-0F3338661357}"/>
              </a:ext>
            </a:extLst>
          </p:cNvPr>
          <p:cNvSpPr txBox="1"/>
          <p:nvPr/>
        </p:nvSpPr>
        <p:spPr>
          <a:xfrm>
            <a:off x="947399" y="4373709"/>
            <a:ext cx="5237501" cy="3108961"/>
          </a:xfrm>
          <a:prstGeom prst="rect">
            <a:avLst/>
          </a:prstGeom>
          <a:noFill/>
        </p:spPr>
        <p:txBody>
          <a:bodyPr rtlCol="0" wrap="square">
            <a:spAutoFit/>
          </a:bodyPr>
          <a:lstStyle/>
          <a:p>
            <a:r>
              <a:rPr lang="en-US">
                <a:solidFill>
                  <a:srgbClr val="F4B183"/>
                </a:solidFill>
                <a:latin charset="-122" panose="020b0502040204020203" pitchFamily="34" typeface="微软雅黑 Light"/>
                <a:ea charset="-122" panose="020b0502040204020203" pitchFamily="34" typeface="微软雅黑 Light"/>
              </a:rPr>
              <a:t>WEB ESSENTIAL </a:t>
            </a:r>
          </a:p>
          <a:p>
            <a:r>
              <a:rPr lang="en-US">
                <a:solidFill>
                  <a:srgbClr val="F4B183"/>
                </a:solidFill>
                <a:latin charset="-122" panose="020b0502040204020203" pitchFamily="34" typeface="微软雅黑 Light"/>
                <a:ea charset="-122" panose="020b0502040204020203" pitchFamily="34" typeface="微软雅黑 Light"/>
              </a:rPr>
              <a:t>TOOLS</a:t>
            </a:r>
          </a:p>
          <a:p>
            <a:endParaRPr lang="en-US">
              <a:solidFill>
                <a:srgbClr val="F4B183"/>
              </a:solidFill>
              <a:latin charset="-122" panose="020b0502040204020203" pitchFamily="34" typeface="微软雅黑 Light"/>
              <a:ea charset="-122" panose="020b0502040204020203" pitchFamily="34" typeface="微软雅黑 Light"/>
            </a:endParaRPr>
          </a:p>
          <a:p>
            <a:r>
              <a:rPr lang="en-US">
                <a:solidFill>
                  <a:srgbClr val="F4B183"/>
                </a:solidFill>
                <a:latin charset="-122" panose="020b0502040204020203" pitchFamily="34" typeface="微软雅黑 Light"/>
                <a:ea charset="-122" panose="020b0502040204020203" pitchFamily="34" typeface="微软雅黑 Light"/>
              </a:rPr>
              <a:t>Uniquely architect B2C products and scalable synergy. </a:t>
            </a:r>
          </a:p>
          <a:p>
            <a:endParaRPr lang="en-US">
              <a:solidFill>
                <a:srgbClr val="F4B183"/>
              </a:solidFill>
              <a:latin charset="-122" panose="020b0502040204020203" pitchFamily="34" typeface="微软雅黑 Light"/>
              <a:ea charset="-122" panose="020b0502040204020203" pitchFamily="34" typeface="微软雅黑 Light"/>
            </a:endParaRPr>
          </a:p>
          <a:p>
            <a:r>
              <a:rPr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 deliverables</a:t>
            </a:r>
          </a:p>
        </p:txBody>
      </p:sp>
      <p:sp>
        <p:nvSpPr>
          <p:cNvPr id="22" name="TextBox 19">
            <a:extLst>
              <a:ext uri="{FF2B5EF4-FFF2-40B4-BE49-F238E27FC236}">
                <a16:creationId xmlns:a16="http://schemas.microsoft.com/office/drawing/2014/main" id="{BA9EF431-BED3-40EC-AF39-69B874257474}"/>
              </a:ext>
            </a:extLst>
          </p:cNvPr>
          <p:cNvSpPr txBox="1"/>
          <p:nvPr/>
        </p:nvSpPr>
        <p:spPr>
          <a:xfrm>
            <a:off x="1041400" y="1550881"/>
            <a:ext cx="1254442" cy="228600"/>
          </a:xfrm>
          <a:prstGeom prst="roundRect">
            <a:avLst/>
          </a:prstGeom>
          <a:solidFill>
            <a:srgbClr val="F4B183"/>
          </a:solidFill>
        </p:spPr>
        <p:txBody>
          <a:bodyPr rtlCol="0" wrap="none">
            <a:spAutoFit/>
          </a:bodyPr>
          <a:lstStyle/>
          <a:p>
            <a:r>
              <a:rPr lang="en-US" sz="900">
                <a:latin charset="-122" panose="020b0502040204020203" pitchFamily="34" typeface="微软雅黑 Light"/>
                <a:ea charset="-122" panose="020b0502040204020203" pitchFamily="34" typeface="微软雅黑 Light"/>
              </a:rPr>
              <a:t>TWO BRAND IMAGE</a:t>
            </a:r>
          </a:p>
        </p:txBody>
      </p:sp>
      <p:pic>
        <p:nvPicPr>
          <p:cNvPr id="23" name="图片占位符 4">
            <a:extLst>
              <a:ext uri="{FF2B5EF4-FFF2-40B4-BE49-F238E27FC236}">
                <a16:creationId xmlns:a16="http://schemas.microsoft.com/office/drawing/2014/main" id="{7FEB9546-2D3C-4A8F-9E33-7AC0FB8ACA72}"/>
              </a:ext>
            </a:extLst>
          </p:cNvPr>
          <p:cNvPicPr>
            <a:picLocks noChangeAspect="1"/>
          </p:cNvPicPr>
          <p:nvPr/>
        </p:nvPicPr>
        <p:blipFill>
          <a:blip r:embed="rId3">
            <a:extLst>
              <a:ext uri="{28A0092B-C50C-407E-A947-70E740481C1C}">
                <a14:useLocalDpi val="0"/>
              </a:ext>
            </a:extLst>
          </a:blip>
          <a:srcRect l="34456" r="34456"/>
          <a:stretch>
            <a:fillRect/>
          </a:stretch>
        </p:blipFill>
        <p:spPr>
          <a:xfrm>
            <a:off x="6735763" y="1447800"/>
            <a:ext cx="2203450" cy="4727575"/>
          </a:xfrm>
          <a:prstGeom prst="rect">
            <a:avLst/>
          </a:prstGeom>
        </p:spPr>
      </p:pic>
      <p:pic>
        <p:nvPicPr>
          <p:cNvPr descr="图片包含 室内, 餐桌, 计算机, 办公桌  已生成极高可信度的说明" id="24" name="图片占位符 6">
            <a:extLst>
              <a:ext uri="{FF2B5EF4-FFF2-40B4-BE49-F238E27FC236}">
                <a16:creationId xmlns:a16="http://schemas.microsoft.com/office/drawing/2014/main" id="{EBC44D12-3F7A-4ED1-9477-7753CE62A09E}"/>
              </a:ext>
            </a:extLst>
          </p:cNvPr>
          <p:cNvPicPr>
            <a:picLocks noChangeAspect="1"/>
          </p:cNvPicPr>
          <p:nvPr/>
        </p:nvPicPr>
        <p:blipFill>
          <a:blip r:embed="rId4">
            <a:extLst>
              <a:ext uri="{28A0092B-C50C-407E-A947-70E740481C1C}">
                <a14:useLocalDpi val="0"/>
              </a:ext>
            </a:extLst>
          </a:blip>
          <a:srcRect l="34069" r="34069"/>
          <a:stretch>
            <a:fillRect/>
          </a:stretch>
        </p:blipFill>
        <p:spPr>
          <a:xfrm>
            <a:off x="9023350" y="1447800"/>
            <a:ext cx="2203450" cy="4727575"/>
          </a:xfrm>
          <a:prstGeom prst="rect">
            <a:avLst/>
          </a:prstGeom>
        </p:spPr>
      </p:pic>
      <p:grpSp>
        <p:nvGrpSpPr>
          <p:cNvPr id="7" name="组合 6">
            <a:extLst>
              <a:ext uri="{FF2B5EF4-FFF2-40B4-BE49-F238E27FC236}">
                <a16:creationId xmlns:a16="http://schemas.microsoft.com/office/drawing/2014/main" id="{9B199A51-5AD0-4043-8133-680A212C9520}"/>
              </a:ext>
            </a:extLst>
          </p:cNvPr>
          <p:cNvGrpSpPr/>
          <p:nvPr/>
        </p:nvGrpSpPr>
        <p:grpSpPr>
          <a:xfrm>
            <a:off x="134487" y="637135"/>
            <a:ext cx="10533513" cy="523220"/>
            <a:chOff x="134487" y="637135"/>
            <a:chExt cx="10533513" cy="523220"/>
          </a:xfrm>
        </p:grpSpPr>
        <p:sp>
          <p:nvSpPr>
            <p:cNvPr id="8" name="TextBox 39">
              <a:extLst>
                <a:ext uri="{FF2B5EF4-FFF2-40B4-BE49-F238E27FC236}">
                  <a16:creationId xmlns:a16="http://schemas.microsoft.com/office/drawing/2014/main" id="{3E69220E-A22B-4C0B-9DC2-3CA701F32805}"/>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9" name="Rectangle 41">
              <a:extLst>
                <a:ext uri="{FF2B5EF4-FFF2-40B4-BE49-F238E27FC236}">
                  <a16:creationId xmlns:a16="http://schemas.microsoft.com/office/drawing/2014/main" id="{213B56BA-C941-4ECA-B239-B6B7FC52606D}"/>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44">
              <a:extLst>
                <a:ext uri="{FF2B5EF4-FFF2-40B4-BE49-F238E27FC236}">
                  <a16:creationId xmlns:a16="http://schemas.microsoft.com/office/drawing/2014/main" id="{22E3BBEA-B4EC-4ECF-9DC4-98B84E1AB16F}"/>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11" name="Rectangle 41">
              <a:extLst>
                <a:ext uri="{FF2B5EF4-FFF2-40B4-BE49-F238E27FC236}">
                  <a16:creationId xmlns:a16="http://schemas.microsoft.com/office/drawing/2014/main" id="{0C02386A-B305-4911-96CB-C62EC45A9A5D}"/>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12" name="直接连接符 11">
              <a:extLst>
                <a:ext uri="{FF2B5EF4-FFF2-40B4-BE49-F238E27FC236}">
                  <a16:creationId xmlns:a16="http://schemas.microsoft.com/office/drawing/2014/main" id="{5EFB64ED-B8DA-4985-A800-5053E14D8B61}"/>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027658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0">
                                            <p:txEl>
                                              <p:pRg end="0" st="0"/>
                                            </p:txEl>
                                          </p:spTgt>
                                        </p:tgtEl>
                                        <p:attrNameLst>
                                          <p:attrName>style.visibility</p:attrName>
                                        </p:attrNameLst>
                                      </p:cBhvr>
                                      <p:to>
                                        <p:strVal val="visible"/>
                                      </p:to>
                                    </p:set>
                                    <p:animEffect filter="fade" transition="in">
                                      <p:cBhvr>
                                        <p:cTn dur="500" id="11"/>
                                        <p:tgtEl>
                                          <p:spTgt spid="20">
                                            <p:txEl>
                                              <p:pRg end="0" st="0"/>
                                            </p:txEl>
                                          </p:spTgt>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0">
                                            <p:txEl>
                                              <p:pRg end="3" st="3"/>
                                            </p:txEl>
                                          </p:spTgt>
                                        </p:tgtEl>
                                        <p:attrNameLst>
                                          <p:attrName>style.visibility</p:attrName>
                                        </p:attrNameLst>
                                      </p:cBhvr>
                                      <p:to>
                                        <p:strVal val="visible"/>
                                      </p:to>
                                    </p:set>
                                    <p:animEffect filter="fade" transition="in">
                                      <p:cBhvr>
                                        <p:cTn dur="500" id="15"/>
                                        <p:tgtEl>
                                          <p:spTgt spid="20">
                                            <p:txEl>
                                              <p:pRg end="3" st="3"/>
                                            </p:txEl>
                                          </p:spTgt>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0">
                                            <p:txEl>
                                              <p:pRg end="5" st="5"/>
                                            </p:txEl>
                                          </p:spTgt>
                                        </p:tgtEl>
                                        <p:attrNameLst>
                                          <p:attrName>style.visibility</p:attrName>
                                        </p:attrNameLst>
                                      </p:cBhvr>
                                      <p:to>
                                        <p:strVal val="visible"/>
                                      </p:to>
                                    </p:set>
                                    <p:animEffect filter="fade" transition="in">
                                      <p:cBhvr>
                                        <p:cTn dur="500" id="19"/>
                                        <p:tgtEl>
                                          <p:spTgt spid="20">
                                            <p:txEl>
                                              <p:pRg end="5" st="5"/>
                                            </p:tx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1">
                                            <p:txEl>
                                              <p:pRg end="0" st="0"/>
                                            </p:txEl>
                                          </p:spTgt>
                                        </p:tgtEl>
                                        <p:attrNameLst>
                                          <p:attrName>style.visibility</p:attrName>
                                        </p:attrNameLst>
                                      </p:cBhvr>
                                      <p:to>
                                        <p:strVal val="visible"/>
                                      </p:to>
                                    </p:set>
                                    <p:animEffect filter="wipe(left)" transition="in">
                                      <p:cBhvr>
                                        <p:cTn dur="500" id="23"/>
                                        <p:tgtEl>
                                          <p:spTgt spid="21">
                                            <p:txEl>
                                              <p:pRg end="0" st="0"/>
                                            </p:txEl>
                                          </p:spTgt>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1">
                                            <p:txEl>
                                              <p:pRg end="1" st="1"/>
                                            </p:txEl>
                                          </p:spTgt>
                                        </p:tgtEl>
                                        <p:attrNameLst>
                                          <p:attrName>style.visibility</p:attrName>
                                        </p:attrNameLst>
                                      </p:cBhvr>
                                      <p:to>
                                        <p:strVal val="visible"/>
                                      </p:to>
                                    </p:set>
                                    <p:animEffect filter="wipe(left)" transition="in">
                                      <p:cBhvr>
                                        <p:cTn dur="500" id="27"/>
                                        <p:tgtEl>
                                          <p:spTgt spid="21">
                                            <p:txEl>
                                              <p:pRg end="1" st="1"/>
                                            </p:txEl>
                                          </p:spTgt>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21">
                                            <p:txEl>
                                              <p:pRg end="3" st="3"/>
                                            </p:txEl>
                                          </p:spTgt>
                                        </p:tgtEl>
                                        <p:attrNameLst>
                                          <p:attrName>style.visibility</p:attrName>
                                        </p:attrNameLst>
                                      </p:cBhvr>
                                      <p:to>
                                        <p:strVal val="visible"/>
                                      </p:to>
                                    </p:set>
                                    <p:animEffect filter="wipe(left)" transition="in">
                                      <p:cBhvr>
                                        <p:cTn dur="500" id="31"/>
                                        <p:tgtEl>
                                          <p:spTgt spid="21">
                                            <p:txEl>
                                              <p:pRg end="3" st="3"/>
                                            </p:txEl>
                                          </p:spTgt>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21">
                                            <p:txEl>
                                              <p:pRg end="5" st="5"/>
                                            </p:txEl>
                                          </p:spTgt>
                                        </p:tgtEl>
                                        <p:attrNameLst>
                                          <p:attrName>style.visibility</p:attrName>
                                        </p:attrNameLst>
                                      </p:cBhvr>
                                      <p:to>
                                        <p:strVal val="visible"/>
                                      </p:to>
                                    </p:set>
                                    <p:animEffect filter="wipe(left)" transition="in">
                                      <p:cBhvr>
                                        <p:cTn dur="500" id="35"/>
                                        <p:tgtEl>
                                          <p:spTgt spid="21">
                                            <p:txEl>
                                              <p:pRg end="5" st="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0" uiExpand="1"/>
      <p:bldP build="p" grpId="0" spid="21" uiExpand="1"/>
      <p:bldP grpId="0" spid="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Oval 1">
            <a:extLst>
              <a:ext uri="{FF2B5EF4-FFF2-40B4-BE49-F238E27FC236}">
                <a16:creationId xmlns:a16="http://schemas.microsoft.com/office/drawing/2014/main" id="{54CE3B1E-8F3C-40A7-9003-CAAE64941291}"/>
              </a:ext>
            </a:extLst>
          </p:cNvPr>
          <p:cNvSpPr/>
          <p:nvPr/>
        </p:nvSpPr>
        <p:spPr>
          <a:xfrm>
            <a:off x="1320800" y="2032000"/>
            <a:ext cx="684914" cy="684914"/>
          </a:xfrm>
          <a:prstGeom prst="ellipse">
            <a:avLst/>
          </a:prstGeom>
          <a:solidFill>
            <a:srgbClr val="F4B183"/>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tx1"/>
                </a:solidFill>
                <a:latin charset="-122" panose="020b0502040204020203" pitchFamily="34" typeface="微软雅黑 Light"/>
                <a:ea charset="-122" panose="020b0502040204020203" pitchFamily="34" typeface="微软雅黑 Light"/>
              </a:rPr>
              <a:t>01</a:t>
            </a:r>
          </a:p>
        </p:txBody>
      </p:sp>
      <p:sp>
        <p:nvSpPr>
          <p:cNvPr id="8" name="Rectangle 6">
            <a:extLst>
              <a:ext uri="{FF2B5EF4-FFF2-40B4-BE49-F238E27FC236}">
                <a16:creationId xmlns:a16="http://schemas.microsoft.com/office/drawing/2014/main" id="{8E21C463-4904-457E-BF6E-D258430FB296}"/>
              </a:ext>
            </a:extLst>
          </p:cNvPr>
          <p:cNvSpPr/>
          <p:nvPr/>
        </p:nvSpPr>
        <p:spPr>
          <a:xfrm>
            <a:off x="2104444" y="2007442"/>
            <a:ext cx="3826456"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Objectively recaptiualize clicks-and-mortar vortals whereas premier content. </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Interactively productize alternative infomediaries before holistic channels. </a:t>
            </a:r>
          </a:p>
        </p:txBody>
      </p:sp>
      <p:sp>
        <p:nvSpPr>
          <p:cNvPr id="9" name="Oval 7">
            <a:extLst>
              <a:ext uri="{FF2B5EF4-FFF2-40B4-BE49-F238E27FC236}">
                <a16:creationId xmlns:a16="http://schemas.microsoft.com/office/drawing/2014/main" id="{F403B3D6-9F19-4B82-BB6E-AB832B96163A}"/>
              </a:ext>
            </a:extLst>
          </p:cNvPr>
          <p:cNvSpPr/>
          <p:nvPr/>
        </p:nvSpPr>
        <p:spPr>
          <a:xfrm>
            <a:off x="1333410" y="3379526"/>
            <a:ext cx="684914" cy="684914"/>
          </a:xfrm>
          <a:prstGeom prst="ellipse">
            <a:avLst/>
          </a:prstGeom>
          <a:solidFill>
            <a:srgbClr val="F4B183"/>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tx1"/>
                </a:solidFill>
                <a:latin charset="-122" panose="020b0502040204020203" pitchFamily="34" typeface="微软雅黑 Light"/>
                <a:ea charset="-122" panose="020b0502040204020203" pitchFamily="34" typeface="微软雅黑 Light"/>
              </a:rPr>
              <a:t>02</a:t>
            </a:r>
          </a:p>
        </p:txBody>
      </p:sp>
      <p:sp>
        <p:nvSpPr>
          <p:cNvPr id="10" name="Rectangle 8">
            <a:extLst>
              <a:ext uri="{FF2B5EF4-FFF2-40B4-BE49-F238E27FC236}">
                <a16:creationId xmlns:a16="http://schemas.microsoft.com/office/drawing/2014/main" id="{0ED8AECD-48BC-4906-87A4-97C95EF6B13A}"/>
              </a:ext>
            </a:extLst>
          </p:cNvPr>
          <p:cNvSpPr/>
          <p:nvPr/>
        </p:nvSpPr>
        <p:spPr>
          <a:xfrm>
            <a:off x="2117054" y="3354968"/>
            <a:ext cx="3826456"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Objectively recaptiualize clicks-and-mortar vortals whereas premier content. </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Interactively productize alternative infomediaries before holistic channels. </a:t>
            </a:r>
          </a:p>
        </p:txBody>
      </p:sp>
      <p:sp>
        <p:nvSpPr>
          <p:cNvPr id="11" name="Oval 9">
            <a:extLst>
              <a:ext uri="{FF2B5EF4-FFF2-40B4-BE49-F238E27FC236}">
                <a16:creationId xmlns:a16="http://schemas.microsoft.com/office/drawing/2014/main" id="{1AEC14E8-DB93-464D-B5D0-0E6DE86B0F8F}"/>
              </a:ext>
            </a:extLst>
          </p:cNvPr>
          <p:cNvSpPr/>
          <p:nvPr/>
        </p:nvSpPr>
        <p:spPr>
          <a:xfrm>
            <a:off x="1320800" y="4677094"/>
            <a:ext cx="684914" cy="684914"/>
          </a:xfrm>
          <a:prstGeom prst="ellipse">
            <a:avLst/>
          </a:prstGeom>
          <a:solidFill>
            <a:srgbClr val="F4B183"/>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tx1"/>
                </a:solidFill>
                <a:latin charset="-122" panose="020b0502040204020203" pitchFamily="34" typeface="微软雅黑 Light"/>
                <a:ea charset="-122" panose="020b0502040204020203" pitchFamily="34" typeface="微软雅黑 Light"/>
              </a:rPr>
              <a:t>03</a:t>
            </a:r>
          </a:p>
        </p:txBody>
      </p:sp>
      <p:sp>
        <p:nvSpPr>
          <p:cNvPr id="12" name="Rectangle 10">
            <a:extLst>
              <a:ext uri="{FF2B5EF4-FFF2-40B4-BE49-F238E27FC236}">
                <a16:creationId xmlns:a16="http://schemas.microsoft.com/office/drawing/2014/main" id="{4B6E8139-F8F4-45CE-B702-2BB39E258314}"/>
              </a:ext>
            </a:extLst>
          </p:cNvPr>
          <p:cNvSpPr/>
          <p:nvPr/>
        </p:nvSpPr>
        <p:spPr>
          <a:xfrm>
            <a:off x="2104444" y="4652536"/>
            <a:ext cx="3826456"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Objectively recaptiualize clicks-and-mortar vortals whereas premier content. </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Interactively productize alternative infomediaries before holistic channels. </a:t>
            </a:r>
          </a:p>
        </p:txBody>
      </p:sp>
      <p:sp>
        <p:nvSpPr>
          <p:cNvPr id="13" name="Oval 11">
            <a:extLst>
              <a:ext uri="{FF2B5EF4-FFF2-40B4-BE49-F238E27FC236}">
                <a16:creationId xmlns:a16="http://schemas.microsoft.com/office/drawing/2014/main" id="{7F0AE655-9551-4D2F-9AC1-ED6D78A401EC}"/>
              </a:ext>
            </a:extLst>
          </p:cNvPr>
          <p:cNvSpPr/>
          <p:nvPr/>
        </p:nvSpPr>
        <p:spPr>
          <a:xfrm>
            <a:off x="6515100" y="2032000"/>
            <a:ext cx="684914" cy="684914"/>
          </a:xfrm>
          <a:prstGeom prst="ellipse">
            <a:avLst/>
          </a:prstGeom>
          <a:solidFill>
            <a:srgbClr val="F4B183"/>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tx1"/>
                </a:solidFill>
                <a:latin charset="-122" panose="020b0502040204020203" pitchFamily="34" typeface="微软雅黑 Light"/>
                <a:ea charset="-122" panose="020b0502040204020203" pitchFamily="34" typeface="微软雅黑 Light"/>
              </a:rPr>
              <a:t>04</a:t>
            </a:r>
          </a:p>
        </p:txBody>
      </p:sp>
      <p:sp>
        <p:nvSpPr>
          <p:cNvPr id="14" name="Rectangle 12">
            <a:extLst>
              <a:ext uri="{FF2B5EF4-FFF2-40B4-BE49-F238E27FC236}">
                <a16:creationId xmlns:a16="http://schemas.microsoft.com/office/drawing/2014/main" id="{7F30130D-0F14-4906-996B-4EB72F63F566}"/>
              </a:ext>
            </a:extLst>
          </p:cNvPr>
          <p:cNvSpPr/>
          <p:nvPr/>
        </p:nvSpPr>
        <p:spPr>
          <a:xfrm>
            <a:off x="7298743" y="2007442"/>
            <a:ext cx="3826456"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Objectively recaptiualize clicks-and-mortar vortals whereas premier content. </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Interactively productize alternative infomediaries before holistic channels. </a:t>
            </a:r>
          </a:p>
        </p:txBody>
      </p:sp>
      <p:sp>
        <p:nvSpPr>
          <p:cNvPr id="15" name="Oval 13">
            <a:extLst>
              <a:ext uri="{FF2B5EF4-FFF2-40B4-BE49-F238E27FC236}">
                <a16:creationId xmlns:a16="http://schemas.microsoft.com/office/drawing/2014/main" id="{094963C3-9C6F-49C0-BE89-13174182E9E4}"/>
              </a:ext>
            </a:extLst>
          </p:cNvPr>
          <p:cNvSpPr/>
          <p:nvPr/>
        </p:nvSpPr>
        <p:spPr>
          <a:xfrm>
            <a:off x="6527710" y="3379526"/>
            <a:ext cx="684914" cy="684914"/>
          </a:xfrm>
          <a:prstGeom prst="ellipse">
            <a:avLst/>
          </a:prstGeom>
          <a:solidFill>
            <a:srgbClr val="F4B183"/>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tx1"/>
                </a:solidFill>
                <a:latin charset="-122" panose="020b0502040204020203" pitchFamily="34" typeface="微软雅黑 Light"/>
                <a:ea charset="-122" panose="020b0502040204020203" pitchFamily="34" typeface="微软雅黑 Light"/>
              </a:rPr>
              <a:t>05</a:t>
            </a:r>
          </a:p>
        </p:txBody>
      </p:sp>
      <p:sp>
        <p:nvSpPr>
          <p:cNvPr id="16" name="Rectangle 14">
            <a:extLst>
              <a:ext uri="{FF2B5EF4-FFF2-40B4-BE49-F238E27FC236}">
                <a16:creationId xmlns:a16="http://schemas.microsoft.com/office/drawing/2014/main" id="{D28DB11D-6A8B-49BC-8DFD-C1E17B65F915}"/>
              </a:ext>
            </a:extLst>
          </p:cNvPr>
          <p:cNvSpPr/>
          <p:nvPr/>
        </p:nvSpPr>
        <p:spPr>
          <a:xfrm>
            <a:off x="7311353" y="3354968"/>
            <a:ext cx="3826456"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Objectively recaptiualize clicks-and-mortar vortals whereas premier content. </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Interactively productize alternative infomediaries before holistic channels. </a:t>
            </a:r>
          </a:p>
        </p:txBody>
      </p:sp>
      <p:sp>
        <p:nvSpPr>
          <p:cNvPr id="17" name="Oval 15">
            <a:extLst>
              <a:ext uri="{FF2B5EF4-FFF2-40B4-BE49-F238E27FC236}">
                <a16:creationId xmlns:a16="http://schemas.microsoft.com/office/drawing/2014/main" id="{9EDFDED7-9853-493D-82FC-0289426002B7}"/>
              </a:ext>
            </a:extLst>
          </p:cNvPr>
          <p:cNvSpPr/>
          <p:nvPr/>
        </p:nvSpPr>
        <p:spPr>
          <a:xfrm>
            <a:off x="6515100" y="4677094"/>
            <a:ext cx="684914" cy="684914"/>
          </a:xfrm>
          <a:prstGeom prst="ellipse">
            <a:avLst/>
          </a:prstGeom>
          <a:solidFill>
            <a:srgbClr val="F4B183"/>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tx1"/>
                </a:solidFill>
                <a:latin charset="-122" panose="020b0502040204020203" pitchFamily="34" typeface="微软雅黑 Light"/>
                <a:ea charset="-122" panose="020b0502040204020203" pitchFamily="34" typeface="微软雅黑 Light"/>
              </a:rPr>
              <a:t>06</a:t>
            </a:r>
          </a:p>
        </p:txBody>
      </p:sp>
      <p:sp>
        <p:nvSpPr>
          <p:cNvPr id="18" name="Rectangle 16">
            <a:extLst>
              <a:ext uri="{FF2B5EF4-FFF2-40B4-BE49-F238E27FC236}">
                <a16:creationId xmlns:a16="http://schemas.microsoft.com/office/drawing/2014/main" id="{7A5076DE-0DC7-440C-9913-DCA21093D74F}"/>
              </a:ext>
            </a:extLst>
          </p:cNvPr>
          <p:cNvSpPr/>
          <p:nvPr/>
        </p:nvSpPr>
        <p:spPr>
          <a:xfrm>
            <a:off x="7298743" y="4652536"/>
            <a:ext cx="3826456"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Objectively recaptiualize clicks-and-mortar vortals whereas premier content. </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Interactively productize alternative infomediaries before holistic channels. </a:t>
            </a:r>
          </a:p>
        </p:txBody>
      </p:sp>
      <p:grpSp>
        <p:nvGrpSpPr>
          <p:cNvPr id="19" name="组合 18">
            <a:extLst>
              <a:ext uri="{FF2B5EF4-FFF2-40B4-BE49-F238E27FC236}">
                <a16:creationId xmlns:a16="http://schemas.microsoft.com/office/drawing/2014/main" id="{2657B39A-F7DF-4270-9FEA-500D4A2CF4A5}"/>
              </a:ext>
            </a:extLst>
          </p:cNvPr>
          <p:cNvGrpSpPr/>
          <p:nvPr/>
        </p:nvGrpSpPr>
        <p:grpSpPr>
          <a:xfrm>
            <a:off x="134487" y="637135"/>
            <a:ext cx="10533513" cy="523220"/>
            <a:chOff x="134487" y="637135"/>
            <a:chExt cx="10533513" cy="523220"/>
          </a:xfrm>
        </p:grpSpPr>
        <p:sp>
          <p:nvSpPr>
            <p:cNvPr id="20" name="TextBox 39">
              <a:extLst>
                <a:ext uri="{FF2B5EF4-FFF2-40B4-BE49-F238E27FC236}">
                  <a16:creationId xmlns:a16="http://schemas.microsoft.com/office/drawing/2014/main" id="{B0205B59-6D75-4C07-85F8-72C30E813837}"/>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21" name="Rectangle 41">
              <a:extLst>
                <a:ext uri="{FF2B5EF4-FFF2-40B4-BE49-F238E27FC236}">
                  <a16:creationId xmlns:a16="http://schemas.microsoft.com/office/drawing/2014/main" id="{AB96710A-EBC9-4C4B-8E9D-68D574B6B3F9}"/>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44">
              <a:extLst>
                <a:ext uri="{FF2B5EF4-FFF2-40B4-BE49-F238E27FC236}">
                  <a16:creationId xmlns:a16="http://schemas.microsoft.com/office/drawing/2014/main" id="{BD36165F-0E26-4CD6-8B3E-A38B48C643E6}"/>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23" name="Rectangle 41">
              <a:extLst>
                <a:ext uri="{FF2B5EF4-FFF2-40B4-BE49-F238E27FC236}">
                  <a16:creationId xmlns:a16="http://schemas.microsoft.com/office/drawing/2014/main" id="{C471294D-1719-4680-9987-476B56DD6554}"/>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4" name="直接连接符 23">
              <a:extLst>
                <a:ext uri="{FF2B5EF4-FFF2-40B4-BE49-F238E27FC236}">
                  <a16:creationId xmlns:a16="http://schemas.microsoft.com/office/drawing/2014/main" id="{A76EF95F-ED16-4CB6-9635-DE748B47F636}"/>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3961274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anim calcmode="lin" valueType="num">
                                      <p:cBhvr>
                                        <p:cTn dur="500" fill="hold" id="8"/>
                                        <p:tgtEl>
                                          <p:spTgt spid="7"/>
                                        </p:tgtEl>
                                        <p:attrNameLst>
                                          <p:attrName>ppt_x</p:attrName>
                                        </p:attrNameLst>
                                      </p:cBhvr>
                                      <p:tavLst>
                                        <p:tav tm="0">
                                          <p:val>
                                            <p:strVal val="#ppt_x"/>
                                          </p:val>
                                        </p:tav>
                                        <p:tav tm="100000">
                                          <p:val>
                                            <p:strVal val="#ppt_x"/>
                                          </p:val>
                                        </p:tav>
                                      </p:tavLst>
                                    </p:anim>
                                    <p:anim calcmode="lin" valueType="num">
                                      <p:cBhvr>
                                        <p:cTn decel="100000" dur="450" fill="hold" id="9"/>
                                        <p:tgtEl>
                                          <p:spTgt spid="7"/>
                                        </p:tgtEl>
                                        <p:attrNameLst>
                                          <p:attrName>ppt_y</p:attrName>
                                        </p:attrNameLst>
                                      </p:cBhvr>
                                      <p:tavLst>
                                        <p:tav tm="0">
                                          <p:val>
                                            <p:strVal val="#ppt_y+1"/>
                                          </p:val>
                                        </p:tav>
                                        <p:tav tm="100000">
                                          <p:val>
                                            <p:strVal val="#ppt_y-.03"/>
                                          </p:val>
                                        </p:tav>
                                      </p:tavLst>
                                    </p:anim>
                                    <p:anim calcmode="lin" valueType="num">
                                      <p:cBhvr>
                                        <p:cTn accel="100000" dur="50" fill="hold" id="10">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8">
                                            <p:txEl>
                                              <p:pRg end="0" st="0"/>
                                            </p:txEl>
                                          </p:spTgt>
                                        </p:tgtEl>
                                        <p:attrNameLst>
                                          <p:attrName>style.visibility</p:attrName>
                                        </p:attrNameLst>
                                      </p:cBhvr>
                                      <p:to>
                                        <p:strVal val="visible"/>
                                      </p:to>
                                    </p:set>
                                    <p:animEffect filter="wipe(left)" transition="in">
                                      <p:cBhvr>
                                        <p:cTn dur="300" id="14"/>
                                        <p:tgtEl>
                                          <p:spTgt spid="8">
                                            <p:txEl>
                                              <p:pRg end="0" st="0"/>
                                            </p:txEl>
                                          </p:spTgt>
                                        </p:tgtEl>
                                      </p:cBhvr>
                                    </p:animEffect>
                                  </p:childTnLst>
                                </p:cTn>
                              </p:par>
                            </p:childTnLst>
                          </p:cTn>
                        </p:par>
                        <p:par>
                          <p:cTn fill="hold" id="15" nodeType="afterGroup">
                            <p:stCondLst>
                              <p:cond delay="800"/>
                            </p:stCondLst>
                            <p:childTnLst>
                              <p:par>
                                <p:cTn fill="hold" grpId="0" id="16" nodeType="afterEffect" presetClass="entr" presetID="22" presetSubtype="8">
                                  <p:stCondLst>
                                    <p:cond delay="0"/>
                                  </p:stCondLst>
                                  <p:childTnLst>
                                    <p:set>
                                      <p:cBhvr>
                                        <p:cTn dur="1" fill="hold" id="17">
                                          <p:stCondLst>
                                            <p:cond delay="0"/>
                                          </p:stCondLst>
                                        </p:cTn>
                                        <p:tgtEl>
                                          <p:spTgt spid="8">
                                            <p:txEl>
                                              <p:pRg end="2" st="2"/>
                                            </p:txEl>
                                          </p:spTgt>
                                        </p:tgtEl>
                                        <p:attrNameLst>
                                          <p:attrName>style.visibility</p:attrName>
                                        </p:attrNameLst>
                                      </p:cBhvr>
                                      <p:to>
                                        <p:strVal val="visible"/>
                                      </p:to>
                                    </p:set>
                                    <p:animEffect filter="wipe(left)" transition="in">
                                      <p:cBhvr>
                                        <p:cTn dur="300" id="18"/>
                                        <p:tgtEl>
                                          <p:spTgt spid="8">
                                            <p:txEl>
                                              <p:pRg end="2" st="2"/>
                                            </p:txEl>
                                          </p:spTgt>
                                        </p:tgtEl>
                                      </p:cBhvr>
                                    </p:animEffect>
                                  </p:childTnLst>
                                </p:cTn>
                              </p:par>
                            </p:childTnLst>
                          </p:cTn>
                        </p:par>
                        <p:par>
                          <p:cTn fill="hold" id="19" nodeType="afterGroup">
                            <p:stCondLst>
                              <p:cond delay="1100"/>
                            </p:stCondLst>
                            <p:childTnLst>
                              <p:par>
                                <p:cTn fill="hold" grpId="0" id="20" nodeType="afterEffect" presetClass="entr" presetID="37"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anim calcmode="lin" valueType="num">
                                      <p:cBhvr>
                                        <p:cTn dur="500" fill="hold" id="23"/>
                                        <p:tgtEl>
                                          <p:spTgt spid="9"/>
                                        </p:tgtEl>
                                        <p:attrNameLst>
                                          <p:attrName>ppt_x</p:attrName>
                                        </p:attrNameLst>
                                      </p:cBhvr>
                                      <p:tavLst>
                                        <p:tav tm="0">
                                          <p:val>
                                            <p:strVal val="#ppt_x"/>
                                          </p:val>
                                        </p:tav>
                                        <p:tav tm="100000">
                                          <p:val>
                                            <p:strVal val="#ppt_x"/>
                                          </p:val>
                                        </p:tav>
                                      </p:tavLst>
                                    </p:anim>
                                    <p:anim calcmode="lin" valueType="num">
                                      <p:cBhvr>
                                        <p:cTn decel="100000" dur="450" fill="hold" id="24"/>
                                        <p:tgtEl>
                                          <p:spTgt spid="9"/>
                                        </p:tgtEl>
                                        <p:attrNameLst>
                                          <p:attrName>ppt_y</p:attrName>
                                        </p:attrNameLst>
                                      </p:cBhvr>
                                      <p:tavLst>
                                        <p:tav tm="0">
                                          <p:val>
                                            <p:strVal val="#ppt_y+1"/>
                                          </p:val>
                                        </p:tav>
                                        <p:tav tm="100000">
                                          <p:val>
                                            <p:strVal val="#ppt_y-.03"/>
                                          </p:val>
                                        </p:tav>
                                      </p:tavLst>
                                    </p:anim>
                                    <p:anim calcmode="lin" valueType="num">
                                      <p:cBhvr>
                                        <p:cTn accel="100000" dur="50" fill="hold" id="25">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fill="hold" id="26" nodeType="afterGroup">
                            <p:stCondLst>
                              <p:cond delay="1600"/>
                            </p:stCondLst>
                            <p:childTnLst>
                              <p:par>
                                <p:cTn fill="hold" grpId="0" id="27" nodeType="afterEffect" presetClass="entr" presetID="22" presetSubtype="8">
                                  <p:stCondLst>
                                    <p:cond delay="0"/>
                                  </p:stCondLst>
                                  <p:childTnLst>
                                    <p:set>
                                      <p:cBhvr>
                                        <p:cTn dur="1" fill="hold" id="28">
                                          <p:stCondLst>
                                            <p:cond delay="0"/>
                                          </p:stCondLst>
                                        </p:cTn>
                                        <p:tgtEl>
                                          <p:spTgt spid="10">
                                            <p:txEl>
                                              <p:pRg end="0" st="0"/>
                                            </p:txEl>
                                          </p:spTgt>
                                        </p:tgtEl>
                                        <p:attrNameLst>
                                          <p:attrName>style.visibility</p:attrName>
                                        </p:attrNameLst>
                                      </p:cBhvr>
                                      <p:to>
                                        <p:strVal val="visible"/>
                                      </p:to>
                                    </p:set>
                                    <p:animEffect filter="wipe(left)" transition="in">
                                      <p:cBhvr>
                                        <p:cTn dur="300" id="29"/>
                                        <p:tgtEl>
                                          <p:spTgt spid="10">
                                            <p:txEl>
                                              <p:pRg end="0" st="0"/>
                                            </p:txEl>
                                          </p:spTgt>
                                        </p:tgtEl>
                                      </p:cBhvr>
                                    </p:animEffect>
                                  </p:childTnLst>
                                </p:cTn>
                              </p:par>
                            </p:childTnLst>
                          </p:cTn>
                        </p:par>
                        <p:par>
                          <p:cTn fill="hold" id="30" nodeType="afterGroup">
                            <p:stCondLst>
                              <p:cond delay="1900"/>
                            </p:stCondLst>
                            <p:childTnLst>
                              <p:par>
                                <p:cTn fill="hold" grpId="0" id="31" nodeType="afterEffect" presetClass="entr" presetID="22" presetSubtype="8">
                                  <p:stCondLst>
                                    <p:cond delay="0"/>
                                  </p:stCondLst>
                                  <p:childTnLst>
                                    <p:set>
                                      <p:cBhvr>
                                        <p:cTn dur="1" fill="hold" id="32">
                                          <p:stCondLst>
                                            <p:cond delay="0"/>
                                          </p:stCondLst>
                                        </p:cTn>
                                        <p:tgtEl>
                                          <p:spTgt spid="10">
                                            <p:txEl>
                                              <p:pRg end="2" st="2"/>
                                            </p:txEl>
                                          </p:spTgt>
                                        </p:tgtEl>
                                        <p:attrNameLst>
                                          <p:attrName>style.visibility</p:attrName>
                                        </p:attrNameLst>
                                      </p:cBhvr>
                                      <p:to>
                                        <p:strVal val="visible"/>
                                      </p:to>
                                    </p:set>
                                    <p:animEffect filter="wipe(left)" transition="in">
                                      <p:cBhvr>
                                        <p:cTn dur="300" id="33"/>
                                        <p:tgtEl>
                                          <p:spTgt spid="10">
                                            <p:txEl>
                                              <p:pRg end="2" st="2"/>
                                            </p:txEl>
                                          </p:spTgt>
                                        </p:tgtEl>
                                      </p:cBhvr>
                                    </p:animEffect>
                                  </p:childTnLst>
                                </p:cTn>
                              </p:par>
                            </p:childTnLst>
                          </p:cTn>
                        </p:par>
                        <p:par>
                          <p:cTn fill="hold" id="34" nodeType="afterGroup">
                            <p:stCondLst>
                              <p:cond delay="2200"/>
                            </p:stCondLst>
                            <p:childTnLst>
                              <p:par>
                                <p:cTn fill="hold" grpId="0" id="35" nodeType="afterEffect" presetClass="entr" presetID="37"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500" id="37"/>
                                        <p:tgtEl>
                                          <p:spTgt spid="11"/>
                                        </p:tgtEl>
                                      </p:cBhvr>
                                    </p:animEffect>
                                    <p:anim calcmode="lin" valueType="num">
                                      <p:cBhvr>
                                        <p:cTn dur="500" fill="hold" id="38"/>
                                        <p:tgtEl>
                                          <p:spTgt spid="11"/>
                                        </p:tgtEl>
                                        <p:attrNameLst>
                                          <p:attrName>ppt_x</p:attrName>
                                        </p:attrNameLst>
                                      </p:cBhvr>
                                      <p:tavLst>
                                        <p:tav tm="0">
                                          <p:val>
                                            <p:strVal val="#ppt_x"/>
                                          </p:val>
                                        </p:tav>
                                        <p:tav tm="100000">
                                          <p:val>
                                            <p:strVal val="#ppt_x"/>
                                          </p:val>
                                        </p:tav>
                                      </p:tavLst>
                                    </p:anim>
                                    <p:anim calcmode="lin" valueType="num">
                                      <p:cBhvr>
                                        <p:cTn decel="100000" dur="450" fill="hold" id="39"/>
                                        <p:tgtEl>
                                          <p:spTgt spid="11"/>
                                        </p:tgtEl>
                                        <p:attrNameLst>
                                          <p:attrName>ppt_y</p:attrName>
                                        </p:attrNameLst>
                                      </p:cBhvr>
                                      <p:tavLst>
                                        <p:tav tm="0">
                                          <p:val>
                                            <p:strVal val="#ppt_y+1"/>
                                          </p:val>
                                        </p:tav>
                                        <p:tav tm="100000">
                                          <p:val>
                                            <p:strVal val="#ppt_y-.03"/>
                                          </p:val>
                                        </p:tav>
                                      </p:tavLst>
                                    </p:anim>
                                    <p:anim calcmode="lin" valueType="num">
                                      <p:cBhvr>
                                        <p:cTn accel="100000" dur="50" fill="hold" id="40">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2700"/>
                            </p:stCondLst>
                            <p:childTnLst>
                              <p:par>
                                <p:cTn fill="hold" grpId="0" id="42" nodeType="afterEffect" presetClass="entr" presetID="22" presetSubtype="8">
                                  <p:stCondLst>
                                    <p:cond delay="0"/>
                                  </p:stCondLst>
                                  <p:childTnLst>
                                    <p:set>
                                      <p:cBhvr>
                                        <p:cTn dur="1" fill="hold" id="43">
                                          <p:stCondLst>
                                            <p:cond delay="0"/>
                                          </p:stCondLst>
                                        </p:cTn>
                                        <p:tgtEl>
                                          <p:spTgt spid="12">
                                            <p:txEl>
                                              <p:pRg end="0" st="0"/>
                                            </p:txEl>
                                          </p:spTgt>
                                        </p:tgtEl>
                                        <p:attrNameLst>
                                          <p:attrName>style.visibility</p:attrName>
                                        </p:attrNameLst>
                                      </p:cBhvr>
                                      <p:to>
                                        <p:strVal val="visible"/>
                                      </p:to>
                                    </p:set>
                                    <p:animEffect filter="wipe(left)" transition="in">
                                      <p:cBhvr>
                                        <p:cTn dur="300" id="44"/>
                                        <p:tgtEl>
                                          <p:spTgt spid="12">
                                            <p:txEl>
                                              <p:pRg end="0" st="0"/>
                                            </p:txEl>
                                          </p:spTgt>
                                        </p:tgtEl>
                                      </p:cBhvr>
                                    </p:animEffect>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12">
                                            <p:txEl>
                                              <p:pRg end="2" st="2"/>
                                            </p:txEl>
                                          </p:spTgt>
                                        </p:tgtEl>
                                        <p:attrNameLst>
                                          <p:attrName>style.visibility</p:attrName>
                                        </p:attrNameLst>
                                      </p:cBhvr>
                                      <p:to>
                                        <p:strVal val="visible"/>
                                      </p:to>
                                    </p:set>
                                    <p:animEffect filter="wipe(left)" transition="in">
                                      <p:cBhvr>
                                        <p:cTn dur="300" id="48"/>
                                        <p:tgtEl>
                                          <p:spTgt spid="12">
                                            <p:txEl>
                                              <p:pRg end="2" st="2"/>
                                            </p:txEl>
                                          </p:spTgt>
                                        </p:tgtEl>
                                      </p:cBhvr>
                                    </p:animEffect>
                                  </p:childTnLst>
                                </p:cTn>
                              </p:par>
                            </p:childTnLst>
                          </p:cTn>
                        </p:par>
                        <p:par>
                          <p:cTn fill="hold" id="49" nodeType="afterGroup">
                            <p:stCondLst>
                              <p:cond delay="3300"/>
                            </p:stCondLst>
                            <p:childTnLst>
                              <p:par>
                                <p:cTn fill="hold" grpId="0" id="50" nodeType="afterEffect" presetClass="entr" presetID="37" presetSubtype="0">
                                  <p:stCondLst>
                                    <p:cond delay="0"/>
                                  </p:stCondLst>
                                  <p:childTnLst>
                                    <p:set>
                                      <p:cBhvr>
                                        <p:cTn dur="1" fill="hold" id="51">
                                          <p:stCondLst>
                                            <p:cond delay="0"/>
                                          </p:stCondLst>
                                        </p:cTn>
                                        <p:tgtEl>
                                          <p:spTgt spid="13"/>
                                        </p:tgtEl>
                                        <p:attrNameLst>
                                          <p:attrName>style.visibility</p:attrName>
                                        </p:attrNameLst>
                                      </p:cBhvr>
                                      <p:to>
                                        <p:strVal val="visible"/>
                                      </p:to>
                                    </p:set>
                                    <p:animEffect filter="fade" transition="in">
                                      <p:cBhvr>
                                        <p:cTn dur="500" id="52"/>
                                        <p:tgtEl>
                                          <p:spTgt spid="13"/>
                                        </p:tgtEl>
                                      </p:cBhvr>
                                    </p:animEffect>
                                    <p:anim calcmode="lin" valueType="num">
                                      <p:cBhvr>
                                        <p:cTn dur="500" fill="hold" id="53"/>
                                        <p:tgtEl>
                                          <p:spTgt spid="13"/>
                                        </p:tgtEl>
                                        <p:attrNameLst>
                                          <p:attrName>ppt_x</p:attrName>
                                        </p:attrNameLst>
                                      </p:cBhvr>
                                      <p:tavLst>
                                        <p:tav tm="0">
                                          <p:val>
                                            <p:strVal val="#ppt_x"/>
                                          </p:val>
                                        </p:tav>
                                        <p:tav tm="100000">
                                          <p:val>
                                            <p:strVal val="#ppt_x"/>
                                          </p:val>
                                        </p:tav>
                                      </p:tavLst>
                                    </p:anim>
                                    <p:anim calcmode="lin" valueType="num">
                                      <p:cBhvr>
                                        <p:cTn decel="100000" dur="450" fill="hold" id="54"/>
                                        <p:tgtEl>
                                          <p:spTgt spid="13"/>
                                        </p:tgtEl>
                                        <p:attrNameLst>
                                          <p:attrName>ppt_y</p:attrName>
                                        </p:attrNameLst>
                                      </p:cBhvr>
                                      <p:tavLst>
                                        <p:tav tm="0">
                                          <p:val>
                                            <p:strVal val="#ppt_y+1"/>
                                          </p:val>
                                        </p:tav>
                                        <p:tav tm="100000">
                                          <p:val>
                                            <p:strVal val="#ppt_y-.03"/>
                                          </p:val>
                                        </p:tav>
                                      </p:tavLst>
                                    </p:anim>
                                    <p:anim calcmode="lin" valueType="num">
                                      <p:cBhvr>
                                        <p:cTn accel="100000" dur="50" fill="hold" id="55">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fill="hold" id="56" nodeType="afterGroup">
                            <p:stCondLst>
                              <p:cond delay="3800"/>
                            </p:stCondLst>
                            <p:childTnLst>
                              <p:par>
                                <p:cTn fill="hold" grpId="0" id="57" nodeType="afterEffect" presetClass="entr" presetID="22" presetSubtype="8">
                                  <p:stCondLst>
                                    <p:cond delay="0"/>
                                  </p:stCondLst>
                                  <p:childTnLst>
                                    <p:set>
                                      <p:cBhvr>
                                        <p:cTn dur="1" fill="hold" id="58">
                                          <p:stCondLst>
                                            <p:cond delay="0"/>
                                          </p:stCondLst>
                                        </p:cTn>
                                        <p:tgtEl>
                                          <p:spTgt spid="14">
                                            <p:txEl>
                                              <p:pRg end="0" st="0"/>
                                            </p:txEl>
                                          </p:spTgt>
                                        </p:tgtEl>
                                        <p:attrNameLst>
                                          <p:attrName>style.visibility</p:attrName>
                                        </p:attrNameLst>
                                      </p:cBhvr>
                                      <p:to>
                                        <p:strVal val="visible"/>
                                      </p:to>
                                    </p:set>
                                    <p:animEffect filter="wipe(left)" transition="in">
                                      <p:cBhvr>
                                        <p:cTn dur="300" id="59"/>
                                        <p:tgtEl>
                                          <p:spTgt spid="14">
                                            <p:txEl>
                                              <p:pRg end="0" st="0"/>
                                            </p:txEl>
                                          </p:spTgt>
                                        </p:tgtEl>
                                      </p:cBhvr>
                                    </p:animEffect>
                                  </p:childTnLst>
                                </p:cTn>
                              </p:par>
                            </p:childTnLst>
                          </p:cTn>
                        </p:par>
                        <p:par>
                          <p:cTn fill="hold" id="60" nodeType="afterGroup">
                            <p:stCondLst>
                              <p:cond delay="4100"/>
                            </p:stCondLst>
                            <p:childTnLst>
                              <p:par>
                                <p:cTn fill="hold" grpId="0" id="61" nodeType="afterEffect" presetClass="entr" presetID="22" presetSubtype="8">
                                  <p:stCondLst>
                                    <p:cond delay="0"/>
                                  </p:stCondLst>
                                  <p:childTnLst>
                                    <p:set>
                                      <p:cBhvr>
                                        <p:cTn dur="1" fill="hold" id="62">
                                          <p:stCondLst>
                                            <p:cond delay="0"/>
                                          </p:stCondLst>
                                        </p:cTn>
                                        <p:tgtEl>
                                          <p:spTgt spid="14">
                                            <p:txEl>
                                              <p:pRg end="2" st="2"/>
                                            </p:txEl>
                                          </p:spTgt>
                                        </p:tgtEl>
                                        <p:attrNameLst>
                                          <p:attrName>style.visibility</p:attrName>
                                        </p:attrNameLst>
                                      </p:cBhvr>
                                      <p:to>
                                        <p:strVal val="visible"/>
                                      </p:to>
                                    </p:set>
                                    <p:animEffect filter="wipe(left)" transition="in">
                                      <p:cBhvr>
                                        <p:cTn dur="300" id="63"/>
                                        <p:tgtEl>
                                          <p:spTgt spid="14">
                                            <p:txEl>
                                              <p:pRg end="2" st="2"/>
                                            </p:txEl>
                                          </p:spTgt>
                                        </p:tgtEl>
                                      </p:cBhvr>
                                    </p:animEffect>
                                  </p:childTnLst>
                                </p:cTn>
                              </p:par>
                            </p:childTnLst>
                          </p:cTn>
                        </p:par>
                        <p:par>
                          <p:cTn fill="hold" id="64" nodeType="afterGroup">
                            <p:stCondLst>
                              <p:cond delay="4400"/>
                            </p:stCondLst>
                            <p:childTnLst>
                              <p:par>
                                <p:cTn fill="hold" grpId="0" id="65" nodeType="afterEffect" presetClass="entr" presetID="37" presetSubtype="0">
                                  <p:stCondLst>
                                    <p:cond delay="0"/>
                                  </p:stCondLst>
                                  <p:childTnLst>
                                    <p:set>
                                      <p:cBhvr>
                                        <p:cTn dur="1" fill="hold" id="66">
                                          <p:stCondLst>
                                            <p:cond delay="0"/>
                                          </p:stCondLst>
                                        </p:cTn>
                                        <p:tgtEl>
                                          <p:spTgt spid="15"/>
                                        </p:tgtEl>
                                        <p:attrNameLst>
                                          <p:attrName>style.visibility</p:attrName>
                                        </p:attrNameLst>
                                      </p:cBhvr>
                                      <p:to>
                                        <p:strVal val="visible"/>
                                      </p:to>
                                    </p:set>
                                    <p:animEffect filter="fade" transition="in">
                                      <p:cBhvr>
                                        <p:cTn dur="500" id="67"/>
                                        <p:tgtEl>
                                          <p:spTgt spid="15"/>
                                        </p:tgtEl>
                                      </p:cBhvr>
                                    </p:animEffect>
                                    <p:anim calcmode="lin" valueType="num">
                                      <p:cBhvr>
                                        <p:cTn dur="500" fill="hold" id="68"/>
                                        <p:tgtEl>
                                          <p:spTgt spid="15"/>
                                        </p:tgtEl>
                                        <p:attrNameLst>
                                          <p:attrName>ppt_x</p:attrName>
                                        </p:attrNameLst>
                                      </p:cBhvr>
                                      <p:tavLst>
                                        <p:tav tm="0">
                                          <p:val>
                                            <p:strVal val="#ppt_x"/>
                                          </p:val>
                                        </p:tav>
                                        <p:tav tm="100000">
                                          <p:val>
                                            <p:strVal val="#ppt_x"/>
                                          </p:val>
                                        </p:tav>
                                      </p:tavLst>
                                    </p:anim>
                                    <p:anim calcmode="lin" valueType="num">
                                      <p:cBhvr>
                                        <p:cTn decel="100000" dur="450" fill="hold" id="69"/>
                                        <p:tgtEl>
                                          <p:spTgt spid="15"/>
                                        </p:tgtEl>
                                        <p:attrNameLst>
                                          <p:attrName>ppt_y</p:attrName>
                                        </p:attrNameLst>
                                      </p:cBhvr>
                                      <p:tavLst>
                                        <p:tav tm="0">
                                          <p:val>
                                            <p:strVal val="#ppt_y+1"/>
                                          </p:val>
                                        </p:tav>
                                        <p:tav tm="100000">
                                          <p:val>
                                            <p:strVal val="#ppt_y-.03"/>
                                          </p:val>
                                        </p:tav>
                                      </p:tavLst>
                                    </p:anim>
                                    <p:anim calcmode="lin" valueType="num">
                                      <p:cBhvr>
                                        <p:cTn accel="100000" dur="50" fill="hold" id="70">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fill="hold" id="71" nodeType="afterGroup">
                            <p:stCondLst>
                              <p:cond delay="4900"/>
                            </p:stCondLst>
                            <p:childTnLst>
                              <p:par>
                                <p:cTn fill="hold" grpId="0" id="72" nodeType="afterEffect" presetClass="entr" presetID="22" presetSubtype="8">
                                  <p:stCondLst>
                                    <p:cond delay="0"/>
                                  </p:stCondLst>
                                  <p:childTnLst>
                                    <p:set>
                                      <p:cBhvr>
                                        <p:cTn dur="1" fill="hold" id="73">
                                          <p:stCondLst>
                                            <p:cond delay="0"/>
                                          </p:stCondLst>
                                        </p:cTn>
                                        <p:tgtEl>
                                          <p:spTgt spid="16">
                                            <p:txEl>
                                              <p:pRg end="0" st="0"/>
                                            </p:txEl>
                                          </p:spTgt>
                                        </p:tgtEl>
                                        <p:attrNameLst>
                                          <p:attrName>style.visibility</p:attrName>
                                        </p:attrNameLst>
                                      </p:cBhvr>
                                      <p:to>
                                        <p:strVal val="visible"/>
                                      </p:to>
                                    </p:set>
                                    <p:animEffect filter="wipe(left)" transition="in">
                                      <p:cBhvr>
                                        <p:cTn dur="300" id="74"/>
                                        <p:tgtEl>
                                          <p:spTgt spid="16">
                                            <p:txEl>
                                              <p:pRg end="0" st="0"/>
                                            </p:txEl>
                                          </p:spTgt>
                                        </p:tgtEl>
                                      </p:cBhvr>
                                    </p:animEffect>
                                  </p:childTnLst>
                                </p:cTn>
                              </p:par>
                            </p:childTnLst>
                          </p:cTn>
                        </p:par>
                        <p:par>
                          <p:cTn fill="hold" id="75" nodeType="afterGroup">
                            <p:stCondLst>
                              <p:cond delay="5200"/>
                            </p:stCondLst>
                            <p:childTnLst>
                              <p:par>
                                <p:cTn fill="hold" grpId="0" id="76" nodeType="afterEffect" presetClass="entr" presetID="22" presetSubtype="8">
                                  <p:stCondLst>
                                    <p:cond delay="0"/>
                                  </p:stCondLst>
                                  <p:childTnLst>
                                    <p:set>
                                      <p:cBhvr>
                                        <p:cTn dur="1" fill="hold" id="77">
                                          <p:stCondLst>
                                            <p:cond delay="0"/>
                                          </p:stCondLst>
                                        </p:cTn>
                                        <p:tgtEl>
                                          <p:spTgt spid="16">
                                            <p:txEl>
                                              <p:pRg end="2" st="2"/>
                                            </p:txEl>
                                          </p:spTgt>
                                        </p:tgtEl>
                                        <p:attrNameLst>
                                          <p:attrName>style.visibility</p:attrName>
                                        </p:attrNameLst>
                                      </p:cBhvr>
                                      <p:to>
                                        <p:strVal val="visible"/>
                                      </p:to>
                                    </p:set>
                                    <p:animEffect filter="wipe(left)" transition="in">
                                      <p:cBhvr>
                                        <p:cTn dur="300" id="78"/>
                                        <p:tgtEl>
                                          <p:spTgt spid="16">
                                            <p:txEl>
                                              <p:pRg end="2" st="2"/>
                                            </p:txEl>
                                          </p:spTgt>
                                        </p:tgtEl>
                                      </p:cBhvr>
                                    </p:animEffect>
                                  </p:childTnLst>
                                </p:cTn>
                              </p:par>
                            </p:childTnLst>
                          </p:cTn>
                        </p:par>
                        <p:par>
                          <p:cTn fill="hold" id="79" nodeType="afterGroup">
                            <p:stCondLst>
                              <p:cond delay="5500"/>
                            </p:stCondLst>
                            <p:childTnLst>
                              <p:par>
                                <p:cTn fill="hold" grpId="0" id="80" nodeType="afterEffect" presetClass="entr" presetID="37" presetSubtype="0">
                                  <p:stCondLst>
                                    <p:cond delay="0"/>
                                  </p:stCondLst>
                                  <p:childTnLst>
                                    <p:set>
                                      <p:cBhvr>
                                        <p:cTn dur="1" fill="hold" id="81">
                                          <p:stCondLst>
                                            <p:cond delay="0"/>
                                          </p:stCondLst>
                                        </p:cTn>
                                        <p:tgtEl>
                                          <p:spTgt spid="17"/>
                                        </p:tgtEl>
                                        <p:attrNameLst>
                                          <p:attrName>style.visibility</p:attrName>
                                        </p:attrNameLst>
                                      </p:cBhvr>
                                      <p:to>
                                        <p:strVal val="visible"/>
                                      </p:to>
                                    </p:set>
                                    <p:animEffect filter="fade" transition="in">
                                      <p:cBhvr>
                                        <p:cTn dur="500" id="82"/>
                                        <p:tgtEl>
                                          <p:spTgt spid="17"/>
                                        </p:tgtEl>
                                      </p:cBhvr>
                                    </p:animEffect>
                                    <p:anim calcmode="lin" valueType="num">
                                      <p:cBhvr>
                                        <p:cTn dur="500" fill="hold" id="83"/>
                                        <p:tgtEl>
                                          <p:spTgt spid="17"/>
                                        </p:tgtEl>
                                        <p:attrNameLst>
                                          <p:attrName>ppt_x</p:attrName>
                                        </p:attrNameLst>
                                      </p:cBhvr>
                                      <p:tavLst>
                                        <p:tav tm="0">
                                          <p:val>
                                            <p:strVal val="#ppt_x"/>
                                          </p:val>
                                        </p:tav>
                                        <p:tav tm="100000">
                                          <p:val>
                                            <p:strVal val="#ppt_x"/>
                                          </p:val>
                                        </p:tav>
                                      </p:tavLst>
                                    </p:anim>
                                    <p:anim calcmode="lin" valueType="num">
                                      <p:cBhvr>
                                        <p:cTn decel="100000" dur="450" fill="hold" id="84"/>
                                        <p:tgtEl>
                                          <p:spTgt spid="17"/>
                                        </p:tgtEl>
                                        <p:attrNameLst>
                                          <p:attrName>ppt_y</p:attrName>
                                        </p:attrNameLst>
                                      </p:cBhvr>
                                      <p:tavLst>
                                        <p:tav tm="0">
                                          <p:val>
                                            <p:strVal val="#ppt_y+1"/>
                                          </p:val>
                                        </p:tav>
                                        <p:tav tm="100000">
                                          <p:val>
                                            <p:strVal val="#ppt_y-.03"/>
                                          </p:val>
                                        </p:tav>
                                      </p:tavLst>
                                    </p:anim>
                                    <p:anim calcmode="lin" valueType="num">
                                      <p:cBhvr>
                                        <p:cTn accel="100000" dur="50" fill="hold" id="85">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fill="hold" id="86" nodeType="afterGroup">
                            <p:stCondLst>
                              <p:cond delay="6000"/>
                            </p:stCondLst>
                            <p:childTnLst>
                              <p:par>
                                <p:cTn fill="hold" grpId="0" id="87" nodeType="afterEffect" presetClass="entr" presetID="22" presetSubtype="8">
                                  <p:stCondLst>
                                    <p:cond delay="0"/>
                                  </p:stCondLst>
                                  <p:childTnLst>
                                    <p:set>
                                      <p:cBhvr>
                                        <p:cTn dur="1" fill="hold" id="88">
                                          <p:stCondLst>
                                            <p:cond delay="0"/>
                                          </p:stCondLst>
                                        </p:cTn>
                                        <p:tgtEl>
                                          <p:spTgt spid="18">
                                            <p:txEl>
                                              <p:pRg end="0" st="0"/>
                                            </p:txEl>
                                          </p:spTgt>
                                        </p:tgtEl>
                                        <p:attrNameLst>
                                          <p:attrName>style.visibility</p:attrName>
                                        </p:attrNameLst>
                                      </p:cBhvr>
                                      <p:to>
                                        <p:strVal val="visible"/>
                                      </p:to>
                                    </p:set>
                                    <p:animEffect filter="wipe(left)" transition="in">
                                      <p:cBhvr>
                                        <p:cTn dur="300" id="89"/>
                                        <p:tgtEl>
                                          <p:spTgt spid="18">
                                            <p:txEl>
                                              <p:pRg end="0" st="0"/>
                                            </p:txEl>
                                          </p:spTgt>
                                        </p:tgtEl>
                                      </p:cBhvr>
                                    </p:animEffect>
                                  </p:childTnLst>
                                </p:cTn>
                              </p:par>
                            </p:childTnLst>
                          </p:cTn>
                        </p:par>
                        <p:par>
                          <p:cTn fill="hold" id="90" nodeType="afterGroup">
                            <p:stCondLst>
                              <p:cond delay="6300"/>
                            </p:stCondLst>
                            <p:childTnLst>
                              <p:par>
                                <p:cTn fill="hold" grpId="0" id="91" nodeType="afterEffect" presetClass="entr" presetID="22" presetSubtype="8">
                                  <p:stCondLst>
                                    <p:cond delay="0"/>
                                  </p:stCondLst>
                                  <p:childTnLst>
                                    <p:set>
                                      <p:cBhvr>
                                        <p:cTn dur="1" fill="hold" id="92">
                                          <p:stCondLst>
                                            <p:cond delay="0"/>
                                          </p:stCondLst>
                                        </p:cTn>
                                        <p:tgtEl>
                                          <p:spTgt spid="18">
                                            <p:txEl>
                                              <p:pRg end="2" st="2"/>
                                            </p:txEl>
                                          </p:spTgt>
                                        </p:tgtEl>
                                        <p:attrNameLst>
                                          <p:attrName>style.visibility</p:attrName>
                                        </p:attrNameLst>
                                      </p:cBhvr>
                                      <p:to>
                                        <p:strVal val="visible"/>
                                      </p:to>
                                    </p:set>
                                    <p:animEffect filter="wipe(left)" transition="in">
                                      <p:cBhvr>
                                        <p:cTn dur="300" id="93"/>
                                        <p:tgtEl>
                                          <p:spTgt spid="18">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build="p" grpId="0" spid="8" uiExpand="1"/>
      <p:bldP grpId="0" spid="9"/>
      <p:bldP build="p" grpId="0" spid="10" uiExpand="1"/>
      <p:bldP grpId="0" spid="11"/>
      <p:bldP build="p" grpId="0" spid="12" uiExpand="1"/>
      <p:bldP grpId="0" spid="13"/>
      <p:bldP build="p" grpId="0" spid="14" uiExpand="1"/>
      <p:bldP grpId="0" spid="15"/>
      <p:bldP build="p" grpId="0" spid="16" uiExpand="1"/>
      <p:bldP grpId="0" spid="17"/>
      <p:bldP build="p" grpId="0" spid="18" uiExpand="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9" name="Chart 11">
            <a:extLst>
              <a:ext uri="{FF2B5EF4-FFF2-40B4-BE49-F238E27FC236}">
                <a16:creationId xmlns:a16="http://schemas.microsoft.com/office/drawing/2014/main" id="{7C7235C7-6CCB-4985-BCB0-B072C6160EFF}"/>
              </a:ext>
            </a:extLst>
          </p:cNvPr>
          <p:cNvGraphicFramePr/>
          <p:nvPr>
            <p:extLst>
              <p:ext uri="{D42A27DB-BD31-4B8C-83A1-F6EECF244321}">
                <p14:modId val="2374870266"/>
              </p:ext>
            </p:extLst>
          </p:nvPr>
        </p:nvGraphicFramePr>
        <p:xfrm>
          <a:off x="943767" y="1632527"/>
          <a:ext cx="4886687" cy="2642520"/>
        </p:xfrm>
        <a:graphic>
          <a:graphicData uri="http://schemas.openxmlformats.org/drawingml/2006/chart">
            <c:chart xmlns:c="http://schemas.openxmlformats.org/drawingml/2006/chart" r:id="rId3"/>
          </a:graphicData>
        </a:graphic>
      </p:graphicFrame>
      <p:graphicFrame>
        <p:nvGraphicFramePr>
          <p:cNvPr id="20" name="Chart 16">
            <a:extLst>
              <a:ext uri="{FF2B5EF4-FFF2-40B4-BE49-F238E27FC236}">
                <a16:creationId xmlns:a16="http://schemas.microsoft.com/office/drawing/2014/main" id="{BAC6FCAD-8FB2-47B1-AD5F-9409AB8C8BD3}"/>
              </a:ext>
            </a:extLst>
          </p:cNvPr>
          <p:cNvGraphicFramePr/>
          <p:nvPr>
            <p:extLst>
              <p:ext uri="{D42A27DB-BD31-4B8C-83A1-F6EECF244321}">
                <p14:modId val="729401122"/>
              </p:ext>
            </p:extLst>
          </p:nvPr>
        </p:nvGraphicFramePr>
        <p:xfrm>
          <a:off x="6416312" y="1632527"/>
          <a:ext cx="4886687" cy="2642520"/>
        </p:xfrm>
        <a:graphic>
          <a:graphicData uri="http://schemas.openxmlformats.org/drawingml/2006/chart">
            <c:chart xmlns:c="http://schemas.openxmlformats.org/drawingml/2006/chart" r:id="rId4"/>
          </a:graphicData>
        </a:graphic>
      </p:graphicFrame>
      <p:grpSp>
        <p:nvGrpSpPr>
          <p:cNvPr id="21" name="Group 3">
            <a:extLst>
              <a:ext uri="{FF2B5EF4-FFF2-40B4-BE49-F238E27FC236}">
                <a16:creationId xmlns:a16="http://schemas.microsoft.com/office/drawing/2014/main" id="{54301351-1063-488E-833D-714B95992663}"/>
              </a:ext>
            </a:extLst>
          </p:cNvPr>
          <p:cNvGrpSpPr/>
          <p:nvPr/>
        </p:nvGrpSpPr>
        <p:grpSpPr>
          <a:xfrm>
            <a:off x="1578995" y="4707057"/>
            <a:ext cx="687003" cy="687003"/>
            <a:chOff x="1578995" y="4719757"/>
            <a:chExt cx="687003" cy="687003"/>
          </a:xfrm>
          <a:solidFill>
            <a:srgbClr val="F4B183"/>
          </a:solidFill>
        </p:grpSpPr>
        <p:sp>
          <p:nvSpPr>
            <p:cNvPr id="22" name="Oval 17">
              <a:extLst>
                <a:ext uri="{FF2B5EF4-FFF2-40B4-BE49-F238E27FC236}">
                  <a16:creationId xmlns:a16="http://schemas.microsoft.com/office/drawing/2014/main" id="{7123BE6F-E0C4-4FA5-9B60-3A64FE3B5384}"/>
                </a:ext>
              </a:extLst>
            </p:cNvPr>
            <p:cNvSpPr/>
            <p:nvPr/>
          </p:nvSpPr>
          <p:spPr>
            <a:xfrm>
              <a:off x="1578995" y="4719757"/>
              <a:ext cx="687003" cy="687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23" name="Freeform 5">
              <a:extLst>
                <a:ext uri="{FF2B5EF4-FFF2-40B4-BE49-F238E27FC236}">
                  <a16:creationId xmlns:a16="http://schemas.microsoft.com/office/drawing/2014/main" id="{2499A64C-A0D9-4E8D-A834-902CFBA2625B}"/>
                </a:ext>
              </a:extLst>
            </p:cNvPr>
            <p:cNvSpPr/>
            <p:nvPr/>
          </p:nvSpPr>
          <p:spPr bwMode="auto">
            <a:xfrm>
              <a:off x="1764987" y="4921668"/>
              <a:ext cx="315017" cy="283178"/>
            </a:xfrm>
            <a:custGeom>
              <a:gdLst>
                <a:gd fmla="*/ 885 w 907" name="T0"/>
                <a:gd fmla="*/ 197 h 740" name="T1"/>
                <a:gd fmla="*/ 885 w 907" name="T2"/>
                <a:gd fmla="*/ 118 h 740" name="T3"/>
                <a:gd fmla="*/ 789 w 907" name="T4"/>
                <a:gd fmla="*/ 22 h 740" name="T5"/>
                <a:gd fmla="*/ 710 w 907" name="T6"/>
                <a:gd fmla="*/ 22 h 740" name="T7"/>
                <a:gd fmla="*/ 365 w 907" name="T8"/>
                <a:gd fmla="*/ 366 h 740" name="T9"/>
                <a:gd fmla="*/ 285 w 907" name="T10"/>
                <a:gd fmla="*/ 366 h 740" name="T11"/>
                <a:gd fmla="*/ 198 w 907" name="T12"/>
                <a:gd fmla="*/ 279 h 740" name="T13"/>
                <a:gd fmla="*/ 118 w 907" name="T14"/>
                <a:gd fmla="*/ 279 h 740" name="T15"/>
                <a:gd fmla="*/ 22 w 907" name="T16"/>
                <a:gd fmla="*/ 375 h 740" name="T17"/>
                <a:gd fmla="*/ 22 w 907" name="T18"/>
                <a:gd fmla="*/ 454 h 740" name="T19"/>
                <a:gd fmla="*/ 285 w 907" name="T20"/>
                <a:gd fmla="*/ 718 h 740" name="T21"/>
                <a:gd fmla="*/ 365 w 907" name="T22"/>
                <a:gd fmla="*/ 718 h 740" name="T23"/>
                <a:gd fmla="*/ 885 w 907" name="T24"/>
                <a:gd fmla="*/ 197 h 7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0" w="906">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tx1"/>
            </a:solidFill>
            <a:ln>
              <a:noFill/>
            </a:ln>
          </p:spPr>
          <p:txBody>
            <a:bodyPr anchor="t" anchorCtr="0" bIns="45720" compatLnSpc="1" lIns="91440" numCol="1" rIns="91440" tIns="45720" vert="horz" wrap="square"/>
            <a:lstStyle/>
            <a:p>
              <a:endParaRPr lang="en-GB"/>
            </a:p>
          </p:txBody>
        </p:sp>
      </p:grpSp>
      <p:grpSp>
        <p:nvGrpSpPr>
          <p:cNvPr id="24" name="Group 4">
            <a:extLst>
              <a:ext uri="{FF2B5EF4-FFF2-40B4-BE49-F238E27FC236}">
                <a16:creationId xmlns:a16="http://schemas.microsoft.com/office/drawing/2014/main" id="{DF58981D-2B1C-426E-8DDE-AB26FFDAA2E7}"/>
              </a:ext>
            </a:extLst>
          </p:cNvPr>
          <p:cNvGrpSpPr/>
          <p:nvPr/>
        </p:nvGrpSpPr>
        <p:grpSpPr>
          <a:xfrm>
            <a:off x="6901145" y="4707057"/>
            <a:ext cx="687003" cy="687003"/>
            <a:chOff x="6901145" y="4719757"/>
            <a:chExt cx="687003" cy="687003"/>
          </a:xfrm>
          <a:solidFill>
            <a:srgbClr val="F4B183"/>
          </a:solidFill>
        </p:grpSpPr>
        <p:sp>
          <p:nvSpPr>
            <p:cNvPr id="25" name="Oval 19">
              <a:extLst>
                <a:ext uri="{FF2B5EF4-FFF2-40B4-BE49-F238E27FC236}">
                  <a16:creationId xmlns:a16="http://schemas.microsoft.com/office/drawing/2014/main" id="{8D6011DD-484A-4784-A5AB-8C3CEA6E0416}"/>
                </a:ext>
              </a:extLst>
            </p:cNvPr>
            <p:cNvSpPr/>
            <p:nvPr/>
          </p:nvSpPr>
          <p:spPr>
            <a:xfrm>
              <a:off x="6901145" y="4719757"/>
              <a:ext cx="687003" cy="687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26" name="Freeform 5">
              <a:extLst>
                <a:ext uri="{FF2B5EF4-FFF2-40B4-BE49-F238E27FC236}">
                  <a16:creationId xmlns:a16="http://schemas.microsoft.com/office/drawing/2014/main" id="{06FF8F31-621E-4B57-9E2D-1C041C0CC7B7}"/>
                </a:ext>
              </a:extLst>
            </p:cNvPr>
            <p:cNvSpPr/>
            <p:nvPr/>
          </p:nvSpPr>
          <p:spPr bwMode="auto">
            <a:xfrm>
              <a:off x="7087137" y="4921668"/>
              <a:ext cx="315017" cy="283178"/>
            </a:xfrm>
            <a:custGeom>
              <a:gdLst>
                <a:gd fmla="*/ 885 w 907" name="T0"/>
                <a:gd fmla="*/ 197 h 740" name="T1"/>
                <a:gd fmla="*/ 885 w 907" name="T2"/>
                <a:gd fmla="*/ 118 h 740" name="T3"/>
                <a:gd fmla="*/ 789 w 907" name="T4"/>
                <a:gd fmla="*/ 22 h 740" name="T5"/>
                <a:gd fmla="*/ 710 w 907" name="T6"/>
                <a:gd fmla="*/ 22 h 740" name="T7"/>
                <a:gd fmla="*/ 365 w 907" name="T8"/>
                <a:gd fmla="*/ 366 h 740" name="T9"/>
                <a:gd fmla="*/ 285 w 907" name="T10"/>
                <a:gd fmla="*/ 366 h 740" name="T11"/>
                <a:gd fmla="*/ 198 w 907" name="T12"/>
                <a:gd fmla="*/ 279 h 740" name="T13"/>
                <a:gd fmla="*/ 118 w 907" name="T14"/>
                <a:gd fmla="*/ 279 h 740" name="T15"/>
                <a:gd fmla="*/ 22 w 907" name="T16"/>
                <a:gd fmla="*/ 375 h 740" name="T17"/>
                <a:gd fmla="*/ 22 w 907" name="T18"/>
                <a:gd fmla="*/ 454 h 740" name="T19"/>
                <a:gd fmla="*/ 285 w 907" name="T20"/>
                <a:gd fmla="*/ 718 h 740" name="T21"/>
                <a:gd fmla="*/ 365 w 907" name="T22"/>
                <a:gd fmla="*/ 718 h 740" name="T23"/>
                <a:gd fmla="*/ 885 w 907" name="T24"/>
                <a:gd fmla="*/ 197 h 7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0" w="906">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tx1"/>
            </a:solidFill>
            <a:ln>
              <a:noFill/>
            </a:ln>
          </p:spPr>
          <p:txBody>
            <a:bodyPr anchor="t" anchorCtr="0" bIns="45720" compatLnSpc="1" lIns="91440" numCol="1" rIns="91440" tIns="45720" vert="horz" wrap="square"/>
            <a:lstStyle/>
            <a:p>
              <a:endParaRPr lang="en-GB"/>
            </a:p>
          </p:txBody>
        </p:sp>
      </p:grpSp>
      <p:sp>
        <p:nvSpPr>
          <p:cNvPr id="27" name="TextBox 22">
            <a:extLst>
              <a:ext uri="{FF2B5EF4-FFF2-40B4-BE49-F238E27FC236}">
                <a16:creationId xmlns:a16="http://schemas.microsoft.com/office/drawing/2014/main" id="{2EB147C9-0BEA-4806-A03E-DEA1105D9453}"/>
              </a:ext>
            </a:extLst>
          </p:cNvPr>
          <p:cNvSpPr txBox="1"/>
          <p:nvPr/>
        </p:nvSpPr>
        <p:spPr>
          <a:xfrm>
            <a:off x="2451990" y="4962966"/>
            <a:ext cx="2211705" cy="365760"/>
          </a:xfrm>
          <a:prstGeom prst="rect">
            <a:avLst/>
          </a:prstGeom>
          <a:noFill/>
        </p:spPr>
        <p:txBody>
          <a:bodyPr rtlCol="0" wrap="none">
            <a:spAutoFit/>
          </a:bodyPr>
          <a:lstStyle/>
          <a:p>
            <a:r>
              <a:rPr b="1" lang="en-US">
                <a:solidFill>
                  <a:srgbClr val="F4B183"/>
                </a:solidFill>
              </a:rPr>
              <a:t>Sale By Year Report</a:t>
            </a:r>
          </a:p>
        </p:txBody>
      </p:sp>
      <p:sp>
        <p:nvSpPr>
          <p:cNvPr id="28" name="TextBox 23">
            <a:extLst>
              <a:ext uri="{FF2B5EF4-FFF2-40B4-BE49-F238E27FC236}">
                <a16:creationId xmlns:a16="http://schemas.microsoft.com/office/drawing/2014/main" id="{1C37220B-87F0-4A69-AE6C-669A126C1D90}"/>
              </a:ext>
            </a:extLst>
          </p:cNvPr>
          <p:cNvSpPr txBox="1"/>
          <p:nvPr/>
        </p:nvSpPr>
        <p:spPr>
          <a:xfrm>
            <a:off x="7774141" y="4962966"/>
            <a:ext cx="2211705" cy="365760"/>
          </a:xfrm>
          <a:prstGeom prst="rect">
            <a:avLst/>
          </a:prstGeom>
          <a:noFill/>
        </p:spPr>
        <p:txBody>
          <a:bodyPr rtlCol="0" wrap="none">
            <a:spAutoFit/>
          </a:bodyPr>
          <a:lstStyle/>
          <a:p>
            <a:r>
              <a:rPr b="1" lang="en-US">
                <a:solidFill>
                  <a:srgbClr val="F4B183"/>
                </a:solidFill>
              </a:rPr>
              <a:t>Sale By Year Report</a:t>
            </a:r>
          </a:p>
        </p:txBody>
      </p:sp>
      <p:sp>
        <p:nvSpPr>
          <p:cNvPr id="29" name="Rectangle 24">
            <a:extLst>
              <a:ext uri="{FF2B5EF4-FFF2-40B4-BE49-F238E27FC236}">
                <a16:creationId xmlns:a16="http://schemas.microsoft.com/office/drawing/2014/main" id="{21C5C94E-AE3F-4720-8B75-AD9933310A4B}"/>
              </a:ext>
            </a:extLst>
          </p:cNvPr>
          <p:cNvSpPr/>
          <p:nvPr/>
        </p:nvSpPr>
        <p:spPr>
          <a:xfrm>
            <a:off x="1578994" y="5460305"/>
            <a:ext cx="3699587" cy="100584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a:p>
            <a:r>
              <a:rPr lang="en-GB" sz="1200">
                <a:solidFill>
                  <a:schemeClr val="bg1"/>
                </a:solidFill>
              </a:rPr>
              <a:t>Nullam porttitor consectetur nunc in tempor. Cras vitae venenatis sem at pretium arcu. </a:t>
            </a:r>
          </a:p>
        </p:txBody>
      </p:sp>
      <p:sp>
        <p:nvSpPr>
          <p:cNvPr id="30" name="Rectangle 25">
            <a:extLst>
              <a:ext uri="{FF2B5EF4-FFF2-40B4-BE49-F238E27FC236}">
                <a16:creationId xmlns:a16="http://schemas.microsoft.com/office/drawing/2014/main" id="{BDAECCE4-5AEE-4140-9A69-3A4DDB291E27}"/>
              </a:ext>
            </a:extLst>
          </p:cNvPr>
          <p:cNvSpPr/>
          <p:nvPr/>
        </p:nvSpPr>
        <p:spPr>
          <a:xfrm>
            <a:off x="6901144" y="5460305"/>
            <a:ext cx="3699587" cy="100584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a:p>
            <a:r>
              <a:rPr lang="en-GB" sz="1200">
                <a:solidFill>
                  <a:schemeClr val="bg1"/>
                </a:solidFill>
              </a:rPr>
              <a:t>Nullam porttitor consectetur nunc in tempor. Cras vitae venenatis sem at pretium arcu. </a:t>
            </a:r>
          </a:p>
        </p:txBody>
      </p:sp>
      <p:grpSp>
        <p:nvGrpSpPr>
          <p:cNvPr id="14" name="组合 13">
            <a:extLst>
              <a:ext uri="{FF2B5EF4-FFF2-40B4-BE49-F238E27FC236}">
                <a16:creationId xmlns:a16="http://schemas.microsoft.com/office/drawing/2014/main" id="{EEB94FE9-5173-4DA8-A3B1-658270528CDE}"/>
              </a:ext>
            </a:extLst>
          </p:cNvPr>
          <p:cNvGrpSpPr/>
          <p:nvPr/>
        </p:nvGrpSpPr>
        <p:grpSpPr>
          <a:xfrm>
            <a:off x="134487" y="637135"/>
            <a:ext cx="10533513" cy="523220"/>
            <a:chOff x="134487" y="637135"/>
            <a:chExt cx="10533513" cy="523220"/>
          </a:xfrm>
        </p:grpSpPr>
        <p:sp>
          <p:nvSpPr>
            <p:cNvPr id="15" name="TextBox 39">
              <a:extLst>
                <a:ext uri="{FF2B5EF4-FFF2-40B4-BE49-F238E27FC236}">
                  <a16:creationId xmlns:a16="http://schemas.microsoft.com/office/drawing/2014/main" id="{A02037C1-FC45-4A40-856A-DB4135495368}"/>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16" name="Rectangle 41">
              <a:extLst>
                <a:ext uri="{FF2B5EF4-FFF2-40B4-BE49-F238E27FC236}">
                  <a16:creationId xmlns:a16="http://schemas.microsoft.com/office/drawing/2014/main" id="{7A14665B-546E-4BC2-A3CB-A746C1295B41}"/>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44">
              <a:extLst>
                <a:ext uri="{FF2B5EF4-FFF2-40B4-BE49-F238E27FC236}">
                  <a16:creationId xmlns:a16="http://schemas.microsoft.com/office/drawing/2014/main" id="{E84E9944-8B62-485B-97DC-4BA0E8365DF6}"/>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18" name="Rectangle 41">
              <a:extLst>
                <a:ext uri="{FF2B5EF4-FFF2-40B4-BE49-F238E27FC236}">
                  <a16:creationId xmlns:a16="http://schemas.microsoft.com/office/drawing/2014/main" id="{182CEF86-63C3-4B94-9685-B918D5F3112C}"/>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1" name="直接连接符 30">
              <a:extLst>
                <a:ext uri="{FF2B5EF4-FFF2-40B4-BE49-F238E27FC236}">
                  <a16:creationId xmlns:a16="http://schemas.microsoft.com/office/drawing/2014/main" id="{8424AC76-5E19-48CB-84F6-CF0F4CD13F30}"/>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611617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20"/>
                                        </p:tgtEl>
                                        <p:attrNameLst>
                                          <p:attrName>style.visibility</p:attrName>
                                        </p:attrNameLst>
                                      </p:cBhvr>
                                      <p:to>
                                        <p:strVal val="visible"/>
                                      </p:to>
                                    </p:set>
                                    <p:animEffect filter="fade" transition="in">
                                      <p:cBhvr>
                                        <p:cTn dur="1000" id="13"/>
                                        <p:tgtEl>
                                          <p:spTgt spid="20"/>
                                        </p:tgtEl>
                                      </p:cBhvr>
                                    </p:animEffect>
                                    <p:anim calcmode="lin" valueType="num">
                                      <p:cBhvr>
                                        <p:cTn dur="1000" fill="hold" id="14"/>
                                        <p:tgtEl>
                                          <p:spTgt spid="20"/>
                                        </p:tgtEl>
                                        <p:attrNameLst>
                                          <p:attrName>ppt_x</p:attrName>
                                        </p:attrNameLst>
                                      </p:cBhvr>
                                      <p:tavLst>
                                        <p:tav tm="0">
                                          <p:val>
                                            <p:strVal val="#ppt_x"/>
                                          </p:val>
                                        </p:tav>
                                        <p:tav tm="100000">
                                          <p:val>
                                            <p:strVal val="#ppt_x"/>
                                          </p:val>
                                        </p:tav>
                                      </p:tavLst>
                                    </p:anim>
                                    <p:anim calcmode="lin" valueType="num">
                                      <p:cBhvr>
                                        <p:cTn dur="1000" fill="hold" id="15"/>
                                        <p:tgtEl>
                                          <p:spTgt spid="2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53" presetSubtype="0">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500" fill="hold" id="19"/>
                                        <p:tgtEl>
                                          <p:spTgt spid="21"/>
                                        </p:tgtEl>
                                        <p:attrNameLst>
                                          <p:attrName>ppt_w</p:attrName>
                                        </p:attrNameLst>
                                      </p:cBhvr>
                                      <p:tavLst>
                                        <p:tav tm="0">
                                          <p:val>
                                            <p:fltVal val="0"/>
                                          </p:val>
                                        </p:tav>
                                        <p:tav tm="100000">
                                          <p:val>
                                            <p:strVal val="#ppt_w"/>
                                          </p:val>
                                        </p:tav>
                                      </p:tavLst>
                                    </p:anim>
                                    <p:anim calcmode="lin" valueType="num">
                                      <p:cBhvr>
                                        <p:cTn dur="500" fill="hold" id="20"/>
                                        <p:tgtEl>
                                          <p:spTgt spid="21"/>
                                        </p:tgtEl>
                                        <p:attrNameLst>
                                          <p:attrName>ppt_h</p:attrName>
                                        </p:attrNameLst>
                                      </p:cBhvr>
                                      <p:tavLst>
                                        <p:tav tm="0">
                                          <p:val>
                                            <p:fltVal val="0"/>
                                          </p:val>
                                        </p:tav>
                                        <p:tav tm="100000">
                                          <p:val>
                                            <p:strVal val="#ppt_h"/>
                                          </p:val>
                                        </p:tav>
                                      </p:tavLst>
                                    </p:anim>
                                    <p:animEffect filter="fade" transition="in">
                                      <p:cBhvr>
                                        <p:cTn dur="500" id="21"/>
                                        <p:tgtEl>
                                          <p:spTgt spid="21"/>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27"/>
                                        </p:tgtEl>
                                        <p:attrNameLst>
                                          <p:attrName>style.visibility</p:attrName>
                                        </p:attrNameLst>
                                      </p:cBhvr>
                                      <p:to>
                                        <p:strVal val="visible"/>
                                      </p:to>
                                    </p:set>
                                    <p:animEffect filter="wipe(left)" transition="in">
                                      <p:cBhvr>
                                        <p:cTn dur="500" id="25"/>
                                        <p:tgtEl>
                                          <p:spTgt spid="27"/>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29"/>
                                        </p:tgtEl>
                                        <p:attrNameLst>
                                          <p:attrName>style.visibility</p:attrName>
                                        </p:attrNameLst>
                                      </p:cBhvr>
                                      <p:to>
                                        <p:strVal val="visible"/>
                                      </p:to>
                                    </p:set>
                                    <p:animEffect filter="wipe(left)" transition="in">
                                      <p:cBhvr>
                                        <p:cTn dur="500" id="29"/>
                                        <p:tgtEl>
                                          <p:spTgt spid="29"/>
                                        </p:tgtEl>
                                      </p:cBhvr>
                                    </p:animEffect>
                                  </p:childTnLst>
                                </p:cTn>
                              </p:par>
                            </p:childTnLst>
                          </p:cTn>
                        </p:par>
                        <p:par>
                          <p:cTn fill="hold" id="30" nodeType="afterGroup">
                            <p:stCondLst>
                              <p:cond delay="3500"/>
                            </p:stCondLst>
                            <p:childTnLst>
                              <p:par>
                                <p:cTn fill="hold" id="31" nodeType="afterEffect" presetClass="entr" presetID="53" presetSubtype="0">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p:cTn dur="500" fill="hold" id="33"/>
                                        <p:tgtEl>
                                          <p:spTgt spid="24"/>
                                        </p:tgtEl>
                                        <p:attrNameLst>
                                          <p:attrName>ppt_w</p:attrName>
                                        </p:attrNameLst>
                                      </p:cBhvr>
                                      <p:tavLst>
                                        <p:tav tm="0">
                                          <p:val>
                                            <p:fltVal val="0"/>
                                          </p:val>
                                        </p:tav>
                                        <p:tav tm="100000">
                                          <p:val>
                                            <p:strVal val="#ppt_w"/>
                                          </p:val>
                                        </p:tav>
                                      </p:tavLst>
                                    </p:anim>
                                    <p:anim calcmode="lin" valueType="num">
                                      <p:cBhvr>
                                        <p:cTn dur="500" fill="hold" id="34"/>
                                        <p:tgtEl>
                                          <p:spTgt spid="24"/>
                                        </p:tgtEl>
                                        <p:attrNameLst>
                                          <p:attrName>ppt_h</p:attrName>
                                        </p:attrNameLst>
                                      </p:cBhvr>
                                      <p:tavLst>
                                        <p:tav tm="0">
                                          <p:val>
                                            <p:fltVal val="0"/>
                                          </p:val>
                                        </p:tav>
                                        <p:tav tm="100000">
                                          <p:val>
                                            <p:strVal val="#ppt_h"/>
                                          </p:val>
                                        </p:tav>
                                      </p:tavLst>
                                    </p:anim>
                                    <p:animEffect filter="fade" transition="in">
                                      <p:cBhvr>
                                        <p:cTn dur="500" id="35"/>
                                        <p:tgtEl>
                                          <p:spTgt spid="24"/>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28"/>
                                        </p:tgtEl>
                                        <p:attrNameLst>
                                          <p:attrName>style.visibility</p:attrName>
                                        </p:attrNameLst>
                                      </p:cBhvr>
                                      <p:to>
                                        <p:strVal val="visible"/>
                                      </p:to>
                                    </p:set>
                                    <p:animEffect filter="wipe(left)" transition="in">
                                      <p:cBhvr>
                                        <p:cTn dur="500" id="39"/>
                                        <p:tgtEl>
                                          <p:spTgt spid="28"/>
                                        </p:tgtEl>
                                      </p:cBhvr>
                                    </p:animEffect>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30"/>
                                        </p:tgtEl>
                                        <p:attrNameLst>
                                          <p:attrName>style.visibility</p:attrName>
                                        </p:attrNameLst>
                                      </p:cBhvr>
                                      <p:to>
                                        <p:strVal val="visible"/>
                                      </p:to>
                                    </p:set>
                                    <p:animEffect filter="wipe(left)" transition="in">
                                      <p:cBhvr>
                                        <p:cTn dur="500" id="4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Graphic grpId="0" spid="19">
        <p:bldAsOne/>
      </p:bldGraphic>
      <p:bldGraphic grpId="0" spid="20">
        <p:bldAsOne/>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3">
            <a:extLst>
              <a:ext uri="{FF2B5EF4-FFF2-40B4-BE49-F238E27FC236}">
                <a16:creationId xmlns:a16="http://schemas.microsoft.com/office/drawing/2014/main" id="{6ACC7DA8-9234-4BAC-A657-EEB77B531E62}"/>
              </a:ext>
            </a:extLst>
          </p:cNvPr>
          <p:cNvSpPr txBox="1"/>
          <p:nvPr/>
        </p:nvSpPr>
        <p:spPr>
          <a:xfrm>
            <a:off x="5159387" y="4103234"/>
            <a:ext cx="1664017" cy="365760"/>
          </a:xfrm>
          <a:prstGeom prst="rect">
            <a:avLst/>
          </a:prstGeom>
          <a:noFill/>
        </p:spPr>
        <p:txBody>
          <a:bodyPr rtlCol="0" wrap="none">
            <a:spAutoFit/>
          </a:bodyPr>
          <a:lstStyle/>
          <a:p>
            <a:pPr algn="ctr"/>
            <a:r>
              <a:rPr lang="en-US" sz="900">
                <a:solidFill>
                  <a:schemeClr val="bg1">
                    <a:lumMod val="95000"/>
                  </a:schemeClr>
                </a:solidFill>
                <a:latin charset="-122" panose="020b0502040204020203" pitchFamily="34" typeface="微软雅黑 Light"/>
                <a:ea charset="-122" panose="020b0502040204020203" pitchFamily="34" typeface="微软雅黑 Light"/>
              </a:rPr>
              <a:t>CREATIVE &amp; PROFESSIONAL</a:t>
            </a:r>
          </a:p>
          <a:p>
            <a:pPr algn="ctr"/>
            <a:r>
              <a:rPr lang="en-US" sz="900">
                <a:solidFill>
                  <a:schemeClr val="bg1">
                    <a:lumMod val="95000"/>
                  </a:schemeClr>
                </a:solidFill>
                <a:latin charset="-122" panose="020b0502040204020203" pitchFamily="34" typeface="微软雅黑 Light"/>
                <a:ea charset="-122" panose="020b0502040204020203" pitchFamily="34" typeface="微软雅黑 Light"/>
              </a:rPr>
              <a:t>2017</a:t>
            </a:r>
          </a:p>
        </p:txBody>
      </p:sp>
      <p:sp>
        <p:nvSpPr>
          <p:cNvPr id="17" name="TextBox 4">
            <a:extLst>
              <a:ext uri="{FF2B5EF4-FFF2-40B4-BE49-F238E27FC236}">
                <a16:creationId xmlns:a16="http://schemas.microsoft.com/office/drawing/2014/main" id="{68D56DBF-52F8-4AA4-B877-9C93B61E2C36}"/>
              </a:ext>
            </a:extLst>
          </p:cNvPr>
          <p:cNvSpPr txBox="1"/>
          <p:nvPr/>
        </p:nvSpPr>
        <p:spPr>
          <a:xfrm>
            <a:off x="4094465" y="3445640"/>
            <a:ext cx="3793863" cy="1005840"/>
          </a:xfrm>
          <a:prstGeom prst="rect">
            <a:avLst/>
          </a:prstGeom>
          <a:noFill/>
        </p:spPr>
        <p:txBody>
          <a:bodyPr rtlCol="0" wrap="square">
            <a:spAutoFit/>
          </a:bodyPr>
          <a:lstStyle/>
          <a:p>
            <a:pPr algn="ctr"/>
            <a:r>
              <a:rPr altLang="en-US" b="1" lang="zh-CN" sz="2000">
                <a:solidFill>
                  <a:srgbClr val="F4B183"/>
                </a:solidFill>
                <a:latin charset="-122" panose="020b0502040204020203" pitchFamily="34" typeface="微软雅黑 Light"/>
                <a:ea charset="-122" panose="020b0502040204020203" pitchFamily="34" typeface="微软雅黑 Light"/>
              </a:rPr>
              <a:t>欧美商务工作模板</a:t>
            </a:r>
          </a:p>
          <a:p>
            <a:pPr algn="ctr"/>
            <a:r>
              <a:rPr altLang="en-US" b="1" lang="zh-CN" sz="2000">
                <a:solidFill>
                  <a:srgbClr val="F4B183"/>
                </a:solidFill>
                <a:latin charset="-122" panose="020b0502040204020203" pitchFamily="34" typeface="微软雅黑 Light"/>
                <a:ea charset="-122" panose="020b0502040204020203" pitchFamily="34" typeface="微软雅黑 Light"/>
              </a:rPr>
              <a:t>Europe and the United States business work template</a:t>
            </a:r>
          </a:p>
        </p:txBody>
      </p:sp>
      <p:sp>
        <p:nvSpPr>
          <p:cNvPr id="28" name="TextBox 4">
            <a:extLst>
              <a:ext uri="{FF2B5EF4-FFF2-40B4-BE49-F238E27FC236}">
                <a16:creationId xmlns:a16="http://schemas.microsoft.com/office/drawing/2014/main" id="{E103A22C-9FB4-4E6A-A98A-B94881471114}"/>
              </a:ext>
            </a:extLst>
          </p:cNvPr>
          <p:cNvSpPr txBox="1"/>
          <p:nvPr/>
        </p:nvSpPr>
        <p:spPr>
          <a:xfrm>
            <a:off x="4627020" y="2538063"/>
            <a:ext cx="2728752" cy="762000"/>
          </a:xfrm>
          <a:prstGeom prst="rect">
            <a:avLst/>
          </a:prstGeom>
          <a:noFill/>
        </p:spPr>
        <p:txBody>
          <a:bodyPr rtlCol="0" wrap="square">
            <a:spAutoFit/>
          </a:bodyPr>
          <a:lstStyle/>
          <a:p>
            <a:pPr algn="ctr"/>
            <a:r>
              <a:rPr altLang="en-US" b="1" lang="zh-CN" sz="4400">
                <a:solidFill>
                  <a:srgbClr val="F4B183"/>
                </a:solidFill>
                <a:latin charset="-122" panose="020b0502040204020203" pitchFamily="34" typeface="微软雅黑 Light"/>
              </a:rPr>
              <a:t>谢谢下载</a:t>
            </a:r>
          </a:p>
        </p:txBody>
      </p:sp>
      <p:sp>
        <p:nvSpPr>
          <p:cNvPr id="29" name="KSO_Shape">
            <a:extLst>
              <a:ext uri="{FF2B5EF4-FFF2-40B4-BE49-F238E27FC236}">
                <a16:creationId xmlns:a16="http://schemas.microsoft.com/office/drawing/2014/main" id="{4E49163D-DFAB-41F1-AACE-58EEE9068C80}"/>
              </a:ext>
            </a:extLst>
          </p:cNvPr>
          <p:cNvSpPr/>
          <p:nvPr/>
        </p:nvSpPr>
        <p:spPr>
          <a:xfrm>
            <a:off x="2599935" y="2157468"/>
            <a:ext cx="765316" cy="765316"/>
          </a:xfrm>
          <a:custGeom>
            <a:gdLst>
              <a:gd fmla="*/ 386329 w 1380180" name="connsiteX0"/>
              <a:gd fmla="*/ 0 h 1380181" name="connsiteY0"/>
              <a:gd fmla="*/ 432048 w 1380180" name="connsiteX1"/>
              <a:gd fmla="*/ 0 h 1380181" name="connsiteY1"/>
              <a:gd fmla="*/ 432048 w 1380180" name="connsiteX2"/>
              <a:gd fmla="*/ 386329 h 1380181" name="connsiteY2"/>
              <a:gd fmla="*/ 1380180 w 1380180" name="connsiteX3"/>
              <a:gd fmla="*/ 386329 h 1380181" name="connsiteY3"/>
              <a:gd fmla="*/ 1380180 w 1380180" name="connsiteX4"/>
              <a:gd fmla="*/ 432048 h 1380181" name="connsiteY4"/>
              <a:gd fmla="*/ 432048 w 1380180" name="connsiteX5"/>
              <a:gd fmla="*/ 432048 h 1380181" name="connsiteY5"/>
              <a:gd fmla="*/ 432048 w 1380180" name="connsiteX6"/>
              <a:gd fmla="*/ 1380181 h 1380181" name="connsiteY6"/>
              <a:gd fmla="*/ 386329 w 1380180" name="connsiteX7"/>
              <a:gd fmla="*/ 1380181 h 1380181" name="connsiteY7"/>
              <a:gd fmla="*/ 386329 w 1380180" name="connsiteX8"/>
              <a:gd fmla="*/ 432048 h 1380181" name="connsiteY8"/>
              <a:gd fmla="*/ 0 w 1380180" name="connsiteX9"/>
              <a:gd fmla="*/ 432048 h 1380181" name="connsiteY9"/>
              <a:gd fmla="*/ 0 w 1380180" name="connsiteX10"/>
              <a:gd fmla="*/ 386329 h 1380181" name="connsiteY10"/>
              <a:gd fmla="*/ 386329 w 1380180" name="connsiteX11"/>
              <a:gd fmla="*/ 386329 h 1380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80181" w="1380180">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1" name="KSO_Shape">
            <a:extLst>
              <a:ext uri="{FF2B5EF4-FFF2-40B4-BE49-F238E27FC236}">
                <a16:creationId xmlns:a16="http://schemas.microsoft.com/office/drawing/2014/main" id="{B1C3E434-2A4B-4365-B940-77631D63F6B9}"/>
              </a:ext>
            </a:extLst>
          </p:cNvPr>
          <p:cNvSpPr/>
          <p:nvPr/>
        </p:nvSpPr>
        <p:spPr>
          <a:xfrm rot="10800000">
            <a:off x="8821660" y="3878991"/>
            <a:ext cx="765316" cy="765316"/>
          </a:xfrm>
          <a:custGeom>
            <a:gdLst>
              <a:gd fmla="*/ 386329 w 1380180" name="connsiteX0"/>
              <a:gd fmla="*/ 0 h 1380181" name="connsiteY0"/>
              <a:gd fmla="*/ 432048 w 1380180" name="connsiteX1"/>
              <a:gd fmla="*/ 0 h 1380181" name="connsiteY1"/>
              <a:gd fmla="*/ 432048 w 1380180" name="connsiteX2"/>
              <a:gd fmla="*/ 386329 h 1380181" name="connsiteY2"/>
              <a:gd fmla="*/ 1380180 w 1380180" name="connsiteX3"/>
              <a:gd fmla="*/ 386329 h 1380181" name="connsiteY3"/>
              <a:gd fmla="*/ 1380180 w 1380180" name="connsiteX4"/>
              <a:gd fmla="*/ 432048 h 1380181" name="connsiteY4"/>
              <a:gd fmla="*/ 432048 w 1380180" name="connsiteX5"/>
              <a:gd fmla="*/ 432048 h 1380181" name="connsiteY5"/>
              <a:gd fmla="*/ 432048 w 1380180" name="connsiteX6"/>
              <a:gd fmla="*/ 1380181 h 1380181" name="connsiteY6"/>
              <a:gd fmla="*/ 386329 w 1380180" name="connsiteX7"/>
              <a:gd fmla="*/ 1380181 h 1380181" name="connsiteY7"/>
              <a:gd fmla="*/ 386329 w 1380180" name="connsiteX8"/>
              <a:gd fmla="*/ 432048 h 1380181" name="connsiteY8"/>
              <a:gd fmla="*/ 0 w 1380180" name="connsiteX9"/>
              <a:gd fmla="*/ 432048 h 1380181" name="connsiteY9"/>
              <a:gd fmla="*/ 0 w 1380180" name="connsiteX10"/>
              <a:gd fmla="*/ 386329 h 1380181" name="connsiteY10"/>
              <a:gd fmla="*/ 386329 w 1380180" name="connsiteX11"/>
              <a:gd fmla="*/ 386329 h 1380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80181" w="1380180">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KSO_Shape">
            <a:extLst>
              <a:ext uri="{FF2B5EF4-FFF2-40B4-BE49-F238E27FC236}">
                <a16:creationId xmlns:a16="http://schemas.microsoft.com/office/drawing/2014/main" id="{2D4135F2-ABE8-425F-B506-579321AA1BCC}"/>
              </a:ext>
            </a:extLst>
          </p:cNvPr>
          <p:cNvSpPr/>
          <p:nvPr/>
        </p:nvSpPr>
        <p:spPr bwMode="auto">
          <a:xfrm>
            <a:off x="4401346" y="2578510"/>
            <a:ext cx="451348" cy="532042"/>
          </a:xfrm>
          <a:custGeom>
            <a:gdLst>
              <a:gd fmla="*/ 894085 w 4268" name="T0"/>
              <a:gd fmla="*/ 1679836 h 5034" name="T1"/>
              <a:gd fmla="*/ 695736 w 4268" name="T2"/>
              <a:gd fmla="*/ 1585986 h 5034" name="T3"/>
              <a:gd fmla="*/ 499280 w 4268" name="T4"/>
              <a:gd fmla="*/ 1455429 h 5034" name="T5"/>
              <a:gd fmla="*/ 311151 w 4268" name="T6"/>
              <a:gd fmla="*/ 1274163 h 5034" name="T7"/>
              <a:gd fmla="*/ 154818 w 4268" name="T8"/>
              <a:gd fmla="*/ 1035375 h 5034" name="T9"/>
              <a:gd fmla="*/ 85169 w 4268" name="T10"/>
              <a:gd fmla="*/ 858272 h 5034" name="T11"/>
              <a:gd fmla="*/ 47316 w 4268" name="T12"/>
              <a:gd fmla="*/ 693656 h 5034" name="T13"/>
              <a:gd fmla="*/ 27633 w 4268" name="T14"/>
              <a:gd fmla="*/ 597914 h 5034" name="T15"/>
              <a:gd fmla="*/ 757 w 4268" name="T16"/>
              <a:gd fmla="*/ 830647 h 5034" name="T17"/>
              <a:gd fmla="*/ 11356 w 4268" name="T18"/>
              <a:gd fmla="*/ 1056567 h 5034" name="T19"/>
              <a:gd fmla="*/ 50723 w 4268" name="T20"/>
              <a:gd fmla="*/ 1251079 h 5034" name="T21"/>
              <a:gd fmla="*/ 127564 w 4268" name="T22"/>
              <a:gd fmla="*/ 1457700 h 5034" name="T23"/>
              <a:gd fmla="*/ 227117 w 4268" name="T24"/>
              <a:gd fmla="*/ 1628749 h 5034" name="T25"/>
              <a:gd fmla="*/ 332348 w 4268" name="T26"/>
              <a:gd fmla="*/ 1749467 h 5034" name="T27"/>
              <a:gd fmla="*/ 444771 w 4268" name="T28"/>
              <a:gd fmla="*/ 1832342 h 5034" name="T29"/>
              <a:gd fmla="*/ 560980 w 4268" name="T30"/>
              <a:gd fmla="*/ 1881538 h 5034" name="T31"/>
              <a:gd fmla="*/ 676431 w 4268" name="T32"/>
              <a:gd fmla="*/ 1903108 h 5034" name="T33"/>
              <a:gd fmla="*/ 843362 w 4268" name="T34"/>
              <a:gd fmla="*/ 1892512 h 5034" name="T35"/>
              <a:gd fmla="*/ 1038683 w 4268" name="T36"/>
              <a:gd fmla="*/ 1858832 h 5034" name="T37"/>
              <a:gd fmla="*/ 1322201 w 4268" name="T38"/>
              <a:gd fmla="*/ 1838775 h 5034" name="T39"/>
              <a:gd fmla="*/ 1516008 w 4268" name="T40"/>
              <a:gd fmla="*/ 1785039 h 5034" name="T41"/>
              <a:gd fmla="*/ 1579979 w 4268" name="T42"/>
              <a:gd fmla="*/ 1750602 h 5034" name="T43"/>
              <a:gd fmla="*/ 1398664 w 4268" name="T44"/>
              <a:gd fmla="*/ 1771037 h 5034" name="T45"/>
              <a:gd fmla="*/ 1156406 w 4268" name="T46"/>
              <a:gd fmla="*/ 1752872 h 5034" name="T47"/>
              <a:gd fmla="*/ 157089 w 4268" name="T48"/>
              <a:gd fmla="*/ 73036 h 5034" name="T49"/>
              <a:gd fmla="*/ 126807 w 4268" name="T50"/>
              <a:gd fmla="*/ 278522 h 5034" name="T51"/>
              <a:gd fmla="*/ 120751 w 4268" name="T52"/>
              <a:gd fmla="*/ 466979 h 5034" name="T53"/>
              <a:gd fmla="*/ 135135 w 4268" name="T54"/>
              <a:gd fmla="*/ 637271 h 5034" name="T55"/>
              <a:gd fmla="*/ 171474 w 4268" name="T56"/>
              <a:gd fmla="*/ 576344 h 5034" name="T57"/>
              <a:gd fmla="*/ 238473 w 4268" name="T58"/>
              <a:gd fmla="*/ 459788 h 5034" name="T59"/>
              <a:gd fmla="*/ 209705 w 4268" name="T60"/>
              <a:gd fmla="*/ 571803 h 5034" name="T61"/>
              <a:gd fmla="*/ 193428 w 4268" name="T62"/>
              <a:gd fmla="*/ 742095 h 5034" name="T63"/>
              <a:gd fmla="*/ 209326 w 4268" name="T64"/>
              <a:gd fmla="*/ 910495 h 5034" name="T65"/>
              <a:gd fmla="*/ 282761 w 4268" name="T66"/>
              <a:gd fmla="*/ 1059973 h 5034" name="T67"/>
              <a:gd fmla="*/ 341812 w 4268" name="T68"/>
              <a:gd fmla="*/ 1099330 h 5034" name="T69"/>
              <a:gd fmla="*/ 369066 w 4268" name="T70"/>
              <a:gd fmla="*/ 912765 h 5034" name="T71"/>
              <a:gd fmla="*/ 420924 w 4268" name="T72"/>
              <a:gd fmla="*/ 767449 h 5034" name="T73"/>
              <a:gd fmla="*/ 430009 w 4268" name="T74"/>
              <a:gd fmla="*/ 818537 h 5034" name="T75"/>
              <a:gd fmla="*/ 428116 w 4268" name="T76"/>
              <a:gd fmla="*/ 1022887 h 5034" name="T77"/>
              <a:gd fmla="*/ 465212 w 4268" name="T78"/>
              <a:gd fmla="*/ 1249565 h 5034" name="T79"/>
              <a:gd fmla="*/ 610567 w 4268" name="T80"/>
              <a:gd fmla="*/ 1416073 h 5034" name="T81"/>
              <a:gd fmla="*/ 668103 w 4268" name="T82"/>
              <a:gd fmla="*/ 1328278 h 5034" name="T83"/>
              <a:gd fmla="*/ 670753 w 4268" name="T84"/>
              <a:gd fmla="*/ 1121657 h 5034" name="T85"/>
              <a:gd fmla="*/ 705578 w 4268" name="T86"/>
              <a:gd fmla="*/ 961961 h 5034" name="T87"/>
              <a:gd fmla="*/ 719205 w 4268" name="T88"/>
              <a:gd fmla="*/ 1091004 h 5034" name="T89"/>
              <a:gd fmla="*/ 760464 w 4268" name="T90"/>
              <a:gd fmla="*/ 1298760 h 5034" name="T91"/>
              <a:gd fmla="*/ 840713 w 4268" name="T92"/>
              <a:gd fmla="*/ 1521654 h 5034" name="T93"/>
              <a:gd fmla="*/ 1029977 w 4268" name="T94"/>
              <a:gd fmla="*/ 1631776 h 5034" name="T95"/>
              <a:gd fmla="*/ 1163976 w 4268" name="T96"/>
              <a:gd fmla="*/ 1661672 h 5034" name="T97"/>
              <a:gd fmla="*/ 1198044 w 4268" name="T98"/>
              <a:gd fmla="*/ 1469052 h 5034" name="T99"/>
              <a:gd fmla="*/ 1196151 w 4268" name="T100"/>
              <a:gd fmla="*/ 1309735 h 5034" name="T101"/>
              <a:gd fmla="*/ 1159434 w 4268" name="T102"/>
              <a:gd fmla="*/ 1126198 h 5034" name="T103"/>
              <a:gd fmla="*/ 1071237 w 4268" name="T104"/>
              <a:gd fmla="*/ 931308 h 5034" name="T105"/>
              <a:gd fmla="*/ 914147 w 4268" name="T106"/>
              <a:gd fmla="*/ 737932 h 5034" name="T107"/>
              <a:gd fmla="*/ 674917 w 4268" name="T108"/>
              <a:gd fmla="*/ 549097 h 5034" name="T109"/>
              <a:gd fmla="*/ 403890 w 4268" name="T110"/>
              <a:gd fmla="*/ 298579 h 5034" name="T111"/>
              <a:gd fmla="*/ 239987 w 4268" name="T112"/>
              <a:gd fmla="*/ 101797 h 50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3122242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8"/>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34"/>
                                        </p:tgtEl>
                                        <p:attrNameLst>
                                          <p:attrName>style.visibility</p:attrName>
                                        </p:attrNameLst>
                                      </p:cBhvr>
                                      <p:to>
                                        <p:strVal val="visible"/>
                                      </p:to>
                                    </p:set>
                                  </p:childTnLst>
                                </p:cTn>
                              </p:par>
                            </p:childTnLst>
                          </p:cTn>
                        </p:par>
                        <p:par>
                          <p:cTn fill="hold" id="9" nodeType="afterGroup">
                            <p:stCondLst>
                              <p:cond delay="1"/>
                            </p:stCondLst>
                            <p:childTnLst>
                              <p:par>
                                <p:cTn fill="hold" grpId="0" id="10" nodeType="afterEffect" presetClass="entr" presetID="12" presetSubtype="8">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id="12"/>
                                        <p:tgtEl>
                                          <p:spTgt spid="17"/>
                                        </p:tgtEl>
                                        <p:attrNameLst>
                                          <p:attrName>ppt_x</p:attrName>
                                        </p:attrNameLst>
                                      </p:cBhvr>
                                      <p:tavLst>
                                        <p:tav tm="0">
                                          <p:val>
                                            <p:strVal val="#ppt_x-#ppt_w*1.125000"/>
                                          </p:val>
                                        </p:tav>
                                        <p:tav tm="100000">
                                          <p:val>
                                            <p:strVal val="#ppt_x"/>
                                          </p:val>
                                        </p:tav>
                                      </p:tavLst>
                                    </p:anim>
                                    <p:animEffect filter="wipe(right)" transition="in">
                                      <p:cBhvr>
                                        <p:cTn dur="500" id="13"/>
                                        <p:tgtEl>
                                          <p:spTgt spid="17"/>
                                        </p:tgtEl>
                                      </p:cBhvr>
                                    </p:animEffect>
                                  </p:childTnLst>
                                </p:cTn>
                              </p:par>
                              <p:par>
                                <p:cTn fill="hold" grpId="0" id="14" nodeType="withEffect" presetClass="entr" presetID="42"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anim calcmode="lin" valueType="num">
                                      <p:cBhvr>
                                        <p:cTn dur="500" fill="hold" id="17"/>
                                        <p:tgtEl>
                                          <p:spTgt spid="16"/>
                                        </p:tgtEl>
                                        <p:attrNameLst>
                                          <p:attrName>ppt_x</p:attrName>
                                        </p:attrNameLst>
                                      </p:cBhvr>
                                      <p:tavLst>
                                        <p:tav tm="0">
                                          <p:val>
                                            <p:strVal val="#ppt_x"/>
                                          </p:val>
                                        </p:tav>
                                        <p:tav tm="100000">
                                          <p:val>
                                            <p:strVal val="#ppt_x"/>
                                          </p:val>
                                        </p:tav>
                                      </p:tavLst>
                                    </p:anim>
                                    <p:anim calcmode="lin" valueType="num">
                                      <p:cBhvr>
                                        <p:cTn dur="500" fill="hold" id="1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8"/>
      <p:bldP grpId="0" spid="3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KSO_Shape">
            <a:extLst>
              <a:ext uri="{FF2B5EF4-FFF2-40B4-BE49-F238E27FC236}">
                <a16:creationId xmlns:a16="http://schemas.microsoft.com/office/drawing/2014/main" id="{4F9B15B9-50B4-4AD5-9C14-832BE8F40A3C}"/>
              </a:ext>
            </a:extLst>
          </p:cNvPr>
          <p:cNvSpPr/>
          <p:nvPr/>
        </p:nvSpPr>
        <p:spPr bwMode="auto">
          <a:xfrm>
            <a:off x="3604549" y="3203801"/>
            <a:ext cx="597792" cy="704668"/>
          </a:xfrm>
          <a:custGeom>
            <a:gdLst>
              <a:gd fmla="*/ 894085 w 4268" name="T0"/>
              <a:gd fmla="*/ 1679836 h 5034" name="T1"/>
              <a:gd fmla="*/ 695736 w 4268" name="T2"/>
              <a:gd fmla="*/ 1585986 h 5034" name="T3"/>
              <a:gd fmla="*/ 499280 w 4268" name="T4"/>
              <a:gd fmla="*/ 1455429 h 5034" name="T5"/>
              <a:gd fmla="*/ 311151 w 4268" name="T6"/>
              <a:gd fmla="*/ 1274163 h 5034" name="T7"/>
              <a:gd fmla="*/ 154818 w 4268" name="T8"/>
              <a:gd fmla="*/ 1035375 h 5034" name="T9"/>
              <a:gd fmla="*/ 85169 w 4268" name="T10"/>
              <a:gd fmla="*/ 858272 h 5034" name="T11"/>
              <a:gd fmla="*/ 47316 w 4268" name="T12"/>
              <a:gd fmla="*/ 693656 h 5034" name="T13"/>
              <a:gd fmla="*/ 27633 w 4268" name="T14"/>
              <a:gd fmla="*/ 597914 h 5034" name="T15"/>
              <a:gd fmla="*/ 757 w 4268" name="T16"/>
              <a:gd fmla="*/ 830647 h 5034" name="T17"/>
              <a:gd fmla="*/ 11356 w 4268" name="T18"/>
              <a:gd fmla="*/ 1056567 h 5034" name="T19"/>
              <a:gd fmla="*/ 50723 w 4268" name="T20"/>
              <a:gd fmla="*/ 1251079 h 5034" name="T21"/>
              <a:gd fmla="*/ 127564 w 4268" name="T22"/>
              <a:gd fmla="*/ 1457700 h 5034" name="T23"/>
              <a:gd fmla="*/ 227117 w 4268" name="T24"/>
              <a:gd fmla="*/ 1628749 h 5034" name="T25"/>
              <a:gd fmla="*/ 332348 w 4268" name="T26"/>
              <a:gd fmla="*/ 1749467 h 5034" name="T27"/>
              <a:gd fmla="*/ 444771 w 4268" name="T28"/>
              <a:gd fmla="*/ 1832342 h 5034" name="T29"/>
              <a:gd fmla="*/ 560980 w 4268" name="T30"/>
              <a:gd fmla="*/ 1881538 h 5034" name="T31"/>
              <a:gd fmla="*/ 676431 w 4268" name="T32"/>
              <a:gd fmla="*/ 1903108 h 5034" name="T33"/>
              <a:gd fmla="*/ 843362 w 4268" name="T34"/>
              <a:gd fmla="*/ 1892512 h 5034" name="T35"/>
              <a:gd fmla="*/ 1038683 w 4268" name="T36"/>
              <a:gd fmla="*/ 1858832 h 5034" name="T37"/>
              <a:gd fmla="*/ 1322201 w 4268" name="T38"/>
              <a:gd fmla="*/ 1838775 h 5034" name="T39"/>
              <a:gd fmla="*/ 1516008 w 4268" name="T40"/>
              <a:gd fmla="*/ 1785039 h 5034" name="T41"/>
              <a:gd fmla="*/ 1579979 w 4268" name="T42"/>
              <a:gd fmla="*/ 1750602 h 5034" name="T43"/>
              <a:gd fmla="*/ 1398664 w 4268" name="T44"/>
              <a:gd fmla="*/ 1771037 h 5034" name="T45"/>
              <a:gd fmla="*/ 1156406 w 4268" name="T46"/>
              <a:gd fmla="*/ 1752872 h 5034" name="T47"/>
              <a:gd fmla="*/ 157089 w 4268" name="T48"/>
              <a:gd fmla="*/ 73036 h 5034" name="T49"/>
              <a:gd fmla="*/ 126807 w 4268" name="T50"/>
              <a:gd fmla="*/ 278522 h 5034" name="T51"/>
              <a:gd fmla="*/ 120751 w 4268" name="T52"/>
              <a:gd fmla="*/ 466979 h 5034" name="T53"/>
              <a:gd fmla="*/ 135135 w 4268" name="T54"/>
              <a:gd fmla="*/ 637271 h 5034" name="T55"/>
              <a:gd fmla="*/ 171474 w 4268" name="T56"/>
              <a:gd fmla="*/ 576344 h 5034" name="T57"/>
              <a:gd fmla="*/ 238473 w 4268" name="T58"/>
              <a:gd fmla="*/ 459788 h 5034" name="T59"/>
              <a:gd fmla="*/ 209705 w 4268" name="T60"/>
              <a:gd fmla="*/ 571803 h 5034" name="T61"/>
              <a:gd fmla="*/ 193428 w 4268" name="T62"/>
              <a:gd fmla="*/ 742095 h 5034" name="T63"/>
              <a:gd fmla="*/ 209326 w 4268" name="T64"/>
              <a:gd fmla="*/ 910495 h 5034" name="T65"/>
              <a:gd fmla="*/ 282761 w 4268" name="T66"/>
              <a:gd fmla="*/ 1059973 h 5034" name="T67"/>
              <a:gd fmla="*/ 341812 w 4268" name="T68"/>
              <a:gd fmla="*/ 1099330 h 5034" name="T69"/>
              <a:gd fmla="*/ 369066 w 4268" name="T70"/>
              <a:gd fmla="*/ 912765 h 5034" name="T71"/>
              <a:gd fmla="*/ 420924 w 4268" name="T72"/>
              <a:gd fmla="*/ 767449 h 5034" name="T73"/>
              <a:gd fmla="*/ 430009 w 4268" name="T74"/>
              <a:gd fmla="*/ 818537 h 5034" name="T75"/>
              <a:gd fmla="*/ 428116 w 4268" name="T76"/>
              <a:gd fmla="*/ 1022887 h 5034" name="T77"/>
              <a:gd fmla="*/ 465212 w 4268" name="T78"/>
              <a:gd fmla="*/ 1249565 h 5034" name="T79"/>
              <a:gd fmla="*/ 610567 w 4268" name="T80"/>
              <a:gd fmla="*/ 1416073 h 5034" name="T81"/>
              <a:gd fmla="*/ 668103 w 4268" name="T82"/>
              <a:gd fmla="*/ 1328278 h 5034" name="T83"/>
              <a:gd fmla="*/ 670753 w 4268" name="T84"/>
              <a:gd fmla="*/ 1121657 h 5034" name="T85"/>
              <a:gd fmla="*/ 705578 w 4268" name="T86"/>
              <a:gd fmla="*/ 961961 h 5034" name="T87"/>
              <a:gd fmla="*/ 719205 w 4268" name="T88"/>
              <a:gd fmla="*/ 1091004 h 5034" name="T89"/>
              <a:gd fmla="*/ 760464 w 4268" name="T90"/>
              <a:gd fmla="*/ 1298760 h 5034" name="T91"/>
              <a:gd fmla="*/ 840713 w 4268" name="T92"/>
              <a:gd fmla="*/ 1521654 h 5034" name="T93"/>
              <a:gd fmla="*/ 1029977 w 4268" name="T94"/>
              <a:gd fmla="*/ 1631776 h 5034" name="T95"/>
              <a:gd fmla="*/ 1163976 w 4268" name="T96"/>
              <a:gd fmla="*/ 1661672 h 5034" name="T97"/>
              <a:gd fmla="*/ 1198044 w 4268" name="T98"/>
              <a:gd fmla="*/ 1469052 h 5034" name="T99"/>
              <a:gd fmla="*/ 1196151 w 4268" name="T100"/>
              <a:gd fmla="*/ 1309735 h 5034" name="T101"/>
              <a:gd fmla="*/ 1159434 w 4268" name="T102"/>
              <a:gd fmla="*/ 1126198 h 5034" name="T103"/>
              <a:gd fmla="*/ 1071237 w 4268" name="T104"/>
              <a:gd fmla="*/ 931308 h 5034" name="T105"/>
              <a:gd fmla="*/ 914147 w 4268" name="T106"/>
              <a:gd fmla="*/ 737932 h 5034" name="T107"/>
              <a:gd fmla="*/ 674917 w 4268" name="T108"/>
              <a:gd fmla="*/ 549097 h 5034" name="T109"/>
              <a:gd fmla="*/ 403890 w 4268" name="T110"/>
              <a:gd fmla="*/ 298579 h 5034" name="T111"/>
              <a:gd fmla="*/ 239987 w 4268" name="T112"/>
              <a:gd fmla="*/ 101797 h 50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文本框 22">
            <a:extLst>
              <a:ext uri="{FF2B5EF4-FFF2-40B4-BE49-F238E27FC236}">
                <a16:creationId xmlns:a16="http://schemas.microsoft.com/office/drawing/2014/main" id="{D5023D69-7B2E-46CB-A596-48DB890A0B04}"/>
              </a:ext>
            </a:extLst>
          </p:cNvPr>
          <p:cNvSpPr txBox="1"/>
          <p:nvPr/>
        </p:nvSpPr>
        <p:spPr>
          <a:xfrm>
            <a:off x="4131286" y="2829969"/>
            <a:ext cx="846455" cy="1005840"/>
          </a:xfrm>
          <a:prstGeom prst="rect">
            <a:avLst/>
          </a:prstGeom>
          <a:noFill/>
        </p:spPr>
        <p:txBody>
          <a:bodyPr rtlCol="0" wrap="none">
            <a:spAutoFit/>
          </a:bodyPr>
          <a:lstStyle/>
          <a:p>
            <a:r>
              <a:rPr altLang="zh-CN" b="1" lang="en-US" sz="6000">
                <a:solidFill>
                  <a:srgbClr val="F4B183"/>
                </a:solidFill>
                <a:latin charset="-128" panose="020b0300000000000000" pitchFamily="34" typeface="Yu Gothic UI Light"/>
                <a:ea charset="-128" panose="020b0300000000000000" pitchFamily="34" typeface="Yu Gothic UI Light"/>
              </a:rPr>
              <a:t>01</a:t>
            </a:r>
          </a:p>
        </p:txBody>
      </p:sp>
      <p:sp>
        <p:nvSpPr>
          <p:cNvPr id="24" name="矩形 23">
            <a:extLst>
              <a:ext uri="{FF2B5EF4-FFF2-40B4-BE49-F238E27FC236}">
                <a16:creationId xmlns:a16="http://schemas.microsoft.com/office/drawing/2014/main" id="{D8C85951-69E3-4268-BA3F-0B3E11AC0E51}"/>
              </a:ext>
            </a:extLst>
          </p:cNvPr>
          <p:cNvSpPr/>
          <p:nvPr/>
        </p:nvSpPr>
        <p:spPr>
          <a:xfrm>
            <a:off x="5225465" y="2731252"/>
            <a:ext cx="1402080" cy="457200"/>
          </a:xfrm>
          <a:prstGeom prst="rect">
            <a:avLst/>
          </a:prstGeom>
        </p:spPr>
        <p:txBody>
          <a:bodyPr wrap="none">
            <a:spAutoFit/>
          </a:bodyPr>
          <a:lstStyle/>
          <a:p>
            <a:pPr eaLnBrk="0" fontAlgn="auto" hangingPunct="0">
              <a:spcBef>
                <a:spcPct val="0"/>
              </a:spcBef>
              <a:spcAft>
                <a:spcPct val="0"/>
              </a:spcAft>
              <a:defRPr/>
            </a:pPr>
            <a:r>
              <a:rPr altLang="en-US" lang="zh-CN" sz="2400">
                <a:solidFill>
                  <a:srgbClr val="F4B183"/>
                </a:solidFill>
                <a:latin charset="-122" panose="020b0503020204020204" pitchFamily="34" typeface="微软雅黑"/>
                <a:ea charset="-122" panose="020b0503020204020204" pitchFamily="34" typeface="微软雅黑"/>
              </a:rPr>
              <a:t>输入内容</a:t>
            </a:r>
          </a:p>
        </p:txBody>
      </p:sp>
      <p:sp>
        <p:nvSpPr>
          <p:cNvPr id="25" name="文本框 24">
            <a:extLst>
              <a:ext uri="{FF2B5EF4-FFF2-40B4-BE49-F238E27FC236}">
                <a16:creationId xmlns:a16="http://schemas.microsoft.com/office/drawing/2014/main" id="{7DA15435-24AF-4ACE-BEA0-654D8EF57A71}"/>
              </a:ext>
            </a:extLst>
          </p:cNvPr>
          <p:cNvSpPr txBox="1"/>
          <p:nvPr/>
        </p:nvSpPr>
        <p:spPr>
          <a:xfrm>
            <a:off x="5225465" y="3203801"/>
            <a:ext cx="4102659" cy="822960"/>
          </a:xfrm>
          <a:prstGeom prst="rect">
            <a:avLst/>
          </a:prstGeom>
          <a:noFill/>
        </p:spPr>
        <p:txBody>
          <a:bodyPr rtlCol="0" wrap="square">
            <a:spAutoFit/>
          </a:bodyPr>
          <a:lstStyle/>
          <a:p>
            <a:pPr algn="just"/>
            <a:r>
              <a:rPr altLang="zh-CN" lang="en-US" sz="1200">
                <a:solidFill>
                  <a:schemeClr val="bg1">
                    <a:lumMod val="95000"/>
                  </a:schemeClr>
                </a:solidFill>
                <a:latin charset="0" panose="020f0302020204030204" pitchFamily="34" typeface="Calibri Light"/>
              </a:rPr>
              <a:t>Do onething at a time, and do well. Never forget to say “thanks”. Keep on going never give up. Whatever is worth doing is worth doing well. Believe in yourself. Believe in yourself. Action speak louder than words.</a:t>
            </a:r>
          </a:p>
        </p:txBody>
      </p:sp>
      <p:cxnSp>
        <p:nvCxnSpPr>
          <p:cNvPr id="26" name="直接连接符 25">
            <a:extLst>
              <a:ext uri="{FF2B5EF4-FFF2-40B4-BE49-F238E27FC236}">
                <a16:creationId xmlns:a16="http://schemas.microsoft.com/office/drawing/2014/main" id="{AE01C341-C8B0-4E7D-8DE1-C8124E6A33BF}"/>
              </a:ext>
            </a:extLst>
          </p:cNvPr>
          <p:cNvCxnSpPr/>
          <p:nvPr/>
        </p:nvCxnSpPr>
        <p:spPr>
          <a:xfrm flipH="1">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331910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21"/>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1000" id="11"/>
                                        <p:tgtEl>
                                          <p:spTgt spid="23"/>
                                        </p:tgtEl>
                                      </p:cBhvr>
                                    </p:animEffect>
                                    <p:anim calcmode="lin" valueType="num">
                                      <p:cBhvr>
                                        <p:cTn dur="1000" fill="hold" id="12"/>
                                        <p:tgtEl>
                                          <p:spTgt spid="23"/>
                                        </p:tgtEl>
                                        <p:attrNameLst>
                                          <p:attrName>ppt_x</p:attrName>
                                        </p:attrNameLst>
                                      </p:cBhvr>
                                      <p:tavLst>
                                        <p:tav tm="0">
                                          <p:val>
                                            <p:strVal val="#ppt_x"/>
                                          </p:val>
                                        </p:tav>
                                        <p:tav tm="100000">
                                          <p:val>
                                            <p:strVal val="#ppt_x"/>
                                          </p:val>
                                        </p:tav>
                                      </p:tavLst>
                                    </p:anim>
                                    <p:anim calcmode="lin" valueType="num">
                                      <p:cBhvr>
                                        <p:cTn dur="1000" fill="hold" id="13"/>
                                        <p:tgtEl>
                                          <p:spTgt spid="2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6"/>
                                        </p:tgtEl>
                                        <p:attrNameLst>
                                          <p:attrName>style.visibility</p:attrName>
                                        </p:attrNameLst>
                                      </p:cBhvr>
                                      <p:to>
                                        <p:strVal val="visible"/>
                                      </p:to>
                                    </p:set>
                                    <p:animEffect filter="fade" transition="in">
                                      <p:cBhvr>
                                        <p:cTn dur="1000" id="26"/>
                                        <p:tgtEl>
                                          <p:spTgt spid="26"/>
                                        </p:tgtEl>
                                      </p:cBhvr>
                                    </p:animEffect>
                                    <p:anim calcmode="lin" valueType="num">
                                      <p:cBhvr>
                                        <p:cTn dur="1000" fill="hold" id="27"/>
                                        <p:tgtEl>
                                          <p:spTgt spid="26"/>
                                        </p:tgtEl>
                                        <p:attrNameLst>
                                          <p:attrName>ppt_x</p:attrName>
                                        </p:attrNameLst>
                                      </p:cBhvr>
                                      <p:tavLst>
                                        <p:tav tm="0">
                                          <p:val>
                                            <p:strVal val="#ppt_x"/>
                                          </p:val>
                                        </p:tav>
                                        <p:tav tm="100000">
                                          <p:val>
                                            <p:strVal val="#ppt_x"/>
                                          </p:val>
                                        </p:tav>
                                      </p:tavLst>
                                    </p:anim>
                                    <p:anim calcmode="lin" valueType="num">
                                      <p:cBhvr>
                                        <p:cTn dur="1000" fill="hold" id="28"/>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4"/>
      <p:bldP grpId="0" spid="2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6" name="Chart 9">
            <a:extLst>
              <a:ext uri="{FF2B5EF4-FFF2-40B4-BE49-F238E27FC236}">
                <a16:creationId xmlns:a16="http://schemas.microsoft.com/office/drawing/2014/main" id="{C656EA09-6C12-450C-87CD-D494A9E77378}"/>
              </a:ext>
            </a:extLst>
          </p:cNvPr>
          <p:cNvGraphicFramePr/>
          <p:nvPr>
            <p:extLst>
              <p:ext uri="{D42A27DB-BD31-4B8C-83A1-F6EECF244321}">
                <p14:modId val="3773008710"/>
              </p:ext>
            </p:extLst>
          </p:nvPr>
        </p:nvGraphicFramePr>
        <p:xfrm>
          <a:off x="1063038" y="2657180"/>
          <a:ext cx="9957974" cy="2544528"/>
        </p:xfrm>
        <a:graphic>
          <a:graphicData uri="http://schemas.openxmlformats.org/drawingml/2006/chart">
            <c:chart xmlns:c="http://schemas.openxmlformats.org/drawingml/2006/chart" r:id="rId3"/>
          </a:graphicData>
        </a:graphic>
      </p:graphicFrame>
      <p:sp>
        <p:nvSpPr>
          <p:cNvPr id="17" name="TextBox 10">
            <a:extLst>
              <a:ext uri="{FF2B5EF4-FFF2-40B4-BE49-F238E27FC236}">
                <a16:creationId xmlns:a16="http://schemas.microsoft.com/office/drawing/2014/main" id="{B9B105E0-9AD0-4A2C-97AD-9C840B6BF9CB}"/>
              </a:ext>
            </a:extLst>
          </p:cNvPr>
          <p:cNvSpPr txBox="1"/>
          <p:nvPr/>
        </p:nvSpPr>
        <p:spPr>
          <a:xfrm>
            <a:off x="1694514" y="2161515"/>
            <a:ext cx="1311592" cy="640080"/>
          </a:xfrm>
          <a:prstGeom prst="rect">
            <a:avLst/>
          </a:prstGeom>
          <a:noFill/>
        </p:spPr>
        <p:txBody>
          <a:bodyPr rtlCol="0" wrap="none">
            <a:spAutoFit/>
          </a:bodyPr>
          <a:lstStyle/>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75.8 / 1000</a:t>
            </a:r>
          </a:p>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STUDENT</a:t>
            </a:r>
          </a:p>
        </p:txBody>
      </p:sp>
      <p:sp>
        <p:nvSpPr>
          <p:cNvPr id="18" name="TextBox 11">
            <a:extLst>
              <a:ext uri="{FF2B5EF4-FFF2-40B4-BE49-F238E27FC236}">
                <a16:creationId xmlns:a16="http://schemas.microsoft.com/office/drawing/2014/main" id="{26EB0174-3C6A-43D2-94D2-7F74385A73BB}"/>
              </a:ext>
            </a:extLst>
          </p:cNvPr>
          <p:cNvSpPr txBox="1"/>
          <p:nvPr/>
        </p:nvSpPr>
        <p:spPr>
          <a:xfrm>
            <a:off x="4159507" y="2161515"/>
            <a:ext cx="1360805" cy="640080"/>
          </a:xfrm>
          <a:prstGeom prst="rect">
            <a:avLst/>
          </a:prstGeom>
          <a:noFill/>
        </p:spPr>
        <p:txBody>
          <a:bodyPr rtlCol="0" wrap="none">
            <a:spAutoFit/>
          </a:bodyPr>
          <a:lstStyle/>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80.5 / 1250</a:t>
            </a:r>
          </a:p>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AWWARDS</a:t>
            </a:r>
          </a:p>
        </p:txBody>
      </p:sp>
      <p:sp>
        <p:nvSpPr>
          <p:cNvPr id="19" name="TextBox 12">
            <a:extLst>
              <a:ext uri="{FF2B5EF4-FFF2-40B4-BE49-F238E27FC236}">
                <a16:creationId xmlns:a16="http://schemas.microsoft.com/office/drawing/2014/main" id="{6F07D1D1-0C61-4644-8EA4-B65FAF4C4599}"/>
              </a:ext>
            </a:extLst>
          </p:cNvPr>
          <p:cNvSpPr txBox="1"/>
          <p:nvPr/>
        </p:nvSpPr>
        <p:spPr>
          <a:xfrm>
            <a:off x="6629262" y="2161515"/>
            <a:ext cx="1400492" cy="640080"/>
          </a:xfrm>
          <a:prstGeom prst="rect">
            <a:avLst/>
          </a:prstGeom>
          <a:noFill/>
        </p:spPr>
        <p:txBody>
          <a:bodyPr rtlCol="0" wrap="none">
            <a:spAutoFit/>
          </a:bodyPr>
          <a:lstStyle/>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50.4 / 950</a:t>
            </a:r>
          </a:p>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COSTUMER</a:t>
            </a:r>
          </a:p>
        </p:txBody>
      </p:sp>
      <p:sp>
        <p:nvSpPr>
          <p:cNvPr id="20" name="TextBox 13">
            <a:extLst>
              <a:ext uri="{FF2B5EF4-FFF2-40B4-BE49-F238E27FC236}">
                <a16:creationId xmlns:a16="http://schemas.microsoft.com/office/drawing/2014/main" id="{177A1193-0C66-421D-8A00-D94E7191AEE8}"/>
              </a:ext>
            </a:extLst>
          </p:cNvPr>
          <p:cNvSpPr txBox="1"/>
          <p:nvPr/>
        </p:nvSpPr>
        <p:spPr>
          <a:xfrm>
            <a:off x="9161724" y="2161515"/>
            <a:ext cx="1314767" cy="640080"/>
          </a:xfrm>
          <a:prstGeom prst="rect">
            <a:avLst/>
          </a:prstGeom>
          <a:noFill/>
        </p:spPr>
        <p:txBody>
          <a:bodyPr rtlCol="0" wrap="none">
            <a:spAutoFit/>
          </a:bodyPr>
          <a:lstStyle/>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80.9 / 1320</a:t>
            </a:r>
          </a:p>
          <a:p>
            <a:pPr algn="ctr"/>
            <a:r>
              <a:rPr lang="en-US">
                <a:solidFill>
                  <a:srgbClr val="F4B183"/>
                </a:solidFill>
                <a:latin charset="-122" panose="020b0502040204020203" pitchFamily="34" typeface="微软雅黑 Light"/>
                <a:ea charset="-122" panose="020b0502040204020203" pitchFamily="34" typeface="微软雅黑 Light"/>
                <a:cs charset="0" panose="02000600000000000000" pitchFamily="2" typeface="Dekko"/>
              </a:rPr>
              <a:t>SECURITY</a:t>
            </a:r>
          </a:p>
        </p:txBody>
      </p:sp>
      <p:grpSp>
        <p:nvGrpSpPr>
          <p:cNvPr id="7" name="组合 6">
            <a:extLst>
              <a:ext uri="{FF2B5EF4-FFF2-40B4-BE49-F238E27FC236}">
                <a16:creationId xmlns:a16="http://schemas.microsoft.com/office/drawing/2014/main" id="{5AB291D3-0F3B-485B-96D9-445F102CA82F}"/>
              </a:ext>
            </a:extLst>
          </p:cNvPr>
          <p:cNvGrpSpPr/>
          <p:nvPr/>
        </p:nvGrpSpPr>
        <p:grpSpPr>
          <a:xfrm>
            <a:off x="134487" y="637135"/>
            <a:ext cx="10533513" cy="523220"/>
            <a:chOff x="134487" y="637135"/>
            <a:chExt cx="10533513" cy="523220"/>
          </a:xfrm>
        </p:grpSpPr>
        <p:sp>
          <p:nvSpPr>
            <p:cNvPr id="8" name="TextBox 39">
              <a:extLst>
                <a:ext uri="{FF2B5EF4-FFF2-40B4-BE49-F238E27FC236}">
                  <a16:creationId xmlns:a16="http://schemas.microsoft.com/office/drawing/2014/main" id="{6A9B7774-45E1-4CCF-A158-95D874BDA123}"/>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9" name="Rectangle 41">
              <a:extLst>
                <a:ext uri="{FF2B5EF4-FFF2-40B4-BE49-F238E27FC236}">
                  <a16:creationId xmlns:a16="http://schemas.microsoft.com/office/drawing/2014/main" id="{4DED6485-D1A2-41DE-90D2-89A774EF5BAB}"/>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44">
              <a:extLst>
                <a:ext uri="{FF2B5EF4-FFF2-40B4-BE49-F238E27FC236}">
                  <a16:creationId xmlns:a16="http://schemas.microsoft.com/office/drawing/2014/main" id="{8B790BE4-CA2F-4F3D-950B-4C2BDC8A4014}"/>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11" name="Rectangle 41">
              <a:extLst>
                <a:ext uri="{FF2B5EF4-FFF2-40B4-BE49-F238E27FC236}">
                  <a16:creationId xmlns:a16="http://schemas.microsoft.com/office/drawing/2014/main" id="{37192041-FF34-42D6-B053-1843D39B3673}"/>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12" name="直接连接符 11">
              <a:extLst>
                <a:ext uri="{FF2B5EF4-FFF2-40B4-BE49-F238E27FC236}">
                  <a16:creationId xmlns:a16="http://schemas.microsoft.com/office/drawing/2014/main" id="{88976E4F-0D34-460C-8967-701E8FFDAAA9}"/>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7695045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6">
                                            <p:graphicEl>
                                              <a:chart bldStep="gridLegend" categoryIdx="-3" seriesIdx="-3"/>
                                            </p:graphicEl>
                                          </p:spTgt>
                                        </p:tgtEl>
                                        <p:attrNameLst>
                                          <p:attrName>style.visibility</p:attrName>
                                        </p:attrNameLst>
                                      </p:cBhvr>
                                      <p:to>
                                        <p:strVal val="visible"/>
                                      </p:to>
                                    </p:set>
                                    <p:animEffect filter="wipe(down)" transition="in">
                                      <p:cBhvr>
                                        <p:cTn dur="10" id="7"/>
                                        <p:tgtEl>
                                          <p:spTgt spid="16">
                                            <p:graphicEl>
                                              <a:chart bldStep="gridLegend" categoryIdx="-3" seriesIdx="-3"/>
                                            </p:graphicEl>
                                          </p:spTgt>
                                        </p:tgtEl>
                                      </p:cBhvr>
                                    </p:animEffect>
                                  </p:childTnLst>
                                </p:cTn>
                              </p:par>
                            </p:childTnLst>
                          </p:cTn>
                        </p:par>
                        <p:par>
                          <p:cTn fill="hold" id="8" nodeType="afterGroup">
                            <p:stCondLst>
                              <p:cond delay="10"/>
                            </p:stCondLst>
                            <p:childTnLst>
                              <p:par>
                                <p:cTn fill="hold" grpId="0" id="9" nodeType="afterEffect" presetClass="entr" presetID="22" presetSubtype="4">
                                  <p:stCondLst>
                                    <p:cond delay="0"/>
                                  </p:stCondLst>
                                  <p:childTnLst>
                                    <p:set>
                                      <p:cBhvr>
                                        <p:cTn dur="1" fill="hold" id="10">
                                          <p:stCondLst>
                                            <p:cond delay="0"/>
                                          </p:stCondLst>
                                        </p:cTn>
                                        <p:tgtEl>
                                          <p:spTgt spid="16">
                                            <p:graphicEl>
                                              <a:chart bldStep="category" categoryIdx="0" seriesIdx="-4"/>
                                            </p:graphicEl>
                                          </p:spTgt>
                                        </p:tgtEl>
                                        <p:attrNameLst>
                                          <p:attrName>style.visibility</p:attrName>
                                        </p:attrNameLst>
                                      </p:cBhvr>
                                      <p:to>
                                        <p:strVal val="visible"/>
                                      </p:to>
                                    </p:set>
                                    <p:animEffect filter="wipe(down)" transition="in">
                                      <p:cBhvr>
                                        <p:cTn dur="10" id="11"/>
                                        <p:tgtEl>
                                          <p:spTgt spid="16">
                                            <p:graphicEl>
                                              <a:chart bldStep="category" categoryIdx="0" seriesIdx="-4"/>
                                            </p:graphicEl>
                                          </p:spTgt>
                                        </p:tgtEl>
                                      </p:cBhvr>
                                    </p:animEffect>
                                  </p:childTnLst>
                                </p:cTn>
                              </p:par>
                            </p:childTnLst>
                          </p:cTn>
                        </p:par>
                        <p:par>
                          <p:cTn fill="hold" id="12" nodeType="afterGroup">
                            <p:stCondLst>
                              <p:cond delay="20"/>
                            </p:stCondLst>
                            <p:childTnLst>
                              <p:par>
                                <p:cTn fill="hold" grpId="0" id="13" nodeType="afterEffect" presetClass="entr" presetID="22" presetSubtype="4">
                                  <p:stCondLst>
                                    <p:cond delay="0"/>
                                  </p:stCondLst>
                                  <p:childTnLst>
                                    <p:set>
                                      <p:cBhvr>
                                        <p:cTn dur="1" fill="hold" id="14">
                                          <p:stCondLst>
                                            <p:cond delay="0"/>
                                          </p:stCondLst>
                                        </p:cTn>
                                        <p:tgtEl>
                                          <p:spTgt spid="16">
                                            <p:graphicEl>
                                              <a:chart bldStep="category" categoryIdx="1" seriesIdx="-4"/>
                                            </p:graphicEl>
                                          </p:spTgt>
                                        </p:tgtEl>
                                        <p:attrNameLst>
                                          <p:attrName>style.visibility</p:attrName>
                                        </p:attrNameLst>
                                      </p:cBhvr>
                                      <p:to>
                                        <p:strVal val="visible"/>
                                      </p:to>
                                    </p:set>
                                    <p:animEffect filter="wipe(down)" transition="in">
                                      <p:cBhvr>
                                        <p:cTn dur="10" id="15"/>
                                        <p:tgtEl>
                                          <p:spTgt spid="16">
                                            <p:graphicEl>
                                              <a:chart bldStep="category" categoryIdx="1" seriesIdx="-4"/>
                                            </p:graphicEl>
                                          </p:spTgt>
                                        </p:tgtEl>
                                      </p:cBhvr>
                                    </p:animEffect>
                                  </p:childTnLst>
                                </p:cTn>
                              </p:par>
                            </p:childTnLst>
                          </p:cTn>
                        </p:par>
                        <p:par>
                          <p:cTn fill="hold" id="16" nodeType="afterGroup">
                            <p:stCondLst>
                              <p:cond delay="30"/>
                            </p:stCondLst>
                            <p:childTnLst>
                              <p:par>
                                <p:cTn fill="hold" grpId="0" id="17" nodeType="afterEffect" presetClass="entr" presetID="22" presetSubtype="4">
                                  <p:stCondLst>
                                    <p:cond delay="0"/>
                                  </p:stCondLst>
                                  <p:childTnLst>
                                    <p:set>
                                      <p:cBhvr>
                                        <p:cTn dur="1" fill="hold" id="18">
                                          <p:stCondLst>
                                            <p:cond delay="0"/>
                                          </p:stCondLst>
                                        </p:cTn>
                                        <p:tgtEl>
                                          <p:spTgt spid="16">
                                            <p:graphicEl>
                                              <a:chart bldStep="category" categoryIdx="2" seriesIdx="-4"/>
                                            </p:graphicEl>
                                          </p:spTgt>
                                        </p:tgtEl>
                                        <p:attrNameLst>
                                          <p:attrName>style.visibility</p:attrName>
                                        </p:attrNameLst>
                                      </p:cBhvr>
                                      <p:to>
                                        <p:strVal val="visible"/>
                                      </p:to>
                                    </p:set>
                                    <p:animEffect filter="wipe(down)" transition="in">
                                      <p:cBhvr>
                                        <p:cTn dur="10" id="19"/>
                                        <p:tgtEl>
                                          <p:spTgt spid="16">
                                            <p:graphicEl>
                                              <a:chart bldStep="category" categoryIdx="2" seriesIdx="-4"/>
                                            </p:graphicEl>
                                          </p:spTgt>
                                        </p:tgtEl>
                                      </p:cBhvr>
                                    </p:animEffect>
                                  </p:childTnLst>
                                </p:cTn>
                              </p:par>
                            </p:childTnLst>
                          </p:cTn>
                        </p:par>
                        <p:par>
                          <p:cTn fill="hold" id="20" nodeType="afterGroup">
                            <p:stCondLst>
                              <p:cond delay="40"/>
                            </p:stCondLst>
                            <p:childTnLst>
                              <p:par>
                                <p:cTn fill="hold" grpId="0" id="21" nodeType="afterEffect" presetClass="entr" presetID="22" presetSubtype="4">
                                  <p:stCondLst>
                                    <p:cond delay="0"/>
                                  </p:stCondLst>
                                  <p:childTnLst>
                                    <p:set>
                                      <p:cBhvr>
                                        <p:cTn dur="1" fill="hold" id="22">
                                          <p:stCondLst>
                                            <p:cond delay="0"/>
                                          </p:stCondLst>
                                        </p:cTn>
                                        <p:tgtEl>
                                          <p:spTgt spid="16">
                                            <p:graphicEl>
                                              <a:chart bldStep="category" categoryIdx="3" seriesIdx="-4"/>
                                            </p:graphicEl>
                                          </p:spTgt>
                                        </p:tgtEl>
                                        <p:attrNameLst>
                                          <p:attrName>style.visibility</p:attrName>
                                        </p:attrNameLst>
                                      </p:cBhvr>
                                      <p:to>
                                        <p:strVal val="visible"/>
                                      </p:to>
                                    </p:set>
                                    <p:animEffect filter="wipe(down)" transition="in">
                                      <p:cBhvr>
                                        <p:cTn dur="10" id="23"/>
                                        <p:tgtEl>
                                          <p:spTgt spid="16">
                                            <p:graphicEl>
                                              <a:chart bldStep="category" categoryIdx="3" seriesIdx="-4"/>
                                            </p:graphicEl>
                                          </p:spTgt>
                                        </p:tgtEl>
                                      </p:cBhvr>
                                    </p:animEffect>
                                  </p:childTnLst>
                                </p:cTn>
                              </p:par>
                            </p:childTnLst>
                          </p:cTn>
                        </p:par>
                        <p:par>
                          <p:cTn fill="hold" id="24" nodeType="afterGroup">
                            <p:stCondLst>
                              <p:cond delay="50"/>
                            </p:stCondLst>
                            <p:childTnLst>
                              <p:par>
                                <p:cTn fill="hold" grpId="0" id="25" nodeType="afterEffect" presetClass="entr" presetID="10" presetSubtype="0">
                                  <p:stCondLst>
                                    <p:cond delay="0"/>
                                  </p:stCondLst>
                                  <p:childTnLst>
                                    <p:set>
                                      <p:cBhvr>
                                        <p:cTn dur="1" fill="hold" id="26">
                                          <p:stCondLst>
                                            <p:cond delay="0"/>
                                          </p:stCondLst>
                                        </p:cTn>
                                        <p:tgtEl>
                                          <p:spTgt spid="17">
                                            <p:txEl>
                                              <p:pRg end="0" st="0"/>
                                            </p:txEl>
                                          </p:spTgt>
                                        </p:tgtEl>
                                        <p:attrNameLst>
                                          <p:attrName>style.visibility</p:attrName>
                                        </p:attrNameLst>
                                      </p:cBhvr>
                                      <p:to>
                                        <p:strVal val="visible"/>
                                      </p:to>
                                    </p:set>
                                    <p:animEffect filter="fade" transition="in">
                                      <p:cBhvr>
                                        <p:cTn dur="300" id="27"/>
                                        <p:tgtEl>
                                          <p:spTgt spid="17">
                                            <p:txEl>
                                              <p:pRg end="0" st="0"/>
                                            </p:txEl>
                                          </p:spTgt>
                                        </p:tgtEl>
                                      </p:cBhvr>
                                    </p:animEffect>
                                  </p:childTnLst>
                                </p:cTn>
                              </p:par>
                            </p:childTnLst>
                          </p:cTn>
                        </p:par>
                        <p:par>
                          <p:cTn fill="hold" id="28" nodeType="afterGroup">
                            <p:stCondLst>
                              <p:cond delay="350"/>
                            </p:stCondLst>
                            <p:childTnLst>
                              <p:par>
                                <p:cTn fill="hold" grpId="0" id="29" nodeType="afterEffect" presetClass="entr" presetID="10" presetSubtype="0">
                                  <p:stCondLst>
                                    <p:cond delay="0"/>
                                  </p:stCondLst>
                                  <p:childTnLst>
                                    <p:set>
                                      <p:cBhvr>
                                        <p:cTn dur="1" fill="hold" id="30">
                                          <p:stCondLst>
                                            <p:cond delay="0"/>
                                          </p:stCondLst>
                                        </p:cTn>
                                        <p:tgtEl>
                                          <p:spTgt spid="17">
                                            <p:txEl>
                                              <p:pRg end="1" st="1"/>
                                            </p:txEl>
                                          </p:spTgt>
                                        </p:tgtEl>
                                        <p:attrNameLst>
                                          <p:attrName>style.visibility</p:attrName>
                                        </p:attrNameLst>
                                      </p:cBhvr>
                                      <p:to>
                                        <p:strVal val="visible"/>
                                      </p:to>
                                    </p:set>
                                    <p:animEffect filter="fade" transition="in">
                                      <p:cBhvr>
                                        <p:cTn dur="300" id="31"/>
                                        <p:tgtEl>
                                          <p:spTgt spid="17">
                                            <p:txEl>
                                              <p:pRg end="1" st="1"/>
                                            </p:txEl>
                                          </p:spTgt>
                                        </p:tgtEl>
                                      </p:cBhvr>
                                    </p:animEffect>
                                  </p:childTnLst>
                                </p:cTn>
                              </p:par>
                            </p:childTnLst>
                          </p:cTn>
                        </p:par>
                        <p:par>
                          <p:cTn fill="hold" id="32" nodeType="afterGroup">
                            <p:stCondLst>
                              <p:cond delay="650"/>
                            </p:stCondLst>
                            <p:childTnLst>
                              <p:par>
                                <p:cTn fill="hold" grpId="0" id="33" nodeType="afterEffect" presetClass="entr" presetID="10" presetSubtype="0">
                                  <p:stCondLst>
                                    <p:cond delay="0"/>
                                  </p:stCondLst>
                                  <p:childTnLst>
                                    <p:set>
                                      <p:cBhvr>
                                        <p:cTn dur="1" fill="hold" id="34">
                                          <p:stCondLst>
                                            <p:cond delay="0"/>
                                          </p:stCondLst>
                                        </p:cTn>
                                        <p:tgtEl>
                                          <p:spTgt spid="18">
                                            <p:txEl>
                                              <p:pRg end="0" st="0"/>
                                            </p:txEl>
                                          </p:spTgt>
                                        </p:tgtEl>
                                        <p:attrNameLst>
                                          <p:attrName>style.visibility</p:attrName>
                                        </p:attrNameLst>
                                      </p:cBhvr>
                                      <p:to>
                                        <p:strVal val="visible"/>
                                      </p:to>
                                    </p:set>
                                    <p:animEffect filter="fade" transition="in">
                                      <p:cBhvr>
                                        <p:cTn dur="300" id="35"/>
                                        <p:tgtEl>
                                          <p:spTgt spid="18">
                                            <p:txEl>
                                              <p:pRg end="0" st="0"/>
                                            </p:txEl>
                                          </p:spTgt>
                                        </p:tgtEl>
                                      </p:cBhvr>
                                    </p:animEffect>
                                  </p:childTnLst>
                                </p:cTn>
                              </p:par>
                            </p:childTnLst>
                          </p:cTn>
                        </p:par>
                        <p:par>
                          <p:cTn fill="hold" id="36" nodeType="afterGroup">
                            <p:stCondLst>
                              <p:cond delay="950"/>
                            </p:stCondLst>
                            <p:childTnLst>
                              <p:par>
                                <p:cTn fill="hold" grpId="0" id="37" nodeType="afterEffect" presetClass="entr" presetID="10" presetSubtype="0">
                                  <p:stCondLst>
                                    <p:cond delay="0"/>
                                  </p:stCondLst>
                                  <p:childTnLst>
                                    <p:set>
                                      <p:cBhvr>
                                        <p:cTn dur="1" fill="hold" id="38">
                                          <p:stCondLst>
                                            <p:cond delay="0"/>
                                          </p:stCondLst>
                                        </p:cTn>
                                        <p:tgtEl>
                                          <p:spTgt spid="18">
                                            <p:txEl>
                                              <p:pRg end="1" st="1"/>
                                            </p:txEl>
                                          </p:spTgt>
                                        </p:tgtEl>
                                        <p:attrNameLst>
                                          <p:attrName>style.visibility</p:attrName>
                                        </p:attrNameLst>
                                      </p:cBhvr>
                                      <p:to>
                                        <p:strVal val="visible"/>
                                      </p:to>
                                    </p:set>
                                    <p:animEffect filter="fade" transition="in">
                                      <p:cBhvr>
                                        <p:cTn dur="300" id="39"/>
                                        <p:tgtEl>
                                          <p:spTgt spid="18">
                                            <p:txEl>
                                              <p:pRg end="1" st="1"/>
                                            </p:txEl>
                                          </p:spTgt>
                                        </p:tgtEl>
                                      </p:cBhvr>
                                    </p:animEffect>
                                  </p:childTnLst>
                                </p:cTn>
                              </p:par>
                            </p:childTnLst>
                          </p:cTn>
                        </p:par>
                        <p:par>
                          <p:cTn fill="hold" id="40" nodeType="afterGroup">
                            <p:stCondLst>
                              <p:cond delay="1250"/>
                            </p:stCondLst>
                            <p:childTnLst>
                              <p:par>
                                <p:cTn fill="hold" grpId="0" id="41" nodeType="afterEffect" presetClass="entr" presetID="10" presetSubtype="0">
                                  <p:stCondLst>
                                    <p:cond delay="0"/>
                                  </p:stCondLst>
                                  <p:childTnLst>
                                    <p:set>
                                      <p:cBhvr>
                                        <p:cTn dur="1" fill="hold" id="42">
                                          <p:stCondLst>
                                            <p:cond delay="0"/>
                                          </p:stCondLst>
                                        </p:cTn>
                                        <p:tgtEl>
                                          <p:spTgt spid="19">
                                            <p:txEl>
                                              <p:pRg end="0" st="0"/>
                                            </p:txEl>
                                          </p:spTgt>
                                        </p:tgtEl>
                                        <p:attrNameLst>
                                          <p:attrName>style.visibility</p:attrName>
                                        </p:attrNameLst>
                                      </p:cBhvr>
                                      <p:to>
                                        <p:strVal val="visible"/>
                                      </p:to>
                                    </p:set>
                                    <p:animEffect filter="fade" transition="in">
                                      <p:cBhvr>
                                        <p:cTn dur="300" id="43"/>
                                        <p:tgtEl>
                                          <p:spTgt spid="19">
                                            <p:txEl>
                                              <p:pRg end="0" st="0"/>
                                            </p:txEl>
                                          </p:spTgt>
                                        </p:tgtEl>
                                      </p:cBhvr>
                                    </p:animEffect>
                                  </p:childTnLst>
                                </p:cTn>
                              </p:par>
                            </p:childTnLst>
                          </p:cTn>
                        </p:par>
                        <p:par>
                          <p:cTn fill="hold" id="44" nodeType="afterGroup">
                            <p:stCondLst>
                              <p:cond delay="1550"/>
                            </p:stCondLst>
                            <p:childTnLst>
                              <p:par>
                                <p:cTn fill="hold" grpId="0" id="45" nodeType="afterEffect" presetClass="entr" presetID="10" presetSubtype="0">
                                  <p:stCondLst>
                                    <p:cond delay="0"/>
                                  </p:stCondLst>
                                  <p:childTnLst>
                                    <p:set>
                                      <p:cBhvr>
                                        <p:cTn dur="1" fill="hold" id="46">
                                          <p:stCondLst>
                                            <p:cond delay="0"/>
                                          </p:stCondLst>
                                        </p:cTn>
                                        <p:tgtEl>
                                          <p:spTgt spid="19">
                                            <p:txEl>
                                              <p:pRg end="1" st="1"/>
                                            </p:txEl>
                                          </p:spTgt>
                                        </p:tgtEl>
                                        <p:attrNameLst>
                                          <p:attrName>style.visibility</p:attrName>
                                        </p:attrNameLst>
                                      </p:cBhvr>
                                      <p:to>
                                        <p:strVal val="visible"/>
                                      </p:to>
                                    </p:set>
                                    <p:animEffect filter="fade" transition="in">
                                      <p:cBhvr>
                                        <p:cTn dur="300" id="47"/>
                                        <p:tgtEl>
                                          <p:spTgt spid="19">
                                            <p:txEl>
                                              <p:pRg end="1" st="1"/>
                                            </p:txEl>
                                          </p:spTgt>
                                        </p:tgtEl>
                                      </p:cBhvr>
                                    </p:animEffect>
                                  </p:childTnLst>
                                </p:cTn>
                              </p:par>
                            </p:childTnLst>
                          </p:cTn>
                        </p:par>
                        <p:par>
                          <p:cTn fill="hold" id="48" nodeType="afterGroup">
                            <p:stCondLst>
                              <p:cond delay="1850"/>
                            </p:stCondLst>
                            <p:childTnLst>
                              <p:par>
                                <p:cTn fill="hold" grpId="0" id="49" nodeType="afterEffect" presetClass="entr" presetID="10" presetSubtype="0">
                                  <p:stCondLst>
                                    <p:cond delay="0"/>
                                  </p:stCondLst>
                                  <p:childTnLst>
                                    <p:set>
                                      <p:cBhvr>
                                        <p:cTn dur="1" fill="hold" id="50">
                                          <p:stCondLst>
                                            <p:cond delay="0"/>
                                          </p:stCondLst>
                                        </p:cTn>
                                        <p:tgtEl>
                                          <p:spTgt spid="20">
                                            <p:txEl>
                                              <p:pRg end="0" st="0"/>
                                            </p:txEl>
                                          </p:spTgt>
                                        </p:tgtEl>
                                        <p:attrNameLst>
                                          <p:attrName>style.visibility</p:attrName>
                                        </p:attrNameLst>
                                      </p:cBhvr>
                                      <p:to>
                                        <p:strVal val="visible"/>
                                      </p:to>
                                    </p:set>
                                    <p:animEffect filter="fade" transition="in">
                                      <p:cBhvr>
                                        <p:cTn dur="300" id="51"/>
                                        <p:tgtEl>
                                          <p:spTgt spid="20">
                                            <p:txEl>
                                              <p:pRg end="0" st="0"/>
                                            </p:txEl>
                                          </p:spTgt>
                                        </p:tgtEl>
                                      </p:cBhvr>
                                    </p:animEffect>
                                  </p:childTnLst>
                                </p:cTn>
                              </p:par>
                            </p:childTnLst>
                          </p:cTn>
                        </p:par>
                        <p:par>
                          <p:cTn fill="hold" id="52" nodeType="afterGroup">
                            <p:stCondLst>
                              <p:cond delay="2150"/>
                            </p:stCondLst>
                            <p:childTnLst>
                              <p:par>
                                <p:cTn fill="hold" grpId="0" id="53" nodeType="afterEffect" presetClass="entr" presetID="10" presetSubtype="0">
                                  <p:stCondLst>
                                    <p:cond delay="0"/>
                                  </p:stCondLst>
                                  <p:childTnLst>
                                    <p:set>
                                      <p:cBhvr>
                                        <p:cTn dur="1" fill="hold" id="54">
                                          <p:stCondLst>
                                            <p:cond delay="0"/>
                                          </p:stCondLst>
                                        </p:cTn>
                                        <p:tgtEl>
                                          <p:spTgt spid="20">
                                            <p:txEl>
                                              <p:pRg end="1" st="1"/>
                                            </p:txEl>
                                          </p:spTgt>
                                        </p:tgtEl>
                                        <p:attrNameLst>
                                          <p:attrName>style.visibility</p:attrName>
                                        </p:attrNameLst>
                                      </p:cBhvr>
                                      <p:to>
                                        <p:strVal val="visible"/>
                                      </p:to>
                                    </p:set>
                                    <p:animEffect filter="fade" transition="in">
                                      <p:cBhvr>
                                        <p:cTn dur="300" id="55"/>
                                        <p:tgtEl>
                                          <p:spTgt spid="20">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7" uiExpand="1"/>
      <p:bldP build="p" grpId="0" spid="18" uiExpand="1"/>
      <p:bldP build="p" grpId="0" spid="19" uiExpand="1"/>
      <p:bldP build="p" grpId="0" spid="20" uiExpand="1"/>
      <p:bldGraphic grpId="0" spid="16">
        <p:bldSub>
          <a:bldChart bld="category"/>
        </p:bldSub>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Oval 3">
            <a:extLst>
              <a:ext uri="{FF2B5EF4-FFF2-40B4-BE49-F238E27FC236}">
                <a16:creationId xmlns:a16="http://schemas.microsoft.com/office/drawing/2014/main" id="{5E93EC37-C52B-4994-90DB-47718139EC44}"/>
              </a:ext>
            </a:extLst>
          </p:cNvPr>
          <p:cNvSpPr/>
          <p:nvPr/>
        </p:nvSpPr>
        <p:spPr>
          <a:xfrm>
            <a:off x="2464664" y="2634220"/>
            <a:ext cx="1854495" cy="185449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rgbClr val="F4B183"/>
                </a:solidFill>
                <a:latin charset="-122" panose="020b0502040204020203" pitchFamily="34" typeface="微软雅黑 Light"/>
                <a:ea charset="-122" panose="020b0502040204020203" pitchFamily="34" typeface="微软雅黑 Light"/>
              </a:rPr>
              <a:t>75%</a:t>
            </a:r>
          </a:p>
        </p:txBody>
      </p:sp>
      <p:sp>
        <p:nvSpPr>
          <p:cNvPr id="8" name="Arc 10">
            <a:extLst>
              <a:ext uri="{FF2B5EF4-FFF2-40B4-BE49-F238E27FC236}">
                <a16:creationId xmlns:a16="http://schemas.microsoft.com/office/drawing/2014/main" id="{ABE4FB05-EBCB-493E-9B58-9963D3AB84F7}"/>
              </a:ext>
            </a:extLst>
          </p:cNvPr>
          <p:cNvSpPr/>
          <p:nvPr/>
        </p:nvSpPr>
        <p:spPr>
          <a:xfrm>
            <a:off x="2464663" y="2634220"/>
            <a:ext cx="1854495" cy="1854495"/>
          </a:xfrm>
          <a:prstGeom prst="arc">
            <a:avLst>
              <a:gd fmla="val 16200000" name="adj1"/>
              <a:gd fmla="val 10046582" name="adj2"/>
            </a:avLst>
          </a:prstGeom>
          <a:noFill/>
          <a:ln w="25400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11">
            <a:extLst>
              <a:ext uri="{FF2B5EF4-FFF2-40B4-BE49-F238E27FC236}">
                <a16:creationId xmlns:a16="http://schemas.microsoft.com/office/drawing/2014/main" id="{4D8022C4-BCB3-4FE1-AA5E-A5496102E6DC}"/>
              </a:ext>
            </a:extLst>
          </p:cNvPr>
          <p:cNvSpPr/>
          <p:nvPr/>
        </p:nvSpPr>
        <p:spPr>
          <a:xfrm>
            <a:off x="866775" y="2774017"/>
            <a:ext cx="1921390" cy="640080"/>
          </a:xfrm>
          <a:prstGeom prst="rect">
            <a:avLst/>
          </a:prstGeom>
        </p:spPr>
        <p:txBody>
          <a:bodyPr wrap="square">
            <a:spAutoFit/>
          </a:bodyPr>
          <a:lstStyle/>
          <a:p>
            <a:pPr algn="ctr"/>
            <a:r>
              <a:rPr b="1" lang="en-US" sz="900">
                <a:solidFill>
                  <a:schemeClr val="bg1"/>
                </a:solidFill>
                <a:latin charset="-122" panose="020b0502040204020203" pitchFamily="34" typeface="微软雅黑 Light"/>
                <a:ea charset="-122" panose="020b0502040204020203" pitchFamily="34" typeface="微软雅黑 Light"/>
              </a:rPr>
              <a:t>APP STORE DOWNLOAD</a:t>
            </a:r>
          </a:p>
          <a:p>
            <a:pPr algn="ctr"/>
            <a:endParaRPr b="1" lang="en-US" sz="900">
              <a:solidFill>
                <a:schemeClr val="bg1"/>
              </a:solidFill>
              <a:latin charset="-122" panose="020b0502040204020203" pitchFamily="34" typeface="微软雅黑 Light"/>
              <a:ea charset="-122" panose="020b0502040204020203" pitchFamily="34" typeface="微软雅黑 Light"/>
            </a:endParaRPr>
          </a:p>
          <a:p>
            <a:pPr algn="ctr"/>
            <a:r>
              <a:rPr b="1" lang="en-US" sz="900">
                <a:solidFill>
                  <a:schemeClr val="bg1"/>
                </a:solidFill>
                <a:latin charset="-122" panose="020b0502040204020203" pitchFamily="34" typeface="微软雅黑 Light"/>
                <a:ea charset="-122" panose="020b0502040204020203" pitchFamily="34" typeface="微软雅黑 Light"/>
              </a:rPr>
              <a:t>Conveniently iterate top-line alignments for wireless metrics. </a:t>
            </a:r>
          </a:p>
        </p:txBody>
      </p:sp>
      <p:sp>
        <p:nvSpPr>
          <p:cNvPr id="11" name="Oval 18">
            <a:extLst>
              <a:ext uri="{FF2B5EF4-FFF2-40B4-BE49-F238E27FC236}">
                <a16:creationId xmlns:a16="http://schemas.microsoft.com/office/drawing/2014/main" id="{54851BB5-85C6-42D0-B75A-A275AA1F0038}"/>
              </a:ext>
            </a:extLst>
          </p:cNvPr>
          <p:cNvSpPr/>
          <p:nvPr/>
        </p:nvSpPr>
        <p:spPr>
          <a:xfrm>
            <a:off x="6335385" y="3928271"/>
            <a:ext cx="1854495" cy="18544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rgbClr val="F4B183"/>
                </a:solidFill>
                <a:latin charset="-122" panose="020b0502040204020203" pitchFamily="34" typeface="微软雅黑 Light"/>
                <a:ea charset="-122" panose="020b0502040204020203" pitchFamily="34" typeface="微软雅黑 Light"/>
              </a:rPr>
              <a:t>60%</a:t>
            </a:r>
          </a:p>
        </p:txBody>
      </p:sp>
      <p:sp>
        <p:nvSpPr>
          <p:cNvPr id="12" name="Arc 19">
            <a:extLst>
              <a:ext uri="{FF2B5EF4-FFF2-40B4-BE49-F238E27FC236}">
                <a16:creationId xmlns:a16="http://schemas.microsoft.com/office/drawing/2014/main" id="{9695E215-1488-4828-A735-42972FFC5FC3}"/>
              </a:ext>
            </a:extLst>
          </p:cNvPr>
          <p:cNvSpPr/>
          <p:nvPr/>
        </p:nvSpPr>
        <p:spPr>
          <a:xfrm>
            <a:off x="6335384" y="3928271"/>
            <a:ext cx="1854495" cy="1854495"/>
          </a:xfrm>
          <a:prstGeom prst="arc">
            <a:avLst>
              <a:gd fmla="val 16200000" name="adj1"/>
              <a:gd fmla="val 7595047" name="adj2"/>
            </a:avLst>
          </a:prstGeom>
          <a:noFill/>
          <a:ln w="25400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ectangle 24">
            <a:extLst>
              <a:ext uri="{FF2B5EF4-FFF2-40B4-BE49-F238E27FC236}">
                <a16:creationId xmlns:a16="http://schemas.microsoft.com/office/drawing/2014/main" id="{8DEACBDF-50D1-4D9B-B2D1-48C51F8FC4E7}"/>
              </a:ext>
            </a:extLst>
          </p:cNvPr>
          <p:cNvSpPr/>
          <p:nvPr/>
        </p:nvSpPr>
        <p:spPr>
          <a:xfrm>
            <a:off x="4737496" y="4068068"/>
            <a:ext cx="1921390" cy="640080"/>
          </a:xfrm>
          <a:prstGeom prst="rect">
            <a:avLst/>
          </a:prstGeom>
        </p:spPr>
        <p:txBody>
          <a:bodyPr wrap="square">
            <a:spAutoFit/>
          </a:bodyPr>
          <a:lstStyle/>
          <a:p>
            <a:pPr algn="ctr"/>
            <a:r>
              <a:rPr b="1" lang="en-US" sz="900">
                <a:solidFill>
                  <a:schemeClr val="bg1"/>
                </a:solidFill>
                <a:latin charset="-122" panose="020b0502040204020203" pitchFamily="34" typeface="微软雅黑 Light"/>
                <a:ea charset="-122" panose="020b0502040204020203" pitchFamily="34" typeface="微软雅黑 Light"/>
              </a:rPr>
              <a:t>SOCIAL CONSULTING</a:t>
            </a:r>
          </a:p>
          <a:p>
            <a:pPr algn="ctr"/>
            <a:endParaRPr b="1" lang="en-US" sz="900">
              <a:solidFill>
                <a:schemeClr val="bg1"/>
              </a:solidFill>
              <a:latin charset="-122" panose="020b0502040204020203" pitchFamily="34" typeface="微软雅黑 Light"/>
              <a:ea charset="-122" panose="020b0502040204020203" pitchFamily="34" typeface="微软雅黑 Light"/>
            </a:endParaRPr>
          </a:p>
          <a:p>
            <a:pPr algn="ctr"/>
            <a:r>
              <a:rPr b="1" lang="en-US" sz="900">
                <a:solidFill>
                  <a:schemeClr val="bg1"/>
                </a:solidFill>
                <a:latin charset="-122" panose="020b0502040204020203" pitchFamily="34" typeface="微软雅黑 Light"/>
                <a:ea charset="-122" panose="020b0502040204020203" pitchFamily="34" typeface="微软雅黑 Light"/>
              </a:rPr>
              <a:t>Conveniently iterate top-line alignments for wireless metrics. </a:t>
            </a:r>
          </a:p>
        </p:txBody>
      </p:sp>
      <p:sp>
        <p:nvSpPr>
          <p:cNvPr id="15" name="Oval 26">
            <a:extLst>
              <a:ext uri="{FF2B5EF4-FFF2-40B4-BE49-F238E27FC236}">
                <a16:creationId xmlns:a16="http://schemas.microsoft.com/office/drawing/2014/main" id="{D3095813-3512-484B-A720-285B4A415C8F}"/>
              </a:ext>
            </a:extLst>
          </p:cNvPr>
          <p:cNvSpPr/>
          <p:nvPr/>
        </p:nvSpPr>
        <p:spPr>
          <a:xfrm>
            <a:off x="8899733" y="2455941"/>
            <a:ext cx="1854495" cy="18544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rgbClr val="F4B183"/>
                </a:solidFill>
                <a:latin charset="-122" panose="020b0502040204020203" pitchFamily="34" typeface="微软雅黑 Light"/>
                <a:ea charset="-122" panose="020b0502040204020203" pitchFamily="34" typeface="微软雅黑 Light"/>
              </a:rPr>
              <a:t>38%</a:t>
            </a:r>
          </a:p>
        </p:txBody>
      </p:sp>
      <p:sp>
        <p:nvSpPr>
          <p:cNvPr id="21" name="Arc 27">
            <a:extLst>
              <a:ext uri="{FF2B5EF4-FFF2-40B4-BE49-F238E27FC236}">
                <a16:creationId xmlns:a16="http://schemas.microsoft.com/office/drawing/2014/main" id="{18DBCF75-BFDB-4DDA-8249-3E4277E3DAF6}"/>
              </a:ext>
            </a:extLst>
          </p:cNvPr>
          <p:cNvSpPr/>
          <p:nvPr/>
        </p:nvSpPr>
        <p:spPr>
          <a:xfrm>
            <a:off x="8899732" y="2455941"/>
            <a:ext cx="1854495" cy="1854495"/>
          </a:xfrm>
          <a:prstGeom prst="arc">
            <a:avLst>
              <a:gd fmla="val 16200000" name="adj1"/>
              <a:gd fmla="val 554884" name="adj2"/>
            </a:avLst>
          </a:prstGeom>
          <a:noFill/>
          <a:ln w="25400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Rectangle 28">
            <a:extLst>
              <a:ext uri="{FF2B5EF4-FFF2-40B4-BE49-F238E27FC236}">
                <a16:creationId xmlns:a16="http://schemas.microsoft.com/office/drawing/2014/main" id="{DA782D03-08C8-4B98-AB94-AFB7BDB31965}"/>
              </a:ext>
            </a:extLst>
          </p:cNvPr>
          <p:cNvSpPr/>
          <p:nvPr/>
        </p:nvSpPr>
        <p:spPr>
          <a:xfrm>
            <a:off x="7301843" y="2595738"/>
            <a:ext cx="1921390" cy="640080"/>
          </a:xfrm>
          <a:prstGeom prst="rect">
            <a:avLst/>
          </a:prstGeom>
        </p:spPr>
        <p:txBody>
          <a:bodyPr wrap="square">
            <a:spAutoFit/>
          </a:bodyPr>
          <a:lstStyle/>
          <a:p>
            <a:pPr algn="ctr"/>
            <a:r>
              <a:rPr b="1" lang="en-US" sz="900">
                <a:solidFill>
                  <a:schemeClr val="bg1"/>
                </a:solidFill>
                <a:latin charset="-122" panose="020b0502040204020203" pitchFamily="34" typeface="微软雅黑 Light"/>
                <a:ea charset="-122" panose="020b0502040204020203" pitchFamily="34" typeface="微软雅黑 Light"/>
              </a:rPr>
              <a:t>VIDEO &amp; FILE UPLOAD</a:t>
            </a:r>
          </a:p>
          <a:p>
            <a:pPr algn="ctr"/>
            <a:endParaRPr b="1" lang="en-US" sz="900">
              <a:solidFill>
                <a:schemeClr val="bg1"/>
              </a:solidFill>
              <a:latin charset="-122" panose="020b0502040204020203" pitchFamily="34" typeface="微软雅黑 Light"/>
              <a:ea charset="-122" panose="020b0502040204020203" pitchFamily="34" typeface="微软雅黑 Light"/>
            </a:endParaRPr>
          </a:p>
          <a:p>
            <a:pPr algn="ctr"/>
            <a:r>
              <a:rPr b="1" lang="en-US" sz="900">
                <a:solidFill>
                  <a:schemeClr val="bg1"/>
                </a:solidFill>
                <a:latin charset="-122" panose="020b0502040204020203" pitchFamily="34" typeface="微软雅黑 Light"/>
                <a:ea charset="-122" panose="020b0502040204020203" pitchFamily="34" typeface="微软雅黑 Light"/>
              </a:rPr>
              <a:t>Conveniently iterate top-line alignments for wireless metrics. </a:t>
            </a:r>
          </a:p>
        </p:txBody>
      </p:sp>
      <p:grpSp>
        <p:nvGrpSpPr>
          <p:cNvPr id="14" name="组合 13">
            <a:extLst>
              <a:ext uri="{FF2B5EF4-FFF2-40B4-BE49-F238E27FC236}">
                <a16:creationId xmlns:a16="http://schemas.microsoft.com/office/drawing/2014/main" id="{0B05B134-8E54-4503-AF21-6C54195A8F65}"/>
              </a:ext>
            </a:extLst>
          </p:cNvPr>
          <p:cNvGrpSpPr/>
          <p:nvPr/>
        </p:nvGrpSpPr>
        <p:grpSpPr>
          <a:xfrm>
            <a:off x="134487" y="637135"/>
            <a:ext cx="10533513" cy="523220"/>
            <a:chOff x="134487" y="637135"/>
            <a:chExt cx="10533513" cy="523220"/>
          </a:xfrm>
        </p:grpSpPr>
        <p:sp>
          <p:nvSpPr>
            <p:cNvPr id="16" name="TextBox 39">
              <a:extLst>
                <a:ext uri="{FF2B5EF4-FFF2-40B4-BE49-F238E27FC236}">
                  <a16:creationId xmlns:a16="http://schemas.microsoft.com/office/drawing/2014/main" id="{DEF5DFC2-F2CF-4A21-8DA9-135EDF536B97}"/>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17" name="Rectangle 41">
              <a:extLst>
                <a:ext uri="{FF2B5EF4-FFF2-40B4-BE49-F238E27FC236}">
                  <a16:creationId xmlns:a16="http://schemas.microsoft.com/office/drawing/2014/main" id="{82679A0A-BEA5-47C9-ACD1-3902C894A739}"/>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44">
              <a:extLst>
                <a:ext uri="{FF2B5EF4-FFF2-40B4-BE49-F238E27FC236}">
                  <a16:creationId xmlns:a16="http://schemas.microsoft.com/office/drawing/2014/main" id="{0848A57C-DE89-45A5-A2B8-C7CB2151B0A8}"/>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19" name="Rectangle 41">
              <a:extLst>
                <a:ext uri="{FF2B5EF4-FFF2-40B4-BE49-F238E27FC236}">
                  <a16:creationId xmlns:a16="http://schemas.microsoft.com/office/drawing/2014/main" id="{DF3D5349-C1E8-41A4-8085-0581F1820B87}"/>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0" name="直接连接符 19">
              <a:extLst>
                <a:ext uri="{FF2B5EF4-FFF2-40B4-BE49-F238E27FC236}">
                  <a16:creationId xmlns:a16="http://schemas.microsoft.com/office/drawing/2014/main" id="{CB285B28-3292-4CC2-A05C-7192C2ADF11E}"/>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067952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12" presetSubtype="2">
                                  <p:stCondLst>
                                    <p:cond delay="0"/>
                                  </p:stCondLst>
                                  <p:childTnLst>
                                    <p:set>
                                      <p:cBhvr>
                                        <p:cTn dur="1" fill="hold" id="16">
                                          <p:stCondLst>
                                            <p:cond delay="0"/>
                                          </p:stCondLst>
                                        </p:cTn>
                                        <p:tgtEl>
                                          <p:spTgt spid="9">
                                            <p:txEl>
                                              <p:pRg end="0" st="0"/>
                                            </p:txEl>
                                          </p:spTgt>
                                        </p:tgtEl>
                                        <p:attrNameLst>
                                          <p:attrName>style.visibility</p:attrName>
                                        </p:attrNameLst>
                                      </p:cBhvr>
                                      <p:to>
                                        <p:strVal val="visible"/>
                                      </p:to>
                                    </p:set>
                                    <p:anim calcmode="lin" valueType="num">
                                      <p:cBhvr additive="base">
                                        <p:cTn dur="500" id="17"/>
                                        <p:tgtEl>
                                          <p:spTgt spid="9">
                                            <p:txEl>
                                              <p:pRg end="0" st="0"/>
                                            </p:txEl>
                                          </p:spTgt>
                                        </p:tgtEl>
                                        <p:attrNameLst>
                                          <p:attrName>ppt_x</p:attrName>
                                        </p:attrNameLst>
                                      </p:cBhvr>
                                      <p:tavLst>
                                        <p:tav tm="0">
                                          <p:val>
                                            <p:strVal val="#ppt_x+#ppt_w*1.125000"/>
                                          </p:val>
                                        </p:tav>
                                        <p:tav tm="100000">
                                          <p:val>
                                            <p:strVal val="#ppt_x"/>
                                          </p:val>
                                        </p:tav>
                                      </p:tavLst>
                                    </p:anim>
                                    <p:animEffect filter="wipe(left)" transition="in">
                                      <p:cBhvr>
                                        <p:cTn dur="500" id="18"/>
                                        <p:tgtEl>
                                          <p:spTgt spid="9">
                                            <p:txEl>
                                              <p:pRg end="0" st="0"/>
                                            </p:txEl>
                                          </p:spTgt>
                                        </p:tgtEl>
                                      </p:cBhvr>
                                    </p:animEffect>
                                  </p:childTnLst>
                                </p:cTn>
                              </p:par>
                            </p:childTnLst>
                          </p:cTn>
                        </p:par>
                        <p:par>
                          <p:cTn fill="hold" id="19" nodeType="afterGroup">
                            <p:stCondLst>
                              <p:cond delay="1500"/>
                            </p:stCondLst>
                            <p:childTnLst>
                              <p:par>
                                <p:cTn fill="hold" grpId="0" id="20" nodeType="afterEffect" presetClass="entr" presetID="12" presetSubtype="2">
                                  <p:stCondLst>
                                    <p:cond delay="0"/>
                                  </p:stCondLst>
                                  <p:childTnLst>
                                    <p:set>
                                      <p:cBhvr>
                                        <p:cTn dur="1" fill="hold" id="21">
                                          <p:stCondLst>
                                            <p:cond delay="0"/>
                                          </p:stCondLst>
                                        </p:cTn>
                                        <p:tgtEl>
                                          <p:spTgt spid="9">
                                            <p:txEl>
                                              <p:pRg end="2" st="2"/>
                                            </p:txEl>
                                          </p:spTgt>
                                        </p:tgtEl>
                                        <p:attrNameLst>
                                          <p:attrName>style.visibility</p:attrName>
                                        </p:attrNameLst>
                                      </p:cBhvr>
                                      <p:to>
                                        <p:strVal val="visible"/>
                                      </p:to>
                                    </p:set>
                                    <p:anim calcmode="lin" valueType="num">
                                      <p:cBhvr additive="base">
                                        <p:cTn dur="500" id="22"/>
                                        <p:tgtEl>
                                          <p:spTgt spid="9">
                                            <p:txEl>
                                              <p:pRg end="2" st="2"/>
                                            </p:txEl>
                                          </p:spTgt>
                                        </p:tgtEl>
                                        <p:attrNameLst>
                                          <p:attrName>ppt_x</p:attrName>
                                        </p:attrNameLst>
                                      </p:cBhvr>
                                      <p:tavLst>
                                        <p:tav tm="0">
                                          <p:val>
                                            <p:strVal val="#ppt_x+#ppt_w*1.125000"/>
                                          </p:val>
                                        </p:tav>
                                        <p:tav tm="100000">
                                          <p:val>
                                            <p:strVal val="#ppt_x"/>
                                          </p:val>
                                        </p:tav>
                                      </p:tavLst>
                                    </p:anim>
                                    <p:animEffect filter="wipe(left)" transition="in">
                                      <p:cBhvr>
                                        <p:cTn dur="500" id="23"/>
                                        <p:tgtEl>
                                          <p:spTgt spid="9">
                                            <p:txEl>
                                              <p:pRg end="2" st="2"/>
                                            </p:txEl>
                                          </p:spTgt>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childTnLst>
                          </p:cTn>
                        </p:par>
                        <p:par>
                          <p:cTn fill="hold" id="34" nodeType="afterGroup">
                            <p:stCondLst>
                              <p:cond delay="3000"/>
                            </p:stCondLst>
                            <p:childTnLst>
                              <p:par>
                                <p:cTn fill="hold" grpId="0" id="35" nodeType="afterEffect" presetClass="entr" presetID="12" presetSubtype="2">
                                  <p:stCondLst>
                                    <p:cond delay="0"/>
                                  </p:stCondLst>
                                  <p:childTnLst>
                                    <p:set>
                                      <p:cBhvr>
                                        <p:cTn dur="1" fill="hold" id="36">
                                          <p:stCondLst>
                                            <p:cond delay="0"/>
                                          </p:stCondLst>
                                        </p:cTn>
                                        <p:tgtEl>
                                          <p:spTgt spid="22">
                                            <p:txEl>
                                              <p:pRg end="0" st="0"/>
                                            </p:txEl>
                                          </p:spTgt>
                                        </p:tgtEl>
                                        <p:attrNameLst>
                                          <p:attrName>style.visibility</p:attrName>
                                        </p:attrNameLst>
                                      </p:cBhvr>
                                      <p:to>
                                        <p:strVal val="visible"/>
                                      </p:to>
                                    </p:set>
                                    <p:anim calcmode="lin" valueType="num">
                                      <p:cBhvr additive="base">
                                        <p:cTn dur="500" id="37"/>
                                        <p:tgtEl>
                                          <p:spTgt spid="22">
                                            <p:txEl>
                                              <p:pRg end="0" st="0"/>
                                            </p:txEl>
                                          </p:spTgt>
                                        </p:tgtEl>
                                        <p:attrNameLst>
                                          <p:attrName>ppt_x</p:attrName>
                                        </p:attrNameLst>
                                      </p:cBhvr>
                                      <p:tavLst>
                                        <p:tav tm="0">
                                          <p:val>
                                            <p:strVal val="#ppt_x+#ppt_w*1.125000"/>
                                          </p:val>
                                        </p:tav>
                                        <p:tav tm="100000">
                                          <p:val>
                                            <p:strVal val="#ppt_x"/>
                                          </p:val>
                                        </p:tav>
                                      </p:tavLst>
                                    </p:anim>
                                    <p:animEffect filter="wipe(left)" transition="in">
                                      <p:cBhvr>
                                        <p:cTn dur="500" id="38"/>
                                        <p:tgtEl>
                                          <p:spTgt spid="22">
                                            <p:txEl>
                                              <p:pRg end="0" st="0"/>
                                            </p:txEl>
                                          </p:spTgt>
                                        </p:tgtEl>
                                      </p:cBhvr>
                                    </p:animEffect>
                                  </p:childTnLst>
                                </p:cTn>
                              </p:par>
                            </p:childTnLst>
                          </p:cTn>
                        </p:par>
                        <p:par>
                          <p:cTn fill="hold" id="39" nodeType="afterGroup">
                            <p:stCondLst>
                              <p:cond delay="3500"/>
                            </p:stCondLst>
                            <p:childTnLst>
                              <p:par>
                                <p:cTn fill="hold" grpId="0" id="40" nodeType="afterEffect" presetClass="entr" presetID="12" presetSubtype="2">
                                  <p:stCondLst>
                                    <p:cond delay="0"/>
                                  </p:stCondLst>
                                  <p:childTnLst>
                                    <p:set>
                                      <p:cBhvr>
                                        <p:cTn dur="1" fill="hold" id="41">
                                          <p:stCondLst>
                                            <p:cond delay="0"/>
                                          </p:stCondLst>
                                        </p:cTn>
                                        <p:tgtEl>
                                          <p:spTgt spid="22">
                                            <p:txEl>
                                              <p:pRg end="2" st="2"/>
                                            </p:txEl>
                                          </p:spTgt>
                                        </p:tgtEl>
                                        <p:attrNameLst>
                                          <p:attrName>style.visibility</p:attrName>
                                        </p:attrNameLst>
                                      </p:cBhvr>
                                      <p:to>
                                        <p:strVal val="visible"/>
                                      </p:to>
                                    </p:set>
                                    <p:anim calcmode="lin" valueType="num">
                                      <p:cBhvr additive="base">
                                        <p:cTn dur="500" id="42"/>
                                        <p:tgtEl>
                                          <p:spTgt spid="22">
                                            <p:txEl>
                                              <p:pRg end="2" st="2"/>
                                            </p:txEl>
                                          </p:spTgt>
                                        </p:tgtEl>
                                        <p:attrNameLst>
                                          <p:attrName>ppt_x</p:attrName>
                                        </p:attrNameLst>
                                      </p:cBhvr>
                                      <p:tavLst>
                                        <p:tav tm="0">
                                          <p:val>
                                            <p:strVal val="#ppt_x+#ppt_w*1.125000"/>
                                          </p:val>
                                        </p:tav>
                                        <p:tav tm="100000">
                                          <p:val>
                                            <p:strVal val="#ppt_x"/>
                                          </p:val>
                                        </p:tav>
                                      </p:tavLst>
                                    </p:anim>
                                    <p:animEffect filter="wipe(left)" transition="in">
                                      <p:cBhvr>
                                        <p:cTn dur="500" id="43"/>
                                        <p:tgtEl>
                                          <p:spTgt spid="22">
                                            <p:txEl>
                                              <p:pRg end="2" st="2"/>
                                            </p:txEl>
                                          </p:spTgt>
                                        </p:tgtEl>
                                      </p:cBhvr>
                                    </p:animEffect>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childTnLst>
                          </p:cTn>
                        </p:par>
                        <p:par>
                          <p:cTn fill="hold" id="50" nodeType="afterGroup">
                            <p:stCondLst>
                              <p:cond delay="4500"/>
                            </p:stCondLst>
                            <p:childTnLst>
                              <p:par>
                                <p:cTn fill="hold" grpId="0" id="51" nodeType="afterEffect" presetClass="entr" presetID="10" presetSubtype="0">
                                  <p:stCondLst>
                                    <p:cond delay="0"/>
                                  </p:stCondLst>
                                  <p:childTnLst>
                                    <p:set>
                                      <p:cBhvr>
                                        <p:cTn dur="1" fill="hold" id="52">
                                          <p:stCondLst>
                                            <p:cond delay="0"/>
                                          </p:stCondLst>
                                        </p:cTn>
                                        <p:tgtEl>
                                          <p:spTgt spid="21"/>
                                        </p:tgtEl>
                                        <p:attrNameLst>
                                          <p:attrName>style.visibility</p:attrName>
                                        </p:attrNameLst>
                                      </p:cBhvr>
                                      <p:to>
                                        <p:strVal val="visible"/>
                                      </p:to>
                                    </p:set>
                                    <p:animEffect filter="fade" transition="in">
                                      <p:cBhvr>
                                        <p:cTn dur="500" id="53"/>
                                        <p:tgtEl>
                                          <p:spTgt spid="21"/>
                                        </p:tgtEl>
                                      </p:cBhvr>
                                    </p:animEffect>
                                  </p:childTnLst>
                                </p:cTn>
                              </p:par>
                            </p:childTnLst>
                          </p:cTn>
                        </p:par>
                        <p:par>
                          <p:cTn fill="hold" id="54" nodeType="afterGroup">
                            <p:stCondLst>
                              <p:cond delay="5000"/>
                            </p:stCondLst>
                            <p:childTnLst>
                              <p:par>
                                <p:cTn fill="hold" grpId="0" id="55" nodeType="afterEffect" presetClass="entr" presetID="12" presetSubtype="2">
                                  <p:stCondLst>
                                    <p:cond delay="0"/>
                                  </p:stCondLst>
                                  <p:childTnLst>
                                    <p:set>
                                      <p:cBhvr>
                                        <p:cTn dur="1" fill="hold" id="56">
                                          <p:stCondLst>
                                            <p:cond delay="0"/>
                                          </p:stCondLst>
                                        </p:cTn>
                                        <p:tgtEl>
                                          <p:spTgt spid="13">
                                            <p:txEl>
                                              <p:pRg end="0" st="0"/>
                                            </p:txEl>
                                          </p:spTgt>
                                        </p:tgtEl>
                                        <p:attrNameLst>
                                          <p:attrName>style.visibility</p:attrName>
                                        </p:attrNameLst>
                                      </p:cBhvr>
                                      <p:to>
                                        <p:strVal val="visible"/>
                                      </p:to>
                                    </p:set>
                                    <p:anim calcmode="lin" valueType="num">
                                      <p:cBhvr additive="base">
                                        <p:cTn dur="500" id="57"/>
                                        <p:tgtEl>
                                          <p:spTgt spid="13">
                                            <p:txEl>
                                              <p:pRg end="0" st="0"/>
                                            </p:txEl>
                                          </p:spTgt>
                                        </p:tgtEl>
                                        <p:attrNameLst>
                                          <p:attrName>ppt_x</p:attrName>
                                        </p:attrNameLst>
                                      </p:cBhvr>
                                      <p:tavLst>
                                        <p:tav tm="0">
                                          <p:val>
                                            <p:strVal val="#ppt_x+#ppt_w*1.125000"/>
                                          </p:val>
                                        </p:tav>
                                        <p:tav tm="100000">
                                          <p:val>
                                            <p:strVal val="#ppt_x"/>
                                          </p:val>
                                        </p:tav>
                                      </p:tavLst>
                                    </p:anim>
                                    <p:animEffect filter="wipe(left)" transition="in">
                                      <p:cBhvr>
                                        <p:cTn dur="500" id="58"/>
                                        <p:tgtEl>
                                          <p:spTgt spid="13">
                                            <p:txEl>
                                              <p:pRg end="0" st="0"/>
                                            </p:txEl>
                                          </p:spTgt>
                                        </p:tgtEl>
                                      </p:cBhvr>
                                    </p:animEffect>
                                  </p:childTnLst>
                                </p:cTn>
                              </p:par>
                            </p:childTnLst>
                          </p:cTn>
                        </p:par>
                        <p:par>
                          <p:cTn fill="hold" id="59" nodeType="afterGroup">
                            <p:stCondLst>
                              <p:cond delay="5500"/>
                            </p:stCondLst>
                            <p:childTnLst>
                              <p:par>
                                <p:cTn fill="hold" grpId="0" id="60" nodeType="afterEffect" presetClass="entr" presetID="12" presetSubtype="2">
                                  <p:stCondLst>
                                    <p:cond delay="0"/>
                                  </p:stCondLst>
                                  <p:childTnLst>
                                    <p:set>
                                      <p:cBhvr>
                                        <p:cTn dur="1" fill="hold" id="61">
                                          <p:stCondLst>
                                            <p:cond delay="0"/>
                                          </p:stCondLst>
                                        </p:cTn>
                                        <p:tgtEl>
                                          <p:spTgt spid="13">
                                            <p:txEl>
                                              <p:pRg end="2" st="2"/>
                                            </p:txEl>
                                          </p:spTgt>
                                        </p:tgtEl>
                                        <p:attrNameLst>
                                          <p:attrName>style.visibility</p:attrName>
                                        </p:attrNameLst>
                                      </p:cBhvr>
                                      <p:to>
                                        <p:strVal val="visible"/>
                                      </p:to>
                                    </p:set>
                                    <p:anim calcmode="lin" valueType="num">
                                      <p:cBhvr additive="base">
                                        <p:cTn dur="500" id="62"/>
                                        <p:tgtEl>
                                          <p:spTgt spid="13">
                                            <p:txEl>
                                              <p:pRg end="2" st="2"/>
                                            </p:txEl>
                                          </p:spTgt>
                                        </p:tgtEl>
                                        <p:attrNameLst>
                                          <p:attrName>ppt_x</p:attrName>
                                        </p:attrNameLst>
                                      </p:cBhvr>
                                      <p:tavLst>
                                        <p:tav tm="0">
                                          <p:val>
                                            <p:strVal val="#ppt_x+#ppt_w*1.125000"/>
                                          </p:val>
                                        </p:tav>
                                        <p:tav tm="100000">
                                          <p:val>
                                            <p:strVal val="#ppt_x"/>
                                          </p:val>
                                        </p:tav>
                                      </p:tavLst>
                                    </p:anim>
                                    <p:animEffect filter="wipe(left)" transition="in">
                                      <p:cBhvr>
                                        <p:cTn dur="500" id="63"/>
                                        <p:tgtEl>
                                          <p:spTgt spid="13">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build="p" grpId="0" spid="9" uiExpand="1"/>
      <p:bldP grpId="0" spid="11"/>
      <p:bldP grpId="0" spid="12"/>
      <p:bldP build="p" grpId="0" spid="13" uiExpand="1"/>
      <p:bldP grpId="0" spid="15"/>
      <p:bldP grpId="0" spid="21"/>
      <p:bldP build="p" grpId="0" spid="22" uiExpand="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Group 71">
            <a:extLst>
              <a:ext uri="{FF2B5EF4-FFF2-40B4-BE49-F238E27FC236}">
                <a16:creationId xmlns:a16="http://schemas.microsoft.com/office/drawing/2014/main" id="{167A92D9-1A45-4BC7-890D-CAFF9C6A182C}"/>
              </a:ext>
            </a:extLst>
          </p:cNvPr>
          <p:cNvGrpSpPr/>
          <p:nvPr/>
        </p:nvGrpSpPr>
        <p:grpSpPr>
          <a:xfrm>
            <a:off x="373361" y="1444392"/>
            <a:ext cx="2202139" cy="2971689"/>
            <a:chOff x="847349" y="1279034"/>
            <a:chExt cx="2704982" cy="3650254"/>
          </a:xfrm>
          <a:effectLst>
            <a:outerShdw algn="bl" blurRad="76200" dir="18900000" kx="-1200000" rotWithShape="0" sy="23000">
              <a:prstClr val="black">
                <a:alpha val="20000"/>
              </a:prstClr>
            </a:outerShdw>
          </a:effectLst>
        </p:grpSpPr>
        <p:sp>
          <p:nvSpPr>
            <p:cNvPr id="16" name="Rounded Rectangle 3">
              <a:extLst>
                <a:ext uri="{FF2B5EF4-FFF2-40B4-BE49-F238E27FC236}">
                  <a16:creationId xmlns:a16="http://schemas.microsoft.com/office/drawing/2014/main" id="{560213BD-B039-48AD-8694-0C4D0187BFB8}"/>
                </a:ext>
              </a:extLst>
            </p:cNvPr>
            <p:cNvSpPr/>
            <p:nvPr/>
          </p:nvSpPr>
          <p:spPr>
            <a:xfrm rot="1465105">
              <a:off x="1092369" y="1568514"/>
              <a:ext cx="2439286" cy="3360774"/>
            </a:xfrm>
            <a:prstGeom prst="roundRect">
              <a:avLst>
                <a:gd fmla="val 4462" name="adj"/>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Freeform 29">
              <a:extLst>
                <a:ext uri="{FF2B5EF4-FFF2-40B4-BE49-F238E27FC236}">
                  <a16:creationId xmlns:a16="http://schemas.microsoft.com/office/drawing/2014/main" id="{545943C7-41AD-4B6D-8B2B-10CD927BAF85}"/>
                </a:ext>
              </a:extLst>
            </p:cNvPr>
            <p:cNvSpPr/>
            <p:nvPr/>
          </p:nvSpPr>
          <p:spPr>
            <a:xfrm rot="1465105">
              <a:off x="1742683" y="1279034"/>
              <a:ext cx="489622" cy="606265"/>
            </a:xfrm>
            <a:custGeom>
              <a:gdLst>
                <a:gd fmla="*/ 108841 w 489622" name="connsiteX0"/>
                <a:gd fmla="*/ 0 h 606265" name="connsiteY0"/>
                <a:gd fmla="*/ 474098 w 489622" name="connsiteX1"/>
                <a:gd fmla="*/ 0 h 606265" name="connsiteY1"/>
                <a:gd fmla="*/ 479675 w 489622" name="connsiteX2"/>
                <a:gd fmla="*/ 17967 h 606265" name="connsiteY2"/>
                <a:gd fmla="*/ 489622 w 489622" name="connsiteX3"/>
                <a:gd fmla="*/ 116643 h 606265" name="connsiteY3"/>
                <a:gd fmla="*/ 0 w 489622" name="connsiteX4"/>
                <a:gd fmla="*/ 606265 h 606265" name="connsiteY4"/>
                <a:gd fmla="*/ 0 w 489622" name="connsiteX5"/>
                <a:gd fmla="*/ 108841 h 606265" name="connsiteY5"/>
                <a:gd fmla="*/ 108841 w 489622" name="connsiteX6"/>
                <a:gd fmla="*/ 0 h 60626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6265" w="489622">
                  <a:moveTo>
                    <a:pt x="108841" y="0"/>
                  </a:moveTo>
                  <a:lnTo>
                    <a:pt x="474098" y="0"/>
                  </a:lnTo>
                  <a:lnTo>
                    <a:pt x="479675" y="17967"/>
                  </a:lnTo>
                  <a:cubicBezTo>
                    <a:pt x="486197" y="49840"/>
                    <a:pt x="489622" y="82842"/>
                    <a:pt x="489622" y="116643"/>
                  </a:cubicBezTo>
                  <a:cubicBezTo>
                    <a:pt x="489622" y="387054"/>
                    <a:pt x="270411" y="606265"/>
                    <a:pt x="0" y="606265"/>
                  </a:cubicBezTo>
                  <a:lnTo>
                    <a:pt x="0" y="108841"/>
                  </a:lnTo>
                  <a:cubicBezTo>
                    <a:pt x="0" y="48730"/>
                    <a:pt x="48730" y="0"/>
                    <a:pt x="1088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Freeform 28">
              <a:extLst>
                <a:ext uri="{FF2B5EF4-FFF2-40B4-BE49-F238E27FC236}">
                  <a16:creationId xmlns:a16="http://schemas.microsoft.com/office/drawing/2014/main" id="{E52F4C6A-0158-4487-A8A2-79473C2DCA65}"/>
                </a:ext>
              </a:extLst>
            </p:cNvPr>
            <p:cNvSpPr/>
            <p:nvPr/>
          </p:nvSpPr>
          <p:spPr>
            <a:xfrm rot="1465105">
              <a:off x="2778844" y="2526758"/>
              <a:ext cx="773487" cy="1760483"/>
            </a:xfrm>
            <a:custGeom>
              <a:gdLst>
                <a:gd fmla="*/ 773487 w 773487" name="connsiteX0"/>
                <a:gd fmla="*/ 0 h 1760483" name="connsiteY0"/>
                <a:gd fmla="*/ 773487 w 773487" name="connsiteX1"/>
                <a:gd fmla="*/ 1760483 h 1760483" name="connsiteY1"/>
                <a:gd fmla="*/ 709452 w 773487" name="connsiteX2"/>
                <a:gd fmla="*/ 1750709 h 1760483" name="connsiteY2"/>
                <a:gd fmla="*/ 0 w 773487" name="connsiteX3"/>
                <a:gd fmla="*/ 880241 h 1760483" name="connsiteY3"/>
                <a:gd fmla="*/ 709452 w 773487" name="connsiteX4"/>
                <a:gd fmla="*/ 9773 h 1760483" name="connsiteY4"/>
                <a:gd fmla="*/ 773487 w 773487" name="connsiteX5"/>
                <a:gd fmla="*/ 0 h 17604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60483" w="773487">
                  <a:moveTo>
                    <a:pt x="773487" y="0"/>
                  </a:moveTo>
                  <a:lnTo>
                    <a:pt x="773487" y="1760483"/>
                  </a:lnTo>
                  <a:lnTo>
                    <a:pt x="709452" y="1750709"/>
                  </a:lnTo>
                  <a:cubicBezTo>
                    <a:pt x="304569" y="1667858"/>
                    <a:pt x="0" y="1309618"/>
                    <a:pt x="0" y="880241"/>
                  </a:cubicBezTo>
                  <a:cubicBezTo>
                    <a:pt x="0" y="450865"/>
                    <a:pt x="304569" y="92624"/>
                    <a:pt x="709452" y="9773"/>
                  </a:cubicBezTo>
                  <a:lnTo>
                    <a:pt x="77348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Rectangle 30">
              <a:extLst>
                <a:ext uri="{FF2B5EF4-FFF2-40B4-BE49-F238E27FC236}">
                  <a16:creationId xmlns:a16="http://schemas.microsoft.com/office/drawing/2014/main" id="{B32F010F-4EAD-4C40-B08E-FCD8D2CEB8CB}"/>
                </a:ext>
              </a:extLst>
            </p:cNvPr>
            <p:cNvSpPr/>
            <p:nvPr/>
          </p:nvSpPr>
          <p:spPr>
            <a:xfrm rot="1465105">
              <a:off x="-2532258" y="684488"/>
              <a:ext cx="1309311" cy="22576259"/>
            </a:xfrm>
            <a:prstGeom prst="rect">
              <a:avLst/>
            </a:prstGeom>
          </p:spPr>
          <p:txBody>
            <a:bodyPr wrap="square">
              <a:spAutoFit/>
            </a:bodyPr>
            <a:lstStyle/>
            <a:p>
              <a:r>
                <a:rPr lang="en-US" sz="4000">
                  <a:latin charset="0" panose="02000506030000020004" pitchFamily="2" typeface="Abel"/>
                  <a:ea charset="-122" panose="020b0502040204020203" pitchFamily="34" typeface="微软雅黑 Light"/>
                </a:rPr>
                <a:t>58%</a:t>
              </a:r>
            </a:p>
            <a:p>
              <a:r>
                <a:rPr lang="en-US" sz="4000">
                  <a:latin charset="0" panose="02000506030000020004" pitchFamily="2" typeface="Abel"/>
                  <a:ea charset="-122" panose="020b0502040204020203" pitchFamily="34" typeface="微软雅黑 Light"/>
                </a:rPr>
                <a:t>PROFESSIONAL AGENCY</a:t>
              </a:r>
            </a:p>
            <a:p>
              <a:endParaRPr lang="en-US" sz="4000">
                <a:latin charset="0" panose="02000506030000020004" pitchFamily="2" typeface="Abel"/>
                <a:ea charset="-122" panose="020b0502040204020203" pitchFamily="34" typeface="微软雅黑 Light"/>
              </a:endParaRPr>
            </a:p>
            <a:p>
              <a:r>
                <a:rPr lang="en-US" sz="4000">
                  <a:latin charset="0" panose="02000506030000020004" pitchFamily="2" typeface="Abel"/>
                  <a:ea charset="-122" panose="020b0502040204020203" pitchFamily="34" typeface="微软雅黑 Light"/>
                </a:rPr>
                <a:t>Conveniently iterate top-line alignments for wireless metrics. </a:t>
              </a:r>
            </a:p>
          </p:txBody>
        </p:sp>
        <p:sp>
          <p:nvSpPr>
            <p:cNvPr id="23" name="TextBox 13">
              <a:extLst>
                <a:ext uri="{FF2B5EF4-FFF2-40B4-BE49-F238E27FC236}">
                  <a16:creationId xmlns:a16="http://schemas.microsoft.com/office/drawing/2014/main" id="{93223933-CCBB-4F54-AE23-1F5CAFBB15A6}"/>
                </a:ext>
              </a:extLst>
            </p:cNvPr>
            <p:cNvSpPr txBox="1"/>
            <p:nvPr/>
          </p:nvSpPr>
          <p:spPr>
            <a:xfrm rot="1465105">
              <a:off x="848714" y="3994285"/>
              <a:ext cx="1047537" cy="449279"/>
            </a:xfrm>
            <a:prstGeom prst="rect">
              <a:avLst/>
            </a:prstGeom>
            <a:noFill/>
          </p:spPr>
          <p:txBody>
            <a:bodyPr rtlCol="0" wrap="none">
              <a:spAutoFit/>
            </a:bodyPr>
            <a:lstStyle/>
            <a:p>
              <a:r>
                <a:rPr lang="en-US" sz="900">
                  <a:latin charset="-122" panose="020b0502040204020203" pitchFamily="34" typeface="微软雅黑 Light"/>
                  <a:ea charset="-122" panose="020b0502040204020203" pitchFamily="34" typeface="微软雅黑 Light"/>
                </a:rPr>
                <a:t>John Martin, </a:t>
              </a:r>
            </a:p>
            <a:p>
              <a:r>
                <a:rPr lang="en-US" sz="900">
                  <a:latin charset="-122" panose="020b0502040204020203" pitchFamily="34" typeface="微软雅黑 Light"/>
                  <a:ea charset="-122" panose="020b0502040204020203" pitchFamily="34" typeface="微软雅黑 Light"/>
                </a:rPr>
                <a:t>2015/08/08</a:t>
              </a:r>
            </a:p>
          </p:txBody>
        </p:sp>
      </p:grpSp>
      <p:grpSp>
        <p:nvGrpSpPr>
          <p:cNvPr id="24" name="Group 72">
            <a:extLst>
              <a:ext uri="{FF2B5EF4-FFF2-40B4-BE49-F238E27FC236}">
                <a16:creationId xmlns:a16="http://schemas.microsoft.com/office/drawing/2014/main" id="{5BEE416C-5A51-4B88-A00A-83CFE0D1688B}"/>
              </a:ext>
            </a:extLst>
          </p:cNvPr>
          <p:cNvGrpSpPr/>
          <p:nvPr/>
        </p:nvGrpSpPr>
        <p:grpSpPr>
          <a:xfrm>
            <a:off x="3202382" y="3616994"/>
            <a:ext cx="2082128" cy="2870339"/>
            <a:chOff x="4419065" y="2794907"/>
            <a:chExt cx="2477486" cy="3415364"/>
          </a:xfrm>
          <a:effectLst>
            <a:outerShdw algn="bl" blurRad="76200" dir="18900000" kx="-1200000" rotWithShape="0" sy="23000">
              <a:prstClr val="black">
                <a:alpha val="20000"/>
              </a:prstClr>
            </a:outerShdw>
          </a:effectLst>
        </p:grpSpPr>
        <p:sp>
          <p:nvSpPr>
            <p:cNvPr id="25" name="Rounded Rectangle 42">
              <a:extLst>
                <a:ext uri="{FF2B5EF4-FFF2-40B4-BE49-F238E27FC236}">
                  <a16:creationId xmlns:a16="http://schemas.microsoft.com/office/drawing/2014/main" id="{2610DFA1-8A35-4511-BB2F-6ED35D386905}"/>
                </a:ext>
              </a:extLst>
            </p:cNvPr>
            <p:cNvSpPr/>
            <p:nvPr/>
          </p:nvSpPr>
          <p:spPr>
            <a:xfrm rot="21403780">
              <a:off x="4419065" y="2803150"/>
              <a:ext cx="2439286" cy="3360774"/>
            </a:xfrm>
            <a:prstGeom prst="roundRect">
              <a:avLst>
                <a:gd fmla="val 4462" name="adj"/>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Freeform 38">
              <a:extLst>
                <a:ext uri="{FF2B5EF4-FFF2-40B4-BE49-F238E27FC236}">
                  <a16:creationId xmlns:a16="http://schemas.microsoft.com/office/drawing/2014/main" id="{82E4D6FC-602D-444F-BFEE-7A6EBBA0C0EB}"/>
                </a:ext>
              </a:extLst>
            </p:cNvPr>
            <p:cNvSpPr/>
            <p:nvPr/>
          </p:nvSpPr>
          <p:spPr>
            <a:xfrm rot="21403780">
              <a:off x="4483329" y="5046028"/>
              <a:ext cx="1041500" cy="1164243"/>
            </a:xfrm>
            <a:custGeom>
              <a:gdLst>
                <a:gd fmla="*/ 308344 w 1041500" name="connsiteX0"/>
                <a:gd fmla="*/ 0 h 1164243" name="connsiteY0"/>
                <a:gd fmla="*/ 1041500 w 1041500" name="connsiteX1"/>
                <a:gd fmla="*/ 733156 h 1164243" name="connsiteY1"/>
                <a:gd fmla="*/ 916289 w 1041500" name="connsiteX2"/>
                <a:gd fmla="*/ 1143071 h 1164243" name="connsiteY2"/>
                <a:gd fmla="*/ 898820 w 1041500" name="connsiteX3"/>
                <a:gd fmla="*/ 1164243 h 1164243" name="connsiteY3"/>
                <a:gd fmla="*/ 108841 w 1041500" name="connsiteX4"/>
                <a:gd fmla="*/ 1164243 h 1164243" name="connsiteY4"/>
                <a:gd fmla="*/ 0 w 1041500" name="connsiteX5"/>
                <a:gd fmla="*/ 1055402 h 1164243" name="connsiteY5"/>
                <a:gd fmla="*/ 0 w 1041500" name="connsiteX6"/>
                <a:gd fmla="*/ 70081 h 1164243" name="connsiteY6"/>
                <a:gd fmla="*/ 22967 w 1041500" name="connsiteX7"/>
                <a:gd fmla="*/ 57615 h 1164243" name="connsiteY7"/>
                <a:gd fmla="*/ 308344 w 1041500" name="connsiteX8"/>
                <a:gd fmla="*/ 0 h 116424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64243" w="1041500">
                  <a:moveTo>
                    <a:pt x="308344" y="0"/>
                  </a:moveTo>
                  <a:cubicBezTo>
                    <a:pt x="713255" y="0"/>
                    <a:pt x="1041500" y="328245"/>
                    <a:pt x="1041500" y="733156"/>
                  </a:cubicBezTo>
                  <a:cubicBezTo>
                    <a:pt x="1041500" y="884998"/>
                    <a:pt x="995341" y="1026058"/>
                    <a:pt x="916289" y="1143071"/>
                  </a:cubicBezTo>
                  <a:lnTo>
                    <a:pt x="898820" y="1164243"/>
                  </a:lnTo>
                  <a:lnTo>
                    <a:pt x="108841" y="1164243"/>
                  </a:lnTo>
                  <a:cubicBezTo>
                    <a:pt x="48730" y="1164243"/>
                    <a:pt x="0" y="1115513"/>
                    <a:pt x="0" y="1055402"/>
                  </a:cubicBezTo>
                  <a:lnTo>
                    <a:pt x="0" y="70081"/>
                  </a:lnTo>
                  <a:lnTo>
                    <a:pt x="22967" y="57615"/>
                  </a:lnTo>
                  <a:cubicBezTo>
                    <a:pt x="110680" y="20516"/>
                    <a:pt x="207116" y="0"/>
                    <a:pt x="3083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Freeform 37">
              <a:extLst>
                <a:ext uri="{FF2B5EF4-FFF2-40B4-BE49-F238E27FC236}">
                  <a16:creationId xmlns:a16="http://schemas.microsoft.com/office/drawing/2014/main" id="{EEF00284-8135-4EB6-826B-D318AD068AD5}"/>
                </a:ext>
              </a:extLst>
            </p:cNvPr>
            <p:cNvSpPr/>
            <p:nvPr/>
          </p:nvSpPr>
          <p:spPr>
            <a:xfrm flipV="1" rot="21403780">
              <a:off x="5266153" y="2794907"/>
              <a:ext cx="771256" cy="385628"/>
            </a:xfrm>
            <a:custGeom>
              <a:gdLst>
                <a:gd fmla="*/ 385628 w 771256" name="connsiteX0"/>
                <a:gd fmla="*/ 0 h 385628" name="connsiteY0"/>
                <a:gd fmla="*/ 771256 w 771256" name="connsiteX1"/>
                <a:gd fmla="*/ 385628 h 385628" name="connsiteY1"/>
                <a:gd fmla="*/ 0 w 771256" name="connsiteX2"/>
                <a:gd fmla="*/ 385628 h 385628" name="connsiteY2"/>
                <a:gd fmla="*/ 385628 w 771256" name="connsiteX3"/>
                <a:gd fmla="*/ 0 h 385628" name="connsiteY3"/>
              </a:gdLst>
              <a:cxnLst>
                <a:cxn ang="0">
                  <a:pos x="connsiteX0" y="connsiteY0"/>
                </a:cxn>
                <a:cxn ang="0">
                  <a:pos x="connsiteX1" y="connsiteY1"/>
                </a:cxn>
                <a:cxn ang="0">
                  <a:pos x="connsiteX2" y="connsiteY2"/>
                </a:cxn>
                <a:cxn ang="0">
                  <a:pos x="connsiteX3" y="connsiteY3"/>
                </a:cxn>
              </a:cxnLst>
              <a:rect b="b" l="l" r="r" t="t"/>
              <a:pathLst>
                <a:path h="385628" w="771256">
                  <a:moveTo>
                    <a:pt x="385628" y="0"/>
                  </a:moveTo>
                  <a:cubicBezTo>
                    <a:pt x="598604" y="0"/>
                    <a:pt x="771256" y="172652"/>
                    <a:pt x="771256" y="385628"/>
                  </a:cubicBezTo>
                  <a:lnTo>
                    <a:pt x="0" y="385628"/>
                  </a:lnTo>
                  <a:cubicBezTo>
                    <a:pt x="0" y="172652"/>
                    <a:pt x="172652" y="0"/>
                    <a:pt x="3856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Freeform 39">
              <a:extLst>
                <a:ext uri="{FF2B5EF4-FFF2-40B4-BE49-F238E27FC236}">
                  <a16:creationId xmlns:a16="http://schemas.microsoft.com/office/drawing/2014/main" id="{91200F6C-047D-4186-949C-236D479B79CF}"/>
                </a:ext>
              </a:extLst>
            </p:cNvPr>
            <p:cNvSpPr/>
            <p:nvPr/>
          </p:nvSpPr>
          <p:spPr>
            <a:xfrm rot="21403780">
              <a:off x="6598650" y="4637509"/>
              <a:ext cx="297901" cy="595802"/>
            </a:xfrm>
            <a:custGeom>
              <a:gdLst>
                <a:gd fmla="*/ 297901 w 297901" name="connsiteX0"/>
                <a:gd fmla="*/ 0 h 595802" name="connsiteY0"/>
                <a:gd fmla="*/ 297901 w 297901" name="connsiteX1"/>
                <a:gd fmla="*/ 595802 h 595802" name="connsiteY1"/>
                <a:gd fmla="*/ 0 w 297901" name="connsiteX2"/>
                <a:gd fmla="*/ 297901 h 595802" name="connsiteY2"/>
                <a:gd fmla="*/ 297901 w 297901" name="connsiteX3"/>
                <a:gd fmla="*/ 0 h 595802" name="connsiteY3"/>
              </a:gdLst>
              <a:cxnLst>
                <a:cxn ang="0">
                  <a:pos x="connsiteX0" y="connsiteY0"/>
                </a:cxn>
                <a:cxn ang="0">
                  <a:pos x="connsiteX1" y="connsiteY1"/>
                </a:cxn>
                <a:cxn ang="0">
                  <a:pos x="connsiteX2" y="connsiteY2"/>
                </a:cxn>
                <a:cxn ang="0">
                  <a:pos x="connsiteX3" y="connsiteY3"/>
                </a:cxn>
              </a:cxnLst>
              <a:rect b="b" l="l" r="r" t="t"/>
              <a:pathLst>
                <a:path h="595802" w="297901">
                  <a:moveTo>
                    <a:pt x="297901" y="0"/>
                  </a:moveTo>
                  <a:lnTo>
                    <a:pt x="297901" y="595802"/>
                  </a:lnTo>
                  <a:cubicBezTo>
                    <a:pt x="133375" y="595802"/>
                    <a:pt x="0" y="462427"/>
                    <a:pt x="0" y="297901"/>
                  </a:cubicBezTo>
                  <a:cubicBezTo>
                    <a:pt x="0" y="133375"/>
                    <a:pt x="133375" y="0"/>
                    <a:pt x="2979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Rectangle 54">
              <a:extLst>
                <a:ext uri="{FF2B5EF4-FFF2-40B4-BE49-F238E27FC236}">
                  <a16:creationId xmlns:a16="http://schemas.microsoft.com/office/drawing/2014/main" id="{74A2406C-7F24-4FA2-9FEE-69B8FA534BA9}"/>
                </a:ext>
              </a:extLst>
            </p:cNvPr>
            <p:cNvSpPr/>
            <p:nvPr/>
          </p:nvSpPr>
          <p:spPr>
            <a:xfrm rot="21403780">
              <a:off x="5175378" y="3312933"/>
              <a:ext cx="1825123" cy="14615840"/>
            </a:xfrm>
            <a:prstGeom prst="rect">
              <a:avLst/>
            </a:prstGeom>
          </p:spPr>
          <p:txBody>
            <a:bodyPr wrap="square">
              <a:spAutoFit/>
            </a:bodyPr>
            <a:lstStyle/>
            <a:p>
              <a:r>
                <a:rPr lang="en-US" sz="4000">
                  <a:latin charset="0" panose="02000506030000020004" pitchFamily="2" typeface="Abel"/>
                  <a:ea charset="-122" panose="020b0502040204020203" pitchFamily="34" typeface="微软雅黑 Light"/>
                </a:rPr>
                <a:t>80%</a:t>
              </a:r>
            </a:p>
            <a:p>
              <a:r>
                <a:rPr lang="en-US" sz="4000">
                  <a:latin charset="0" panose="02000506030000020004" pitchFamily="2" typeface="Abel"/>
                  <a:ea charset="-122" panose="020b0502040204020203" pitchFamily="34" typeface="微软雅黑 Light"/>
                </a:rPr>
                <a:t>CREATIVE WORK</a:t>
              </a:r>
            </a:p>
            <a:p>
              <a:endParaRPr lang="en-US" sz="4000">
                <a:latin charset="0" panose="02000506030000020004" pitchFamily="2" typeface="Abel"/>
                <a:ea charset="-122" panose="020b0502040204020203" pitchFamily="34" typeface="微软雅黑 Light"/>
              </a:endParaRPr>
            </a:p>
            <a:p>
              <a:r>
                <a:rPr lang="en-US" sz="4000">
                  <a:latin charset="0" panose="02000506030000020004" pitchFamily="2" typeface="Abel"/>
                  <a:ea charset="-122" panose="020b0502040204020203" pitchFamily="34" typeface="微软雅黑 Light"/>
                </a:rPr>
                <a:t>Conveniently iterate top-line alignments for wireless metrics. </a:t>
              </a:r>
            </a:p>
          </p:txBody>
        </p:sp>
      </p:grpSp>
      <p:grpSp>
        <p:nvGrpSpPr>
          <p:cNvPr id="30" name="Group 73">
            <a:extLst>
              <a:ext uri="{FF2B5EF4-FFF2-40B4-BE49-F238E27FC236}">
                <a16:creationId xmlns:a16="http://schemas.microsoft.com/office/drawing/2014/main" id="{0A84A7E5-02B9-40D3-950C-E35C700C2583}"/>
              </a:ext>
            </a:extLst>
          </p:cNvPr>
          <p:cNvGrpSpPr/>
          <p:nvPr/>
        </p:nvGrpSpPr>
        <p:grpSpPr>
          <a:xfrm>
            <a:off x="5766580" y="1127345"/>
            <a:ext cx="2260697" cy="2756662"/>
            <a:chOff x="7541052" y="2157745"/>
            <a:chExt cx="2874914" cy="3505629"/>
          </a:xfrm>
          <a:effectLst>
            <a:outerShdw algn="bl" blurRad="76200" dir="18900000" kx="-1200000" rotWithShape="0" sy="23000">
              <a:prstClr val="black">
                <a:alpha val="20000"/>
              </a:prstClr>
            </a:outerShdw>
          </a:effectLst>
        </p:grpSpPr>
        <p:sp>
          <p:nvSpPr>
            <p:cNvPr id="31" name="Rounded Rectangle 66">
              <a:extLst>
                <a:ext uri="{FF2B5EF4-FFF2-40B4-BE49-F238E27FC236}">
                  <a16:creationId xmlns:a16="http://schemas.microsoft.com/office/drawing/2014/main" id="{538B000B-9107-46E0-A097-6FA1A8D14A72}"/>
                </a:ext>
              </a:extLst>
            </p:cNvPr>
            <p:cNvSpPr/>
            <p:nvPr/>
          </p:nvSpPr>
          <p:spPr>
            <a:xfrm rot="1311920">
              <a:off x="7976680" y="2302600"/>
              <a:ext cx="2439286" cy="3360774"/>
            </a:xfrm>
            <a:prstGeom prst="roundRect">
              <a:avLst>
                <a:gd fmla="val 4462" name="adj"/>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Freeform 65">
              <a:extLst>
                <a:ext uri="{FF2B5EF4-FFF2-40B4-BE49-F238E27FC236}">
                  <a16:creationId xmlns:a16="http://schemas.microsoft.com/office/drawing/2014/main" id="{5E33EEC5-AAEF-4E82-A105-D05A66B4E5FC}"/>
                </a:ext>
              </a:extLst>
            </p:cNvPr>
            <p:cNvSpPr/>
            <p:nvPr/>
          </p:nvSpPr>
          <p:spPr>
            <a:xfrm rot="1311920">
              <a:off x="8382289" y="2157745"/>
              <a:ext cx="1338802" cy="1416411"/>
            </a:xfrm>
            <a:custGeom>
              <a:gdLst>
                <a:gd fmla="*/ 108841 w 1338802" name="connsiteX0"/>
                <a:gd fmla="*/ 0 h 1416411" name="connsiteY0"/>
                <a:gd fmla="*/ 1119090 w 1338802" name="connsiteX1"/>
                <a:gd fmla="*/ 0 h 1416411" name="connsiteY1"/>
                <a:gd fmla="*/ 1193532 w 1338802" name="connsiteX2"/>
                <a:gd fmla="*/ 90225 h 1416411" name="connsiteY2"/>
                <a:gd fmla="*/ 1338802 w 1338802" name="connsiteX3"/>
                <a:gd fmla="*/ 565806 h 1416411" name="connsiteY3"/>
                <a:gd fmla="*/ 488197 w 1338802" name="connsiteX4"/>
                <a:gd fmla="*/ 1416411 h 1416411" name="connsiteY4"/>
                <a:gd fmla="*/ 12616 w 1338802" name="connsiteX5"/>
                <a:gd fmla="*/ 1271141 h 1416411" name="connsiteY5"/>
                <a:gd fmla="*/ 0 w 1338802" name="connsiteX6"/>
                <a:gd fmla="*/ 1260732 h 1416411" name="connsiteY6"/>
                <a:gd fmla="*/ 0 w 1338802" name="connsiteX7"/>
                <a:gd fmla="*/ 108841 h 1416411" name="connsiteY7"/>
                <a:gd fmla="*/ 108841 w 1338802" name="connsiteX8"/>
                <a:gd fmla="*/ 0 h 141641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16411" w="1338802">
                  <a:moveTo>
                    <a:pt x="108841" y="0"/>
                  </a:moveTo>
                  <a:lnTo>
                    <a:pt x="1119090" y="0"/>
                  </a:lnTo>
                  <a:lnTo>
                    <a:pt x="1193532" y="90225"/>
                  </a:lnTo>
                  <a:cubicBezTo>
                    <a:pt x="1285248" y="225982"/>
                    <a:pt x="1338802" y="389640"/>
                    <a:pt x="1338802" y="565806"/>
                  </a:cubicBezTo>
                  <a:cubicBezTo>
                    <a:pt x="1338802" y="1035582"/>
                    <a:pt x="957973" y="1416411"/>
                    <a:pt x="488197" y="1416411"/>
                  </a:cubicBezTo>
                  <a:cubicBezTo>
                    <a:pt x="312031" y="1416411"/>
                    <a:pt x="148373" y="1362857"/>
                    <a:pt x="12616" y="1271141"/>
                  </a:cubicBezTo>
                  <a:lnTo>
                    <a:pt x="0" y="1260732"/>
                  </a:lnTo>
                  <a:lnTo>
                    <a:pt x="0" y="108841"/>
                  </a:lnTo>
                  <a:cubicBezTo>
                    <a:pt x="0" y="48730"/>
                    <a:pt x="48730" y="0"/>
                    <a:pt x="1088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Freeform 64">
              <a:extLst>
                <a:ext uri="{FF2B5EF4-FFF2-40B4-BE49-F238E27FC236}">
                  <a16:creationId xmlns:a16="http://schemas.microsoft.com/office/drawing/2014/main" id="{19A18B15-17C1-4F32-B46A-851A6B8D78A1}"/>
                </a:ext>
              </a:extLst>
            </p:cNvPr>
            <p:cNvSpPr/>
            <p:nvPr/>
          </p:nvSpPr>
          <p:spPr>
            <a:xfrm rot="1311920">
              <a:off x="7541052" y="4502815"/>
              <a:ext cx="732673" cy="748816"/>
            </a:xfrm>
            <a:custGeom>
              <a:gdLst>
                <a:gd fmla="*/ 215865 w 732673" name="connsiteX0"/>
                <a:gd fmla="*/ 0 h 748816" name="connsiteY0"/>
                <a:gd fmla="*/ 732673 w 732673" name="connsiteX1"/>
                <a:gd fmla="*/ 516808 h 748816" name="connsiteY1"/>
                <a:gd fmla="*/ 692060 w 732673" name="connsiteX2"/>
                <a:gd fmla="*/ 717973 h 748816" name="connsiteY2"/>
                <a:gd fmla="*/ 675319 w 732673" name="connsiteX3"/>
                <a:gd fmla="*/ 748816 h 748816" name="connsiteY3"/>
                <a:gd fmla="*/ 108841 w 732673" name="connsiteX4"/>
                <a:gd fmla="*/ 748816 h 748816" name="connsiteY4"/>
                <a:gd fmla="*/ 0 w 732673" name="connsiteX5"/>
                <a:gd fmla="*/ 639975 h 748816" name="connsiteY5"/>
                <a:gd fmla="*/ 0 w 732673" name="connsiteX6"/>
                <a:gd fmla="*/ 48592 h 748816" name="connsiteY6"/>
                <a:gd fmla="*/ 14700 w 732673" name="connsiteX7"/>
                <a:gd fmla="*/ 40613 h 748816" name="connsiteY7"/>
                <a:gd fmla="*/ 215865 w 732673" name="connsiteX8"/>
                <a:gd fmla="*/ 0 h 74881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8816" w="732673">
                  <a:moveTo>
                    <a:pt x="215865" y="0"/>
                  </a:moveTo>
                  <a:cubicBezTo>
                    <a:pt x="501290" y="0"/>
                    <a:pt x="732673" y="231383"/>
                    <a:pt x="732673" y="516808"/>
                  </a:cubicBezTo>
                  <a:cubicBezTo>
                    <a:pt x="732673" y="588164"/>
                    <a:pt x="718212" y="656143"/>
                    <a:pt x="692060" y="717973"/>
                  </a:cubicBezTo>
                  <a:lnTo>
                    <a:pt x="675319" y="748816"/>
                  </a:lnTo>
                  <a:lnTo>
                    <a:pt x="108841" y="748816"/>
                  </a:lnTo>
                  <a:cubicBezTo>
                    <a:pt x="48730" y="748816"/>
                    <a:pt x="0" y="700086"/>
                    <a:pt x="0" y="639975"/>
                  </a:cubicBezTo>
                  <a:lnTo>
                    <a:pt x="0" y="48592"/>
                  </a:lnTo>
                  <a:lnTo>
                    <a:pt x="14700" y="40613"/>
                  </a:lnTo>
                  <a:cubicBezTo>
                    <a:pt x="76530" y="14462"/>
                    <a:pt x="144509" y="0"/>
                    <a:pt x="2158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Freeform 63">
              <a:extLst>
                <a:ext uri="{FF2B5EF4-FFF2-40B4-BE49-F238E27FC236}">
                  <a16:creationId xmlns:a16="http://schemas.microsoft.com/office/drawing/2014/main" id="{57DD1717-86A8-4E65-BA16-4B243B27050E}"/>
                </a:ext>
              </a:extLst>
            </p:cNvPr>
            <p:cNvSpPr/>
            <p:nvPr/>
          </p:nvSpPr>
          <p:spPr>
            <a:xfrm rot="1311920">
              <a:off x="9650759" y="5255538"/>
              <a:ext cx="257786" cy="405204"/>
            </a:xfrm>
            <a:custGeom>
              <a:gdLst>
                <a:gd fmla="*/ 202602 w 257786" name="connsiteX0"/>
                <a:gd fmla="*/ 0 h 405204" name="connsiteY0"/>
                <a:gd fmla="*/ 243433 w 257786" name="connsiteX1"/>
                <a:gd fmla="*/ 4116 h 405204" name="connsiteY1"/>
                <a:gd fmla="*/ 257786 w 257786" name="connsiteX2"/>
                <a:gd fmla="*/ 8571 h 405204" name="connsiteY2"/>
                <a:gd fmla="*/ 257786 w 257786" name="connsiteX3"/>
                <a:gd fmla="*/ 396633 h 405204" name="connsiteY3"/>
                <a:gd fmla="*/ 243433 w 257786" name="connsiteX4"/>
                <a:gd fmla="*/ 401088 h 405204" name="connsiteY4"/>
                <a:gd fmla="*/ 202602 w 257786" name="connsiteX5"/>
                <a:gd fmla="*/ 405204 h 405204" name="connsiteY5"/>
                <a:gd fmla="*/ 0 w 257786" name="connsiteX6"/>
                <a:gd fmla="*/ 202602 h 405204" name="connsiteY6"/>
                <a:gd fmla="*/ 202602 w 257786" name="connsiteX7"/>
                <a:gd fmla="*/ 0 h 40520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05204" w="257786">
                  <a:moveTo>
                    <a:pt x="202602" y="0"/>
                  </a:moveTo>
                  <a:cubicBezTo>
                    <a:pt x="216589" y="0"/>
                    <a:pt x="230244" y="1418"/>
                    <a:pt x="243433" y="4116"/>
                  </a:cubicBezTo>
                  <a:lnTo>
                    <a:pt x="257786" y="8571"/>
                  </a:lnTo>
                  <a:lnTo>
                    <a:pt x="257786" y="396633"/>
                  </a:lnTo>
                  <a:lnTo>
                    <a:pt x="243433" y="401088"/>
                  </a:lnTo>
                  <a:cubicBezTo>
                    <a:pt x="230244" y="403787"/>
                    <a:pt x="216589" y="405204"/>
                    <a:pt x="202602" y="405204"/>
                  </a:cubicBezTo>
                  <a:cubicBezTo>
                    <a:pt x="90708" y="405204"/>
                    <a:pt x="0" y="314496"/>
                    <a:pt x="0" y="202602"/>
                  </a:cubicBezTo>
                  <a:cubicBezTo>
                    <a:pt x="0" y="90708"/>
                    <a:pt x="90708" y="0"/>
                    <a:pt x="2026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Rectangle 67">
              <a:extLst>
                <a:ext uri="{FF2B5EF4-FFF2-40B4-BE49-F238E27FC236}">
                  <a16:creationId xmlns:a16="http://schemas.microsoft.com/office/drawing/2014/main" id="{F579B7C0-48C4-48B0-979F-4C9824AC2DC6}"/>
                </a:ext>
              </a:extLst>
            </p:cNvPr>
            <p:cNvSpPr/>
            <p:nvPr/>
          </p:nvSpPr>
          <p:spPr>
            <a:xfrm rot="1311920">
              <a:off x="5717586" y="2995729"/>
              <a:ext cx="1978167" cy="15620769"/>
            </a:xfrm>
            <a:prstGeom prst="rect">
              <a:avLst/>
            </a:prstGeom>
          </p:spPr>
          <p:txBody>
            <a:bodyPr wrap="square">
              <a:spAutoFit/>
            </a:bodyPr>
            <a:lstStyle/>
            <a:p>
              <a:r>
                <a:rPr lang="en-US" sz="4000">
                  <a:latin charset="0" panose="02000506030000020004" pitchFamily="2" typeface="Abel"/>
                  <a:ea charset="-122" panose="020b0502040204020203" pitchFamily="34" typeface="微软雅黑 Light"/>
                </a:rPr>
                <a:t>30%</a:t>
              </a:r>
            </a:p>
            <a:p>
              <a:r>
                <a:rPr lang="en-US" sz="4000">
                  <a:latin charset="0" panose="02000506030000020004" pitchFamily="2" typeface="Abel"/>
                  <a:ea charset="-122" panose="020b0502040204020203" pitchFamily="34" typeface="微软雅黑 Light"/>
                </a:rPr>
                <a:t>CREATIVE WORK</a:t>
              </a:r>
            </a:p>
            <a:p>
              <a:endParaRPr lang="en-US" sz="4000">
                <a:latin charset="0" panose="02000506030000020004" pitchFamily="2" typeface="Abel"/>
                <a:ea charset="-122" panose="020b0502040204020203" pitchFamily="34" typeface="微软雅黑 Light"/>
              </a:endParaRPr>
            </a:p>
            <a:p>
              <a:r>
                <a:rPr lang="en-US" sz="4000">
                  <a:latin charset="0" panose="02000506030000020004" pitchFamily="2" typeface="Abel"/>
                  <a:ea charset="-122" panose="020b0502040204020203" pitchFamily="34" typeface="微软雅黑 Light"/>
                </a:rPr>
                <a:t>Conveniently iterate top-line alignments for wireless metrics. </a:t>
              </a:r>
            </a:p>
          </p:txBody>
        </p:sp>
      </p:grpSp>
      <p:sp>
        <p:nvSpPr>
          <p:cNvPr id="36" name="TextBox 74">
            <a:extLst>
              <a:ext uri="{FF2B5EF4-FFF2-40B4-BE49-F238E27FC236}">
                <a16:creationId xmlns:a16="http://schemas.microsoft.com/office/drawing/2014/main" id="{795479D5-CDA6-4882-A322-3990FDA4CC20}"/>
              </a:ext>
            </a:extLst>
          </p:cNvPr>
          <p:cNvSpPr txBox="1"/>
          <p:nvPr/>
        </p:nvSpPr>
        <p:spPr>
          <a:xfrm>
            <a:off x="7227883" y="4469047"/>
            <a:ext cx="3485525" cy="4480561"/>
          </a:xfrm>
          <a:prstGeom prst="rect">
            <a:avLst/>
          </a:prstGeom>
          <a:noFill/>
        </p:spPr>
        <p:txBody>
          <a:bodyPr rtlCol="0" wrap="square">
            <a:spAutoFit/>
          </a:bodyPr>
          <a:lstStyle/>
          <a:p>
            <a:pPr algn="just"/>
            <a:r>
              <a:rPr lang="en-US">
                <a:solidFill>
                  <a:schemeClr val="bg1"/>
                </a:solidFill>
                <a:latin charset="-122" panose="020b0502040204020203" pitchFamily="34" typeface="微软雅黑 Light"/>
                <a:ea charset="-122" panose="020b0502040204020203" pitchFamily="34" typeface="微软雅黑 Light"/>
              </a:rPr>
              <a:t>ESSENTIAL DESIGN</a:t>
            </a:r>
          </a:p>
          <a:p>
            <a:pPr algn="just"/>
            <a:r>
              <a:rPr lang="en-US">
                <a:solidFill>
                  <a:schemeClr val="bg1"/>
                </a:solidFill>
                <a:latin charset="-122" panose="020b0502040204020203" pitchFamily="34" typeface="微软雅黑 Light"/>
                <a:ea charset="-122" panose="020b0502040204020203" pitchFamily="34" typeface="微软雅黑 Light"/>
              </a:rPr>
              <a:t>PLAN</a:t>
            </a:r>
          </a:p>
          <a:p>
            <a:pPr algn="just"/>
            <a:endParaRPr lang="en-US">
              <a:solidFill>
                <a:schemeClr val="bg1"/>
              </a:solidFill>
              <a:latin charset="-122" panose="020b0502040204020203" pitchFamily="34" typeface="微软雅黑 Light"/>
              <a:ea charset="-122" panose="020b0502040204020203" pitchFamily="34" typeface="微软雅黑 Light"/>
            </a:endParaRPr>
          </a:p>
          <a:p>
            <a:pPr algn="just"/>
            <a:r>
              <a:rPr lang="en-US">
                <a:solidFill>
                  <a:schemeClr val="bg1"/>
                </a:solidFill>
                <a:latin charset="-122" panose="020b0502040204020203" pitchFamily="34" typeface="微软雅黑 Light"/>
                <a:ea charset="-122" panose="020b0502040204020203" pitchFamily="34" typeface="微软雅黑 Light"/>
              </a:rPr>
              <a:t>Uniquely architect B2C products and scalable synergy. </a:t>
            </a:r>
          </a:p>
          <a:p>
            <a:pPr algn="just"/>
            <a:endParaRPr lang="en-US">
              <a:solidFill>
                <a:schemeClr val="bg1"/>
              </a:solidFill>
              <a:latin charset="-122" panose="020b0502040204020203" pitchFamily="34" typeface="微软雅黑 Light"/>
              <a:ea charset="-122" panose="020b0502040204020203" pitchFamily="34" typeface="微软雅黑 Light"/>
            </a:endParaRPr>
          </a:p>
          <a:p>
            <a:pPr algn="just"/>
            <a:r>
              <a:rPr lang="en-US">
                <a:solidFill>
                  <a:schemeClr val="bg1"/>
                </a:solidFill>
                <a:latin charset="-122" panose="020b0502040204020203" pitchFamily="34" typeface="微软雅黑 Light"/>
                <a:ea charset="-122" panose="020b0502040204020203" pitchFamily="34" typeface="微软雅黑 Light"/>
              </a:rPr>
              <a:t>JOHN MARTIN, CEO</a:t>
            </a:r>
          </a:p>
          <a:p>
            <a:pPr algn="just"/>
            <a:endParaRPr lang="en-US">
              <a:solidFill>
                <a:schemeClr val="bg1"/>
              </a:solidFill>
              <a:latin charset="-122" panose="020b0502040204020203" pitchFamily="34" typeface="微软雅黑 Light"/>
              <a:ea charset="-122" panose="020b0502040204020203" pitchFamily="34" typeface="微软雅黑 Light"/>
            </a:endParaRPr>
          </a:p>
          <a:p>
            <a:pPr algn="just"/>
            <a:endParaRPr lang="en-US">
              <a:solidFill>
                <a:schemeClr val="bg1"/>
              </a:solidFill>
              <a:latin charset="-122" panose="020b0502040204020203" pitchFamily="34" typeface="微软雅黑 Light"/>
              <a:ea charset="-122" panose="020b0502040204020203" pitchFamily="34" typeface="微软雅黑 Light"/>
            </a:endParaRPr>
          </a:p>
          <a:p>
            <a:pPr algn="just"/>
            <a:r>
              <a:rPr lang="en-US">
                <a:solidFill>
                  <a:schemeClr val="bg1"/>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 deliverables</a:t>
            </a:r>
          </a:p>
        </p:txBody>
      </p:sp>
      <p:sp>
        <p:nvSpPr>
          <p:cNvPr id="37" name="Rectangle 75">
            <a:extLst>
              <a:ext uri="{FF2B5EF4-FFF2-40B4-BE49-F238E27FC236}">
                <a16:creationId xmlns:a16="http://schemas.microsoft.com/office/drawing/2014/main" id="{052914E3-26C8-480F-9C98-824A8580AA87}"/>
              </a:ext>
            </a:extLst>
          </p:cNvPr>
          <p:cNvSpPr/>
          <p:nvPr/>
        </p:nvSpPr>
        <p:spPr>
          <a:xfrm>
            <a:off x="7068288" y="4535504"/>
            <a:ext cx="45719" cy="365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nvGrpSpPr>
          <p:cNvPr id="22" name="组合 21">
            <a:extLst>
              <a:ext uri="{FF2B5EF4-FFF2-40B4-BE49-F238E27FC236}">
                <a16:creationId xmlns:a16="http://schemas.microsoft.com/office/drawing/2014/main" id="{9F24AB81-C126-45C3-B926-3A8823E99D8C}"/>
              </a:ext>
            </a:extLst>
          </p:cNvPr>
          <p:cNvGrpSpPr/>
          <p:nvPr/>
        </p:nvGrpSpPr>
        <p:grpSpPr>
          <a:xfrm>
            <a:off x="134487" y="637135"/>
            <a:ext cx="10533513" cy="523220"/>
            <a:chOff x="134487" y="637135"/>
            <a:chExt cx="10533513" cy="523220"/>
          </a:xfrm>
        </p:grpSpPr>
        <p:sp>
          <p:nvSpPr>
            <p:cNvPr id="38" name="TextBox 39">
              <a:extLst>
                <a:ext uri="{FF2B5EF4-FFF2-40B4-BE49-F238E27FC236}">
                  <a16:creationId xmlns:a16="http://schemas.microsoft.com/office/drawing/2014/main" id="{ED357CDB-D473-4EE6-AD94-29B043495872}"/>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39" name="Rectangle 41">
              <a:extLst>
                <a:ext uri="{FF2B5EF4-FFF2-40B4-BE49-F238E27FC236}">
                  <a16:creationId xmlns:a16="http://schemas.microsoft.com/office/drawing/2014/main" id="{DFA4CCA4-86CF-407F-A425-264E3D61412A}"/>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TextBox 44">
              <a:extLst>
                <a:ext uri="{FF2B5EF4-FFF2-40B4-BE49-F238E27FC236}">
                  <a16:creationId xmlns:a16="http://schemas.microsoft.com/office/drawing/2014/main" id="{1F29368F-1CA4-40E4-ADAD-24D35D664BB8}"/>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41" name="Rectangle 41">
              <a:extLst>
                <a:ext uri="{FF2B5EF4-FFF2-40B4-BE49-F238E27FC236}">
                  <a16:creationId xmlns:a16="http://schemas.microsoft.com/office/drawing/2014/main" id="{C66A7CA2-AB29-4775-BDB3-08F97589286A}"/>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42" name="直接连接符 41">
              <a:extLst>
                <a:ext uri="{FF2B5EF4-FFF2-40B4-BE49-F238E27FC236}">
                  <a16:creationId xmlns:a16="http://schemas.microsoft.com/office/drawing/2014/main" id="{BF431A0D-9308-483C-B0BC-754C12CB2AD4}"/>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2612769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id="10" nodeType="afterEffect" presetClass="entr" presetID="17" presetSubtype="1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500" fill="hold" id="12"/>
                                        <p:tgtEl>
                                          <p:spTgt spid="30"/>
                                        </p:tgtEl>
                                        <p:attrNameLst>
                                          <p:attrName>ppt_w</p:attrName>
                                        </p:attrNameLst>
                                      </p:cBhvr>
                                      <p:tavLst>
                                        <p:tav tm="0">
                                          <p:val>
                                            <p:fltVal val="0"/>
                                          </p:val>
                                        </p:tav>
                                        <p:tav tm="100000">
                                          <p:val>
                                            <p:strVal val="#ppt_w"/>
                                          </p:val>
                                        </p:tav>
                                      </p:tavLst>
                                    </p:anim>
                                    <p:anim calcmode="lin" valueType="num">
                                      <p:cBhvr>
                                        <p:cTn dur="500" fill="hold" id="13"/>
                                        <p:tgtEl>
                                          <p:spTgt spid="30"/>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000"/>
                            </p:stCondLst>
                            <p:childTnLst>
                              <p:par>
                                <p:cTn fill="hold" id="15" nodeType="afterEffect" presetClass="entr" presetID="17" presetSubtype="10">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ppt_w</p:attrName>
                                        </p:attrNameLst>
                                      </p:cBhvr>
                                      <p:tavLst>
                                        <p:tav tm="0">
                                          <p:val>
                                            <p:fltVal val="0"/>
                                          </p:val>
                                        </p:tav>
                                        <p:tav tm="100000">
                                          <p:val>
                                            <p:strVal val="#ppt_w"/>
                                          </p:val>
                                        </p:tav>
                                      </p:tavLst>
                                    </p:anim>
                                    <p:anim calcmode="lin" valueType="num">
                                      <p:cBhvr>
                                        <p:cTn dur="500" fill="hold" id="18"/>
                                        <p:tgtEl>
                                          <p:spTgt spid="24"/>
                                        </p:tgtEl>
                                        <p:attrNameLst>
                                          <p:attrName>ppt_h</p:attrName>
                                        </p:attrNameLst>
                                      </p:cBhvr>
                                      <p:tavLst>
                                        <p:tav tm="0">
                                          <p:val>
                                            <p:strVal val="#ppt_h"/>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2" presetSubtype="4">
                                  <p:stCondLst>
                                    <p:cond delay="0"/>
                                  </p:stCondLst>
                                  <p:childTnLst>
                                    <p:set>
                                      <p:cBhvr>
                                        <p:cTn dur="1" fill="hold" id="21">
                                          <p:stCondLst>
                                            <p:cond delay="0"/>
                                          </p:stCondLst>
                                        </p:cTn>
                                        <p:tgtEl>
                                          <p:spTgt spid="37"/>
                                        </p:tgtEl>
                                        <p:attrNameLst>
                                          <p:attrName>style.visibility</p:attrName>
                                        </p:attrNameLst>
                                      </p:cBhvr>
                                      <p:to>
                                        <p:strVal val="visible"/>
                                      </p:to>
                                    </p:set>
                                    <p:animEffect filter="wipe(down)" transition="in">
                                      <p:cBhvr>
                                        <p:cTn dur="500" id="22"/>
                                        <p:tgtEl>
                                          <p:spTgt spid="37"/>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36">
                                            <p:txEl>
                                              <p:pRg end="0" st="0"/>
                                            </p:txEl>
                                          </p:spTgt>
                                        </p:tgtEl>
                                        <p:attrNameLst>
                                          <p:attrName>style.visibility</p:attrName>
                                        </p:attrNameLst>
                                      </p:cBhvr>
                                      <p:to>
                                        <p:strVal val="visible"/>
                                      </p:to>
                                    </p:set>
                                    <p:animEffect filter="wipe(left)" transition="in">
                                      <p:cBhvr>
                                        <p:cTn dur="500" id="26"/>
                                        <p:tgtEl>
                                          <p:spTgt spid="36">
                                            <p:txEl>
                                              <p:pRg end="0" st="0"/>
                                            </p:txEl>
                                          </p:spTgt>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36">
                                            <p:txEl>
                                              <p:pRg end="1" st="1"/>
                                            </p:txEl>
                                          </p:spTgt>
                                        </p:tgtEl>
                                        <p:attrNameLst>
                                          <p:attrName>style.visibility</p:attrName>
                                        </p:attrNameLst>
                                      </p:cBhvr>
                                      <p:to>
                                        <p:strVal val="visible"/>
                                      </p:to>
                                    </p:set>
                                    <p:animEffect filter="wipe(left)" transition="in">
                                      <p:cBhvr>
                                        <p:cTn dur="500" id="30"/>
                                        <p:tgtEl>
                                          <p:spTgt spid="36">
                                            <p:txEl>
                                              <p:pRg end="1" st="1"/>
                                            </p:txEl>
                                          </p:spTgt>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36">
                                            <p:txEl>
                                              <p:pRg end="3" st="3"/>
                                            </p:txEl>
                                          </p:spTgt>
                                        </p:tgtEl>
                                        <p:attrNameLst>
                                          <p:attrName>style.visibility</p:attrName>
                                        </p:attrNameLst>
                                      </p:cBhvr>
                                      <p:to>
                                        <p:strVal val="visible"/>
                                      </p:to>
                                    </p:set>
                                    <p:animEffect filter="wipe(left)" transition="in">
                                      <p:cBhvr>
                                        <p:cTn dur="500" id="34"/>
                                        <p:tgtEl>
                                          <p:spTgt spid="36">
                                            <p:txEl>
                                              <p:pRg end="3" st="3"/>
                                            </p:txEl>
                                          </p:spTgt>
                                        </p:tgtEl>
                                      </p:cBhvr>
                                    </p:animEffect>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36">
                                            <p:txEl>
                                              <p:pRg end="5" st="5"/>
                                            </p:txEl>
                                          </p:spTgt>
                                        </p:tgtEl>
                                        <p:attrNameLst>
                                          <p:attrName>style.visibility</p:attrName>
                                        </p:attrNameLst>
                                      </p:cBhvr>
                                      <p:to>
                                        <p:strVal val="visible"/>
                                      </p:to>
                                    </p:set>
                                    <p:animEffect filter="wipe(left)" transition="in">
                                      <p:cBhvr>
                                        <p:cTn dur="500" id="38"/>
                                        <p:tgtEl>
                                          <p:spTgt spid="36">
                                            <p:txEl>
                                              <p:pRg end="5" st="5"/>
                                            </p:txEl>
                                          </p:spTgt>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36">
                                            <p:txEl>
                                              <p:pRg end="8" st="8"/>
                                            </p:txEl>
                                          </p:spTgt>
                                        </p:tgtEl>
                                        <p:attrNameLst>
                                          <p:attrName>style.visibility</p:attrName>
                                        </p:attrNameLst>
                                      </p:cBhvr>
                                      <p:to>
                                        <p:strVal val="visible"/>
                                      </p:to>
                                    </p:set>
                                    <p:animEffect filter="wipe(left)" transition="in">
                                      <p:cBhvr>
                                        <p:cTn dur="500" id="42"/>
                                        <p:tgtEl>
                                          <p:spTgt spid="36">
                                            <p:txEl>
                                              <p:pRg end="8" st="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6" uiExpand="1"/>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Rectangle 9">
            <a:extLst>
              <a:ext uri="{FF2B5EF4-FFF2-40B4-BE49-F238E27FC236}">
                <a16:creationId xmlns:a16="http://schemas.microsoft.com/office/drawing/2014/main" id="{4BDEE21B-70B3-4E67-B88D-8276EF2D0934}"/>
              </a:ext>
            </a:extLst>
          </p:cNvPr>
          <p:cNvSpPr/>
          <p:nvPr/>
        </p:nvSpPr>
        <p:spPr>
          <a:xfrm>
            <a:off x="7369062" y="2506593"/>
            <a:ext cx="1582985" cy="777240"/>
          </a:xfrm>
          <a:prstGeom prst="rect">
            <a:avLst/>
          </a:prstGeom>
        </p:spPr>
        <p:txBody>
          <a:bodyPr wrap="square">
            <a:spAutoFit/>
          </a:bodyPr>
          <a:lstStyle/>
          <a:p>
            <a:pPr algn="r"/>
            <a:r>
              <a:rPr b="1" lang="en-US" sz="900">
                <a:solidFill>
                  <a:schemeClr val="bg1"/>
                </a:solidFill>
                <a:latin charset="-122" panose="020b0502040204020203" pitchFamily="34" typeface="微软雅黑 Light"/>
                <a:ea charset="-122" panose="020b0502040204020203" pitchFamily="34" typeface="微软雅黑 Light"/>
              </a:rPr>
              <a:t>TREND PRODUCT #1</a:t>
            </a:r>
          </a:p>
          <a:p>
            <a:pPr algn="r"/>
            <a:endParaRPr b="1" lang="en-US" sz="900">
              <a:solidFill>
                <a:schemeClr val="bg1"/>
              </a:solidFill>
              <a:latin charset="-122" panose="020b0502040204020203" pitchFamily="34" typeface="微软雅黑 Light"/>
              <a:ea charset="-122" panose="020b0502040204020203" pitchFamily="34" typeface="微软雅黑 Light"/>
            </a:endParaRPr>
          </a:p>
          <a:p>
            <a:pPr algn="r"/>
            <a:r>
              <a:rPr b="1" lang="en-US" sz="900">
                <a:solidFill>
                  <a:schemeClr val="bg1"/>
                </a:solidFill>
                <a:latin charset="-122" panose="020b0502040204020203" pitchFamily="34" typeface="微软雅黑 Light"/>
                <a:ea charset="-122" panose="020b0502040204020203" pitchFamily="34" typeface="微软雅黑 Light"/>
              </a:rPr>
              <a:t>Conveniently iterate top-line alignments for wireless metrics. </a:t>
            </a:r>
          </a:p>
        </p:txBody>
      </p:sp>
      <p:sp>
        <p:nvSpPr>
          <p:cNvPr id="48" name="Rectangle 10">
            <a:extLst>
              <a:ext uri="{FF2B5EF4-FFF2-40B4-BE49-F238E27FC236}">
                <a16:creationId xmlns:a16="http://schemas.microsoft.com/office/drawing/2014/main" id="{A203CFDF-EF82-4F2D-AFA8-BF3FB9BD95F3}"/>
              </a:ext>
            </a:extLst>
          </p:cNvPr>
          <p:cNvSpPr/>
          <p:nvPr/>
        </p:nvSpPr>
        <p:spPr>
          <a:xfrm>
            <a:off x="9255835" y="4113249"/>
            <a:ext cx="1582985" cy="777240"/>
          </a:xfrm>
          <a:prstGeom prst="rect">
            <a:avLst/>
          </a:prstGeom>
        </p:spPr>
        <p:txBody>
          <a:bodyPr wrap="square">
            <a:spAutoFit/>
          </a:bodyPr>
          <a:lstStyle/>
          <a:p>
            <a:r>
              <a:rPr b="1" lang="en-US" sz="900">
                <a:solidFill>
                  <a:schemeClr val="bg1"/>
                </a:solidFill>
                <a:latin charset="-122" panose="020b0502040204020203" pitchFamily="34" typeface="微软雅黑 Light"/>
                <a:ea charset="-122" panose="020b0502040204020203" pitchFamily="34" typeface="微软雅黑 Light"/>
              </a:rPr>
              <a:t>TREND PRODUCT #2</a:t>
            </a:r>
          </a:p>
          <a:p>
            <a:endParaRPr b="1" lang="en-US" sz="900">
              <a:solidFill>
                <a:schemeClr val="bg1"/>
              </a:solidFill>
              <a:latin charset="-122" panose="020b0502040204020203" pitchFamily="34" typeface="微软雅黑 Light"/>
              <a:ea charset="-122" panose="020b0502040204020203" pitchFamily="34" typeface="微软雅黑 Light"/>
            </a:endParaRPr>
          </a:p>
          <a:p>
            <a:r>
              <a:rPr b="1" lang="en-US" sz="900">
                <a:solidFill>
                  <a:schemeClr val="bg1"/>
                </a:solidFill>
                <a:latin charset="-122" panose="020b0502040204020203" pitchFamily="34" typeface="微软雅黑 Light"/>
                <a:ea charset="-122" panose="020b0502040204020203" pitchFamily="34" typeface="微软雅黑 Light"/>
              </a:rPr>
              <a:t>Conveniently iterate top-line alignments for wireless metrics. </a:t>
            </a:r>
          </a:p>
        </p:txBody>
      </p:sp>
      <p:sp>
        <p:nvSpPr>
          <p:cNvPr id="49" name="TextBox 40">
            <a:extLst>
              <a:ext uri="{FF2B5EF4-FFF2-40B4-BE49-F238E27FC236}">
                <a16:creationId xmlns:a16="http://schemas.microsoft.com/office/drawing/2014/main" id="{1C968AF4-34A4-4D45-824C-4A852D993012}"/>
              </a:ext>
            </a:extLst>
          </p:cNvPr>
          <p:cNvSpPr txBox="1"/>
          <p:nvPr/>
        </p:nvSpPr>
        <p:spPr>
          <a:xfrm>
            <a:off x="1440503" y="1810929"/>
            <a:ext cx="5250583" cy="2560321"/>
          </a:xfrm>
          <a:prstGeom prst="rect">
            <a:avLst/>
          </a:prstGeom>
          <a:noFill/>
        </p:spPr>
        <p:txBody>
          <a:bodyPr rtlCol="0" wrap="square">
            <a:spAutoFit/>
          </a:bodyPr>
          <a:lstStyle/>
          <a:p>
            <a:r>
              <a:rPr b="1" lang="en-US">
                <a:solidFill>
                  <a:srgbClr val="F4B183"/>
                </a:solidFill>
                <a:latin charset="-122" panose="020b0502040204020203" pitchFamily="34" typeface="微软雅黑 Light"/>
                <a:ea charset="-122" panose="020b0502040204020203" pitchFamily="34" typeface="微软雅黑 Light"/>
              </a:rPr>
              <a:t>Illustration trend</a:t>
            </a:r>
          </a:p>
          <a:p>
            <a:r>
              <a:rPr b="1" lang="en-US">
                <a:solidFill>
                  <a:srgbClr val="F4B183"/>
                </a:solidFill>
                <a:latin charset="-122" panose="020b0502040204020203" pitchFamily="34" typeface="微软雅黑 Light"/>
                <a:ea charset="-122" panose="020b0502040204020203" pitchFamily="34" typeface="微软雅黑 Light"/>
              </a:rPr>
              <a:t>By: Chris Jones</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 2015</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a:t>
            </a:r>
          </a:p>
        </p:txBody>
      </p:sp>
      <p:sp>
        <p:nvSpPr>
          <p:cNvPr id="50" name="TextBox 41">
            <a:extLst>
              <a:ext uri="{FF2B5EF4-FFF2-40B4-BE49-F238E27FC236}">
                <a16:creationId xmlns:a16="http://schemas.microsoft.com/office/drawing/2014/main" id="{EC676CA3-D451-4A65-A18E-374C0CB3AF08}"/>
              </a:ext>
            </a:extLst>
          </p:cNvPr>
          <p:cNvSpPr txBox="1"/>
          <p:nvPr/>
        </p:nvSpPr>
        <p:spPr>
          <a:xfrm>
            <a:off x="1487178" y="3813335"/>
            <a:ext cx="5203908" cy="2834641"/>
          </a:xfrm>
          <a:prstGeom prst="rect">
            <a:avLst/>
          </a:prstGeom>
          <a:noFill/>
        </p:spPr>
        <p:txBody>
          <a:bodyPr rtlCol="0" wrap="square">
            <a:spAutoFit/>
          </a:bodyPr>
          <a:lstStyle/>
          <a:p>
            <a:r>
              <a:rPr b="1" lang="en-US">
                <a:solidFill>
                  <a:srgbClr val="F4B183"/>
                </a:solidFill>
                <a:latin charset="-122" panose="020b0502040204020203" pitchFamily="34" typeface="微软雅黑 Light"/>
                <a:ea charset="-122" panose="020b0502040204020203" pitchFamily="34" typeface="微软雅黑 Light"/>
              </a:rPr>
              <a:t>Summer trend</a:t>
            </a:r>
          </a:p>
          <a:p>
            <a:r>
              <a:rPr b="1" lang="en-US">
                <a:solidFill>
                  <a:srgbClr val="F4B183"/>
                </a:solidFill>
                <a:latin charset="-122" panose="020b0502040204020203" pitchFamily="34" typeface="微软雅黑 Light"/>
                <a:ea charset="-122" panose="020b0502040204020203" pitchFamily="34" typeface="微软雅黑 Light"/>
              </a:rPr>
              <a:t>By: David Moore</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 2015</a:t>
            </a:r>
          </a:p>
          <a:p>
            <a:endParaRPr b="1" lang="en-US">
              <a:solidFill>
                <a:srgbClr val="F4B183"/>
              </a:solidFill>
              <a:latin charset="-122" panose="020b0502040204020203" pitchFamily="34" typeface="微软雅黑 Light"/>
              <a:ea charset="-122" panose="020b0502040204020203" pitchFamily="34" typeface="微软雅黑 Light"/>
            </a:endParaRPr>
          </a:p>
          <a:p>
            <a:r>
              <a:rPr b="1" lang="en-US">
                <a:solidFill>
                  <a:srgbClr val="F4B183"/>
                </a:solidFill>
                <a:latin charset="-122" panose="020b0502040204020203" pitchFamily="34" typeface="微软雅黑 Light"/>
                <a:ea charset="-122" panose="020b0502040204020203" pitchFamily="34" typeface="微软雅黑 Light"/>
              </a:rPr>
              <a:t>Dynamically deploy future-proof outsourcing with magnetic vortals. Compellingly synergize robust users after frictionless value. Appropriately seize vertical resources whereas impactful</a:t>
            </a:r>
          </a:p>
        </p:txBody>
      </p:sp>
      <p:sp>
        <p:nvSpPr>
          <p:cNvPr id="51" name="TextBox 42">
            <a:extLst>
              <a:ext uri="{FF2B5EF4-FFF2-40B4-BE49-F238E27FC236}">
                <a16:creationId xmlns:a16="http://schemas.microsoft.com/office/drawing/2014/main" id="{82D8596E-1A6A-4D0E-AB82-3B7368900B16}"/>
              </a:ext>
            </a:extLst>
          </p:cNvPr>
          <p:cNvSpPr txBox="1"/>
          <p:nvPr/>
        </p:nvSpPr>
        <p:spPr>
          <a:xfrm>
            <a:off x="1555667" y="3265945"/>
            <a:ext cx="1017905" cy="213360"/>
          </a:xfrm>
          <a:prstGeom prst="roundRect">
            <a:avLst/>
          </a:prstGeom>
          <a:solidFill>
            <a:srgbClr val="F4B183"/>
          </a:solidFill>
        </p:spPr>
        <p:txBody>
          <a:bodyPr rtlCol="0" wrap="none">
            <a:spAutoFit/>
          </a:bodyPr>
          <a:lstStyle/>
          <a:p>
            <a:pPr algn="ctr"/>
            <a:r>
              <a:rPr lang="en-US" sz="800">
                <a:latin charset="-122" panose="020b0502040204020203" pitchFamily="34" typeface="微软雅黑 Light"/>
                <a:ea charset="-122" panose="020b0502040204020203" pitchFamily="34" typeface="微软雅黑 Light"/>
              </a:rPr>
              <a:t>INTERIOR DESIGN</a:t>
            </a:r>
          </a:p>
        </p:txBody>
      </p:sp>
      <p:sp>
        <p:nvSpPr>
          <p:cNvPr id="52" name="TextBox 43">
            <a:extLst>
              <a:ext uri="{FF2B5EF4-FFF2-40B4-BE49-F238E27FC236}">
                <a16:creationId xmlns:a16="http://schemas.microsoft.com/office/drawing/2014/main" id="{823B1807-E58B-4485-9BF3-9A45D1980C48}"/>
              </a:ext>
            </a:extLst>
          </p:cNvPr>
          <p:cNvSpPr txBox="1"/>
          <p:nvPr/>
        </p:nvSpPr>
        <p:spPr>
          <a:xfrm>
            <a:off x="1559926" y="5278368"/>
            <a:ext cx="862330" cy="213360"/>
          </a:xfrm>
          <a:prstGeom prst="roundRect">
            <a:avLst/>
          </a:prstGeom>
          <a:solidFill>
            <a:srgbClr val="F4B183"/>
          </a:solidFill>
        </p:spPr>
        <p:txBody>
          <a:bodyPr rtlCol="0" wrap="none">
            <a:spAutoFit/>
          </a:bodyPr>
          <a:lstStyle/>
          <a:p>
            <a:pPr algn="ctr"/>
            <a:r>
              <a:rPr lang="en-US" sz="800">
                <a:latin charset="-122" panose="020b0502040204020203" pitchFamily="34" typeface="微软雅黑 Light"/>
                <a:ea charset="-122" panose="020b0502040204020203" pitchFamily="34" typeface="微软雅黑 Light"/>
              </a:rPr>
              <a:t>ILLUSTRATION</a:t>
            </a:r>
          </a:p>
        </p:txBody>
      </p:sp>
      <p:pic>
        <p:nvPicPr>
          <p:cNvPr id="53" name="图片占位符 6">
            <a:extLst>
              <a:ext uri="{FF2B5EF4-FFF2-40B4-BE49-F238E27FC236}">
                <a16:creationId xmlns:a16="http://schemas.microsoft.com/office/drawing/2014/main" id="{2C0853B6-EEE5-45D9-A31D-43640D9785F2}"/>
              </a:ext>
            </a:extLst>
          </p:cNvPr>
          <p:cNvPicPr>
            <a:picLocks noChangeAspect="1"/>
          </p:cNvPicPr>
          <p:nvPr/>
        </p:nvPicPr>
        <p:blipFill>
          <a:blip r:embed="rId3">
            <a:extLst>
              <a:ext uri="{28A0092B-C50C-407E-A947-70E740481C1C}">
                <a14:useLocalDpi val="0"/>
              </a:ext>
            </a:extLst>
          </a:blip>
          <a:srcRect l="6055" r="6055"/>
          <a:stretch>
            <a:fillRect/>
          </a:stretch>
        </p:blipFill>
        <p:spPr>
          <a:xfrm>
            <a:off x="9092385" y="2145052"/>
            <a:ext cx="1509712" cy="1509712"/>
          </a:xfrm>
          <a:prstGeom prst="rect">
            <a:avLst/>
          </a:prstGeom>
        </p:spPr>
      </p:pic>
      <p:pic>
        <p:nvPicPr>
          <p:cNvPr id="54" name="图片占位符 8">
            <a:extLst>
              <a:ext uri="{FF2B5EF4-FFF2-40B4-BE49-F238E27FC236}">
                <a16:creationId xmlns:a16="http://schemas.microsoft.com/office/drawing/2014/main" id="{8763E4A3-9CFC-497E-A430-6B1367F70E50}"/>
              </a:ext>
            </a:extLst>
          </p:cNvPr>
          <p:cNvPicPr>
            <a:picLocks noChangeAspect="1"/>
          </p:cNvPicPr>
          <p:nvPr/>
        </p:nvPicPr>
        <p:blipFill>
          <a:blip r:embed="rId4">
            <a:extLst>
              <a:ext uri="{28A0092B-C50C-407E-A947-70E740481C1C}">
                <a14:useLocalDpi val="0"/>
              </a:ext>
            </a:extLst>
          </a:blip>
          <a:srcRect l="16881" r="16881"/>
          <a:stretch>
            <a:fillRect/>
          </a:stretch>
        </p:blipFill>
        <p:spPr>
          <a:xfrm>
            <a:off x="7584260" y="3656352"/>
            <a:ext cx="1508125" cy="1509712"/>
          </a:xfrm>
          <a:prstGeom prst="rect">
            <a:avLst/>
          </a:prstGeom>
        </p:spPr>
      </p:pic>
      <p:grpSp>
        <p:nvGrpSpPr>
          <p:cNvPr id="10" name="组合 9">
            <a:extLst>
              <a:ext uri="{FF2B5EF4-FFF2-40B4-BE49-F238E27FC236}">
                <a16:creationId xmlns:a16="http://schemas.microsoft.com/office/drawing/2014/main" id="{1665FF13-3122-42B2-9B93-21D70C4DF485}"/>
              </a:ext>
            </a:extLst>
          </p:cNvPr>
          <p:cNvGrpSpPr/>
          <p:nvPr/>
        </p:nvGrpSpPr>
        <p:grpSpPr>
          <a:xfrm>
            <a:off x="134487" y="637135"/>
            <a:ext cx="10533513" cy="523220"/>
            <a:chOff x="134487" y="637135"/>
            <a:chExt cx="10533513" cy="523220"/>
          </a:xfrm>
        </p:grpSpPr>
        <p:sp>
          <p:nvSpPr>
            <p:cNvPr id="11" name="TextBox 39">
              <a:extLst>
                <a:ext uri="{FF2B5EF4-FFF2-40B4-BE49-F238E27FC236}">
                  <a16:creationId xmlns:a16="http://schemas.microsoft.com/office/drawing/2014/main" id="{880EB33D-1797-47D7-BEEC-4DA6733A2296}"/>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12" name="Rectangle 41">
              <a:extLst>
                <a:ext uri="{FF2B5EF4-FFF2-40B4-BE49-F238E27FC236}">
                  <a16:creationId xmlns:a16="http://schemas.microsoft.com/office/drawing/2014/main" id="{1ED970B9-F816-4343-B5E5-02A83EE1B497}"/>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TextBox 44">
              <a:extLst>
                <a:ext uri="{FF2B5EF4-FFF2-40B4-BE49-F238E27FC236}">
                  <a16:creationId xmlns:a16="http://schemas.microsoft.com/office/drawing/2014/main" id="{06A94B5B-3A64-4A5E-B7AC-1712548A13AC}"/>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14" name="Rectangle 41">
              <a:extLst>
                <a:ext uri="{FF2B5EF4-FFF2-40B4-BE49-F238E27FC236}">
                  <a16:creationId xmlns:a16="http://schemas.microsoft.com/office/drawing/2014/main" id="{49910121-05FC-4969-B736-BB95FE87187E}"/>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15" name="直接连接符 14">
              <a:extLst>
                <a:ext uri="{FF2B5EF4-FFF2-40B4-BE49-F238E27FC236}">
                  <a16:creationId xmlns:a16="http://schemas.microsoft.com/office/drawing/2014/main" id="{8EA64090-D6E3-4DB8-BBA5-5F462095553E}"/>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67556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49">
                                            <p:txEl>
                                              <p:pRg end="0" st="0"/>
                                            </p:txEl>
                                          </p:spTgt>
                                        </p:tgtEl>
                                        <p:attrNameLst>
                                          <p:attrName>style.visibility</p:attrName>
                                        </p:attrNameLst>
                                      </p:cBhvr>
                                      <p:to>
                                        <p:strVal val="visible"/>
                                      </p:to>
                                    </p:set>
                                    <p:anim calcmode="lin" valueType="num">
                                      <p:cBhvr additive="base">
                                        <p:cTn dur="300" id="7"/>
                                        <p:tgtEl>
                                          <p:spTgt spid="49">
                                            <p:txEl>
                                              <p:pRg end="0" st="0"/>
                                            </p:txEl>
                                          </p:spTgt>
                                        </p:tgtEl>
                                        <p:attrNameLst>
                                          <p:attrName>ppt_x</p:attrName>
                                        </p:attrNameLst>
                                      </p:cBhvr>
                                      <p:tavLst>
                                        <p:tav tm="0">
                                          <p:val>
                                            <p:strVal val="#ppt_x-#ppt_w*1.125000"/>
                                          </p:val>
                                        </p:tav>
                                        <p:tav tm="100000">
                                          <p:val>
                                            <p:strVal val="#ppt_x"/>
                                          </p:val>
                                        </p:tav>
                                      </p:tavLst>
                                    </p:anim>
                                    <p:animEffect filter="wipe(right)" transition="in">
                                      <p:cBhvr>
                                        <p:cTn dur="300" id="8"/>
                                        <p:tgtEl>
                                          <p:spTgt spid="49">
                                            <p:txEl>
                                              <p:pRg end="0" st="0"/>
                                            </p:txEl>
                                          </p:spTgt>
                                        </p:tgtEl>
                                      </p:cBhvr>
                                    </p:animEffect>
                                  </p:childTnLst>
                                </p:cTn>
                              </p:par>
                            </p:childTnLst>
                          </p:cTn>
                        </p:par>
                        <p:par>
                          <p:cTn fill="hold" id="9" nodeType="afterGroup">
                            <p:stCondLst>
                              <p:cond delay="300"/>
                            </p:stCondLst>
                            <p:childTnLst>
                              <p:par>
                                <p:cTn fill="hold" grpId="0" id="10" nodeType="afterEffect" presetClass="entr" presetID="12" presetSubtype="8">
                                  <p:stCondLst>
                                    <p:cond delay="0"/>
                                  </p:stCondLst>
                                  <p:childTnLst>
                                    <p:set>
                                      <p:cBhvr>
                                        <p:cTn dur="1" fill="hold" id="11">
                                          <p:stCondLst>
                                            <p:cond delay="0"/>
                                          </p:stCondLst>
                                        </p:cTn>
                                        <p:tgtEl>
                                          <p:spTgt spid="49">
                                            <p:txEl>
                                              <p:pRg end="1" st="1"/>
                                            </p:txEl>
                                          </p:spTgt>
                                        </p:tgtEl>
                                        <p:attrNameLst>
                                          <p:attrName>style.visibility</p:attrName>
                                        </p:attrNameLst>
                                      </p:cBhvr>
                                      <p:to>
                                        <p:strVal val="visible"/>
                                      </p:to>
                                    </p:set>
                                    <p:anim calcmode="lin" valueType="num">
                                      <p:cBhvr additive="base">
                                        <p:cTn dur="300" id="12"/>
                                        <p:tgtEl>
                                          <p:spTgt spid="49">
                                            <p:txEl>
                                              <p:pRg end="1" st="1"/>
                                            </p:txEl>
                                          </p:spTgt>
                                        </p:tgtEl>
                                        <p:attrNameLst>
                                          <p:attrName>ppt_x</p:attrName>
                                        </p:attrNameLst>
                                      </p:cBhvr>
                                      <p:tavLst>
                                        <p:tav tm="0">
                                          <p:val>
                                            <p:strVal val="#ppt_x-#ppt_w*1.125000"/>
                                          </p:val>
                                        </p:tav>
                                        <p:tav tm="100000">
                                          <p:val>
                                            <p:strVal val="#ppt_x"/>
                                          </p:val>
                                        </p:tav>
                                      </p:tavLst>
                                    </p:anim>
                                    <p:animEffect filter="wipe(right)" transition="in">
                                      <p:cBhvr>
                                        <p:cTn dur="300" id="13"/>
                                        <p:tgtEl>
                                          <p:spTgt spid="49">
                                            <p:txEl>
                                              <p:pRg end="1" st="1"/>
                                            </p:txEl>
                                          </p:spTgt>
                                        </p:tgtEl>
                                      </p:cBhvr>
                                    </p:animEffect>
                                  </p:childTnLst>
                                </p:cTn>
                              </p:par>
                            </p:childTnLst>
                          </p:cTn>
                        </p:par>
                        <p:par>
                          <p:cTn fill="hold" id="14" nodeType="afterGroup">
                            <p:stCondLst>
                              <p:cond delay="600"/>
                            </p:stCondLst>
                            <p:childTnLst>
                              <p:par>
                                <p:cTn fill="hold" grpId="0" id="15" nodeType="afterEffect" presetClass="entr" presetID="12" presetSubtype="8">
                                  <p:stCondLst>
                                    <p:cond delay="0"/>
                                  </p:stCondLst>
                                  <p:childTnLst>
                                    <p:set>
                                      <p:cBhvr>
                                        <p:cTn dur="1" fill="hold" id="16">
                                          <p:stCondLst>
                                            <p:cond delay="0"/>
                                          </p:stCondLst>
                                        </p:cTn>
                                        <p:tgtEl>
                                          <p:spTgt spid="49">
                                            <p:txEl>
                                              <p:pRg end="3" st="3"/>
                                            </p:txEl>
                                          </p:spTgt>
                                        </p:tgtEl>
                                        <p:attrNameLst>
                                          <p:attrName>style.visibility</p:attrName>
                                        </p:attrNameLst>
                                      </p:cBhvr>
                                      <p:to>
                                        <p:strVal val="visible"/>
                                      </p:to>
                                    </p:set>
                                    <p:anim calcmode="lin" valueType="num">
                                      <p:cBhvr additive="base">
                                        <p:cTn dur="300" id="17"/>
                                        <p:tgtEl>
                                          <p:spTgt spid="49">
                                            <p:txEl>
                                              <p:pRg end="3" st="3"/>
                                            </p:txEl>
                                          </p:spTgt>
                                        </p:tgtEl>
                                        <p:attrNameLst>
                                          <p:attrName>ppt_x</p:attrName>
                                        </p:attrNameLst>
                                      </p:cBhvr>
                                      <p:tavLst>
                                        <p:tav tm="0">
                                          <p:val>
                                            <p:strVal val="#ppt_x-#ppt_w*1.125000"/>
                                          </p:val>
                                        </p:tav>
                                        <p:tav tm="100000">
                                          <p:val>
                                            <p:strVal val="#ppt_x"/>
                                          </p:val>
                                        </p:tav>
                                      </p:tavLst>
                                    </p:anim>
                                    <p:animEffect filter="wipe(right)" transition="in">
                                      <p:cBhvr>
                                        <p:cTn dur="300" id="18"/>
                                        <p:tgtEl>
                                          <p:spTgt spid="49">
                                            <p:txEl>
                                              <p:pRg end="3" st="3"/>
                                            </p:txEl>
                                          </p:spTgt>
                                        </p:tgtEl>
                                      </p:cBhvr>
                                    </p:animEffect>
                                  </p:childTnLst>
                                </p:cTn>
                              </p:par>
                            </p:childTnLst>
                          </p:cTn>
                        </p:par>
                        <p:par>
                          <p:cTn fill="hold" id="19" nodeType="afterGroup">
                            <p:stCondLst>
                              <p:cond delay="900"/>
                            </p:stCondLst>
                            <p:childTnLst>
                              <p:par>
                                <p:cTn fill="hold" grpId="0" id="20" nodeType="afterEffect" presetClass="entr" presetID="12" presetSubtype="8">
                                  <p:stCondLst>
                                    <p:cond delay="0"/>
                                  </p:stCondLst>
                                  <p:childTnLst>
                                    <p:set>
                                      <p:cBhvr>
                                        <p:cTn dur="1" fill="hold" id="21">
                                          <p:stCondLst>
                                            <p:cond delay="0"/>
                                          </p:stCondLst>
                                        </p:cTn>
                                        <p:tgtEl>
                                          <p:spTgt spid="49">
                                            <p:txEl>
                                              <p:pRg end="5" st="5"/>
                                            </p:txEl>
                                          </p:spTgt>
                                        </p:tgtEl>
                                        <p:attrNameLst>
                                          <p:attrName>style.visibility</p:attrName>
                                        </p:attrNameLst>
                                      </p:cBhvr>
                                      <p:to>
                                        <p:strVal val="visible"/>
                                      </p:to>
                                    </p:set>
                                    <p:anim calcmode="lin" valueType="num">
                                      <p:cBhvr additive="base">
                                        <p:cTn dur="300" id="22"/>
                                        <p:tgtEl>
                                          <p:spTgt spid="49">
                                            <p:txEl>
                                              <p:pRg end="5" st="5"/>
                                            </p:txEl>
                                          </p:spTgt>
                                        </p:tgtEl>
                                        <p:attrNameLst>
                                          <p:attrName>ppt_x</p:attrName>
                                        </p:attrNameLst>
                                      </p:cBhvr>
                                      <p:tavLst>
                                        <p:tav tm="0">
                                          <p:val>
                                            <p:strVal val="#ppt_x-#ppt_w*1.125000"/>
                                          </p:val>
                                        </p:tav>
                                        <p:tav tm="100000">
                                          <p:val>
                                            <p:strVal val="#ppt_x"/>
                                          </p:val>
                                        </p:tav>
                                      </p:tavLst>
                                    </p:anim>
                                    <p:animEffect filter="wipe(right)" transition="in">
                                      <p:cBhvr>
                                        <p:cTn dur="300" id="23"/>
                                        <p:tgtEl>
                                          <p:spTgt spid="49">
                                            <p:txEl>
                                              <p:pRg end="5" st="5"/>
                                            </p:txEl>
                                          </p:spTgt>
                                        </p:tgtEl>
                                      </p:cBhvr>
                                    </p:animEffect>
                                  </p:childTnLst>
                                </p:cTn>
                              </p:par>
                            </p:childTnLst>
                          </p:cTn>
                        </p:par>
                        <p:par>
                          <p:cTn fill="hold" id="24" nodeType="afterGroup">
                            <p:stCondLst>
                              <p:cond delay="1200"/>
                            </p:stCondLst>
                            <p:childTnLst>
                              <p:par>
                                <p:cTn fill="hold" grpId="0" id="25" nodeType="afterEffect" presetClass="entr" presetID="53" presetSubtype="0">
                                  <p:stCondLst>
                                    <p:cond delay="0"/>
                                  </p:stCondLst>
                                  <p:childTnLst>
                                    <p:set>
                                      <p:cBhvr>
                                        <p:cTn dur="1" fill="hold" id="26">
                                          <p:stCondLst>
                                            <p:cond delay="0"/>
                                          </p:stCondLst>
                                        </p:cTn>
                                        <p:tgtEl>
                                          <p:spTgt spid="51"/>
                                        </p:tgtEl>
                                        <p:attrNameLst>
                                          <p:attrName>style.visibility</p:attrName>
                                        </p:attrNameLst>
                                      </p:cBhvr>
                                      <p:to>
                                        <p:strVal val="visible"/>
                                      </p:to>
                                    </p:set>
                                    <p:anim calcmode="lin" valueType="num">
                                      <p:cBhvr>
                                        <p:cTn dur="500" fill="hold" id="27"/>
                                        <p:tgtEl>
                                          <p:spTgt spid="51"/>
                                        </p:tgtEl>
                                        <p:attrNameLst>
                                          <p:attrName>ppt_w</p:attrName>
                                        </p:attrNameLst>
                                      </p:cBhvr>
                                      <p:tavLst>
                                        <p:tav tm="0">
                                          <p:val>
                                            <p:fltVal val="0"/>
                                          </p:val>
                                        </p:tav>
                                        <p:tav tm="100000">
                                          <p:val>
                                            <p:strVal val="#ppt_w"/>
                                          </p:val>
                                        </p:tav>
                                      </p:tavLst>
                                    </p:anim>
                                    <p:anim calcmode="lin" valueType="num">
                                      <p:cBhvr>
                                        <p:cTn dur="500" fill="hold" id="28"/>
                                        <p:tgtEl>
                                          <p:spTgt spid="51"/>
                                        </p:tgtEl>
                                        <p:attrNameLst>
                                          <p:attrName>ppt_h</p:attrName>
                                        </p:attrNameLst>
                                      </p:cBhvr>
                                      <p:tavLst>
                                        <p:tav tm="0">
                                          <p:val>
                                            <p:fltVal val="0"/>
                                          </p:val>
                                        </p:tav>
                                        <p:tav tm="100000">
                                          <p:val>
                                            <p:strVal val="#ppt_h"/>
                                          </p:val>
                                        </p:tav>
                                      </p:tavLst>
                                    </p:anim>
                                    <p:animEffect filter="fade" transition="in">
                                      <p:cBhvr>
                                        <p:cTn dur="500" id="29"/>
                                        <p:tgtEl>
                                          <p:spTgt spid="51"/>
                                        </p:tgtEl>
                                      </p:cBhvr>
                                    </p:animEffect>
                                  </p:childTnLst>
                                </p:cTn>
                              </p:par>
                            </p:childTnLst>
                          </p:cTn>
                        </p:par>
                        <p:par>
                          <p:cTn fill="hold" id="30" nodeType="afterGroup">
                            <p:stCondLst>
                              <p:cond delay="1700"/>
                            </p:stCondLst>
                            <p:childTnLst>
                              <p:par>
                                <p:cTn fill="hold" grpId="0" id="31" nodeType="afterEffect" presetClass="entr" presetID="12" presetSubtype="8">
                                  <p:stCondLst>
                                    <p:cond delay="0"/>
                                  </p:stCondLst>
                                  <p:childTnLst>
                                    <p:set>
                                      <p:cBhvr>
                                        <p:cTn dur="1" fill="hold" id="32">
                                          <p:stCondLst>
                                            <p:cond delay="0"/>
                                          </p:stCondLst>
                                        </p:cTn>
                                        <p:tgtEl>
                                          <p:spTgt spid="50">
                                            <p:txEl>
                                              <p:pRg end="0" st="0"/>
                                            </p:txEl>
                                          </p:spTgt>
                                        </p:tgtEl>
                                        <p:attrNameLst>
                                          <p:attrName>style.visibility</p:attrName>
                                        </p:attrNameLst>
                                      </p:cBhvr>
                                      <p:to>
                                        <p:strVal val="visible"/>
                                      </p:to>
                                    </p:set>
                                    <p:anim calcmode="lin" valueType="num">
                                      <p:cBhvr additive="base">
                                        <p:cTn dur="300" id="33"/>
                                        <p:tgtEl>
                                          <p:spTgt spid="50">
                                            <p:txEl>
                                              <p:pRg end="0" st="0"/>
                                            </p:txEl>
                                          </p:spTgt>
                                        </p:tgtEl>
                                        <p:attrNameLst>
                                          <p:attrName>ppt_x</p:attrName>
                                        </p:attrNameLst>
                                      </p:cBhvr>
                                      <p:tavLst>
                                        <p:tav tm="0">
                                          <p:val>
                                            <p:strVal val="#ppt_x-#ppt_w*1.125000"/>
                                          </p:val>
                                        </p:tav>
                                        <p:tav tm="100000">
                                          <p:val>
                                            <p:strVal val="#ppt_x"/>
                                          </p:val>
                                        </p:tav>
                                      </p:tavLst>
                                    </p:anim>
                                    <p:animEffect filter="wipe(right)" transition="in">
                                      <p:cBhvr>
                                        <p:cTn dur="300" id="34"/>
                                        <p:tgtEl>
                                          <p:spTgt spid="50">
                                            <p:txEl>
                                              <p:pRg end="0" st="0"/>
                                            </p:txEl>
                                          </p:spTgt>
                                        </p:tgtEl>
                                      </p:cBhvr>
                                    </p:animEffect>
                                  </p:childTnLst>
                                </p:cTn>
                              </p:par>
                            </p:childTnLst>
                          </p:cTn>
                        </p:par>
                        <p:par>
                          <p:cTn fill="hold" id="35" nodeType="afterGroup">
                            <p:stCondLst>
                              <p:cond delay="2000"/>
                            </p:stCondLst>
                            <p:childTnLst>
                              <p:par>
                                <p:cTn fill="hold" grpId="0" id="36" nodeType="afterEffect" presetClass="entr" presetID="12" presetSubtype="8">
                                  <p:stCondLst>
                                    <p:cond delay="0"/>
                                  </p:stCondLst>
                                  <p:childTnLst>
                                    <p:set>
                                      <p:cBhvr>
                                        <p:cTn dur="1" fill="hold" id="37">
                                          <p:stCondLst>
                                            <p:cond delay="0"/>
                                          </p:stCondLst>
                                        </p:cTn>
                                        <p:tgtEl>
                                          <p:spTgt spid="50">
                                            <p:txEl>
                                              <p:pRg end="1" st="1"/>
                                            </p:txEl>
                                          </p:spTgt>
                                        </p:tgtEl>
                                        <p:attrNameLst>
                                          <p:attrName>style.visibility</p:attrName>
                                        </p:attrNameLst>
                                      </p:cBhvr>
                                      <p:to>
                                        <p:strVal val="visible"/>
                                      </p:to>
                                    </p:set>
                                    <p:anim calcmode="lin" valueType="num">
                                      <p:cBhvr additive="base">
                                        <p:cTn dur="300" id="38"/>
                                        <p:tgtEl>
                                          <p:spTgt spid="50">
                                            <p:txEl>
                                              <p:pRg end="1" st="1"/>
                                            </p:txEl>
                                          </p:spTgt>
                                        </p:tgtEl>
                                        <p:attrNameLst>
                                          <p:attrName>ppt_x</p:attrName>
                                        </p:attrNameLst>
                                      </p:cBhvr>
                                      <p:tavLst>
                                        <p:tav tm="0">
                                          <p:val>
                                            <p:strVal val="#ppt_x-#ppt_w*1.125000"/>
                                          </p:val>
                                        </p:tav>
                                        <p:tav tm="100000">
                                          <p:val>
                                            <p:strVal val="#ppt_x"/>
                                          </p:val>
                                        </p:tav>
                                      </p:tavLst>
                                    </p:anim>
                                    <p:animEffect filter="wipe(right)" transition="in">
                                      <p:cBhvr>
                                        <p:cTn dur="300" id="39"/>
                                        <p:tgtEl>
                                          <p:spTgt spid="50">
                                            <p:txEl>
                                              <p:pRg end="1" st="1"/>
                                            </p:txEl>
                                          </p:spTgt>
                                        </p:tgtEl>
                                      </p:cBhvr>
                                    </p:animEffect>
                                  </p:childTnLst>
                                </p:cTn>
                              </p:par>
                            </p:childTnLst>
                          </p:cTn>
                        </p:par>
                        <p:par>
                          <p:cTn fill="hold" id="40" nodeType="afterGroup">
                            <p:stCondLst>
                              <p:cond delay="2300"/>
                            </p:stCondLst>
                            <p:childTnLst>
                              <p:par>
                                <p:cTn fill="hold" grpId="0" id="41" nodeType="afterEffect" presetClass="entr" presetID="12" presetSubtype="8">
                                  <p:stCondLst>
                                    <p:cond delay="0"/>
                                  </p:stCondLst>
                                  <p:childTnLst>
                                    <p:set>
                                      <p:cBhvr>
                                        <p:cTn dur="1" fill="hold" id="42">
                                          <p:stCondLst>
                                            <p:cond delay="0"/>
                                          </p:stCondLst>
                                        </p:cTn>
                                        <p:tgtEl>
                                          <p:spTgt spid="50">
                                            <p:txEl>
                                              <p:pRg end="3" st="3"/>
                                            </p:txEl>
                                          </p:spTgt>
                                        </p:tgtEl>
                                        <p:attrNameLst>
                                          <p:attrName>style.visibility</p:attrName>
                                        </p:attrNameLst>
                                      </p:cBhvr>
                                      <p:to>
                                        <p:strVal val="visible"/>
                                      </p:to>
                                    </p:set>
                                    <p:anim calcmode="lin" valueType="num">
                                      <p:cBhvr additive="base">
                                        <p:cTn dur="300" id="43"/>
                                        <p:tgtEl>
                                          <p:spTgt spid="50">
                                            <p:txEl>
                                              <p:pRg end="3" st="3"/>
                                            </p:txEl>
                                          </p:spTgt>
                                        </p:tgtEl>
                                        <p:attrNameLst>
                                          <p:attrName>ppt_x</p:attrName>
                                        </p:attrNameLst>
                                      </p:cBhvr>
                                      <p:tavLst>
                                        <p:tav tm="0">
                                          <p:val>
                                            <p:strVal val="#ppt_x-#ppt_w*1.125000"/>
                                          </p:val>
                                        </p:tav>
                                        <p:tav tm="100000">
                                          <p:val>
                                            <p:strVal val="#ppt_x"/>
                                          </p:val>
                                        </p:tav>
                                      </p:tavLst>
                                    </p:anim>
                                    <p:animEffect filter="wipe(right)" transition="in">
                                      <p:cBhvr>
                                        <p:cTn dur="300" id="44"/>
                                        <p:tgtEl>
                                          <p:spTgt spid="50">
                                            <p:txEl>
                                              <p:pRg end="3" st="3"/>
                                            </p:txEl>
                                          </p:spTgt>
                                        </p:tgtEl>
                                      </p:cBhvr>
                                    </p:animEffect>
                                  </p:childTnLst>
                                </p:cTn>
                              </p:par>
                            </p:childTnLst>
                          </p:cTn>
                        </p:par>
                        <p:par>
                          <p:cTn fill="hold" id="45" nodeType="afterGroup">
                            <p:stCondLst>
                              <p:cond delay="2600"/>
                            </p:stCondLst>
                            <p:childTnLst>
                              <p:par>
                                <p:cTn fill="hold" grpId="0" id="46" nodeType="afterEffect" presetClass="entr" presetID="12" presetSubtype="8">
                                  <p:stCondLst>
                                    <p:cond delay="0"/>
                                  </p:stCondLst>
                                  <p:childTnLst>
                                    <p:set>
                                      <p:cBhvr>
                                        <p:cTn dur="1" fill="hold" id="47">
                                          <p:stCondLst>
                                            <p:cond delay="0"/>
                                          </p:stCondLst>
                                        </p:cTn>
                                        <p:tgtEl>
                                          <p:spTgt spid="50">
                                            <p:txEl>
                                              <p:pRg end="5" st="5"/>
                                            </p:txEl>
                                          </p:spTgt>
                                        </p:tgtEl>
                                        <p:attrNameLst>
                                          <p:attrName>style.visibility</p:attrName>
                                        </p:attrNameLst>
                                      </p:cBhvr>
                                      <p:to>
                                        <p:strVal val="visible"/>
                                      </p:to>
                                    </p:set>
                                    <p:anim calcmode="lin" valueType="num">
                                      <p:cBhvr additive="base">
                                        <p:cTn dur="300" id="48"/>
                                        <p:tgtEl>
                                          <p:spTgt spid="50">
                                            <p:txEl>
                                              <p:pRg end="5" st="5"/>
                                            </p:txEl>
                                          </p:spTgt>
                                        </p:tgtEl>
                                        <p:attrNameLst>
                                          <p:attrName>ppt_x</p:attrName>
                                        </p:attrNameLst>
                                      </p:cBhvr>
                                      <p:tavLst>
                                        <p:tav tm="0">
                                          <p:val>
                                            <p:strVal val="#ppt_x-#ppt_w*1.125000"/>
                                          </p:val>
                                        </p:tav>
                                        <p:tav tm="100000">
                                          <p:val>
                                            <p:strVal val="#ppt_x"/>
                                          </p:val>
                                        </p:tav>
                                      </p:tavLst>
                                    </p:anim>
                                    <p:animEffect filter="wipe(right)" transition="in">
                                      <p:cBhvr>
                                        <p:cTn dur="300" id="49"/>
                                        <p:tgtEl>
                                          <p:spTgt spid="50">
                                            <p:txEl>
                                              <p:pRg end="5" st="5"/>
                                            </p:txEl>
                                          </p:spTgt>
                                        </p:tgtEl>
                                      </p:cBhvr>
                                    </p:animEffect>
                                  </p:childTnLst>
                                </p:cTn>
                              </p:par>
                            </p:childTnLst>
                          </p:cTn>
                        </p:par>
                        <p:par>
                          <p:cTn fill="hold" id="50" nodeType="afterGroup">
                            <p:stCondLst>
                              <p:cond delay="2900"/>
                            </p:stCondLst>
                            <p:childTnLst>
                              <p:par>
                                <p:cTn fill="hold" grpId="0" id="51" nodeType="afterEffect" presetClass="entr" presetID="53" presetSubtype="0">
                                  <p:stCondLst>
                                    <p:cond delay="0"/>
                                  </p:stCondLst>
                                  <p:childTnLst>
                                    <p:set>
                                      <p:cBhvr>
                                        <p:cTn dur="1" fill="hold" id="52">
                                          <p:stCondLst>
                                            <p:cond delay="0"/>
                                          </p:stCondLst>
                                        </p:cTn>
                                        <p:tgtEl>
                                          <p:spTgt spid="52"/>
                                        </p:tgtEl>
                                        <p:attrNameLst>
                                          <p:attrName>style.visibility</p:attrName>
                                        </p:attrNameLst>
                                      </p:cBhvr>
                                      <p:to>
                                        <p:strVal val="visible"/>
                                      </p:to>
                                    </p:set>
                                    <p:anim calcmode="lin" valueType="num">
                                      <p:cBhvr>
                                        <p:cTn dur="500" fill="hold" id="53"/>
                                        <p:tgtEl>
                                          <p:spTgt spid="52"/>
                                        </p:tgtEl>
                                        <p:attrNameLst>
                                          <p:attrName>ppt_w</p:attrName>
                                        </p:attrNameLst>
                                      </p:cBhvr>
                                      <p:tavLst>
                                        <p:tav tm="0">
                                          <p:val>
                                            <p:fltVal val="0"/>
                                          </p:val>
                                        </p:tav>
                                        <p:tav tm="100000">
                                          <p:val>
                                            <p:strVal val="#ppt_w"/>
                                          </p:val>
                                        </p:tav>
                                      </p:tavLst>
                                    </p:anim>
                                    <p:anim calcmode="lin" valueType="num">
                                      <p:cBhvr>
                                        <p:cTn dur="500" fill="hold" id="54"/>
                                        <p:tgtEl>
                                          <p:spTgt spid="52"/>
                                        </p:tgtEl>
                                        <p:attrNameLst>
                                          <p:attrName>ppt_h</p:attrName>
                                        </p:attrNameLst>
                                      </p:cBhvr>
                                      <p:tavLst>
                                        <p:tav tm="0">
                                          <p:val>
                                            <p:fltVal val="0"/>
                                          </p:val>
                                        </p:tav>
                                        <p:tav tm="100000">
                                          <p:val>
                                            <p:strVal val="#ppt_h"/>
                                          </p:val>
                                        </p:tav>
                                      </p:tavLst>
                                    </p:anim>
                                    <p:animEffect filter="fade" transition="in">
                                      <p:cBhvr>
                                        <p:cTn dur="500" id="55"/>
                                        <p:tgtEl>
                                          <p:spTgt spid="52"/>
                                        </p:tgtEl>
                                      </p:cBhvr>
                                    </p:animEffect>
                                  </p:childTnLst>
                                </p:cTn>
                              </p:par>
                              <p:par>
                                <p:cTn fill="hold" grpId="0" id="56" nodeType="withEffect" presetClass="entr" presetID="12" presetSubtype="1">
                                  <p:stCondLst>
                                    <p:cond delay="0"/>
                                  </p:stCondLst>
                                  <p:childTnLst>
                                    <p:set>
                                      <p:cBhvr>
                                        <p:cTn dur="1" fill="hold" id="57">
                                          <p:stCondLst>
                                            <p:cond delay="0"/>
                                          </p:stCondLst>
                                        </p:cTn>
                                        <p:tgtEl>
                                          <p:spTgt spid="47">
                                            <p:txEl>
                                              <p:pRg end="0" st="0"/>
                                            </p:txEl>
                                          </p:spTgt>
                                        </p:tgtEl>
                                        <p:attrNameLst>
                                          <p:attrName>style.visibility</p:attrName>
                                        </p:attrNameLst>
                                      </p:cBhvr>
                                      <p:to>
                                        <p:strVal val="visible"/>
                                      </p:to>
                                    </p:set>
                                    <p:anim calcmode="lin" valueType="num">
                                      <p:cBhvr additive="base">
                                        <p:cTn dur="300" id="58"/>
                                        <p:tgtEl>
                                          <p:spTgt spid="47">
                                            <p:txEl>
                                              <p:pRg end="0" st="0"/>
                                            </p:txEl>
                                          </p:spTgt>
                                        </p:tgtEl>
                                        <p:attrNameLst>
                                          <p:attrName>ppt_y</p:attrName>
                                        </p:attrNameLst>
                                      </p:cBhvr>
                                      <p:tavLst>
                                        <p:tav tm="0">
                                          <p:val>
                                            <p:strVal val="#ppt_y-#ppt_h*1.125000"/>
                                          </p:val>
                                        </p:tav>
                                        <p:tav tm="100000">
                                          <p:val>
                                            <p:strVal val="#ppt_y"/>
                                          </p:val>
                                        </p:tav>
                                      </p:tavLst>
                                    </p:anim>
                                    <p:animEffect filter="wipe(down)" transition="in">
                                      <p:cBhvr>
                                        <p:cTn dur="300" id="59"/>
                                        <p:tgtEl>
                                          <p:spTgt spid="47">
                                            <p:txEl>
                                              <p:pRg end="0" st="0"/>
                                            </p:txEl>
                                          </p:spTgt>
                                        </p:tgtEl>
                                      </p:cBhvr>
                                    </p:animEffect>
                                  </p:childTnLst>
                                </p:cTn>
                              </p:par>
                              <p:par>
                                <p:cTn fill="hold" grpId="0" id="60" nodeType="withEffect" presetClass="entr" presetID="12" presetSubtype="1">
                                  <p:stCondLst>
                                    <p:cond delay="0"/>
                                  </p:stCondLst>
                                  <p:childTnLst>
                                    <p:set>
                                      <p:cBhvr>
                                        <p:cTn dur="1" fill="hold" id="61">
                                          <p:stCondLst>
                                            <p:cond delay="0"/>
                                          </p:stCondLst>
                                        </p:cTn>
                                        <p:tgtEl>
                                          <p:spTgt spid="47">
                                            <p:txEl>
                                              <p:pRg end="2" st="2"/>
                                            </p:txEl>
                                          </p:spTgt>
                                        </p:tgtEl>
                                        <p:attrNameLst>
                                          <p:attrName>style.visibility</p:attrName>
                                        </p:attrNameLst>
                                      </p:cBhvr>
                                      <p:to>
                                        <p:strVal val="visible"/>
                                      </p:to>
                                    </p:set>
                                    <p:anim calcmode="lin" valueType="num">
                                      <p:cBhvr additive="base">
                                        <p:cTn dur="300" id="62"/>
                                        <p:tgtEl>
                                          <p:spTgt spid="47">
                                            <p:txEl>
                                              <p:pRg end="2" st="2"/>
                                            </p:txEl>
                                          </p:spTgt>
                                        </p:tgtEl>
                                        <p:attrNameLst>
                                          <p:attrName>ppt_y</p:attrName>
                                        </p:attrNameLst>
                                      </p:cBhvr>
                                      <p:tavLst>
                                        <p:tav tm="0">
                                          <p:val>
                                            <p:strVal val="#ppt_y-#ppt_h*1.125000"/>
                                          </p:val>
                                        </p:tav>
                                        <p:tav tm="100000">
                                          <p:val>
                                            <p:strVal val="#ppt_y"/>
                                          </p:val>
                                        </p:tav>
                                      </p:tavLst>
                                    </p:anim>
                                    <p:animEffect filter="wipe(down)" transition="in">
                                      <p:cBhvr>
                                        <p:cTn dur="300" id="63"/>
                                        <p:tgtEl>
                                          <p:spTgt spid="47">
                                            <p:txEl>
                                              <p:pRg end="2" st="2"/>
                                            </p:txEl>
                                          </p:spTgt>
                                        </p:tgtEl>
                                      </p:cBhvr>
                                    </p:animEffect>
                                  </p:childTnLst>
                                </p:cTn>
                              </p:par>
                              <p:par>
                                <p:cTn fill="hold" grpId="0" id="64" nodeType="withEffect" presetClass="entr" presetID="12" presetSubtype="1">
                                  <p:stCondLst>
                                    <p:cond delay="0"/>
                                  </p:stCondLst>
                                  <p:childTnLst>
                                    <p:set>
                                      <p:cBhvr>
                                        <p:cTn dur="1" fill="hold" id="65">
                                          <p:stCondLst>
                                            <p:cond delay="0"/>
                                          </p:stCondLst>
                                        </p:cTn>
                                        <p:tgtEl>
                                          <p:spTgt spid="48">
                                            <p:txEl>
                                              <p:pRg end="0" st="0"/>
                                            </p:txEl>
                                          </p:spTgt>
                                        </p:tgtEl>
                                        <p:attrNameLst>
                                          <p:attrName>style.visibility</p:attrName>
                                        </p:attrNameLst>
                                      </p:cBhvr>
                                      <p:to>
                                        <p:strVal val="visible"/>
                                      </p:to>
                                    </p:set>
                                    <p:anim calcmode="lin" valueType="num">
                                      <p:cBhvr additive="base">
                                        <p:cTn dur="300" id="66"/>
                                        <p:tgtEl>
                                          <p:spTgt spid="48">
                                            <p:txEl>
                                              <p:pRg end="0" st="0"/>
                                            </p:txEl>
                                          </p:spTgt>
                                        </p:tgtEl>
                                        <p:attrNameLst>
                                          <p:attrName>ppt_y</p:attrName>
                                        </p:attrNameLst>
                                      </p:cBhvr>
                                      <p:tavLst>
                                        <p:tav tm="0">
                                          <p:val>
                                            <p:strVal val="#ppt_y-#ppt_h*1.125000"/>
                                          </p:val>
                                        </p:tav>
                                        <p:tav tm="100000">
                                          <p:val>
                                            <p:strVal val="#ppt_y"/>
                                          </p:val>
                                        </p:tav>
                                      </p:tavLst>
                                    </p:anim>
                                    <p:animEffect filter="wipe(down)" transition="in">
                                      <p:cBhvr>
                                        <p:cTn dur="300" id="67"/>
                                        <p:tgtEl>
                                          <p:spTgt spid="48">
                                            <p:txEl>
                                              <p:pRg end="0" st="0"/>
                                            </p:txEl>
                                          </p:spTgt>
                                        </p:tgtEl>
                                      </p:cBhvr>
                                    </p:animEffect>
                                  </p:childTnLst>
                                </p:cTn>
                              </p:par>
                              <p:par>
                                <p:cTn fill="hold" grpId="0" id="68" nodeType="withEffect" presetClass="entr" presetID="12" presetSubtype="1">
                                  <p:stCondLst>
                                    <p:cond delay="0"/>
                                  </p:stCondLst>
                                  <p:childTnLst>
                                    <p:set>
                                      <p:cBhvr>
                                        <p:cTn dur="1" fill="hold" id="69">
                                          <p:stCondLst>
                                            <p:cond delay="0"/>
                                          </p:stCondLst>
                                        </p:cTn>
                                        <p:tgtEl>
                                          <p:spTgt spid="48">
                                            <p:txEl>
                                              <p:pRg end="2" st="2"/>
                                            </p:txEl>
                                          </p:spTgt>
                                        </p:tgtEl>
                                        <p:attrNameLst>
                                          <p:attrName>style.visibility</p:attrName>
                                        </p:attrNameLst>
                                      </p:cBhvr>
                                      <p:to>
                                        <p:strVal val="visible"/>
                                      </p:to>
                                    </p:set>
                                    <p:anim calcmode="lin" valueType="num">
                                      <p:cBhvr additive="base">
                                        <p:cTn dur="300" id="70"/>
                                        <p:tgtEl>
                                          <p:spTgt spid="48">
                                            <p:txEl>
                                              <p:pRg end="2" st="2"/>
                                            </p:txEl>
                                          </p:spTgt>
                                        </p:tgtEl>
                                        <p:attrNameLst>
                                          <p:attrName>ppt_y</p:attrName>
                                        </p:attrNameLst>
                                      </p:cBhvr>
                                      <p:tavLst>
                                        <p:tav tm="0">
                                          <p:val>
                                            <p:strVal val="#ppt_y-#ppt_h*1.125000"/>
                                          </p:val>
                                        </p:tav>
                                        <p:tav tm="100000">
                                          <p:val>
                                            <p:strVal val="#ppt_y"/>
                                          </p:val>
                                        </p:tav>
                                      </p:tavLst>
                                    </p:anim>
                                    <p:animEffect filter="wipe(down)" transition="in">
                                      <p:cBhvr>
                                        <p:cTn dur="300" id="71"/>
                                        <p:tgtEl>
                                          <p:spTgt spid="48">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7" uiExpand="1"/>
      <p:bldP build="p" grpId="0" spid="48" uiExpand="1"/>
      <p:bldP build="p" grpId="0" spid="49" uiExpand="1"/>
      <p:bldP build="p" grpId="0" spid="50" uiExpand="1"/>
      <p:bldP grpId="0" spid="51"/>
      <p:bldP grpId="0" spid="5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KSO_Shape">
            <a:extLst>
              <a:ext uri="{FF2B5EF4-FFF2-40B4-BE49-F238E27FC236}">
                <a16:creationId xmlns:a16="http://schemas.microsoft.com/office/drawing/2014/main" id="{4F9B15B9-50B4-4AD5-9C14-832BE8F40A3C}"/>
              </a:ext>
            </a:extLst>
          </p:cNvPr>
          <p:cNvSpPr/>
          <p:nvPr/>
        </p:nvSpPr>
        <p:spPr bwMode="auto">
          <a:xfrm>
            <a:off x="3604549" y="3203801"/>
            <a:ext cx="597792" cy="704668"/>
          </a:xfrm>
          <a:custGeom>
            <a:gdLst>
              <a:gd fmla="*/ 894085 w 4268" name="T0"/>
              <a:gd fmla="*/ 1679836 h 5034" name="T1"/>
              <a:gd fmla="*/ 695736 w 4268" name="T2"/>
              <a:gd fmla="*/ 1585986 h 5034" name="T3"/>
              <a:gd fmla="*/ 499280 w 4268" name="T4"/>
              <a:gd fmla="*/ 1455429 h 5034" name="T5"/>
              <a:gd fmla="*/ 311151 w 4268" name="T6"/>
              <a:gd fmla="*/ 1274163 h 5034" name="T7"/>
              <a:gd fmla="*/ 154818 w 4268" name="T8"/>
              <a:gd fmla="*/ 1035375 h 5034" name="T9"/>
              <a:gd fmla="*/ 85169 w 4268" name="T10"/>
              <a:gd fmla="*/ 858272 h 5034" name="T11"/>
              <a:gd fmla="*/ 47316 w 4268" name="T12"/>
              <a:gd fmla="*/ 693656 h 5034" name="T13"/>
              <a:gd fmla="*/ 27633 w 4268" name="T14"/>
              <a:gd fmla="*/ 597914 h 5034" name="T15"/>
              <a:gd fmla="*/ 757 w 4268" name="T16"/>
              <a:gd fmla="*/ 830647 h 5034" name="T17"/>
              <a:gd fmla="*/ 11356 w 4268" name="T18"/>
              <a:gd fmla="*/ 1056567 h 5034" name="T19"/>
              <a:gd fmla="*/ 50723 w 4268" name="T20"/>
              <a:gd fmla="*/ 1251079 h 5034" name="T21"/>
              <a:gd fmla="*/ 127564 w 4268" name="T22"/>
              <a:gd fmla="*/ 1457700 h 5034" name="T23"/>
              <a:gd fmla="*/ 227117 w 4268" name="T24"/>
              <a:gd fmla="*/ 1628749 h 5034" name="T25"/>
              <a:gd fmla="*/ 332348 w 4268" name="T26"/>
              <a:gd fmla="*/ 1749467 h 5034" name="T27"/>
              <a:gd fmla="*/ 444771 w 4268" name="T28"/>
              <a:gd fmla="*/ 1832342 h 5034" name="T29"/>
              <a:gd fmla="*/ 560980 w 4268" name="T30"/>
              <a:gd fmla="*/ 1881538 h 5034" name="T31"/>
              <a:gd fmla="*/ 676431 w 4268" name="T32"/>
              <a:gd fmla="*/ 1903108 h 5034" name="T33"/>
              <a:gd fmla="*/ 843362 w 4268" name="T34"/>
              <a:gd fmla="*/ 1892512 h 5034" name="T35"/>
              <a:gd fmla="*/ 1038683 w 4268" name="T36"/>
              <a:gd fmla="*/ 1858832 h 5034" name="T37"/>
              <a:gd fmla="*/ 1322201 w 4268" name="T38"/>
              <a:gd fmla="*/ 1838775 h 5034" name="T39"/>
              <a:gd fmla="*/ 1516008 w 4268" name="T40"/>
              <a:gd fmla="*/ 1785039 h 5034" name="T41"/>
              <a:gd fmla="*/ 1579979 w 4268" name="T42"/>
              <a:gd fmla="*/ 1750602 h 5034" name="T43"/>
              <a:gd fmla="*/ 1398664 w 4268" name="T44"/>
              <a:gd fmla="*/ 1771037 h 5034" name="T45"/>
              <a:gd fmla="*/ 1156406 w 4268" name="T46"/>
              <a:gd fmla="*/ 1752872 h 5034" name="T47"/>
              <a:gd fmla="*/ 157089 w 4268" name="T48"/>
              <a:gd fmla="*/ 73036 h 5034" name="T49"/>
              <a:gd fmla="*/ 126807 w 4268" name="T50"/>
              <a:gd fmla="*/ 278522 h 5034" name="T51"/>
              <a:gd fmla="*/ 120751 w 4268" name="T52"/>
              <a:gd fmla="*/ 466979 h 5034" name="T53"/>
              <a:gd fmla="*/ 135135 w 4268" name="T54"/>
              <a:gd fmla="*/ 637271 h 5034" name="T55"/>
              <a:gd fmla="*/ 171474 w 4268" name="T56"/>
              <a:gd fmla="*/ 576344 h 5034" name="T57"/>
              <a:gd fmla="*/ 238473 w 4268" name="T58"/>
              <a:gd fmla="*/ 459788 h 5034" name="T59"/>
              <a:gd fmla="*/ 209705 w 4268" name="T60"/>
              <a:gd fmla="*/ 571803 h 5034" name="T61"/>
              <a:gd fmla="*/ 193428 w 4268" name="T62"/>
              <a:gd fmla="*/ 742095 h 5034" name="T63"/>
              <a:gd fmla="*/ 209326 w 4268" name="T64"/>
              <a:gd fmla="*/ 910495 h 5034" name="T65"/>
              <a:gd fmla="*/ 282761 w 4268" name="T66"/>
              <a:gd fmla="*/ 1059973 h 5034" name="T67"/>
              <a:gd fmla="*/ 341812 w 4268" name="T68"/>
              <a:gd fmla="*/ 1099330 h 5034" name="T69"/>
              <a:gd fmla="*/ 369066 w 4268" name="T70"/>
              <a:gd fmla="*/ 912765 h 5034" name="T71"/>
              <a:gd fmla="*/ 420924 w 4268" name="T72"/>
              <a:gd fmla="*/ 767449 h 5034" name="T73"/>
              <a:gd fmla="*/ 430009 w 4268" name="T74"/>
              <a:gd fmla="*/ 818537 h 5034" name="T75"/>
              <a:gd fmla="*/ 428116 w 4268" name="T76"/>
              <a:gd fmla="*/ 1022887 h 5034" name="T77"/>
              <a:gd fmla="*/ 465212 w 4268" name="T78"/>
              <a:gd fmla="*/ 1249565 h 5034" name="T79"/>
              <a:gd fmla="*/ 610567 w 4268" name="T80"/>
              <a:gd fmla="*/ 1416073 h 5034" name="T81"/>
              <a:gd fmla="*/ 668103 w 4268" name="T82"/>
              <a:gd fmla="*/ 1328278 h 5034" name="T83"/>
              <a:gd fmla="*/ 670753 w 4268" name="T84"/>
              <a:gd fmla="*/ 1121657 h 5034" name="T85"/>
              <a:gd fmla="*/ 705578 w 4268" name="T86"/>
              <a:gd fmla="*/ 961961 h 5034" name="T87"/>
              <a:gd fmla="*/ 719205 w 4268" name="T88"/>
              <a:gd fmla="*/ 1091004 h 5034" name="T89"/>
              <a:gd fmla="*/ 760464 w 4268" name="T90"/>
              <a:gd fmla="*/ 1298760 h 5034" name="T91"/>
              <a:gd fmla="*/ 840713 w 4268" name="T92"/>
              <a:gd fmla="*/ 1521654 h 5034" name="T93"/>
              <a:gd fmla="*/ 1029977 w 4268" name="T94"/>
              <a:gd fmla="*/ 1631776 h 5034" name="T95"/>
              <a:gd fmla="*/ 1163976 w 4268" name="T96"/>
              <a:gd fmla="*/ 1661672 h 5034" name="T97"/>
              <a:gd fmla="*/ 1198044 w 4268" name="T98"/>
              <a:gd fmla="*/ 1469052 h 5034" name="T99"/>
              <a:gd fmla="*/ 1196151 w 4268" name="T100"/>
              <a:gd fmla="*/ 1309735 h 5034" name="T101"/>
              <a:gd fmla="*/ 1159434 w 4268" name="T102"/>
              <a:gd fmla="*/ 1126198 h 5034" name="T103"/>
              <a:gd fmla="*/ 1071237 w 4268" name="T104"/>
              <a:gd fmla="*/ 931308 h 5034" name="T105"/>
              <a:gd fmla="*/ 914147 w 4268" name="T106"/>
              <a:gd fmla="*/ 737932 h 5034" name="T107"/>
              <a:gd fmla="*/ 674917 w 4268" name="T108"/>
              <a:gd fmla="*/ 549097 h 5034" name="T109"/>
              <a:gd fmla="*/ 403890 w 4268" name="T110"/>
              <a:gd fmla="*/ 298579 h 5034" name="T111"/>
              <a:gd fmla="*/ 239987 w 4268" name="T112"/>
              <a:gd fmla="*/ 101797 h 50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文本框 22">
            <a:extLst>
              <a:ext uri="{FF2B5EF4-FFF2-40B4-BE49-F238E27FC236}">
                <a16:creationId xmlns:a16="http://schemas.microsoft.com/office/drawing/2014/main" id="{D5023D69-7B2E-46CB-A596-48DB890A0B04}"/>
              </a:ext>
            </a:extLst>
          </p:cNvPr>
          <p:cNvSpPr txBox="1"/>
          <p:nvPr/>
        </p:nvSpPr>
        <p:spPr>
          <a:xfrm>
            <a:off x="4051386" y="2829969"/>
            <a:ext cx="967105" cy="1005840"/>
          </a:xfrm>
          <a:prstGeom prst="rect">
            <a:avLst/>
          </a:prstGeom>
          <a:noFill/>
        </p:spPr>
        <p:txBody>
          <a:bodyPr rtlCol="0" wrap="none">
            <a:spAutoFit/>
          </a:bodyPr>
          <a:lstStyle/>
          <a:p>
            <a:r>
              <a:rPr altLang="zh-CN" b="1" lang="en-US" sz="6000">
                <a:solidFill>
                  <a:srgbClr val="F4B183"/>
                </a:solidFill>
                <a:latin charset="-128" panose="020b0300000000000000" pitchFamily="34" typeface="Yu Gothic UI Light"/>
                <a:ea charset="-128" panose="020b0300000000000000" pitchFamily="34" typeface="Yu Gothic UI Light"/>
              </a:rPr>
              <a:t>02</a:t>
            </a:r>
          </a:p>
        </p:txBody>
      </p:sp>
      <p:sp>
        <p:nvSpPr>
          <p:cNvPr id="24" name="矩形 23">
            <a:extLst>
              <a:ext uri="{FF2B5EF4-FFF2-40B4-BE49-F238E27FC236}">
                <a16:creationId xmlns:a16="http://schemas.microsoft.com/office/drawing/2014/main" id="{D8C85951-69E3-4268-BA3F-0B3E11AC0E51}"/>
              </a:ext>
            </a:extLst>
          </p:cNvPr>
          <p:cNvSpPr/>
          <p:nvPr/>
        </p:nvSpPr>
        <p:spPr>
          <a:xfrm>
            <a:off x="5225465" y="2731252"/>
            <a:ext cx="1402080" cy="457200"/>
          </a:xfrm>
          <a:prstGeom prst="rect">
            <a:avLst/>
          </a:prstGeom>
        </p:spPr>
        <p:txBody>
          <a:bodyPr wrap="none">
            <a:spAutoFit/>
          </a:bodyPr>
          <a:lstStyle/>
          <a:p>
            <a:pPr eaLnBrk="0" fontAlgn="auto" hangingPunct="0">
              <a:spcBef>
                <a:spcPct val="0"/>
              </a:spcBef>
              <a:spcAft>
                <a:spcPct val="0"/>
              </a:spcAft>
              <a:defRPr/>
            </a:pPr>
            <a:r>
              <a:rPr altLang="en-US" lang="zh-CN" sz="2400">
                <a:solidFill>
                  <a:srgbClr val="F4B183"/>
                </a:solidFill>
                <a:latin charset="-122" panose="020b0503020204020204" pitchFamily="34" typeface="微软雅黑"/>
                <a:ea charset="-122" panose="020b0503020204020204" pitchFamily="34" typeface="微软雅黑"/>
              </a:rPr>
              <a:t>输入内容</a:t>
            </a:r>
          </a:p>
        </p:txBody>
      </p:sp>
      <p:sp>
        <p:nvSpPr>
          <p:cNvPr id="25" name="文本框 24">
            <a:extLst>
              <a:ext uri="{FF2B5EF4-FFF2-40B4-BE49-F238E27FC236}">
                <a16:creationId xmlns:a16="http://schemas.microsoft.com/office/drawing/2014/main" id="{7DA15435-24AF-4ACE-BEA0-654D8EF57A71}"/>
              </a:ext>
            </a:extLst>
          </p:cNvPr>
          <p:cNvSpPr txBox="1"/>
          <p:nvPr/>
        </p:nvSpPr>
        <p:spPr>
          <a:xfrm>
            <a:off x="5225465" y="3203801"/>
            <a:ext cx="4102659" cy="822960"/>
          </a:xfrm>
          <a:prstGeom prst="rect">
            <a:avLst/>
          </a:prstGeom>
          <a:noFill/>
        </p:spPr>
        <p:txBody>
          <a:bodyPr rtlCol="0" wrap="square">
            <a:spAutoFit/>
          </a:bodyPr>
          <a:lstStyle/>
          <a:p>
            <a:pPr algn="just"/>
            <a:r>
              <a:rPr altLang="zh-CN" lang="en-US" sz="1200">
                <a:solidFill>
                  <a:schemeClr val="bg1">
                    <a:lumMod val="95000"/>
                  </a:schemeClr>
                </a:solidFill>
                <a:latin charset="0" panose="020f0302020204030204" pitchFamily="34" typeface="Calibri Light"/>
              </a:rPr>
              <a:t>Do onething at a time, and do well. Never forget to say “thanks”. Keep on going never give up. Whatever is worth doing is worth doing well. Believe in yourself. Believe in yourself. Action speak louder than words.</a:t>
            </a:r>
          </a:p>
        </p:txBody>
      </p:sp>
      <p:cxnSp>
        <p:nvCxnSpPr>
          <p:cNvPr id="26" name="直接连接符 25">
            <a:extLst>
              <a:ext uri="{FF2B5EF4-FFF2-40B4-BE49-F238E27FC236}">
                <a16:creationId xmlns:a16="http://schemas.microsoft.com/office/drawing/2014/main" id="{AE01C341-C8B0-4E7D-8DE1-C8124E6A33BF}"/>
              </a:ext>
            </a:extLst>
          </p:cNvPr>
          <p:cNvCxnSpPr/>
          <p:nvPr/>
        </p:nvCxnSpPr>
        <p:spPr>
          <a:xfrm flipH="1">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357620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21"/>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1000" id="11"/>
                                        <p:tgtEl>
                                          <p:spTgt spid="23"/>
                                        </p:tgtEl>
                                      </p:cBhvr>
                                    </p:animEffect>
                                    <p:anim calcmode="lin" valueType="num">
                                      <p:cBhvr>
                                        <p:cTn dur="1000" fill="hold" id="12"/>
                                        <p:tgtEl>
                                          <p:spTgt spid="23"/>
                                        </p:tgtEl>
                                        <p:attrNameLst>
                                          <p:attrName>ppt_x</p:attrName>
                                        </p:attrNameLst>
                                      </p:cBhvr>
                                      <p:tavLst>
                                        <p:tav tm="0">
                                          <p:val>
                                            <p:strVal val="#ppt_x"/>
                                          </p:val>
                                        </p:tav>
                                        <p:tav tm="100000">
                                          <p:val>
                                            <p:strVal val="#ppt_x"/>
                                          </p:val>
                                        </p:tav>
                                      </p:tavLst>
                                    </p:anim>
                                    <p:anim calcmode="lin" valueType="num">
                                      <p:cBhvr>
                                        <p:cTn dur="1000" fill="hold" id="13"/>
                                        <p:tgtEl>
                                          <p:spTgt spid="2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6"/>
                                        </p:tgtEl>
                                        <p:attrNameLst>
                                          <p:attrName>style.visibility</p:attrName>
                                        </p:attrNameLst>
                                      </p:cBhvr>
                                      <p:to>
                                        <p:strVal val="visible"/>
                                      </p:to>
                                    </p:set>
                                    <p:animEffect filter="fade" transition="in">
                                      <p:cBhvr>
                                        <p:cTn dur="1000" id="26"/>
                                        <p:tgtEl>
                                          <p:spTgt spid="26"/>
                                        </p:tgtEl>
                                      </p:cBhvr>
                                    </p:animEffect>
                                    <p:anim calcmode="lin" valueType="num">
                                      <p:cBhvr>
                                        <p:cTn dur="1000" fill="hold" id="27"/>
                                        <p:tgtEl>
                                          <p:spTgt spid="26"/>
                                        </p:tgtEl>
                                        <p:attrNameLst>
                                          <p:attrName>ppt_x</p:attrName>
                                        </p:attrNameLst>
                                      </p:cBhvr>
                                      <p:tavLst>
                                        <p:tav tm="0">
                                          <p:val>
                                            <p:strVal val="#ppt_x"/>
                                          </p:val>
                                        </p:tav>
                                        <p:tav tm="100000">
                                          <p:val>
                                            <p:strVal val="#ppt_x"/>
                                          </p:val>
                                        </p:tav>
                                      </p:tavLst>
                                    </p:anim>
                                    <p:anim calcmode="lin" valueType="num">
                                      <p:cBhvr>
                                        <p:cTn dur="1000" fill="hold" id="28"/>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4"/>
      <p:bldP grpId="0" spid="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7">
            <a:extLst>
              <a:ext uri="{FF2B5EF4-FFF2-40B4-BE49-F238E27FC236}">
                <a16:creationId xmlns:a16="http://schemas.microsoft.com/office/drawing/2014/main" id="{5D021708-9DAA-4980-BF92-F70ECB98DF83}"/>
              </a:ext>
            </a:extLst>
          </p:cNvPr>
          <p:cNvSpPr/>
          <p:nvPr/>
        </p:nvSpPr>
        <p:spPr bwMode="auto">
          <a:xfrm rot="2707862">
            <a:off x="1303970" y="2083930"/>
            <a:ext cx="1482280" cy="1482279"/>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algn="bl" blurRad="76200" dir="18900000" kx="-1200000" rotWithShape="0" sy="23000">
              <a:prstClr val="black">
                <a:alpha val="20000"/>
              </a:prstClr>
            </a:outerShdw>
          </a:effectLst>
        </p:spPr>
        <p:txBody>
          <a:bodyPr anchor="t" anchorCtr="0" bIns="45720" compatLnSpc="1" lIns="91440" numCol="1" rIns="91440" tIns="45720" vert="horz" wrap="square">
            <a:prstTxWarp prst="textNoShape">
              <a:avLst/>
            </a:prstTxWarp>
          </a:bodyPr>
          <a:lstStyle/>
          <a:p>
            <a:endParaRPr lang="id-ID"/>
          </a:p>
        </p:txBody>
      </p:sp>
      <p:sp>
        <p:nvSpPr>
          <p:cNvPr id="11" name="Freeform 7">
            <a:extLst>
              <a:ext uri="{FF2B5EF4-FFF2-40B4-BE49-F238E27FC236}">
                <a16:creationId xmlns:a16="http://schemas.microsoft.com/office/drawing/2014/main" id="{AEC80771-1CA5-4CC6-9C27-F444BE4099BD}"/>
              </a:ext>
            </a:extLst>
          </p:cNvPr>
          <p:cNvSpPr/>
          <p:nvPr/>
        </p:nvSpPr>
        <p:spPr bwMode="auto">
          <a:xfrm rot="20889290">
            <a:off x="2895886" y="3345397"/>
            <a:ext cx="1482280" cy="1482279"/>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algn="bl" blurRad="76200" dir="18900000" kx="-1200000" rotWithShape="0" sy="23000">
              <a:prstClr val="black">
                <a:alpha val="20000"/>
              </a:prstClr>
            </a:outerShdw>
          </a:effectLst>
        </p:spPr>
        <p:txBody>
          <a:bodyPr anchor="t" anchorCtr="0" bIns="45720" compatLnSpc="1" lIns="91440" numCol="1" rIns="91440" tIns="45720" vert="horz" wrap="square">
            <a:prstTxWarp prst="textNoShape">
              <a:avLst/>
            </a:prstTxWarp>
          </a:bodyPr>
          <a:lstStyle/>
          <a:p>
            <a:endParaRPr lang="id-ID"/>
          </a:p>
        </p:txBody>
      </p:sp>
      <p:sp>
        <p:nvSpPr>
          <p:cNvPr id="12" name="Freeform 7">
            <a:extLst>
              <a:ext uri="{FF2B5EF4-FFF2-40B4-BE49-F238E27FC236}">
                <a16:creationId xmlns:a16="http://schemas.microsoft.com/office/drawing/2014/main" id="{CC481FC1-BD95-4D1D-A590-CEF8972A1A77}"/>
              </a:ext>
            </a:extLst>
          </p:cNvPr>
          <p:cNvSpPr/>
          <p:nvPr/>
        </p:nvSpPr>
        <p:spPr bwMode="auto">
          <a:xfrm rot="1460867">
            <a:off x="1276483" y="4454624"/>
            <a:ext cx="1018807" cy="1018806"/>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algn="bl" blurRad="76200" dir="18900000" kx="-1200000" rotWithShape="0" sy="23000">
              <a:prstClr val="black">
                <a:alpha val="20000"/>
              </a:prstClr>
            </a:outerShdw>
          </a:effectLst>
        </p:spPr>
        <p:txBody>
          <a:bodyPr anchor="t" anchorCtr="0" bIns="45720" compatLnSpc="1" lIns="91440" numCol="1" rIns="91440" tIns="45720" vert="horz" wrap="square">
            <a:prstTxWarp prst="textNoShape">
              <a:avLst/>
            </a:prstTxWarp>
          </a:bodyPr>
          <a:lstStyle/>
          <a:p>
            <a:endParaRPr lang="id-ID"/>
          </a:p>
        </p:txBody>
      </p:sp>
      <p:sp>
        <p:nvSpPr>
          <p:cNvPr id="13" name="Freeform 7">
            <a:extLst>
              <a:ext uri="{FF2B5EF4-FFF2-40B4-BE49-F238E27FC236}">
                <a16:creationId xmlns:a16="http://schemas.microsoft.com/office/drawing/2014/main" id="{6E601536-76FD-4001-BD1E-BFE039EA347A}"/>
              </a:ext>
            </a:extLst>
          </p:cNvPr>
          <p:cNvSpPr/>
          <p:nvPr/>
        </p:nvSpPr>
        <p:spPr bwMode="auto">
          <a:xfrm rot="2598298">
            <a:off x="2155757" y="3832805"/>
            <a:ext cx="627314" cy="627313"/>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algn="bl" blurRad="76200" dir="18900000" kx="-1200000" rotWithShape="0" sy="23000">
              <a:prstClr val="black">
                <a:alpha val="20000"/>
              </a:prstClr>
            </a:outerShdw>
          </a:effectLst>
        </p:spPr>
        <p:txBody>
          <a:bodyPr anchor="t" anchorCtr="0" bIns="45720" compatLnSpc="1" lIns="91440" numCol="1" rIns="91440" tIns="45720" vert="horz" wrap="square">
            <a:prstTxWarp prst="textNoShape">
              <a:avLst/>
            </a:prstTxWarp>
          </a:bodyPr>
          <a:lstStyle/>
          <a:p>
            <a:endParaRPr lang="id-ID"/>
          </a:p>
        </p:txBody>
      </p:sp>
      <p:sp>
        <p:nvSpPr>
          <p:cNvPr id="14" name="Freeform 7">
            <a:extLst>
              <a:ext uri="{FF2B5EF4-FFF2-40B4-BE49-F238E27FC236}">
                <a16:creationId xmlns:a16="http://schemas.microsoft.com/office/drawing/2014/main" id="{83554A1B-EEA2-4EB0-BF89-14B93F3FD935}"/>
              </a:ext>
            </a:extLst>
          </p:cNvPr>
          <p:cNvSpPr/>
          <p:nvPr/>
        </p:nvSpPr>
        <p:spPr bwMode="auto">
          <a:xfrm rot="20676794">
            <a:off x="1227716" y="3863499"/>
            <a:ext cx="382523" cy="382522"/>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algn="bl" blurRad="76200" dir="18900000" kx="-1200000" rotWithShape="0" sy="23000">
              <a:prstClr val="black">
                <a:alpha val="20000"/>
              </a:prstClr>
            </a:outerShdw>
          </a:effectLst>
        </p:spPr>
        <p:txBody>
          <a:bodyPr anchor="t" anchorCtr="0" bIns="45720" compatLnSpc="1" lIns="91440" numCol="1" rIns="91440" tIns="45720" vert="horz" wrap="square">
            <a:prstTxWarp prst="textNoShape">
              <a:avLst/>
            </a:prstTxWarp>
          </a:bodyPr>
          <a:lstStyle/>
          <a:p>
            <a:endParaRPr lang="id-ID"/>
          </a:p>
        </p:txBody>
      </p:sp>
      <p:sp>
        <p:nvSpPr>
          <p:cNvPr id="15" name="Rectangle 3">
            <a:extLst>
              <a:ext uri="{FF2B5EF4-FFF2-40B4-BE49-F238E27FC236}">
                <a16:creationId xmlns:a16="http://schemas.microsoft.com/office/drawing/2014/main" id="{31930971-1F23-4496-A9DC-C4ECF2DE78E7}"/>
              </a:ext>
            </a:extLst>
          </p:cNvPr>
          <p:cNvSpPr/>
          <p:nvPr/>
        </p:nvSpPr>
        <p:spPr>
          <a:xfrm>
            <a:off x="4216401" y="2027131"/>
            <a:ext cx="6994070" cy="1463040"/>
          </a:xfrm>
          <a:prstGeom prst="rect">
            <a:avLst/>
          </a:prstGeom>
        </p:spPr>
        <p:txBody>
          <a:bodyPr wrap="square">
            <a:spAutoFit/>
          </a:bodyPr>
          <a:lstStyle/>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Continually deliver market positioning manufactured products whereas maintainable customer service. Rapidiously actualize e-business materials before viral vortals.</a:t>
            </a:r>
          </a:p>
        </p:txBody>
      </p:sp>
      <p:sp>
        <p:nvSpPr>
          <p:cNvPr id="16" name="Rectangle 16">
            <a:extLst>
              <a:ext uri="{FF2B5EF4-FFF2-40B4-BE49-F238E27FC236}">
                <a16:creationId xmlns:a16="http://schemas.microsoft.com/office/drawing/2014/main" id="{301B3B77-3516-43B8-8F8B-2B956E0A474C}"/>
              </a:ext>
            </a:extLst>
          </p:cNvPr>
          <p:cNvSpPr/>
          <p:nvPr/>
        </p:nvSpPr>
        <p:spPr>
          <a:xfrm>
            <a:off x="6070516" y="4224086"/>
            <a:ext cx="27432" cy="365760"/>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ectangle 19">
            <a:extLst>
              <a:ext uri="{FF2B5EF4-FFF2-40B4-BE49-F238E27FC236}">
                <a16:creationId xmlns:a16="http://schemas.microsoft.com/office/drawing/2014/main" id="{97B7C9FD-AE09-4493-9877-5DB3C93BB390}"/>
              </a:ext>
            </a:extLst>
          </p:cNvPr>
          <p:cNvSpPr/>
          <p:nvPr/>
        </p:nvSpPr>
        <p:spPr>
          <a:xfrm>
            <a:off x="6116235" y="4157094"/>
            <a:ext cx="5094237" cy="1737360"/>
          </a:xfrm>
          <a:prstGeom prst="rect">
            <a:avLst/>
          </a:prstGeom>
        </p:spPr>
        <p:txBody>
          <a:bodyPr wrap="square">
            <a:spAutoFit/>
          </a:bodyPr>
          <a:lstStyle/>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lang="en-US" sz="900">
                <a:solidFill>
                  <a:schemeClr val="bg1"/>
                </a:solidFill>
                <a:latin charset="-122" panose="020b0502040204020203" pitchFamily="34" typeface="微软雅黑 Light"/>
                <a:ea charset="-122" panose="020b0502040204020203" pitchFamily="34" typeface="微软雅黑 Light"/>
                <a:cs charset="0" panose="020b0606030504020204" pitchFamily="34" typeface="Open Sans"/>
              </a:rPr>
              <a:t>Continually deliver market positioning manufactured products whereas maintainable customer service. Rapidiously actualize e-business materials before viral vortals.</a:t>
            </a:r>
          </a:p>
        </p:txBody>
      </p:sp>
      <p:grpSp>
        <p:nvGrpSpPr>
          <p:cNvPr id="18" name="组合 17">
            <a:extLst>
              <a:ext uri="{FF2B5EF4-FFF2-40B4-BE49-F238E27FC236}">
                <a16:creationId xmlns:a16="http://schemas.microsoft.com/office/drawing/2014/main" id="{5F4A80E6-F371-47D2-9EF1-0B3F2F0B28E9}"/>
              </a:ext>
            </a:extLst>
          </p:cNvPr>
          <p:cNvGrpSpPr/>
          <p:nvPr/>
        </p:nvGrpSpPr>
        <p:grpSpPr>
          <a:xfrm>
            <a:off x="134487" y="637135"/>
            <a:ext cx="10533513" cy="523220"/>
            <a:chOff x="134487" y="637135"/>
            <a:chExt cx="10533513" cy="523220"/>
          </a:xfrm>
        </p:grpSpPr>
        <p:sp>
          <p:nvSpPr>
            <p:cNvPr id="19" name="TextBox 39">
              <a:extLst>
                <a:ext uri="{FF2B5EF4-FFF2-40B4-BE49-F238E27FC236}">
                  <a16:creationId xmlns:a16="http://schemas.microsoft.com/office/drawing/2014/main" id="{7584C329-4300-40D5-99F3-67CA55DD4462}"/>
                </a:ext>
              </a:extLst>
            </p:cNvPr>
            <p:cNvSpPr txBox="1"/>
            <p:nvPr/>
          </p:nvSpPr>
          <p:spPr>
            <a:xfrm>
              <a:off x="341931" y="637135"/>
              <a:ext cx="894080" cy="518160"/>
            </a:xfrm>
            <a:prstGeom prst="rect">
              <a:avLst/>
            </a:prstGeom>
            <a:noFill/>
          </p:spPr>
          <p:txBody>
            <a:bodyPr rtlCol="0" wrap="none">
              <a:spAutoFit/>
            </a:bodyPr>
            <a:lstStyle/>
            <a:p>
              <a:pPr algn="ctr"/>
              <a:r>
                <a:rPr altLang="en-US" lang="zh-CN" sz="2800">
                  <a:solidFill>
                    <a:schemeClr val="bg1">
                      <a:lumMod val="95000"/>
                    </a:schemeClr>
                  </a:solidFill>
                  <a:latin charset="0" panose="02000000000000000000" pitchFamily="50" typeface="Dense"/>
                  <a:ea charset="-122" panose="020b0502040204020203" pitchFamily="34" typeface="微软雅黑 Light"/>
                </a:rPr>
                <a:t>目录</a:t>
              </a:r>
            </a:p>
          </p:txBody>
        </p:sp>
        <p:sp>
          <p:nvSpPr>
            <p:cNvPr id="20" name="Rectangle 41">
              <a:extLst>
                <a:ext uri="{FF2B5EF4-FFF2-40B4-BE49-F238E27FC236}">
                  <a16:creationId xmlns:a16="http://schemas.microsoft.com/office/drawing/2014/main" id="{006475F6-C0FD-4347-B6F2-133A23326E03}"/>
                </a:ext>
              </a:extLst>
            </p:cNvPr>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TextBox 44">
              <a:extLst>
                <a:ext uri="{FF2B5EF4-FFF2-40B4-BE49-F238E27FC236}">
                  <a16:creationId xmlns:a16="http://schemas.microsoft.com/office/drawing/2014/main" id="{CFDB50B2-8248-4A41-8480-8F2833212D73}"/>
                </a:ext>
              </a:extLst>
            </p:cNvPr>
            <p:cNvSpPr txBox="1"/>
            <p:nvPr/>
          </p:nvSpPr>
          <p:spPr>
            <a:xfrm>
              <a:off x="1196322" y="744857"/>
              <a:ext cx="1078230" cy="304800"/>
            </a:xfrm>
            <a:prstGeom prst="rect">
              <a:avLst/>
            </a:prstGeom>
            <a:noFill/>
          </p:spPr>
          <p:txBody>
            <a:bodyPr rtlCol="0" wrap="none">
              <a:spAutoFit/>
            </a:bodyPr>
            <a:lstStyle/>
            <a:p>
              <a:pPr algn="ctr"/>
              <a:r>
                <a:rPr altLang="zh-CN" lang="en-US" sz="1400">
                  <a:solidFill>
                    <a:schemeClr val="bg1">
                      <a:lumMod val="95000"/>
                    </a:schemeClr>
                  </a:solidFill>
                </a:rPr>
                <a:t>DIRECTORY</a:t>
              </a:r>
            </a:p>
          </p:txBody>
        </p:sp>
        <p:sp>
          <p:nvSpPr>
            <p:cNvPr id="22" name="Rectangle 41">
              <a:extLst>
                <a:ext uri="{FF2B5EF4-FFF2-40B4-BE49-F238E27FC236}">
                  <a16:creationId xmlns:a16="http://schemas.microsoft.com/office/drawing/2014/main" id="{2F592065-E169-4D1D-9D65-FA93C6BC901D}"/>
                </a:ext>
              </a:extLst>
            </p:cNvPr>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3" name="直接连接符 22">
              <a:extLst>
                <a:ext uri="{FF2B5EF4-FFF2-40B4-BE49-F238E27FC236}">
                  <a16:creationId xmlns:a16="http://schemas.microsoft.com/office/drawing/2014/main" id="{264C11A3-59A4-450A-8817-4AC6D8F20BA9}"/>
                </a:ext>
              </a:extLst>
            </p:cNvPr>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3734172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fltVal val="0"/>
                                          </p:val>
                                        </p:tav>
                                        <p:tav tm="100000">
                                          <p:val>
                                            <p:strVal val="#ppt_w"/>
                                          </p:val>
                                        </p:tav>
                                      </p:tavLst>
                                    </p:anim>
                                    <p:anim calcmode="lin" valueType="num">
                                      <p:cBhvr>
                                        <p:cTn dur="1000" fill="hold" id="8"/>
                                        <p:tgtEl>
                                          <p:spTgt spid="10"/>
                                        </p:tgtEl>
                                        <p:attrNameLst>
                                          <p:attrName>ppt_h</p:attrName>
                                        </p:attrNameLst>
                                      </p:cBhvr>
                                      <p:tavLst>
                                        <p:tav tm="0">
                                          <p:val>
                                            <p:fltVal val="0"/>
                                          </p:val>
                                        </p:tav>
                                        <p:tav tm="100000">
                                          <p:val>
                                            <p:strVal val="#ppt_h"/>
                                          </p:val>
                                        </p:tav>
                                      </p:tavLst>
                                    </p:anim>
                                    <p:anim calcmode="lin" valueType="num">
                                      <p:cBhvr>
                                        <p:cTn dur="1000" fill="hold" id="9"/>
                                        <p:tgtEl>
                                          <p:spTgt spid="10"/>
                                        </p:tgtEl>
                                        <p:attrNameLst>
                                          <p:attrName>style.rotation</p:attrName>
                                        </p:attrNameLst>
                                      </p:cBhvr>
                                      <p:tavLst>
                                        <p:tav tm="0">
                                          <p:val>
                                            <p:fltVal val="90"/>
                                          </p:val>
                                        </p:tav>
                                        <p:tav tm="100000">
                                          <p:val>
                                            <p:fltVal val="0"/>
                                          </p:val>
                                        </p:tav>
                                      </p:tavLst>
                                    </p:anim>
                                    <p:animEffect filter="fade" transition="in">
                                      <p:cBhvr>
                                        <p:cTn dur="1000" id="10"/>
                                        <p:tgtEl>
                                          <p:spTgt spid="10"/>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 calcmode="lin" valueType="num">
                                      <p:cBhvr>
                                        <p:cTn dur="500" fill="hold" id="15"/>
                                        <p:tgtEl>
                                          <p:spTgt spid="11"/>
                                        </p:tgtEl>
                                        <p:attrNameLst>
                                          <p:attrName>style.rotation</p:attrName>
                                        </p:attrNameLst>
                                      </p:cBhvr>
                                      <p:tavLst>
                                        <p:tav tm="0">
                                          <p:val>
                                            <p:fltVal val="90"/>
                                          </p:val>
                                        </p:tav>
                                        <p:tav tm="100000">
                                          <p:val>
                                            <p:fltVal val="0"/>
                                          </p:val>
                                        </p:tav>
                                      </p:tavLst>
                                    </p:anim>
                                    <p:animEffect filter="fade" transition="in">
                                      <p:cBhvr>
                                        <p:cTn dur="500" id="16"/>
                                        <p:tgtEl>
                                          <p:spTgt spid="11"/>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anim calcmode="lin" valueType="num">
                                      <p:cBhvr>
                                        <p:cTn dur="500" fill="hold" id="21"/>
                                        <p:tgtEl>
                                          <p:spTgt spid="13"/>
                                        </p:tgtEl>
                                        <p:attrNameLst>
                                          <p:attrName>style.rotation</p:attrName>
                                        </p:attrNameLst>
                                      </p:cBhvr>
                                      <p:tavLst>
                                        <p:tav tm="0">
                                          <p:val>
                                            <p:fltVal val="90"/>
                                          </p:val>
                                        </p:tav>
                                        <p:tav tm="100000">
                                          <p:val>
                                            <p:fltVal val="0"/>
                                          </p:val>
                                        </p:tav>
                                      </p:tavLst>
                                    </p:anim>
                                    <p:animEffect filter="fade" transition="in">
                                      <p:cBhvr>
                                        <p:cTn dur="500" id="22"/>
                                        <p:tgtEl>
                                          <p:spTgt spid="13"/>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p:cTn dur="300" fill="hold" id="25"/>
                                        <p:tgtEl>
                                          <p:spTgt spid="14"/>
                                        </p:tgtEl>
                                        <p:attrNameLst>
                                          <p:attrName>ppt_w</p:attrName>
                                        </p:attrNameLst>
                                      </p:cBhvr>
                                      <p:tavLst>
                                        <p:tav tm="0">
                                          <p:val>
                                            <p:fltVal val="0"/>
                                          </p:val>
                                        </p:tav>
                                        <p:tav tm="100000">
                                          <p:val>
                                            <p:strVal val="#ppt_w"/>
                                          </p:val>
                                        </p:tav>
                                      </p:tavLst>
                                    </p:anim>
                                    <p:anim calcmode="lin" valueType="num">
                                      <p:cBhvr>
                                        <p:cTn dur="300" fill="hold" id="26"/>
                                        <p:tgtEl>
                                          <p:spTgt spid="14"/>
                                        </p:tgtEl>
                                        <p:attrNameLst>
                                          <p:attrName>ppt_h</p:attrName>
                                        </p:attrNameLst>
                                      </p:cBhvr>
                                      <p:tavLst>
                                        <p:tav tm="0">
                                          <p:val>
                                            <p:fltVal val="0"/>
                                          </p:val>
                                        </p:tav>
                                        <p:tav tm="100000">
                                          <p:val>
                                            <p:strVal val="#ppt_h"/>
                                          </p:val>
                                        </p:tav>
                                      </p:tavLst>
                                    </p:anim>
                                    <p:anim calcmode="lin" valueType="num">
                                      <p:cBhvr>
                                        <p:cTn dur="300" fill="hold" id="27"/>
                                        <p:tgtEl>
                                          <p:spTgt spid="14"/>
                                        </p:tgtEl>
                                        <p:attrNameLst>
                                          <p:attrName>style.rotation</p:attrName>
                                        </p:attrNameLst>
                                      </p:cBhvr>
                                      <p:tavLst>
                                        <p:tav tm="0">
                                          <p:val>
                                            <p:fltVal val="90"/>
                                          </p:val>
                                        </p:tav>
                                        <p:tav tm="100000">
                                          <p:val>
                                            <p:fltVal val="0"/>
                                          </p:val>
                                        </p:tav>
                                      </p:tavLst>
                                    </p:anim>
                                    <p:animEffect filter="fade" transition="in">
                                      <p:cBhvr>
                                        <p:cTn dur="300" id="28"/>
                                        <p:tgtEl>
                                          <p:spTgt spid="14"/>
                                        </p:tgtEl>
                                      </p:cBhvr>
                                    </p:animEffect>
                                  </p:childTnLst>
                                </p:cTn>
                              </p:par>
                            </p:childTnLst>
                          </p:cTn>
                        </p:par>
                        <p:par>
                          <p:cTn fill="hold" id="29" nodeType="afterGroup">
                            <p:stCondLst>
                              <p:cond delay="1000"/>
                            </p:stCondLst>
                            <p:childTnLst>
                              <p:par>
                                <p:cTn fill="hold" grpId="0" id="30" nodeType="afterEffect" presetClass="entr" presetID="31"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 calcmode="lin" valueType="num">
                                      <p:cBhvr>
                                        <p:cTn dur="500" fill="hold" id="34"/>
                                        <p:tgtEl>
                                          <p:spTgt spid="12"/>
                                        </p:tgtEl>
                                        <p:attrNameLst>
                                          <p:attrName>style.rotation</p:attrName>
                                        </p:attrNameLst>
                                      </p:cBhvr>
                                      <p:tavLst>
                                        <p:tav tm="0">
                                          <p:val>
                                            <p:fltVal val="90"/>
                                          </p:val>
                                        </p:tav>
                                        <p:tav tm="100000">
                                          <p:val>
                                            <p:fltVal val="0"/>
                                          </p:val>
                                        </p:tav>
                                      </p:tavLst>
                                    </p:anim>
                                    <p:animEffect filter="fade" transition="in">
                                      <p:cBhvr>
                                        <p:cTn dur="500" id="35"/>
                                        <p:tgtEl>
                                          <p:spTgt spid="12"/>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15"/>
                                        </p:tgtEl>
                                        <p:attrNameLst>
                                          <p:attrName>style.visibility</p:attrName>
                                        </p:attrNameLst>
                                      </p:cBhvr>
                                      <p:to>
                                        <p:strVal val="visible"/>
                                      </p:to>
                                    </p:set>
                                    <p:animEffect filter="wipe(up)" transition="in">
                                      <p:cBhvr>
                                        <p:cTn dur="500" id="38"/>
                                        <p:tgtEl>
                                          <p:spTgt spid="15"/>
                                        </p:tgtEl>
                                      </p:cBhvr>
                                    </p:animEffect>
                                  </p:childTnLst>
                                </p:cTn>
                              </p:par>
                            </p:childTnLst>
                          </p:cTn>
                        </p:par>
                        <p:par>
                          <p:cTn fill="hold" id="39" nodeType="afterGroup">
                            <p:stCondLst>
                              <p:cond delay="1500"/>
                            </p:stCondLst>
                            <p:childTnLst>
                              <p:par>
                                <p:cTn fill="hold" grpId="0" id="40" nodeType="afterEffect" presetClass="entr" presetID="22" presetSubtype="4">
                                  <p:stCondLst>
                                    <p:cond delay="0"/>
                                  </p:stCondLst>
                                  <p:childTnLst>
                                    <p:set>
                                      <p:cBhvr>
                                        <p:cTn dur="1" fill="hold" id="41">
                                          <p:stCondLst>
                                            <p:cond delay="0"/>
                                          </p:stCondLst>
                                        </p:cTn>
                                        <p:tgtEl>
                                          <p:spTgt spid="16"/>
                                        </p:tgtEl>
                                        <p:attrNameLst>
                                          <p:attrName>style.visibility</p:attrName>
                                        </p:attrNameLst>
                                      </p:cBhvr>
                                      <p:to>
                                        <p:strVal val="visible"/>
                                      </p:to>
                                    </p:set>
                                    <p:animEffect filter="wipe(down)" transition="in">
                                      <p:cBhvr>
                                        <p:cTn dur="500" id="42"/>
                                        <p:tgtEl>
                                          <p:spTgt spid="16"/>
                                        </p:tgtEl>
                                      </p:cBhvr>
                                    </p:animEffect>
                                  </p:childTnLst>
                                </p:cTn>
                              </p:par>
                            </p:childTnLst>
                          </p:cTn>
                        </p:par>
                        <p:par>
                          <p:cTn fill="hold" id="43" nodeType="afterGroup">
                            <p:stCondLst>
                              <p:cond delay="2000"/>
                            </p:stCondLst>
                            <p:childTnLst>
                              <p:par>
                                <p:cTn fill="hold" grpId="0" id="44" nodeType="afterEffect" presetClass="entr" presetID="10"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500" id="4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270</Paragraphs>
  <Slides>23</Slides>
  <Notes>23</Notes>
  <TotalTime>93</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23</vt:i4>
      </vt:variant>
    </vt:vector>
  </HeadingPairs>
  <TitlesOfParts>
    <vt:vector baseType="lpstr" size="41">
      <vt:lpstr>Arial</vt:lpstr>
      <vt:lpstr>等线 Light</vt:lpstr>
      <vt:lpstr>等线</vt:lpstr>
      <vt:lpstr>Calibri Light</vt:lpstr>
      <vt:lpstr>Calibri</vt:lpstr>
      <vt:lpstr>微软雅黑 Light</vt:lpstr>
      <vt:lpstr>迷你简中等线</vt:lpstr>
      <vt:lpstr>宋体</vt:lpstr>
      <vt:lpstr>FontAwesome</vt:lpstr>
      <vt:lpstr>Dense</vt:lpstr>
      <vt:lpstr>Yu Gothic UI Light</vt:lpstr>
      <vt:lpstr>微软雅黑</vt:lpstr>
      <vt:lpstr>Dekko</vt:lpstr>
      <vt:lpstr>Open Sans</vt:lpstr>
      <vt:lpstr>Abel</vt:lpstr>
      <vt:lpstr>Gill Sans</vt:lpstr>
      <vt:lpstr>Lato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2017-06-21T08:21:13Z</dcterms:created>
  <cp:lastModifiedBy>优品PPT</cp:lastModifiedBy>
  <dcterms:modified xsi:type="dcterms:W3CDTF">2021-08-20T11:13:15Z</dcterms:modified>
  <cp:revision>37</cp:revision>
  <dc:title>PowerPoint 演示文稿</dc:title>
</cp:coreProperties>
</file>