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427" r:id="rId4"/>
    <p:sldId id="462" r:id="rId5"/>
    <p:sldId id="395" r:id="rId6"/>
    <p:sldId id="488" r:id="rId7"/>
    <p:sldId id="489" r:id="rId8"/>
    <p:sldId id="484" r:id="rId9"/>
    <p:sldId id="496" r:id="rId10"/>
    <p:sldId id="396" r:id="rId11"/>
    <p:sldId id="483" r:id="rId12"/>
    <p:sldId id="490" r:id="rId13"/>
    <p:sldId id="464" r:id="rId14"/>
    <p:sldId id="492" r:id="rId15"/>
    <p:sldId id="397" r:id="rId16"/>
    <p:sldId id="491" r:id="rId17"/>
    <p:sldId id="482" r:id="rId18"/>
    <p:sldId id="485" r:id="rId19"/>
    <p:sldId id="473" r:id="rId20"/>
    <p:sldId id="398" r:id="rId21"/>
    <p:sldId id="495" r:id="rId22"/>
    <p:sldId id="481" r:id="rId23"/>
    <p:sldId id="494" r:id="rId24"/>
    <p:sldId id="478" r:id="rId25"/>
    <p:sldId id="493" r:id="rId26"/>
    <p:sldId id="480" r:id="rId27"/>
    <p:sldId id="341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08" d="100"/>
          <a:sy n="108" d="100"/>
        </p:scale>
        <p:origin x="174" y="78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496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590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66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595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482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715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768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728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0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704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375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6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9367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7021280"/>
      </p:ext>
    </p:extLst>
  </p:cSld>
  <p:clrMapOvr>
    <a:masterClrMapping/>
  </p:clrMapOvr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49595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28309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644550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93265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216632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22504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80810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9210182"/>
      </p:ext>
    </p:extLst>
  </p:cSld>
  <p:clrMapOvr>
    <a:masterClrMapping/>
  </p:clrMapOvr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0300140"/>
      </p:ext>
    </p:extLst>
  </p:cSld>
  <p:clrMapOvr>
    <a:masterClrMapping/>
  </p:clrMapOvr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  <p:extLst mod="1">
    <p:ext uri="{DCECCB84-F9BA-43D5-87BE-67443E8EF086}">
      <p15:sldGuideLst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2033521475"/>
      </p:ext>
    </p:extLst>
  </p:cSld>
  <p:clrMapOvr>
    <a:masterClrMapping/>
  </p:clrMapOvr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0829943"/>
      </p:ext>
    </p:extLst>
  </p:cSld>
  <p:clrMapOvr>
    <a:masterClrMapping/>
  </p:clrMapOvr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06142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78745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52771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48111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2.jpe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</p:sldLayoutIdLst>
  <mc:AlternateContent>
    <mc:Choice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0542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0.xml" Type="http://schemas.openxmlformats.org/officeDocument/2006/relationships/themeOverr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2.xml" Type="http://schemas.openxmlformats.org/officeDocument/2006/relationships/themeOverr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4.xml" Type="http://schemas.openxmlformats.org/officeDocument/2006/relationships/themeOverr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19.png" Type="http://schemas.openxmlformats.org/officeDocument/2006/relationships/image"/><Relationship Id="rId5" Target="../tags/tag3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tags/tag4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2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15.jpeg" Type="http://schemas.openxmlformats.org/officeDocument/2006/relationships/image"/><Relationship Id="rId7" Target="../tags/tag5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21.xml" Type="http://schemas.openxmlformats.org/officeDocument/2006/relationships/themeOverrid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23.xml" Type="http://schemas.openxmlformats.org/officeDocument/2006/relationships/themeOverrid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15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tags/tag6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tags/tag1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tags/tag2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67744" y="621106"/>
            <a:ext cx="4515138" cy="2742732"/>
          </a:xfrm>
          <a:prstGeom prst="rect">
            <a:avLst/>
          </a:prstGeom>
        </p:spPr>
      </p:pic>
      <p:sp>
        <p:nvSpPr>
          <p:cNvPr id="56" name="TextBox 7">
            <a:extLst>
              <a:ext uri="{FF2B5EF4-FFF2-40B4-BE49-F238E27FC236}">
                <a16:creationId xmlns:a16="http://schemas.microsoft.com/office/drawing/2014/main" id="{4C2AD60F-CF12-4B26-A4D4-78500E59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194" y="3403076"/>
            <a:ext cx="5225611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zh-CN" b="1" lang="en-US" smtClean="0" sz="280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38妇女节通用PPT模板</a:t>
            </a:r>
          </a:p>
        </p:txBody>
      </p:sp>
    </p:spTree>
    <p:extLst>
      <p:ext uri="{BB962C8B-B14F-4D97-AF65-F5344CB8AC3E}">
        <p14:creationId val="28311814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isḻiḑé">
            <a:extLst>
              <a:ext uri="{FF2B5EF4-FFF2-40B4-BE49-F238E27FC236}">
                <a16:creationId xmlns:a16="http://schemas.microsoft.com/office/drawing/2014/main" id="{07B124CC-0E25-43C0-A11E-0271DB78922D}"/>
              </a:ext>
            </a:extLst>
          </p:cNvPr>
          <p:cNvSpPr/>
          <p:nvPr/>
        </p:nvSpPr>
        <p:spPr bwMode="auto">
          <a:xfrm flipH="1">
            <a:off x="3594856" y="1473451"/>
            <a:ext cx="1253992" cy="1252568"/>
          </a:xfrm>
          <a:prstGeom prst="chevron">
            <a:avLst>
              <a:gd fmla="val 50057" name="adj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ṥḻïḑè">
            <a:extLst>
              <a:ext uri="{FF2B5EF4-FFF2-40B4-BE49-F238E27FC236}">
                <a16:creationId xmlns:a16="http://schemas.microsoft.com/office/drawing/2014/main" id="{128DEDCB-0DE3-480F-B13A-3846B4196F1F}"/>
              </a:ext>
            </a:extLst>
          </p:cNvPr>
          <p:cNvSpPr/>
          <p:nvPr/>
        </p:nvSpPr>
        <p:spPr>
          <a:xfrm flipH="1">
            <a:off x="3594856" y="2727443"/>
            <a:ext cx="1253992" cy="1253993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íşlïḓe">
            <a:extLst>
              <a:ext uri="{FF2B5EF4-FFF2-40B4-BE49-F238E27FC236}">
                <a16:creationId xmlns:a16="http://schemas.microsoft.com/office/drawing/2014/main" id="{0D8B22FD-8EE9-40B4-94BE-95F8DDC65384}"/>
              </a:ext>
            </a:extLst>
          </p:cNvPr>
          <p:cNvSpPr/>
          <p:nvPr/>
        </p:nvSpPr>
        <p:spPr>
          <a:xfrm>
            <a:off x="4295155" y="845743"/>
            <a:ext cx="1253992" cy="1253993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ísľíḑe">
            <a:extLst>
              <a:ext uri="{FF2B5EF4-FFF2-40B4-BE49-F238E27FC236}">
                <a16:creationId xmlns:a16="http://schemas.microsoft.com/office/drawing/2014/main" id="{7EB70C9F-F1CE-43DB-8067-BA85BDD9B05B}"/>
              </a:ext>
            </a:extLst>
          </p:cNvPr>
          <p:cNvSpPr/>
          <p:nvPr/>
        </p:nvSpPr>
        <p:spPr bwMode="auto">
          <a:xfrm>
            <a:off x="4295155" y="2099736"/>
            <a:ext cx="1253992" cy="1253992"/>
          </a:xfrm>
          <a:prstGeom prst="chevron">
            <a:avLst>
              <a:gd fmla="val 50000" name="adj"/>
            </a:avLst>
          </a:prstGeom>
          <a:solidFill>
            <a:srgbClr val="FD72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íṣ1íḋê">
            <a:extLst>
              <a:ext uri="{FF2B5EF4-FFF2-40B4-BE49-F238E27FC236}">
                <a16:creationId xmlns:a16="http://schemas.microsoft.com/office/drawing/2014/main" id="{DDBCF1C6-0740-4102-8878-0705ABD01684}"/>
              </a:ext>
            </a:extLst>
          </p:cNvPr>
          <p:cNvSpPr/>
          <p:nvPr/>
        </p:nvSpPr>
        <p:spPr>
          <a:xfrm>
            <a:off x="4295155" y="3355151"/>
            <a:ext cx="1253992" cy="1252568"/>
          </a:xfrm>
          <a:prstGeom prst="chevron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ïṣlidé">
            <a:extLst>
              <a:ext uri="{FF2B5EF4-FFF2-40B4-BE49-F238E27FC236}">
                <a16:creationId xmlns:a16="http://schemas.microsoft.com/office/drawing/2014/main" id="{BD3B5957-9003-4612-8565-3F33C88E4948}"/>
              </a:ext>
            </a:extLst>
          </p:cNvPr>
          <p:cNvGrpSpPr/>
          <p:nvPr/>
        </p:nvGrpSpPr>
        <p:grpSpPr>
          <a:xfrm>
            <a:off x="3362936" y="1867815"/>
            <a:ext cx="463840" cy="463841"/>
            <a:chOff x="4151784" y="2441972"/>
            <a:chExt cx="618454" cy="618454"/>
          </a:xfrm>
        </p:grpSpPr>
        <p:sp>
          <p:nvSpPr>
            <p:cNvPr id="45" name="ïSḻíḓè">
              <a:extLst>
                <a:ext uri="{FF2B5EF4-FFF2-40B4-BE49-F238E27FC236}">
                  <a16:creationId xmlns:a16="http://schemas.microsoft.com/office/drawing/2014/main" id="{145450FB-2889-4304-BFE1-D5348CB5D4AF}"/>
                </a:ext>
              </a:extLst>
            </p:cNvPr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ṣľiḋè">
              <a:extLst>
                <a:ext uri="{FF2B5EF4-FFF2-40B4-BE49-F238E27FC236}">
                  <a16:creationId xmlns:a16="http://schemas.microsoft.com/office/drawing/2014/main" id="{B7BD22FD-A6BF-42B1-8B99-F636A0164DF6}"/>
                </a:ext>
              </a:extLst>
            </p:cNvPr>
            <p:cNvSpPr/>
            <p:nvPr/>
          </p:nvSpPr>
          <p:spPr bwMode="auto">
            <a:xfrm>
              <a:off x="4308247" y="2601464"/>
              <a:ext cx="305523" cy="299466"/>
            </a:xfrm>
            <a:custGeom>
              <a:gdLst>
                <a:gd fmla="*/ 3439 w 8160" name="T0"/>
                <a:gd fmla="*/ 4406 h 8010" name="T1"/>
                <a:gd fmla="*/ 3020 w 8160" name="T2"/>
                <a:gd fmla="*/ 4825 h 8010" name="T3"/>
                <a:gd fmla="*/ 2601 w 8160" name="T4"/>
                <a:gd fmla="*/ 4406 h 8010" name="T5"/>
                <a:gd fmla="*/ 3020 w 8160" name="T6"/>
                <a:gd fmla="*/ 3987 h 8010" name="T7"/>
                <a:gd fmla="*/ 3439 w 8160" name="T8"/>
                <a:gd fmla="*/ 4406 h 8010" name="T9"/>
                <a:gd fmla="*/ 5140 w 8160" name="T10"/>
                <a:gd fmla="*/ 3987 h 8010" name="T11"/>
                <a:gd fmla="*/ 4721 w 8160" name="T12"/>
                <a:gd fmla="*/ 4406 h 8010" name="T13"/>
                <a:gd fmla="*/ 5140 w 8160" name="T14"/>
                <a:gd fmla="*/ 4825 h 8010" name="T15"/>
                <a:gd fmla="*/ 5559 w 8160" name="T16"/>
                <a:gd fmla="*/ 4406 h 8010" name="T17"/>
                <a:gd fmla="*/ 5140 w 8160" name="T18"/>
                <a:gd fmla="*/ 3987 h 8010" name="T19"/>
                <a:gd fmla="*/ 8160 w 8160" name="T20"/>
                <a:gd fmla="*/ 4172 h 8010" name="T21"/>
                <a:gd fmla="*/ 8160 w 8160" name="T22"/>
                <a:gd fmla="*/ 4969 h 8010" name="T23"/>
                <a:gd fmla="*/ 7436 w 8160" name="T24"/>
                <a:gd fmla="*/ 5693 h 8010" name="T25"/>
                <a:gd fmla="*/ 6911 w 8160" name="T26"/>
                <a:gd fmla="*/ 5693 h 8010" name="T27"/>
                <a:gd fmla="*/ 4080 w 8160" name="T28"/>
                <a:gd fmla="*/ 8010 h 8010" name="T29"/>
                <a:gd fmla="*/ 1249 w 8160" name="T30"/>
                <a:gd fmla="*/ 5692 h 8010" name="T31"/>
                <a:gd fmla="*/ 724 w 8160" name="T32"/>
                <a:gd fmla="*/ 5692 h 8010" name="T33"/>
                <a:gd fmla="*/ 0 w 8160" name="T34"/>
                <a:gd fmla="*/ 4969 h 8010" name="T35"/>
                <a:gd fmla="*/ 0 w 8160" name="T36"/>
                <a:gd fmla="*/ 4172 h 8010" name="T37"/>
                <a:gd fmla="*/ 379 w 8160" name="T38"/>
                <a:gd fmla="*/ 3536 h 8010" name="T39"/>
                <a:gd fmla="*/ 1360 w 8160" name="T40"/>
                <a:gd fmla="*/ 912 h 8010" name="T41"/>
                <a:gd fmla="*/ 4080 w 8160" name="T42"/>
                <a:gd fmla="*/ 0 h 8010" name="T43"/>
                <a:gd fmla="*/ 6800 w 8160" name="T44"/>
                <a:gd fmla="*/ 912 h 8010" name="T45"/>
                <a:gd fmla="*/ 7781 w 8160" name="T46"/>
                <a:gd fmla="*/ 3536 h 8010" name="T47"/>
                <a:gd fmla="*/ 8160 w 8160" name="T48"/>
                <a:gd fmla="*/ 4172 h 8010" name="T49"/>
                <a:gd fmla="*/ 6628 w 8160" name="T50"/>
                <a:gd fmla="*/ 4409 h 8010" name="T51"/>
                <a:gd fmla="*/ 6604 w 8160" name="T52"/>
                <a:gd fmla="*/ 3878 h 8010" name="T53"/>
                <a:gd fmla="*/ 4964 w 8160" name="T54"/>
                <a:gd fmla="*/ 3278 h 8010" name="T55"/>
                <a:gd fmla="*/ 5195 w 8160" name="T56"/>
                <a:gd fmla="*/ 3718 h 8010" name="T57"/>
                <a:gd fmla="*/ 3190 w 8160" name="T58"/>
                <a:gd fmla="*/ 2652 h 8010" name="T59"/>
                <a:gd fmla="*/ 3089 w 8160" name="T60"/>
                <a:gd fmla="*/ 2527 h 8010" name="T61"/>
                <a:gd fmla="*/ 3088 w 8160" name="T62"/>
                <a:gd fmla="*/ 2526 h 8010" name="T63"/>
                <a:gd fmla="*/ 3088 w 8160" name="T64"/>
                <a:gd fmla="*/ 2526 h 8010" name="T65"/>
                <a:gd fmla="*/ 2926 w 8160" name="T66"/>
                <a:gd fmla="*/ 2375 h 8010" name="T67"/>
                <a:gd fmla="*/ 1540 w 8160" name="T68"/>
                <a:gd fmla="*/ 4101 h 8010" name="T69"/>
                <a:gd fmla="*/ 1532 w 8160" name="T70"/>
                <a:gd fmla="*/ 4409 h 8010" name="T71"/>
                <a:gd fmla="*/ 1702 w 8160" name="T72"/>
                <a:gd fmla="*/ 5464 h 8010" name="T73"/>
                <a:gd fmla="*/ 3363 w 8160" name="T74"/>
                <a:gd fmla="*/ 6125 h 8010" name="T75"/>
                <a:gd fmla="*/ 4005 w 8160" name="T76"/>
                <a:gd fmla="*/ 5829 h 8010" name="T77"/>
                <a:gd fmla="*/ 4708 w 8160" name="T78"/>
                <a:gd fmla="*/ 6328 h 8010" name="T79"/>
                <a:gd fmla="*/ 4005 w 8160" name="T80"/>
                <a:gd fmla="*/ 6827 h 8010" name="T81"/>
                <a:gd fmla="*/ 3350 w 8160" name="T82"/>
                <a:gd fmla="*/ 6508 h 8010" name="T83"/>
                <a:gd fmla="*/ 2080 w 8160" name="T84"/>
                <a:gd fmla="*/ 6223 h 8010" name="T85"/>
                <a:gd fmla="*/ 4080 w 8160" name="T86"/>
                <a:gd fmla="*/ 7504 h 8010" name="T87"/>
                <a:gd fmla="*/ 6628 w 8160" name="T88"/>
                <a:gd fmla="*/ 4409 h 8010" name="T89"/>
                <a:gd fmla="*/ 7345 w 8160" name="T90"/>
                <a:gd fmla="*/ 3449 h 8010" name="T91"/>
                <a:gd fmla="*/ 4080 w 8160" name="T92"/>
                <a:gd fmla="*/ 434 h 8010" name="T93"/>
                <a:gd fmla="*/ 815 w 8160" name="T94"/>
                <a:gd fmla="*/ 3449 h 8010" name="T95"/>
                <a:gd fmla="*/ 1094 w 8160" name="T96"/>
                <a:gd fmla="*/ 3449 h 8010" name="T97"/>
                <a:gd fmla="*/ 1738 w 8160" name="T98"/>
                <a:gd fmla="*/ 1816 h 8010" name="T99"/>
                <a:gd fmla="*/ 4080 w 8160" name="T100"/>
                <a:gd fmla="*/ 807 h 8010" name="T101"/>
                <a:gd fmla="*/ 6422 w 8160" name="T102"/>
                <a:gd fmla="*/ 1816 h 8010" name="T103"/>
                <a:gd fmla="*/ 7066 w 8160" name="T104"/>
                <a:gd fmla="*/ 3449 h 8010" name="T105"/>
                <a:gd fmla="*/ 7345 w 8160" name="T106"/>
                <a:gd fmla="*/ 3449 h 8010" name="T107"/>
                <a:gd fmla="*/ 7345 w 8160" name="T108"/>
                <a:gd fmla="*/ 3449 h 801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010" w="816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îśḷîḍe">
            <a:extLst>
              <a:ext uri="{FF2B5EF4-FFF2-40B4-BE49-F238E27FC236}">
                <a16:creationId xmlns:a16="http://schemas.microsoft.com/office/drawing/2014/main" id="{E3D73BAA-27F2-4095-BF49-03C4FECFE91E}"/>
              </a:ext>
            </a:extLst>
          </p:cNvPr>
          <p:cNvGrpSpPr/>
          <p:nvPr/>
        </p:nvGrpSpPr>
        <p:grpSpPr>
          <a:xfrm>
            <a:off x="3362936" y="3121807"/>
            <a:ext cx="463840" cy="463841"/>
            <a:chOff x="4151784" y="2441972"/>
            <a:chExt cx="618454" cy="618454"/>
          </a:xfrm>
        </p:grpSpPr>
        <p:sp>
          <p:nvSpPr>
            <p:cNvPr id="48" name="îSlïdé">
              <a:extLst>
                <a:ext uri="{FF2B5EF4-FFF2-40B4-BE49-F238E27FC236}">
                  <a16:creationId xmlns:a16="http://schemas.microsoft.com/office/drawing/2014/main" id="{E7F510A8-0AE3-4C91-A587-6D488F47827B}"/>
                </a:ext>
              </a:extLst>
            </p:cNvPr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šļîḍé">
              <a:extLst>
                <a:ext uri="{FF2B5EF4-FFF2-40B4-BE49-F238E27FC236}">
                  <a16:creationId xmlns:a16="http://schemas.microsoft.com/office/drawing/2014/main" id="{070B38D0-6F3B-408D-AFAE-BD3CAAB5A599}"/>
                </a:ext>
              </a:extLst>
            </p:cNvPr>
            <p:cNvSpPr/>
            <p:nvPr/>
          </p:nvSpPr>
          <p:spPr bwMode="auto">
            <a:xfrm>
              <a:off x="4308249" y="2638185"/>
              <a:ext cx="305523" cy="226027"/>
            </a:xfrm>
            <a:custGeom>
              <a:gdLst>
                <a:gd fmla="*/ 278945 h 440259" name="T0"/>
                <a:gd fmla="*/ 278945 h 440259" name="T1"/>
                <a:gd fmla="*/ 278945 h 440259" name="T2"/>
                <a:gd fmla="*/ 278945 h 440259" name="T3"/>
                <a:gd fmla="*/ 278945 h 440259" name="T4"/>
                <a:gd fmla="*/ 278945 h 440259" name="T5"/>
                <a:gd fmla="*/ 278945 h 440259" name="T6"/>
                <a:gd fmla="*/ 278945 h 440259" name="T7"/>
                <a:gd fmla="*/ 278945 h 440259" name="T8"/>
                <a:gd fmla="*/ 278945 h 440259" name="T9"/>
                <a:gd fmla="*/ 278945 h 440259" name="T10"/>
                <a:gd fmla="*/ 278945 h 440259" name="T11"/>
                <a:gd fmla="*/ 278945 h 440259" name="T12"/>
                <a:gd fmla="*/ 278945 h 440259" name="T13"/>
                <a:gd fmla="*/ 278945 h 440259" name="T14"/>
                <a:gd fmla="*/ 278945 h 440259" name="T15"/>
                <a:gd fmla="*/ 278945 h 440259" name="T16"/>
                <a:gd fmla="*/ 278945 h 440259" name="T17"/>
                <a:gd fmla="*/ 278945 h 440259" name="T18"/>
                <a:gd fmla="*/ 278945 h 440259" name="T19"/>
                <a:gd fmla="*/ 278945 h 440259" name="T20"/>
                <a:gd fmla="*/ 278945 h 440259" name="T21"/>
                <a:gd fmla="*/ 278945 h 440259" name="T22"/>
                <a:gd fmla="*/ 278945 h 440259" name="T23"/>
                <a:gd fmla="*/ 278945 h 440259" name="T24"/>
                <a:gd fmla="*/ 278945 h 440259" name="T25"/>
                <a:gd fmla="*/ 278945 h 440259" name="T26"/>
                <a:gd fmla="*/ 278945 h 440259" name="T27"/>
                <a:gd fmla="*/ 278945 h 440259" name="T28"/>
                <a:gd fmla="*/ 278945 h 440259" name="T29"/>
                <a:gd fmla="*/ 88862 h 440259" name="T30"/>
                <a:gd fmla="*/ 88862 h 440259" name="T31"/>
                <a:gd fmla="*/ 278945 h 440259" name="T32"/>
                <a:gd fmla="*/ 278945 h 440259" name="T33"/>
                <a:gd fmla="*/ 278945 h 440259" name="T34"/>
                <a:gd fmla="*/ 278945 h 440259" name="T35"/>
                <a:gd fmla="*/ 278945 h 440259" name="T36"/>
                <a:gd fmla="*/ 278945 h 440259" name="T37"/>
                <a:gd fmla="*/ 278945 h 440259" name="T38"/>
                <a:gd fmla="*/ 278945 h 440259" name="T39"/>
                <a:gd fmla="*/ 278945 h 440259" name="T40"/>
                <a:gd fmla="*/ 278945 h 440259" name="T41"/>
                <a:gd fmla="*/ 278945 h 440259" name="T42"/>
                <a:gd fmla="*/ 278945 h 440259" name="T43"/>
                <a:gd fmla="*/ 278945 h 440259" name="T44"/>
                <a:gd fmla="*/ 278945 h 440259" name="T45"/>
                <a:gd fmla="*/ 278945 h 440259" name="T46"/>
                <a:gd fmla="*/ 278945 h 440259" name="T47"/>
                <a:gd fmla="*/ 278945 h 440259" name="T48"/>
                <a:gd fmla="*/ 278945 h 440259" name="T49"/>
                <a:gd fmla="*/ 278945 h 440259" name="T50"/>
                <a:gd fmla="*/ 278945 h 440259" name="T51"/>
                <a:gd fmla="*/ 278945 h 440259" name="T52"/>
                <a:gd fmla="*/ 278945 h 440259" name="T53"/>
                <a:gd fmla="*/ 278945 h 440259" name="T54"/>
                <a:gd fmla="*/ 278945 h 440259" name="T55"/>
                <a:gd fmla="*/ 278945 h 440259" name="T56"/>
                <a:gd fmla="*/ 278945 h 440259" name="T57"/>
                <a:gd fmla="*/ 278945 h 440259" name="T58"/>
                <a:gd fmla="*/ 278945 h 440259" name="T59"/>
                <a:gd fmla="*/ 278945 h 440259" name="T60"/>
                <a:gd fmla="*/ 278945 h 440259" name="T61"/>
                <a:gd fmla="*/ 278945 h 440259" name="T62"/>
                <a:gd fmla="*/ 278945 h 440259" name="T63"/>
                <a:gd fmla="*/ 278945 h 440259" name="T64"/>
                <a:gd fmla="*/ 278945 h 440259" name="T65"/>
                <a:gd fmla="*/ 278945 h 440259" name="T66"/>
                <a:gd fmla="*/ 278945 h 440259" name="T67"/>
                <a:gd fmla="*/ 278945 h 440259" name="T68"/>
                <a:gd fmla="*/ 278945 h 440259" name="T69"/>
                <a:gd fmla="*/ 278945 h 440259" name="T70"/>
                <a:gd fmla="*/ 278945 h 4402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896" w="660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íşḻîdê">
            <a:extLst>
              <a:ext uri="{FF2B5EF4-FFF2-40B4-BE49-F238E27FC236}">
                <a16:creationId xmlns:a16="http://schemas.microsoft.com/office/drawing/2014/main" id="{480B0D65-B326-4D76-A5BC-1A594529F08E}"/>
              </a:ext>
            </a:extLst>
          </p:cNvPr>
          <p:cNvGrpSpPr/>
          <p:nvPr/>
        </p:nvGrpSpPr>
        <p:grpSpPr>
          <a:xfrm>
            <a:off x="5317227" y="3749514"/>
            <a:ext cx="463840" cy="463841"/>
            <a:chOff x="4151784" y="2441972"/>
            <a:chExt cx="618454" cy="618454"/>
          </a:xfrm>
        </p:grpSpPr>
        <p:sp>
          <p:nvSpPr>
            <p:cNvPr id="51" name="íṥļïḓê">
              <a:extLst>
                <a:ext uri="{FF2B5EF4-FFF2-40B4-BE49-F238E27FC236}">
                  <a16:creationId xmlns:a16="http://schemas.microsoft.com/office/drawing/2014/main" id="{464EF3AB-4D90-48F7-9493-FC7708440F81}"/>
                </a:ext>
              </a:extLst>
            </p:cNvPr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ṧlidè">
              <a:extLst>
                <a:ext uri="{FF2B5EF4-FFF2-40B4-BE49-F238E27FC236}">
                  <a16:creationId xmlns:a16="http://schemas.microsoft.com/office/drawing/2014/main" id="{83D0EC66-6DBF-416F-BC3D-4E3CB4913319}"/>
                </a:ext>
              </a:extLst>
            </p:cNvPr>
            <p:cNvSpPr/>
            <p:nvPr/>
          </p:nvSpPr>
          <p:spPr bwMode="auto">
            <a:xfrm>
              <a:off x="4308249" y="2598686"/>
              <a:ext cx="305523" cy="305024"/>
            </a:xfrm>
            <a:custGeom>
              <a:gdLst>
                <a:gd fmla="*/ 140017 w 606581" name="connsiteX0"/>
                <a:gd fmla="*/ 411043 h 605592" name="connsiteY0"/>
                <a:gd fmla="*/ 178821 w 606581" name="connsiteX1"/>
                <a:gd fmla="*/ 427078 h 605592" name="connsiteY1"/>
                <a:gd fmla="*/ 178821 w 606581" name="connsiteX2"/>
                <a:gd fmla="*/ 504564 h 605592" name="connsiteY2"/>
                <a:gd fmla="*/ 93692 w 606581" name="connsiteX3"/>
                <a:gd fmla="*/ 589557 h 605592" name="connsiteY3"/>
                <a:gd fmla="*/ 54887 w 606581" name="connsiteX4"/>
                <a:gd fmla="*/ 605592 h 605592" name="connsiteY4"/>
                <a:gd fmla="*/ 16083 w 606581" name="connsiteX5"/>
                <a:gd fmla="*/ 589557 h 605592" name="connsiteY5"/>
                <a:gd fmla="*/ 16083 w 606581" name="connsiteX6"/>
                <a:gd fmla="*/ 511979 h 605592" name="connsiteY6"/>
                <a:gd fmla="*/ 101212 w 606581" name="connsiteX7"/>
                <a:gd fmla="*/ 427078 h 605592" name="connsiteY7"/>
                <a:gd fmla="*/ 140017 w 606581" name="connsiteX8"/>
                <a:gd fmla="*/ 411043 h 605592" name="connsiteY8"/>
                <a:gd fmla="*/ 382501 w 606581" name="connsiteX9"/>
                <a:gd fmla="*/ 49537 h 605592" name="connsiteY9"/>
                <a:gd fmla="*/ 557044 w 606581" name="connsiteX10"/>
                <a:gd fmla="*/ 223798 h 605592" name="connsiteY10"/>
                <a:gd fmla="*/ 382501 w 606581" name="connsiteX11"/>
                <a:gd fmla="*/ 398059 h 605592" name="connsiteY11"/>
                <a:gd fmla="*/ 207957 w 606581" name="connsiteX12"/>
                <a:gd fmla="*/ 223798 h 605592" name="connsiteY12"/>
                <a:gd fmla="*/ 382501 w 606581" name="connsiteX13"/>
                <a:gd fmla="*/ 49537 h 605592" name="connsiteY13"/>
                <a:gd fmla="*/ 382536 w 606581" name="connsiteX14"/>
                <a:gd fmla="*/ 24750 h 605592" name="connsiteY14"/>
                <a:gd fmla="*/ 304914 w 606581" name="connsiteX15"/>
                <a:gd fmla="*/ 40417 h 605592" name="connsiteY15"/>
                <a:gd fmla="*/ 241591 w 606581" name="connsiteX16"/>
                <a:gd fmla="*/ 83058 h 605592" name="connsiteY16"/>
                <a:gd fmla="*/ 198880 w 606581" name="connsiteX17"/>
                <a:gd fmla="*/ 146278 h 605592" name="connsiteY17"/>
                <a:gd fmla="*/ 183189 w 606581" name="connsiteX18"/>
                <a:gd fmla="*/ 223774 h 605592" name="connsiteY18"/>
                <a:gd fmla="*/ 198880 w 606581" name="connsiteX19"/>
                <a:gd fmla="*/ 301177 h 605592" name="connsiteY19"/>
                <a:gd fmla="*/ 241591 w 606581" name="connsiteX20"/>
                <a:gd fmla="*/ 364490 h 605592" name="connsiteY20"/>
                <a:gd fmla="*/ 304914 w 606581" name="connsiteX21"/>
                <a:gd fmla="*/ 407131 h 605592" name="connsiteY21"/>
                <a:gd fmla="*/ 382536 w 606581" name="connsiteX22"/>
                <a:gd fmla="*/ 422705 h 605592" name="connsiteY22"/>
                <a:gd fmla="*/ 460158 w 606581" name="connsiteX23"/>
                <a:gd fmla="*/ 407131 h 605592" name="connsiteY23"/>
                <a:gd fmla="*/ 523481 w 606581" name="connsiteX24"/>
                <a:gd fmla="*/ 364490 h 605592" name="connsiteY24"/>
                <a:gd fmla="*/ 566192 w 606581" name="connsiteX25"/>
                <a:gd fmla="*/ 301177 h 605592" name="connsiteY25"/>
                <a:gd fmla="*/ 581883 w 606581" name="connsiteX26"/>
                <a:gd fmla="*/ 223774 h 605592" name="connsiteY26"/>
                <a:gd fmla="*/ 566192 w 606581" name="connsiteX27"/>
                <a:gd fmla="*/ 146278 h 605592" name="connsiteY27"/>
                <a:gd fmla="*/ 523481 w 606581" name="connsiteX28"/>
                <a:gd fmla="*/ 83058 h 605592" name="connsiteY28"/>
                <a:gd fmla="*/ 460158 w 606581" name="connsiteX29"/>
                <a:gd fmla="*/ 40417 h 605592" name="connsiteY29"/>
                <a:gd fmla="*/ 382536 w 606581" name="connsiteX30"/>
                <a:gd fmla="*/ 24750 h 605592" name="connsiteY30"/>
                <a:gd fmla="*/ 382536 w 606581" name="connsiteX31"/>
                <a:gd fmla="*/ 0 h 605592" name="connsiteY31"/>
                <a:gd fmla="*/ 469721 w 606581" name="connsiteX32"/>
                <a:gd fmla="*/ 17613 h 605592" name="connsiteY32"/>
                <a:gd fmla="*/ 540937 w 606581" name="connsiteX33"/>
                <a:gd fmla="*/ 65538 h 605592" name="connsiteY33"/>
                <a:gd fmla="*/ 588940 w 606581" name="connsiteX34"/>
                <a:gd fmla="*/ 136637 h 605592" name="connsiteY34"/>
                <a:gd fmla="*/ 606581 w 606581" name="connsiteX35"/>
                <a:gd fmla="*/ 223774 h 605592" name="connsiteY35"/>
                <a:gd fmla="*/ 588940 w 606581" name="connsiteX36"/>
                <a:gd fmla="*/ 310818 h 605592" name="connsiteY36"/>
                <a:gd fmla="*/ 540937 w 606581" name="connsiteX37"/>
                <a:gd fmla="*/ 381917 h 605592" name="connsiteY37"/>
                <a:gd fmla="*/ 469721 w 606581" name="connsiteX38"/>
                <a:gd fmla="*/ 429842 h 605592" name="connsiteY38"/>
                <a:gd fmla="*/ 382536 w 606581" name="connsiteX39"/>
                <a:gd fmla="*/ 447455 h 605592" name="connsiteY39"/>
                <a:gd fmla="*/ 295258 w 606581" name="connsiteX40"/>
                <a:gd fmla="*/ 429842 h 605592" name="connsiteY40"/>
                <a:gd fmla="*/ 240105 w 606581" name="connsiteX41"/>
                <a:gd fmla="*/ 396471 h 605592" name="connsiteY41"/>
                <a:gd fmla="*/ 209558 w 606581" name="connsiteX42"/>
                <a:gd fmla="*/ 427061 h 605592" name="connsiteY42"/>
                <a:gd fmla="*/ 196373 w 606581" name="connsiteX43"/>
                <a:gd fmla="*/ 409541 h 605592" name="connsiteY43"/>
                <a:gd fmla="*/ 178918 w 606581" name="connsiteX44"/>
                <a:gd fmla="*/ 396378 h 605592" name="connsiteY44"/>
                <a:gd fmla="*/ 209465 w 606581" name="connsiteX45"/>
                <a:gd fmla="*/ 365880 h 605592" name="connsiteY45"/>
                <a:gd fmla="*/ 176040 w 606581" name="connsiteX46"/>
                <a:gd fmla="*/ 310818 h 605592" name="connsiteY46"/>
                <a:gd fmla="*/ 158491 w 606581" name="connsiteX47"/>
                <a:gd fmla="*/ 223774 h 605592" name="connsiteY47"/>
                <a:gd fmla="*/ 176040 w 606581" name="connsiteX48"/>
                <a:gd fmla="*/ 136637 h 605592" name="connsiteY48"/>
                <a:gd fmla="*/ 224043 w 606581" name="connsiteX49"/>
                <a:gd fmla="*/ 65538 h 605592" name="connsiteY49"/>
                <a:gd fmla="*/ 295258 w 606581" name="connsiteX50"/>
                <a:gd fmla="*/ 17613 h 605592" name="connsiteY50"/>
                <a:gd fmla="*/ 382536 w 606581" name="connsiteX51"/>
                <a:gd fmla="*/ 0 h 605592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605592" w="606581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ïṩļiḍe">
            <a:extLst>
              <a:ext uri="{FF2B5EF4-FFF2-40B4-BE49-F238E27FC236}">
                <a16:creationId xmlns:a16="http://schemas.microsoft.com/office/drawing/2014/main" id="{AD653B22-B008-45EB-BB1E-5A5584D651A8}"/>
              </a:ext>
            </a:extLst>
          </p:cNvPr>
          <p:cNvGrpSpPr/>
          <p:nvPr/>
        </p:nvGrpSpPr>
        <p:grpSpPr>
          <a:xfrm>
            <a:off x="5317227" y="2494099"/>
            <a:ext cx="463840" cy="463841"/>
            <a:chOff x="4151784" y="2441972"/>
            <a:chExt cx="618454" cy="618454"/>
          </a:xfrm>
        </p:grpSpPr>
        <p:sp>
          <p:nvSpPr>
            <p:cNvPr id="54" name="íS1ïḋe">
              <a:extLst>
                <a:ext uri="{FF2B5EF4-FFF2-40B4-BE49-F238E27FC236}">
                  <a16:creationId xmlns:a16="http://schemas.microsoft.com/office/drawing/2014/main" id="{77E8A633-4E74-4EDA-A64F-D3E09C602854}"/>
                </a:ext>
              </a:extLst>
            </p:cNvPr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rgbClr val="FD72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śḻiḓé">
              <a:extLst>
                <a:ext uri="{FF2B5EF4-FFF2-40B4-BE49-F238E27FC236}">
                  <a16:creationId xmlns:a16="http://schemas.microsoft.com/office/drawing/2014/main" id="{8787145A-68C2-4B26-AC08-94BC86113E07}"/>
                </a:ext>
              </a:extLst>
            </p:cNvPr>
            <p:cNvSpPr/>
            <p:nvPr/>
          </p:nvSpPr>
          <p:spPr bwMode="auto">
            <a:xfrm>
              <a:off x="4308249" y="2640294"/>
              <a:ext cx="305523" cy="221809"/>
            </a:xfrm>
            <a:custGeom>
              <a:gdLst>
                <a:gd fmla="*/ 467299 w 608627" name="connsiteX0"/>
                <a:gd fmla="*/ 61262 h 441863" name="connsiteY0"/>
                <a:gd fmla="*/ 467299 w 608627" name="connsiteX1"/>
                <a:gd fmla="*/ 88065 h 441863" name="connsiteY1"/>
                <a:gd fmla="*/ 440549 w 608627" name="connsiteX2"/>
                <a:gd fmla="*/ 88065 h 441863" name="connsiteY2"/>
                <a:gd fmla="*/ 440549 w 608627" name="connsiteX3"/>
                <a:gd fmla="*/ 108704 h 441863" name="connsiteY3"/>
                <a:gd fmla="*/ 467299 w 608627" name="connsiteX4"/>
                <a:gd fmla="*/ 108704 h 441863" name="connsiteY4"/>
                <a:gd fmla="*/ 467299 w 608627" name="connsiteX5"/>
                <a:gd fmla="*/ 135508 h 441863" name="connsiteY5"/>
                <a:gd fmla="*/ 488064 w 608627" name="connsiteX6"/>
                <a:gd fmla="*/ 135508 h 441863" name="connsiteY6"/>
                <a:gd fmla="*/ 488064 w 608627" name="connsiteX7"/>
                <a:gd fmla="*/ 108704 h 441863" name="connsiteY7"/>
                <a:gd fmla="*/ 514814 w 608627" name="connsiteX8"/>
                <a:gd fmla="*/ 108704 h 441863" name="connsiteY8"/>
                <a:gd fmla="*/ 514814 w 608627" name="connsiteX9"/>
                <a:gd fmla="*/ 88065 h 441863" name="connsiteY9"/>
                <a:gd fmla="*/ 488064 w 608627" name="connsiteX10"/>
                <a:gd fmla="*/ 88065 h 441863" name="connsiteY10"/>
                <a:gd fmla="*/ 488064 w 608627" name="connsiteX11"/>
                <a:gd fmla="*/ 61262 h 441863" name="connsiteY11"/>
                <a:gd fmla="*/ 436901 w 608627" name="connsiteX12"/>
                <a:gd fmla="*/ 8309 h 441863" name="connsiteY12"/>
                <a:gd fmla="*/ 518555 w 608627" name="connsiteX13"/>
                <a:gd fmla="*/ 8309 h 441863" name="connsiteY13"/>
                <a:gd fmla="*/ 608627 w 608627" name="connsiteX14"/>
                <a:gd fmla="*/ 98245 h 441863" name="connsiteY14"/>
                <a:gd fmla="*/ 518555 w 608627" name="connsiteX15"/>
                <a:gd fmla="*/ 188180 h 441863" name="connsiteY15"/>
                <a:gd fmla="*/ 457478 w 608627" name="connsiteX16"/>
                <a:gd fmla="*/ 188180 h 441863" name="connsiteY16"/>
                <a:gd fmla="*/ 416043 w 608627" name="connsiteX17"/>
                <a:gd fmla="*/ 229459 h 441863" name="connsiteY17"/>
                <a:gd fmla="*/ 408467 w 608627" name="connsiteX18"/>
                <a:gd fmla="*/ 226377 h 441863" name="connsiteY18"/>
                <a:gd fmla="*/ 408467 w 608627" name="connsiteX19"/>
                <a:gd fmla="*/ 183511 h 441863" name="connsiteY19"/>
                <a:gd fmla="*/ 346829 w 608627" name="connsiteX20"/>
                <a:gd fmla="*/ 98245 h 441863" name="connsiteY20"/>
                <a:gd fmla="*/ 436901 w 608627" name="connsiteX21"/>
                <a:gd fmla="*/ 8309 h 441863" name="connsiteY21"/>
                <a:gd fmla="*/ 206408 w 608627" name="connsiteX22"/>
                <a:gd fmla="*/ 368 h 441863" name="connsiteY22"/>
                <a:gd fmla="*/ 256349 w 608627" name="connsiteX23"/>
                <a:gd fmla="*/ 10919 h 441863" name="connsiteY23"/>
                <a:gd fmla="*/ 280666 w 608627" name="connsiteX24"/>
                <a:gd fmla="*/ 33611 h 441863" name="connsiteY24"/>
                <a:gd fmla="*/ 307507 w 608627" name="connsiteX25"/>
                <a:gd fmla="*/ 118492 h 441863" name="connsiteY25"/>
                <a:gd fmla="*/ 305730 w 608627" name="connsiteX26"/>
                <a:gd fmla="*/ 126149 h 441863" name="connsiteY26"/>
                <a:gd fmla="*/ 312838 w 608627" name="connsiteX27"/>
                <a:gd fmla="*/ 161820 h 441863" name="connsiteY27"/>
                <a:gd fmla="*/ 295536 w 608627" name="connsiteX28"/>
                <a:gd fmla="*/ 191888 h 441863" name="connsiteY28"/>
                <a:gd fmla="*/ 283471 w 608627" name="connsiteX29"/>
                <a:gd fmla="*/ 224944 h 441863" name="connsiteY29"/>
                <a:gd fmla="*/ 283471 w 608627" name="connsiteX30"/>
                <a:gd fmla="*/ 266311 h 441863" name="connsiteY30"/>
                <a:gd fmla="*/ 285529 w 608627" name="connsiteX31"/>
                <a:gd fmla="*/ 269766 h 441863" name="connsiteY31"/>
                <a:gd fmla="*/ 410383 w 608627" name="connsiteX32"/>
                <a:gd fmla="*/ 349698 h 441863" name="connsiteY32"/>
                <a:gd fmla="*/ 425721 w 608627" name="connsiteX33"/>
                <a:gd fmla="*/ 382007 h 441863" name="connsiteY33"/>
                <a:gd fmla="*/ 425721 w 608627" name="connsiteX34"/>
                <a:gd fmla="*/ 441863 h 441863" name="connsiteY34"/>
                <a:gd fmla="*/ 240824 w 608627" name="connsiteX35"/>
                <a:gd fmla="*/ 441863 h 441863" name="connsiteY35"/>
                <a:gd fmla="*/ 222587 w 608627" name="connsiteX36"/>
                <a:gd fmla="*/ 358569 h 441863" name="connsiteY36"/>
                <a:gd fmla="*/ 212861 w 608627" name="connsiteX37"/>
                <a:gd fmla="*/ 304689 h 441863" name="connsiteY37"/>
                <a:gd fmla="*/ 203134 w 608627" name="connsiteX38"/>
                <a:gd fmla="*/ 358569 h 441863" name="connsiteY38"/>
                <a:gd fmla="*/ 184897 w 608627" name="connsiteX39"/>
                <a:gd fmla="*/ 441863 h 441863" name="connsiteY39"/>
                <a:gd fmla="*/ 0 w 608627" name="connsiteX40"/>
                <a:gd fmla="*/ 441863 h 441863" name="connsiteY40"/>
                <a:gd fmla="*/ 0 w 608627" name="connsiteX41"/>
                <a:gd fmla="*/ 382007 h 441863" name="connsiteY41"/>
                <a:gd fmla="*/ 15245 w 608627" name="connsiteX42"/>
                <a:gd fmla="*/ 349325 h 441863" name="connsiteY42"/>
                <a:gd fmla="*/ 140006 w 608627" name="connsiteX43"/>
                <a:gd fmla="*/ 269392 h 441863" name="connsiteY43"/>
                <a:gd fmla="*/ 142157 w 608627" name="connsiteX44"/>
                <a:gd fmla="*/ 265937 h 441863" name="connsiteY44"/>
                <a:gd fmla="*/ 142157 w 608627" name="connsiteX45"/>
                <a:gd fmla="*/ 224757 h 441863" name="connsiteY45"/>
                <a:gd fmla="*/ 130092 w 608627" name="connsiteX46"/>
                <a:gd fmla="*/ 191608 h 441863" name="connsiteY46"/>
                <a:gd fmla="*/ 112697 w 608627" name="connsiteX47"/>
                <a:gd fmla="*/ 161633 h 441863" name="connsiteY47"/>
                <a:gd fmla="*/ 119430 w 608627" name="connsiteX48"/>
                <a:gd fmla="*/ 125962 h 441863" name="connsiteY48"/>
                <a:gd fmla="*/ 117747 w 608627" name="connsiteX49"/>
                <a:gd fmla="*/ 118399 h 441863" name="connsiteY49"/>
                <a:gd fmla="*/ 117466 w 608627" name="connsiteX50"/>
                <a:gd fmla="*/ 76658 h 441863" name="connsiteY50"/>
                <a:gd fmla="*/ 141876 w 608627" name="connsiteX51"/>
                <a:gd fmla="*/ 33984 h 441863" name="connsiteY51"/>
                <a:gd fmla="*/ 164509 w 608627" name="connsiteX52"/>
                <a:gd fmla="*/ 15308 h 441863" name="connsiteY52"/>
                <a:gd fmla="*/ 186393 w 608627" name="connsiteX53"/>
                <a:gd fmla="*/ 4103 h 441863" name="connsiteY53"/>
                <a:gd fmla="*/ 206408 w 608627" name="connsiteX54"/>
                <a:gd fmla="*/ 368 h 441863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441863" w="608627">
                  <a:moveTo>
                    <a:pt x="467299" y="61262"/>
                  </a:moveTo>
                  <a:lnTo>
                    <a:pt x="467299" y="88065"/>
                  </a:lnTo>
                  <a:lnTo>
                    <a:pt x="440549" y="88065"/>
                  </a:lnTo>
                  <a:lnTo>
                    <a:pt x="440549" y="108704"/>
                  </a:lnTo>
                  <a:lnTo>
                    <a:pt x="467299" y="108704"/>
                  </a:lnTo>
                  <a:lnTo>
                    <a:pt x="467299" y="135508"/>
                  </a:lnTo>
                  <a:lnTo>
                    <a:pt x="488064" y="135508"/>
                  </a:lnTo>
                  <a:lnTo>
                    <a:pt x="488064" y="108704"/>
                  </a:lnTo>
                  <a:lnTo>
                    <a:pt x="514814" y="108704"/>
                  </a:lnTo>
                  <a:lnTo>
                    <a:pt x="514814" y="88065"/>
                  </a:lnTo>
                  <a:lnTo>
                    <a:pt x="488064" y="88065"/>
                  </a:lnTo>
                  <a:lnTo>
                    <a:pt x="488064" y="61262"/>
                  </a:lnTo>
                  <a:close/>
                  <a:moveTo>
                    <a:pt x="436901" y="8309"/>
                  </a:moveTo>
                  <a:lnTo>
                    <a:pt x="518555" y="8309"/>
                  </a:lnTo>
                  <a:cubicBezTo>
                    <a:pt x="568315" y="8309"/>
                    <a:pt x="608627" y="48654"/>
                    <a:pt x="608627" y="98245"/>
                  </a:cubicBezTo>
                  <a:cubicBezTo>
                    <a:pt x="608627" y="147929"/>
                    <a:pt x="568315" y="188180"/>
                    <a:pt x="518555" y="188180"/>
                  </a:cubicBezTo>
                  <a:lnTo>
                    <a:pt x="457478" y="188180"/>
                  </a:lnTo>
                  <a:lnTo>
                    <a:pt x="416043" y="229459"/>
                  </a:lnTo>
                  <a:cubicBezTo>
                    <a:pt x="413331" y="232354"/>
                    <a:pt x="408467" y="230393"/>
                    <a:pt x="408467" y="226377"/>
                  </a:cubicBezTo>
                  <a:lnTo>
                    <a:pt x="408467" y="183511"/>
                  </a:lnTo>
                  <a:cubicBezTo>
                    <a:pt x="372644" y="171557"/>
                    <a:pt x="346829" y="137936"/>
                    <a:pt x="346829" y="98245"/>
                  </a:cubicBezTo>
                  <a:cubicBezTo>
                    <a:pt x="346829" y="48561"/>
                    <a:pt x="387142" y="8309"/>
                    <a:pt x="436901" y="8309"/>
                  </a:cubicBezTo>
                  <a:close/>
                  <a:moveTo>
                    <a:pt x="206408" y="368"/>
                  </a:moveTo>
                  <a:cubicBezTo>
                    <a:pt x="228105" y="-1500"/>
                    <a:pt x="244565" y="4009"/>
                    <a:pt x="256349" y="10919"/>
                  </a:cubicBezTo>
                  <a:cubicBezTo>
                    <a:pt x="273932" y="20818"/>
                    <a:pt x="280666" y="33611"/>
                    <a:pt x="280666" y="33611"/>
                  </a:cubicBezTo>
                  <a:cubicBezTo>
                    <a:pt x="280666" y="33611"/>
                    <a:pt x="321255" y="36505"/>
                    <a:pt x="307507" y="118492"/>
                  </a:cubicBezTo>
                  <a:cubicBezTo>
                    <a:pt x="307133" y="121013"/>
                    <a:pt x="306478" y="123628"/>
                    <a:pt x="305730" y="126149"/>
                  </a:cubicBezTo>
                  <a:cubicBezTo>
                    <a:pt x="313399" y="126149"/>
                    <a:pt x="321349" y="132125"/>
                    <a:pt x="312838" y="161820"/>
                  </a:cubicBezTo>
                  <a:cubicBezTo>
                    <a:pt x="306291" y="184978"/>
                    <a:pt x="300119" y="191514"/>
                    <a:pt x="295536" y="191888"/>
                  </a:cubicBezTo>
                  <a:cubicBezTo>
                    <a:pt x="293946" y="202440"/>
                    <a:pt x="289831" y="214019"/>
                    <a:pt x="283471" y="224944"/>
                  </a:cubicBezTo>
                  <a:lnTo>
                    <a:pt x="283471" y="266311"/>
                  </a:lnTo>
                  <a:cubicBezTo>
                    <a:pt x="283471" y="267805"/>
                    <a:pt x="284220" y="269205"/>
                    <a:pt x="285529" y="269766"/>
                  </a:cubicBezTo>
                  <a:cubicBezTo>
                    <a:pt x="297500" y="275555"/>
                    <a:pt x="356139" y="305156"/>
                    <a:pt x="410383" y="349698"/>
                  </a:cubicBezTo>
                  <a:cubicBezTo>
                    <a:pt x="420110" y="357729"/>
                    <a:pt x="425628" y="369775"/>
                    <a:pt x="425721" y="382007"/>
                  </a:cubicBezTo>
                  <a:lnTo>
                    <a:pt x="425721" y="441863"/>
                  </a:lnTo>
                  <a:lnTo>
                    <a:pt x="240824" y="441863"/>
                  </a:lnTo>
                  <a:lnTo>
                    <a:pt x="222587" y="358569"/>
                  </a:lnTo>
                  <a:cubicBezTo>
                    <a:pt x="259342" y="307117"/>
                    <a:pt x="219688" y="304689"/>
                    <a:pt x="212861" y="304689"/>
                  </a:cubicBezTo>
                  <a:cubicBezTo>
                    <a:pt x="205846" y="304689"/>
                    <a:pt x="166192" y="307117"/>
                    <a:pt x="203134" y="358569"/>
                  </a:cubicBezTo>
                  <a:lnTo>
                    <a:pt x="184897" y="441863"/>
                  </a:lnTo>
                  <a:lnTo>
                    <a:pt x="0" y="441863"/>
                  </a:lnTo>
                  <a:lnTo>
                    <a:pt x="0" y="382007"/>
                  </a:lnTo>
                  <a:cubicBezTo>
                    <a:pt x="0" y="369401"/>
                    <a:pt x="5518" y="357355"/>
                    <a:pt x="15245" y="349325"/>
                  </a:cubicBezTo>
                  <a:cubicBezTo>
                    <a:pt x="69582" y="304783"/>
                    <a:pt x="128222" y="275275"/>
                    <a:pt x="140006" y="269392"/>
                  </a:cubicBezTo>
                  <a:cubicBezTo>
                    <a:pt x="141315" y="268832"/>
                    <a:pt x="142157" y="267431"/>
                    <a:pt x="142157" y="265937"/>
                  </a:cubicBezTo>
                  <a:lnTo>
                    <a:pt x="142157" y="224757"/>
                  </a:lnTo>
                  <a:cubicBezTo>
                    <a:pt x="135797" y="213645"/>
                    <a:pt x="131682" y="202066"/>
                    <a:pt x="130092" y="191608"/>
                  </a:cubicBezTo>
                  <a:cubicBezTo>
                    <a:pt x="125416" y="191234"/>
                    <a:pt x="119337" y="184791"/>
                    <a:pt x="112697" y="161633"/>
                  </a:cubicBezTo>
                  <a:cubicBezTo>
                    <a:pt x="104373" y="132312"/>
                    <a:pt x="111855" y="126149"/>
                    <a:pt x="119430" y="125962"/>
                  </a:cubicBezTo>
                  <a:cubicBezTo>
                    <a:pt x="118869" y="123534"/>
                    <a:pt x="118215" y="120920"/>
                    <a:pt x="117747" y="118399"/>
                  </a:cubicBezTo>
                  <a:cubicBezTo>
                    <a:pt x="114754" y="103551"/>
                    <a:pt x="114006" y="89918"/>
                    <a:pt x="117466" y="76658"/>
                  </a:cubicBezTo>
                  <a:cubicBezTo>
                    <a:pt x="121675" y="59010"/>
                    <a:pt x="131214" y="44909"/>
                    <a:pt x="141876" y="33984"/>
                  </a:cubicBezTo>
                  <a:cubicBezTo>
                    <a:pt x="148610" y="26794"/>
                    <a:pt x="156372" y="20444"/>
                    <a:pt x="164509" y="15308"/>
                  </a:cubicBezTo>
                  <a:cubicBezTo>
                    <a:pt x="171056" y="10733"/>
                    <a:pt x="178444" y="6811"/>
                    <a:pt x="186393" y="4103"/>
                  </a:cubicBezTo>
                  <a:cubicBezTo>
                    <a:pt x="192660" y="2142"/>
                    <a:pt x="199393" y="741"/>
                    <a:pt x="206408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îṥlïḑe">
            <a:extLst>
              <a:ext uri="{FF2B5EF4-FFF2-40B4-BE49-F238E27FC236}">
                <a16:creationId xmlns:a16="http://schemas.microsoft.com/office/drawing/2014/main" id="{42CFF8F1-60FE-4685-88FD-D1DBC92D9253}"/>
              </a:ext>
            </a:extLst>
          </p:cNvPr>
          <p:cNvGrpSpPr/>
          <p:nvPr/>
        </p:nvGrpSpPr>
        <p:grpSpPr>
          <a:xfrm>
            <a:off x="5317227" y="1241532"/>
            <a:ext cx="463840" cy="463841"/>
            <a:chOff x="4151784" y="2441972"/>
            <a:chExt cx="618454" cy="618454"/>
          </a:xfrm>
        </p:grpSpPr>
        <p:sp>
          <p:nvSpPr>
            <p:cNvPr id="28" name="ïṩļíḋè">
              <a:extLst>
                <a:ext uri="{FF2B5EF4-FFF2-40B4-BE49-F238E27FC236}">
                  <a16:creationId xmlns:a16="http://schemas.microsoft.com/office/drawing/2014/main" id="{F72C3DBA-3F77-452C-9BC6-8B636DAB9771}"/>
                </a:ext>
              </a:extLst>
            </p:cNvPr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sļíďe">
              <a:extLst>
                <a:ext uri="{FF2B5EF4-FFF2-40B4-BE49-F238E27FC236}">
                  <a16:creationId xmlns:a16="http://schemas.microsoft.com/office/drawing/2014/main" id="{97B09440-DBBB-446C-9484-76737CA46C9F}"/>
                </a:ext>
              </a:extLst>
            </p:cNvPr>
            <p:cNvSpPr/>
            <p:nvPr/>
          </p:nvSpPr>
          <p:spPr bwMode="auto">
            <a:xfrm>
              <a:off x="4308249" y="2605512"/>
              <a:ext cx="305523" cy="291374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îŝ1íḑè">
            <a:extLst>
              <a:ext uri="{FF2B5EF4-FFF2-40B4-BE49-F238E27FC236}">
                <a16:creationId xmlns:a16="http://schemas.microsoft.com/office/drawing/2014/main" id="{1710212F-1DCA-4C9E-AE88-1006CF85B776}"/>
              </a:ext>
            </a:extLst>
          </p:cNvPr>
          <p:cNvGrpSpPr/>
          <p:nvPr/>
        </p:nvGrpSpPr>
        <p:grpSpPr>
          <a:xfrm>
            <a:off x="1203936" y="1671501"/>
            <a:ext cx="2151051" cy="1049000"/>
            <a:chOff x="682115" y="2325931"/>
            <a:chExt cx="2868068" cy="1398667"/>
          </a:xfrm>
        </p:grpSpPr>
        <p:sp>
          <p:nvSpPr>
            <p:cNvPr id="26" name="ïṧḻíḓè">
              <a:extLst>
                <a:ext uri="{FF2B5EF4-FFF2-40B4-BE49-F238E27FC236}">
                  <a16:creationId xmlns:a16="http://schemas.microsoft.com/office/drawing/2014/main" id="{A64FB03C-8D87-4565-9998-B390CC26E063}"/>
                </a:ext>
              </a:extLst>
            </p:cNvPr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ïṥḻïḑe">
              <a:extLst>
                <a:ext uri="{FF2B5EF4-FFF2-40B4-BE49-F238E27FC236}">
                  <a16:creationId xmlns:a16="http://schemas.microsoft.com/office/drawing/2014/main" id="{9DA63B98-E313-456F-94D9-A4B7B68B7A67}"/>
                </a:ext>
              </a:extLst>
            </p:cNvPr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anchor="ctr" bIns="46800" lIns="90000" rIns="90000" rtlCol="0" tIns="468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" name="îṣḷîďe">
            <a:extLst>
              <a:ext uri="{FF2B5EF4-FFF2-40B4-BE49-F238E27FC236}">
                <a16:creationId xmlns:a16="http://schemas.microsoft.com/office/drawing/2014/main" id="{2EA93107-3625-43AE-AA23-4E5DFBE41E57}"/>
              </a:ext>
            </a:extLst>
          </p:cNvPr>
          <p:cNvGrpSpPr/>
          <p:nvPr/>
        </p:nvGrpSpPr>
        <p:grpSpPr>
          <a:xfrm>
            <a:off x="1203936" y="2912545"/>
            <a:ext cx="2151051" cy="1049000"/>
            <a:chOff x="682115" y="2325931"/>
            <a:chExt cx="2868068" cy="1398667"/>
          </a:xfrm>
        </p:grpSpPr>
        <p:sp>
          <p:nvSpPr>
            <p:cNvPr id="24" name="î$ļíďe">
              <a:extLst>
                <a:ext uri="{FF2B5EF4-FFF2-40B4-BE49-F238E27FC236}">
                  <a16:creationId xmlns:a16="http://schemas.microsoft.com/office/drawing/2014/main" id="{07008CD4-B457-46DC-AC4A-2DCE12661BAD}"/>
                </a:ext>
              </a:extLst>
            </p:cNvPr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ïSḷide">
              <a:extLst>
                <a:ext uri="{FF2B5EF4-FFF2-40B4-BE49-F238E27FC236}">
                  <a16:creationId xmlns:a16="http://schemas.microsoft.com/office/drawing/2014/main" id="{0B61C2EC-73D0-42E7-B96D-A5D36FD389A9}"/>
                </a:ext>
              </a:extLst>
            </p:cNvPr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anchor="ctr" bIns="46800" lIns="90000" rIns="90000" rtlCol="0" tIns="468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2" name="işľîḍe">
            <a:extLst>
              <a:ext uri="{FF2B5EF4-FFF2-40B4-BE49-F238E27FC236}">
                <a16:creationId xmlns:a16="http://schemas.microsoft.com/office/drawing/2014/main" id="{BA20A230-968C-483B-8BDF-57D2EE117598}"/>
              </a:ext>
            </a:extLst>
          </p:cNvPr>
          <p:cNvGrpSpPr/>
          <p:nvPr/>
        </p:nvGrpSpPr>
        <p:grpSpPr>
          <a:xfrm>
            <a:off x="5859266" y="1000138"/>
            <a:ext cx="2167360" cy="1049000"/>
            <a:chOff x="775782" y="2325931"/>
            <a:chExt cx="2889813" cy="1398667"/>
          </a:xfrm>
        </p:grpSpPr>
        <p:sp>
          <p:nvSpPr>
            <p:cNvPr id="22" name="íşļïďe">
              <a:extLst>
                <a:ext uri="{FF2B5EF4-FFF2-40B4-BE49-F238E27FC236}">
                  <a16:creationId xmlns:a16="http://schemas.microsoft.com/office/drawing/2014/main" id="{91D13A4B-AF12-40DF-AE7B-79BAB87906D3}"/>
                </a:ext>
              </a:extLst>
            </p:cNvPr>
            <p:cNvSpPr txBox="1"/>
            <p:nvPr/>
          </p:nvSpPr>
          <p:spPr>
            <a:xfrm>
              <a:off x="775782" y="2797752"/>
              <a:ext cx="2889813" cy="92684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ïS1ïďè">
              <a:extLst>
                <a:ext uri="{FF2B5EF4-FFF2-40B4-BE49-F238E27FC236}">
                  <a16:creationId xmlns:a16="http://schemas.microsoft.com/office/drawing/2014/main" id="{3A341DEF-C3FA-48C0-B0D0-76CC0A4A0E2C}"/>
                </a:ext>
              </a:extLst>
            </p:cNvPr>
            <p:cNvSpPr txBox="1"/>
            <p:nvPr/>
          </p:nvSpPr>
          <p:spPr>
            <a:xfrm>
              <a:off x="986795" y="2325931"/>
              <a:ext cx="2325706" cy="471820"/>
            </a:xfrm>
            <a:prstGeom prst="rect">
              <a:avLst/>
            </a:prstGeom>
            <a:noFill/>
          </p:spPr>
          <p:txBody>
            <a:bodyPr anchor="ctr" bIns="46800" lIns="90000" rIns="90000" rtlCol="0" tIns="46800" wrap="none">
              <a:normAutofit lnSpcReduction="10000"/>
            </a:bodyPr>
            <a:lstStyle/>
            <a:p>
              <a:r>
                <a:rPr altLang="en-US" b="1" lang="zh-CN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3" name="ïṩ1îdè">
            <a:extLst>
              <a:ext uri="{FF2B5EF4-FFF2-40B4-BE49-F238E27FC236}">
                <a16:creationId xmlns:a16="http://schemas.microsoft.com/office/drawing/2014/main" id="{FBAF899D-CA26-4EA6-8888-E685417C9937}"/>
              </a:ext>
            </a:extLst>
          </p:cNvPr>
          <p:cNvGrpSpPr/>
          <p:nvPr/>
        </p:nvGrpSpPr>
        <p:grpSpPr>
          <a:xfrm>
            <a:off x="5805986" y="2248402"/>
            <a:ext cx="2167360" cy="1049000"/>
            <a:chOff x="422688" y="2325931"/>
            <a:chExt cx="2889813" cy="1398667"/>
          </a:xfrm>
        </p:grpSpPr>
        <p:sp>
          <p:nvSpPr>
            <p:cNvPr id="20" name="íṡļíḋè">
              <a:extLst>
                <a:ext uri="{FF2B5EF4-FFF2-40B4-BE49-F238E27FC236}">
                  <a16:creationId xmlns:a16="http://schemas.microsoft.com/office/drawing/2014/main" id="{5B08918B-0CF2-4C38-A411-2D3947051A39}"/>
                </a:ext>
              </a:extLst>
            </p:cNvPr>
            <p:cNvSpPr txBox="1"/>
            <p:nvPr/>
          </p:nvSpPr>
          <p:spPr>
            <a:xfrm>
              <a:off x="422688" y="2797752"/>
              <a:ext cx="2889813" cy="92684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îşḻíďê">
              <a:extLst>
                <a:ext uri="{FF2B5EF4-FFF2-40B4-BE49-F238E27FC236}">
                  <a16:creationId xmlns:a16="http://schemas.microsoft.com/office/drawing/2014/main" id="{5B0A37BF-B4CF-4AF2-B7E8-0AE91DD15DE7}"/>
                </a:ext>
              </a:extLst>
            </p:cNvPr>
            <p:cNvSpPr txBox="1"/>
            <p:nvPr/>
          </p:nvSpPr>
          <p:spPr>
            <a:xfrm>
              <a:off x="682115" y="2325931"/>
              <a:ext cx="2313750" cy="471820"/>
            </a:xfrm>
            <a:prstGeom prst="rect">
              <a:avLst/>
            </a:prstGeom>
            <a:noFill/>
          </p:spPr>
          <p:txBody>
            <a:bodyPr anchor="ctr" bIns="46800" lIns="90000" rIns="90000" rtlCol="0" tIns="468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4" name="ïṧ1iḍé">
            <a:extLst>
              <a:ext uri="{FF2B5EF4-FFF2-40B4-BE49-F238E27FC236}">
                <a16:creationId xmlns:a16="http://schemas.microsoft.com/office/drawing/2014/main" id="{B52261EB-1B09-4AED-8DFF-0E8188AC00CC}"/>
              </a:ext>
            </a:extLst>
          </p:cNvPr>
          <p:cNvGrpSpPr/>
          <p:nvPr/>
        </p:nvGrpSpPr>
        <p:grpSpPr>
          <a:xfrm>
            <a:off x="5870920" y="3558719"/>
            <a:ext cx="2167360" cy="1049000"/>
            <a:chOff x="589372" y="2325931"/>
            <a:chExt cx="2889813" cy="1398667"/>
          </a:xfrm>
        </p:grpSpPr>
        <p:sp>
          <p:nvSpPr>
            <p:cNvPr id="18" name="ïšlíḑê">
              <a:extLst>
                <a:ext uri="{FF2B5EF4-FFF2-40B4-BE49-F238E27FC236}">
                  <a16:creationId xmlns:a16="http://schemas.microsoft.com/office/drawing/2014/main" id="{B8BE7EAA-927D-4724-97A1-8AF6CF0CF475}"/>
                </a:ext>
              </a:extLst>
            </p:cNvPr>
            <p:cNvSpPr txBox="1"/>
            <p:nvPr/>
          </p:nvSpPr>
          <p:spPr>
            <a:xfrm>
              <a:off x="589372" y="2797752"/>
              <a:ext cx="2889813" cy="92684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íṧḷîdê">
              <a:extLst>
                <a:ext uri="{FF2B5EF4-FFF2-40B4-BE49-F238E27FC236}">
                  <a16:creationId xmlns:a16="http://schemas.microsoft.com/office/drawing/2014/main" id="{B8E91C9F-0CDE-4819-9B20-3B83D90261B4}"/>
                </a:ext>
              </a:extLst>
            </p:cNvPr>
            <p:cNvSpPr txBox="1"/>
            <p:nvPr/>
          </p:nvSpPr>
          <p:spPr>
            <a:xfrm>
              <a:off x="827981" y="2325931"/>
              <a:ext cx="2167884" cy="471820"/>
            </a:xfrm>
            <a:prstGeom prst="rect">
              <a:avLst/>
            </a:prstGeom>
            <a:noFill/>
          </p:spPr>
          <p:txBody>
            <a:bodyPr anchor="ctr" bIns="46800" lIns="90000" rIns="90000" rtlCol="0" tIns="4680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7A203CFD-6E78-49F9-9C53-23E8533D72A2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183433563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203CFD-6E78-49F9-9C53-23E8533D72A2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1CBA1F-D985-41F5-830A-747EDAF44C3C}"/>
              </a:ext>
            </a:extLst>
          </p:cNvPr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5E396B7D-B8AA-4CE4-A9CA-0DB5ED9B61D3}"/>
                </a:ext>
              </a:extLst>
            </p:cNvPr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gdLst>
                <a:gd fmla="*/ 535 w 595" name="T0"/>
                <a:gd fmla="*/ 60 h 919" name="T1"/>
                <a:gd fmla="*/ 359 w 595" name="T2"/>
                <a:gd fmla="*/ 60 h 919" name="T3"/>
                <a:gd fmla="*/ 297 w 595" name="T4"/>
                <a:gd fmla="*/ 0 h 919" name="T5"/>
                <a:gd fmla="*/ 236 w 595" name="T6"/>
                <a:gd fmla="*/ 60 h 919" name="T7"/>
                <a:gd fmla="*/ 59 w 595" name="T8"/>
                <a:gd fmla="*/ 60 h 919" name="T9"/>
                <a:gd fmla="*/ 0 w 595" name="T10"/>
                <a:gd fmla="*/ 120 h 919" name="T11"/>
                <a:gd fmla="*/ 0 w 595" name="T12"/>
                <a:gd fmla="*/ 859 h 919" name="T13"/>
                <a:gd fmla="*/ 59 w 595" name="T14"/>
                <a:gd fmla="*/ 919 h 919" name="T15"/>
                <a:gd fmla="*/ 535 w 595" name="T16"/>
                <a:gd fmla="*/ 919 h 919" name="T17"/>
                <a:gd fmla="*/ 595 w 595" name="T18"/>
                <a:gd fmla="*/ 859 h 919" name="T19"/>
                <a:gd fmla="*/ 595 w 595" name="T20"/>
                <a:gd fmla="*/ 120 h 919" name="T21"/>
                <a:gd fmla="*/ 535 w 595" name="T22"/>
                <a:gd fmla="*/ 60 h 919" name="T23"/>
                <a:gd fmla="*/ 589 w 595" name="T24"/>
                <a:gd fmla="*/ 859 h 919" name="T25"/>
                <a:gd fmla="*/ 535 w 595" name="T26"/>
                <a:gd fmla="*/ 913 h 919" name="T27"/>
                <a:gd fmla="*/ 59 w 595" name="T28"/>
                <a:gd fmla="*/ 913 h 919" name="T29"/>
                <a:gd fmla="*/ 6 w 595" name="T30"/>
                <a:gd fmla="*/ 859 h 919" name="T31"/>
                <a:gd fmla="*/ 6 w 595" name="T32"/>
                <a:gd fmla="*/ 467 h 919" name="T33"/>
                <a:gd fmla="*/ 589 w 595" name="T34"/>
                <a:gd fmla="*/ 467 h 919" name="T35"/>
                <a:gd fmla="*/ 589 w 595" name="T36"/>
                <a:gd fmla="*/ 859 h 9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19" w="595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t" anchorCtr="1" bIns="60960" compatLnSpc="1" lIns="144000" rIns="144000" tIns="190800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4393CAB0-720F-4DCE-AEF2-22C319C9BC96}"/>
                </a:ext>
              </a:extLst>
            </p:cNvPr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lvl="0"/>
              <a:r>
                <a:rPr altLang="en-US" b="1" 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C75066-8A17-416D-BB78-AA74289BE572}"/>
              </a:ext>
            </a:extLst>
          </p:cNvPr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D6D38949-6060-47F2-B95D-5B8D808C671D}"/>
                </a:ext>
              </a:extLst>
            </p:cNvPr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gdLst>
                <a:gd fmla="*/ 535 w 595" name="T0"/>
                <a:gd fmla="*/ 60 h 919" name="T1"/>
                <a:gd fmla="*/ 359 w 595" name="T2"/>
                <a:gd fmla="*/ 60 h 919" name="T3"/>
                <a:gd fmla="*/ 297 w 595" name="T4"/>
                <a:gd fmla="*/ 0 h 919" name="T5"/>
                <a:gd fmla="*/ 236 w 595" name="T6"/>
                <a:gd fmla="*/ 60 h 919" name="T7"/>
                <a:gd fmla="*/ 59 w 595" name="T8"/>
                <a:gd fmla="*/ 60 h 919" name="T9"/>
                <a:gd fmla="*/ 0 w 595" name="T10"/>
                <a:gd fmla="*/ 120 h 919" name="T11"/>
                <a:gd fmla="*/ 0 w 595" name="T12"/>
                <a:gd fmla="*/ 859 h 919" name="T13"/>
                <a:gd fmla="*/ 59 w 595" name="T14"/>
                <a:gd fmla="*/ 919 h 919" name="T15"/>
                <a:gd fmla="*/ 535 w 595" name="T16"/>
                <a:gd fmla="*/ 919 h 919" name="T17"/>
                <a:gd fmla="*/ 595 w 595" name="T18"/>
                <a:gd fmla="*/ 859 h 919" name="T19"/>
                <a:gd fmla="*/ 595 w 595" name="T20"/>
                <a:gd fmla="*/ 120 h 919" name="T21"/>
                <a:gd fmla="*/ 535 w 595" name="T22"/>
                <a:gd fmla="*/ 60 h 919" name="T23"/>
                <a:gd fmla="*/ 589 w 595" name="T24"/>
                <a:gd fmla="*/ 859 h 919" name="T25"/>
                <a:gd fmla="*/ 535 w 595" name="T26"/>
                <a:gd fmla="*/ 913 h 919" name="T27"/>
                <a:gd fmla="*/ 59 w 595" name="T28"/>
                <a:gd fmla="*/ 913 h 919" name="T29"/>
                <a:gd fmla="*/ 6 w 595" name="T30"/>
                <a:gd fmla="*/ 859 h 919" name="T31"/>
                <a:gd fmla="*/ 6 w 595" name="T32"/>
                <a:gd fmla="*/ 467 h 919" name="T33"/>
                <a:gd fmla="*/ 589 w 595" name="T34"/>
                <a:gd fmla="*/ 467 h 919" name="T35"/>
                <a:gd fmla="*/ 589 w 595" name="T36"/>
                <a:gd fmla="*/ 859 h 9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19" w="595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t" anchorCtr="1" bIns="60960" compatLnSpc="1" lIns="144000" rIns="144000" tIns="190800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3" name="Rectangle 58">
              <a:extLst>
                <a:ext uri="{FF2B5EF4-FFF2-40B4-BE49-F238E27FC236}">
                  <a16:creationId xmlns:a16="http://schemas.microsoft.com/office/drawing/2014/main" id="{953B841C-10A3-4C3B-B413-D0B29237F379}"/>
                </a:ext>
              </a:extLst>
            </p:cNvPr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lvl="0"/>
              <a:r>
                <a:rPr altLang="en-US" b="1" 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72F09A-28C6-4B7F-A6E5-FF8B8C6CEEF8}"/>
              </a:ext>
            </a:extLst>
          </p:cNvPr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5" name="Freeform: Shape 16">
              <a:extLst>
                <a:ext uri="{FF2B5EF4-FFF2-40B4-BE49-F238E27FC236}">
                  <a16:creationId xmlns:a16="http://schemas.microsoft.com/office/drawing/2014/main" id="{FE70639F-D8BA-4058-9EA1-DC617F3818C9}"/>
                </a:ext>
              </a:extLst>
            </p:cNvPr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gdLst>
                <a:gd fmla="*/ 535 w 595" name="T0"/>
                <a:gd fmla="*/ 60 h 919" name="T1"/>
                <a:gd fmla="*/ 359 w 595" name="T2"/>
                <a:gd fmla="*/ 60 h 919" name="T3"/>
                <a:gd fmla="*/ 297 w 595" name="T4"/>
                <a:gd fmla="*/ 0 h 919" name="T5"/>
                <a:gd fmla="*/ 236 w 595" name="T6"/>
                <a:gd fmla="*/ 60 h 919" name="T7"/>
                <a:gd fmla="*/ 59 w 595" name="T8"/>
                <a:gd fmla="*/ 60 h 919" name="T9"/>
                <a:gd fmla="*/ 0 w 595" name="T10"/>
                <a:gd fmla="*/ 120 h 919" name="T11"/>
                <a:gd fmla="*/ 0 w 595" name="T12"/>
                <a:gd fmla="*/ 859 h 919" name="T13"/>
                <a:gd fmla="*/ 59 w 595" name="T14"/>
                <a:gd fmla="*/ 919 h 919" name="T15"/>
                <a:gd fmla="*/ 535 w 595" name="T16"/>
                <a:gd fmla="*/ 919 h 919" name="T17"/>
                <a:gd fmla="*/ 595 w 595" name="T18"/>
                <a:gd fmla="*/ 859 h 919" name="T19"/>
                <a:gd fmla="*/ 595 w 595" name="T20"/>
                <a:gd fmla="*/ 120 h 919" name="T21"/>
                <a:gd fmla="*/ 535 w 595" name="T22"/>
                <a:gd fmla="*/ 60 h 919" name="T23"/>
                <a:gd fmla="*/ 589 w 595" name="T24"/>
                <a:gd fmla="*/ 859 h 919" name="T25"/>
                <a:gd fmla="*/ 535 w 595" name="T26"/>
                <a:gd fmla="*/ 913 h 919" name="T27"/>
                <a:gd fmla="*/ 59 w 595" name="T28"/>
                <a:gd fmla="*/ 913 h 919" name="T29"/>
                <a:gd fmla="*/ 6 w 595" name="T30"/>
                <a:gd fmla="*/ 859 h 919" name="T31"/>
                <a:gd fmla="*/ 6 w 595" name="T32"/>
                <a:gd fmla="*/ 467 h 919" name="T33"/>
                <a:gd fmla="*/ 589 w 595" name="T34"/>
                <a:gd fmla="*/ 467 h 919" name="T35"/>
                <a:gd fmla="*/ 589 w 595" name="T36"/>
                <a:gd fmla="*/ 859 h 9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19" w="595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t" anchorCtr="1" bIns="60960" compatLnSpc="1" lIns="144000" rIns="144000" tIns="190800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3A5DFBF-F5CE-451A-A527-1F8521777E36}"/>
                </a:ext>
              </a:extLst>
            </p:cNvPr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lvl="0"/>
              <a:r>
                <a:rPr altLang="en-US" b="1" 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4B9AC8C-51CD-47CB-B9CD-6F9531C4FA9D}"/>
              </a:ext>
            </a:extLst>
          </p:cNvPr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8" name="Freeform: Shape 20">
              <a:extLst>
                <a:ext uri="{FF2B5EF4-FFF2-40B4-BE49-F238E27FC236}">
                  <a16:creationId xmlns:a16="http://schemas.microsoft.com/office/drawing/2014/main" id="{539B9A86-9571-406C-8C07-D093499D8F0D}"/>
                </a:ext>
              </a:extLst>
            </p:cNvPr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gdLst>
                <a:gd fmla="*/ 535 w 595" name="T0"/>
                <a:gd fmla="*/ 60 h 919" name="T1"/>
                <a:gd fmla="*/ 359 w 595" name="T2"/>
                <a:gd fmla="*/ 60 h 919" name="T3"/>
                <a:gd fmla="*/ 297 w 595" name="T4"/>
                <a:gd fmla="*/ 0 h 919" name="T5"/>
                <a:gd fmla="*/ 236 w 595" name="T6"/>
                <a:gd fmla="*/ 60 h 919" name="T7"/>
                <a:gd fmla="*/ 59 w 595" name="T8"/>
                <a:gd fmla="*/ 60 h 919" name="T9"/>
                <a:gd fmla="*/ 0 w 595" name="T10"/>
                <a:gd fmla="*/ 120 h 919" name="T11"/>
                <a:gd fmla="*/ 0 w 595" name="T12"/>
                <a:gd fmla="*/ 859 h 919" name="T13"/>
                <a:gd fmla="*/ 59 w 595" name="T14"/>
                <a:gd fmla="*/ 919 h 919" name="T15"/>
                <a:gd fmla="*/ 535 w 595" name="T16"/>
                <a:gd fmla="*/ 919 h 919" name="T17"/>
                <a:gd fmla="*/ 595 w 595" name="T18"/>
                <a:gd fmla="*/ 859 h 919" name="T19"/>
                <a:gd fmla="*/ 595 w 595" name="T20"/>
                <a:gd fmla="*/ 120 h 919" name="T21"/>
                <a:gd fmla="*/ 535 w 595" name="T22"/>
                <a:gd fmla="*/ 60 h 919" name="T23"/>
                <a:gd fmla="*/ 589 w 595" name="T24"/>
                <a:gd fmla="*/ 859 h 919" name="T25"/>
                <a:gd fmla="*/ 535 w 595" name="T26"/>
                <a:gd fmla="*/ 913 h 919" name="T27"/>
                <a:gd fmla="*/ 59 w 595" name="T28"/>
                <a:gd fmla="*/ 913 h 919" name="T29"/>
                <a:gd fmla="*/ 6 w 595" name="T30"/>
                <a:gd fmla="*/ 859 h 919" name="T31"/>
                <a:gd fmla="*/ 6 w 595" name="T32"/>
                <a:gd fmla="*/ 467 h 919" name="T33"/>
                <a:gd fmla="*/ 589 w 595" name="T34"/>
                <a:gd fmla="*/ 467 h 919" name="T35"/>
                <a:gd fmla="*/ 589 w 595" name="T36"/>
                <a:gd fmla="*/ 859 h 9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19" w="595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t" anchorCtr="1" bIns="60960" compatLnSpc="1" lIns="144000" rIns="144000" tIns="190800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DE511458-E927-474E-85F0-CF5058514B3E}"/>
                </a:ext>
              </a:extLst>
            </p:cNvPr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lvl="0"/>
              <a:r>
                <a:rPr altLang="en-US" b="1" 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0768" y="858925"/>
            <a:ext cx="8551712" cy="712642"/>
          </a:xfrm>
          <a:prstGeom prst="rect">
            <a:avLst/>
          </a:prstGeom>
        </p:spPr>
      </p:pic>
    </p:spTree>
    <p:extLst>
      <p:ext uri="{BB962C8B-B14F-4D97-AF65-F5344CB8AC3E}">
        <p14:creationId val="93642065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ṣľîďè">
            <a:extLst>
              <a:ext uri="{FF2B5EF4-FFF2-40B4-BE49-F238E27FC236}">
                <a16:creationId xmlns:a16="http://schemas.microsoft.com/office/drawing/2014/main" id="{EBA5F615-F708-44B7-83EB-FEE5D76092D1}"/>
              </a:ext>
            </a:extLst>
          </p:cNvPr>
          <p:cNvSpPr/>
          <p:nvPr/>
        </p:nvSpPr>
        <p:spPr>
          <a:xfrm>
            <a:off x="3790191" y="1625761"/>
            <a:ext cx="1552785" cy="1548495"/>
          </a:xfrm>
          <a:custGeom>
            <a:cxnLst>
              <a:cxn ang="0">
                <a:pos x="0" y="1219200"/>
              </a:cxn>
              <a:cxn ang="0">
                <a:pos x="1219200" y="0"/>
              </a:cxn>
              <a:cxn ang="0">
                <a:pos x="2438400" y="1219200"/>
              </a:cxn>
              <a:cxn ang="0">
                <a:pos x="1219200" y="2438400"/>
              </a:cxn>
              <a:cxn ang="0">
                <a:pos x="0" y="1219200"/>
              </a:cxn>
              <a:cxn ang="0">
                <a:pos x="234477" y="1219200"/>
              </a:cxn>
              <a:cxn ang="0">
                <a:pos x="1219200" y="2203923"/>
              </a:cxn>
              <a:cxn ang="0">
                <a:pos x="2203923" y="1219200"/>
              </a:cxn>
              <a:cxn ang="0">
                <a:pos x="1219200" y="234477"/>
              </a:cxn>
              <a:cxn ang="0">
                <a:pos x="234477" y="1219200"/>
              </a:cxn>
            </a:cxnLst>
            <a:rect b="0" l="0" r="0" t="0"/>
            <a:pathLst>
              <a:path h="2438400" w="2438400">
                <a:moveTo>
                  <a:pt x="0" y="1219200"/>
                </a:moveTo>
                <a:cubicBezTo>
                  <a:pt x="0" y="545854"/>
                  <a:pt x="545854" y="0"/>
                  <a:pt x="1219200" y="0"/>
                </a:cubicBez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lose/>
                <a:moveTo>
                  <a:pt x="234477" y="1219200"/>
                </a:moveTo>
                <a:cubicBezTo>
                  <a:pt x="234477" y="1763047"/>
                  <a:pt x="675353" y="2203923"/>
                  <a:pt x="1219200" y="2203923"/>
                </a:cubicBezTo>
                <a:cubicBezTo>
                  <a:pt x="1763047" y="2203923"/>
                  <a:pt x="2203923" y="1763047"/>
                  <a:pt x="2203923" y="1219200"/>
                </a:cubicBezTo>
                <a:cubicBezTo>
                  <a:pt x="2203923" y="675353"/>
                  <a:pt x="1763047" y="234477"/>
                  <a:pt x="1219200" y="234477"/>
                </a:cubicBezTo>
                <a:cubicBezTo>
                  <a:pt x="675353" y="234477"/>
                  <a:pt x="234477" y="675353"/>
                  <a:pt x="234477" y="1219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 noProof="1" sz="700">
              <a:solidFill>
                <a:srgbClr val="7449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ïṧľîḓé">
            <a:extLst>
              <a:ext uri="{FF2B5EF4-FFF2-40B4-BE49-F238E27FC236}">
                <a16:creationId xmlns:a16="http://schemas.microsoft.com/office/drawing/2014/main" id="{9E99A656-1E1B-45E0-B721-D332A7FFB6D9}"/>
              </a:ext>
            </a:extLst>
          </p:cNvPr>
          <p:cNvSpPr/>
          <p:nvPr/>
        </p:nvSpPr>
        <p:spPr>
          <a:xfrm>
            <a:off x="4085808" y="1921469"/>
            <a:ext cx="958372" cy="953899"/>
          </a:xfrm>
          <a:custGeom>
            <a:cxnLst>
              <a:cxn ang="0">
                <a:pos x="0" y="749300"/>
              </a:cxn>
              <a:cxn ang="0">
                <a:pos x="749300" y="0"/>
              </a:cxn>
              <a:cxn ang="0">
                <a:pos x="1498600" y="749300"/>
              </a:cxn>
              <a:cxn ang="0">
                <a:pos x="749300" y="1498600"/>
              </a:cxn>
              <a:cxn ang="0">
                <a:pos x="0" y="749300"/>
              </a:cxn>
              <a:cxn ang="0">
                <a:pos x="239057" y="749300"/>
              </a:cxn>
              <a:cxn ang="0">
                <a:pos x="749300" y="1259543"/>
              </a:cxn>
              <a:cxn ang="0">
                <a:pos x="1259543" y="749300"/>
              </a:cxn>
              <a:cxn ang="0">
                <a:pos x="749300" y="239057"/>
              </a:cxn>
              <a:cxn ang="0">
                <a:pos x="239057" y="749300"/>
              </a:cxn>
            </a:cxnLst>
            <a:rect b="0" l="0" r="0" t="0"/>
            <a:pathLst>
              <a:path h="1498600" w="1498600">
                <a:moveTo>
                  <a:pt x="0" y="749300"/>
                </a:moveTo>
                <a:cubicBezTo>
                  <a:pt x="0" y="335473"/>
                  <a:pt x="335473" y="0"/>
                  <a:pt x="749300" y="0"/>
                </a:cubicBez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63127"/>
                  <a:pt x="1163127" y="1498600"/>
                  <a:pt x="749300" y="1498600"/>
                </a:cubicBezTo>
                <a:cubicBezTo>
                  <a:pt x="335473" y="1498600"/>
                  <a:pt x="0" y="1163127"/>
                  <a:pt x="0" y="749300"/>
                </a:cubicBezTo>
                <a:close/>
                <a:moveTo>
                  <a:pt x="239057" y="749300"/>
                </a:moveTo>
                <a:cubicBezTo>
                  <a:pt x="239057" y="1031099"/>
                  <a:pt x="467501" y="1259543"/>
                  <a:pt x="749300" y="1259543"/>
                </a:cubicBezTo>
                <a:cubicBezTo>
                  <a:pt x="1031099" y="1259543"/>
                  <a:pt x="1259543" y="1031099"/>
                  <a:pt x="1259543" y="749300"/>
                </a:cubicBezTo>
                <a:cubicBezTo>
                  <a:pt x="1259543" y="467501"/>
                  <a:pt x="1031099" y="239057"/>
                  <a:pt x="749300" y="239057"/>
                </a:cubicBezTo>
                <a:cubicBezTo>
                  <a:pt x="467501" y="239057"/>
                  <a:pt x="239057" y="467501"/>
                  <a:pt x="239057" y="7493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 noProof="1" sz="7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śḻíḓè">
            <a:extLst>
              <a:ext uri="{FF2B5EF4-FFF2-40B4-BE49-F238E27FC236}">
                <a16:creationId xmlns:a16="http://schemas.microsoft.com/office/drawing/2014/main" id="{4ED31059-EE61-4224-B4A9-0517D5A42DF6}"/>
              </a:ext>
            </a:extLst>
          </p:cNvPr>
          <p:cNvSpPr/>
          <p:nvPr/>
        </p:nvSpPr>
        <p:spPr>
          <a:xfrm>
            <a:off x="4378246" y="2210818"/>
            <a:ext cx="375085" cy="376790"/>
          </a:xfrm>
          <a:custGeom>
            <a:cxnLst>
              <a:cxn ang="0">
                <a:pos x="0" y="292100"/>
              </a:cxn>
              <a:cxn ang="0">
                <a:pos x="292100" y="0"/>
              </a:cxn>
              <a:cxn ang="0">
                <a:pos x="584200" y="292100"/>
              </a:cxn>
              <a:cxn ang="0">
                <a:pos x="292100" y="584200"/>
              </a:cxn>
              <a:cxn ang="0">
                <a:pos x="0" y="292100"/>
              </a:cxn>
              <a:cxn ang="0">
                <a:pos x="172795" y="292100"/>
              </a:cxn>
              <a:cxn ang="0">
                <a:pos x="292100" y="411405"/>
              </a:cxn>
              <a:cxn ang="0">
                <a:pos x="411405" y="292100"/>
              </a:cxn>
              <a:cxn ang="0">
                <a:pos x="292100" y="172795"/>
              </a:cxn>
              <a:cxn ang="0">
                <a:pos x="172795" y="292100"/>
              </a:cxn>
            </a:cxnLst>
            <a:rect b="0" l="0" r="0" t="0"/>
            <a:pathLst>
              <a:path h="584200" w="584200">
                <a:moveTo>
                  <a:pt x="0" y="292100"/>
                </a:moveTo>
                <a:cubicBezTo>
                  <a:pt x="0" y="130778"/>
                  <a:pt x="130778" y="0"/>
                  <a:pt x="292100" y="0"/>
                </a:cubicBezTo>
                <a:cubicBezTo>
                  <a:pt x="453422" y="0"/>
                  <a:pt x="584200" y="130778"/>
                  <a:pt x="584200" y="292100"/>
                </a:cubicBezTo>
                <a:cubicBezTo>
                  <a:pt x="584200" y="453422"/>
                  <a:pt x="453422" y="584200"/>
                  <a:pt x="292100" y="584200"/>
                </a:cubicBezTo>
                <a:cubicBezTo>
                  <a:pt x="130778" y="584200"/>
                  <a:pt x="0" y="453422"/>
                  <a:pt x="0" y="292100"/>
                </a:cubicBezTo>
                <a:close/>
                <a:moveTo>
                  <a:pt x="172795" y="292100"/>
                </a:moveTo>
                <a:cubicBezTo>
                  <a:pt x="172795" y="357990"/>
                  <a:pt x="226210" y="411405"/>
                  <a:pt x="292100" y="411405"/>
                </a:cubicBezTo>
                <a:cubicBezTo>
                  <a:pt x="357990" y="411405"/>
                  <a:pt x="411405" y="357990"/>
                  <a:pt x="411405" y="292100"/>
                </a:cubicBezTo>
                <a:cubicBezTo>
                  <a:pt x="411405" y="226210"/>
                  <a:pt x="357990" y="172795"/>
                  <a:pt x="292100" y="172795"/>
                </a:cubicBezTo>
                <a:cubicBezTo>
                  <a:pt x="226210" y="172795"/>
                  <a:pt x="172795" y="226210"/>
                  <a:pt x="172795" y="2921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 noProof="1" sz="7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85681" y="1728588"/>
            <a:ext cx="2668634" cy="1731275"/>
            <a:chOff x="3185681" y="1728588"/>
            <a:chExt cx="2668634" cy="1731275"/>
          </a:xfrm>
        </p:grpSpPr>
        <p:grpSp>
          <p:nvGrpSpPr>
            <p:cNvPr id="2" name="组合 1"/>
            <p:cNvGrpSpPr/>
            <p:nvPr/>
          </p:nvGrpSpPr>
          <p:grpSpPr>
            <a:xfrm>
              <a:off x="3185681" y="1914325"/>
              <a:ext cx="1229922" cy="374417"/>
              <a:chOff x="3185681" y="1914325"/>
              <a:chExt cx="1229922" cy="374417"/>
            </a:xfrm>
          </p:grpSpPr>
          <p:sp>
            <p:nvSpPr>
              <p:cNvPr id="9" name="îŝ1îḍè">
                <a:extLst>
                  <a:ext uri="{FF2B5EF4-FFF2-40B4-BE49-F238E27FC236}">
                    <a16:creationId xmlns:a16="http://schemas.microsoft.com/office/drawing/2014/main" id="{894B998D-D74C-403B-B7B9-163F7A43FBC6}"/>
                  </a:ext>
                </a:extLst>
              </p:cNvPr>
              <p:cNvSpPr/>
              <p:nvPr/>
            </p:nvSpPr>
            <p:spPr>
              <a:xfrm rot="840000">
                <a:off x="3498555" y="2196531"/>
                <a:ext cx="917048" cy="9221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 bIns="33983" lIns="67969" rIns="67969" tIns="33983"/>
              <a:lstStyle/>
              <a:p>
                <a:pPr algn="ctr"/>
                <a:endParaRPr altLang="en-US" lang="zh-CN" noProof="1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ïṡḻïďê">
                <a:extLst>
                  <a:ext uri="{FF2B5EF4-FFF2-40B4-BE49-F238E27FC236}">
                    <a16:creationId xmlns:a16="http://schemas.microsoft.com/office/drawing/2014/main" id="{94BC8989-DAC6-4D87-8F95-7AD7E998BE9A}"/>
                  </a:ext>
                </a:extLst>
              </p:cNvPr>
              <p:cNvSpPr/>
              <p:nvPr/>
            </p:nvSpPr>
            <p:spPr>
              <a:xfrm>
                <a:off x="3185681" y="1914325"/>
                <a:ext cx="366075" cy="366074"/>
              </a:xfrm>
              <a:prstGeom prst="ellips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77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altLang="zh-CN" lang="en-US" sz="1600">
                    <a:cs typeface="+mn-ea"/>
                    <a:sym typeface="+mn-lt"/>
                  </a:rPr>
                  <a:t>Q1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112522" y="1728588"/>
              <a:ext cx="741793" cy="366074"/>
              <a:chOff x="5112522" y="1728588"/>
              <a:chExt cx="741793" cy="366074"/>
            </a:xfrm>
          </p:grpSpPr>
          <p:sp>
            <p:nvSpPr>
              <p:cNvPr id="6" name="î$ľidè">
                <a:extLst>
                  <a:ext uri="{FF2B5EF4-FFF2-40B4-BE49-F238E27FC236}">
                    <a16:creationId xmlns:a16="http://schemas.microsoft.com/office/drawing/2014/main" id="{0DA5B739-BD60-4838-B1F4-F4BAE3B01826}"/>
                  </a:ext>
                </a:extLst>
              </p:cNvPr>
              <p:cNvSpPr/>
              <p:nvPr/>
            </p:nvSpPr>
            <p:spPr>
              <a:xfrm rot="20340000">
                <a:off x="5112522" y="1977112"/>
                <a:ext cx="459320" cy="9698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txBody>
              <a:bodyPr anchor="ctr" bIns="33983" lIns="67969" rIns="67969" tIns="33983"/>
              <a:lstStyle/>
              <a:p>
                <a:pPr algn="ctr"/>
                <a:endParaRPr altLang="en-US" lang="zh-CN" noProof="1" sz="1000">
                  <a:solidFill>
                    <a:srgbClr val="74495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ïṩ1íďê">
                <a:extLst>
                  <a:ext uri="{FF2B5EF4-FFF2-40B4-BE49-F238E27FC236}">
                    <a16:creationId xmlns:a16="http://schemas.microsoft.com/office/drawing/2014/main" id="{50560DCD-FF84-4987-8BCA-FCD1011F1F06}"/>
                  </a:ext>
                </a:extLst>
              </p:cNvPr>
              <p:cNvSpPr/>
              <p:nvPr/>
            </p:nvSpPr>
            <p:spPr>
              <a:xfrm>
                <a:off x="5488240" y="1728588"/>
                <a:ext cx="366075" cy="366074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77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altLang="zh-CN" lang="en-US" sz="1600">
                    <a:cs typeface="+mn-ea"/>
                    <a:sym typeface="+mn-lt"/>
                  </a:rPr>
                  <a:t>Q3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896370" y="2614635"/>
              <a:ext cx="457242" cy="845228"/>
              <a:chOff x="4896370" y="2614635"/>
              <a:chExt cx="457242" cy="845228"/>
            </a:xfrm>
          </p:grpSpPr>
          <p:sp>
            <p:nvSpPr>
              <p:cNvPr id="8" name="iś1iďé">
                <a:extLst>
                  <a:ext uri="{FF2B5EF4-FFF2-40B4-BE49-F238E27FC236}">
                    <a16:creationId xmlns:a16="http://schemas.microsoft.com/office/drawing/2014/main" id="{4BAAF6A1-628A-4F39-89B5-19C5EBB0A364}"/>
                  </a:ext>
                </a:extLst>
              </p:cNvPr>
              <p:cNvSpPr/>
              <p:nvPr/>
            </p:nvSpPr>
            <p:spPr>
              <a:xfrm rot="3420000">
                <a:off x="4599058" y="2911947"/>
                <a:ext cx="691575" cy="9695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anchor="ctr" bIns="33983" lIns="67969" rIns="67969" tIns="33983"/>
              <a:lstStyle/>
              <a:p>
                <a:pPr algn="ctr"/>
                <a:endParaRPr altLang="en-US" lang="zh-CN" noProof="1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i$ḻide">
                <a:extLst>
                  <a:ext uri="{FF2B5EF4-FFF2-40B4-BE49-F238E27FC236}">
                    <a16:creationId xmlns:a16="http://schemas.microsoft.com/office/drawing/2014/main" id="{006D4DBC-F682-474C-BEC3-9102913A4328}"/>
                  </a:ext>
                </a:extLst>
              </p:cNvPr>
              <p:cNvSpPr/>
              <p:nvPr/>
            </p:nvSpPr>
            <p:spPr>
              <a:xfrm>
                <a:off x="4987537" y="3093789"/>
                <a:ext cx="366075" cy="366074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77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altLang="zh-CN" lang="en-US" sz="1600">
                    <a:cs typeface="+mn-ea"/>
                    <a:sym typeface="+mn-lt"/>
                  </a:rPr>
                  <a:t>Q2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54931" y="1516414"/>
            <a:ext cx="8085435" cy="2672547"/>
            <a:chOff x="554931" y="1516414"/>
            <a:chExt cx="8085435" cy="2672547"/>
          </a:xfrm>
        </p:grpSpPr>
        <p:sp>
          <p:nvSpPr>
            <p:cNvPr id="13" name="íṩḻïḍé">
              <a:extLst>
                <a:ext uri="{FF2B5EF4-FFF2-40B4-BE49-F238E27FC236}">
                  <a16:creationId xmlns:a16="http://schemas.microsoft.com/office/drawing/2014/main" id="{E3E44F65-0232-43FD-A30B-EF2DC68DF2D5}"/>
                </a:ext>
              </a:extLst>
            </p:cNvPr>
            <p:cNvSpPr txBox="1"/>
            <p:nvPr/>
          </p:nvSpPr>
          <p:spPr>
            <a:xfrm>
              <a:off x="6474186" y="1870279"/>
              <a:ext cx="2166180" cy="77374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6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íšḻïḋe">
              <a:extLst>
                <a:ext uri="{FF2B5EF4-FFF2-40B4-BE49-F238E27FC236}">
                  <a16:creationId xmlns:a16="http://schemas.microsoft.com/office/drawing/2014/main" id="{34811368-9096-4E5B-8C90-ACF018FD718F}"/>
                </a:ext>
              </a:extLst>
            </p:cNvPr>
            <p:cNvSpPr txBox="1"/>
            <p:nvPr/>
          </p:nvSpPr>
          <p:spPr>
            <a:xfrm>
              <a:off x="6474186" y="1516414"/>
              <a:ext cx="2166180" cy="353865"/>
            </a:xfrm>
            <a:prstGeom prst="rect">
              <a:avLst/>
            </a:prstGeom>
            <a:noFill/>
          </p:spPr>
          <p:txBody>
            <a:bodyPr anchor="ctr" rtlCol="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5" name="îSḷiḋê">
              <a:extLst>
                <a:ext uri="{FF2B5EF4-FFF2-40B4-BE49-F238E27FC236}">
                  <a16:creationId xmlns:a16="http://schemas.microsoft.com/office/drawing/2014/main" id="{EE96D6DB-E985-49CF-A00A-8F2BF61D8060}"/>
                </a:ext>
              </a:extLst>
            </p:cNvPr>
            <p:cNvSpPr/>
            <p:nvPr/>
          </p:nvSpPr>
          <p:spPr bwMode="auto">
            <a:xfrm>
              <a:off x="6061499" y="1623568"/>
              <a:ext cx="356295" cy="349347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 sz="7198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$liḍè">
              <a:extLst>
                <a:ext uri="{FF2B5EF4-FFF2-40B4-BE49-F238E27FC236}">
                  <a16:creationId xmlns:a16="http://schemas.microsoft.com/office/drawing/2014/main" id="{F1C84E37-43BA-4D68-B478-60770CD4B503}"/>
                </a:ext>
              </a:extLst>
            </p:cNvPr>
            <p:cNvSpPr txBox="1"/>
            <p:nvPr/>
          </p:nvSpPr>
          <p:spPr>
            <a:xfrm>
              <a:off x="6114541" y="3524451"/>
              <a:ext cx="2525825" cy="66451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íšľidé">
              <a:extLst>
                <a:ext uri="{FF2B5EF4-FFF2-40B4-BE49-F238E27FC236}">
                  <a16:creationId xmlns:a16="http://schemas.microsoft.com/office/drawing/2014/main" id="{F293BCA6-EE89-4EDF-923C-A9B10006C72B}"/>
                </a:ext>
              </a:extLst>
            </p:cNvPr>
            <p:cNvSpPr txBox="1"/>
            <p:nvPr/>
          </p:nvSpPr>
          <p:spPr>
            <a:xfrm>
              <a:off x="6114541" y="3170586"/>
              <a:ext cx="2525825" cy="353865"/>
            </a:xfrm>
            <a:prstGeom prst="rect">
              <a:avLst/>
            </a:prstGeom>
            <a:noFill/>
          </p:spPr>
          <p:txBody>
            <a:bodyPr anchor="ctr" rtlCol="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îṩļïḋe">
              <a:extLst>
                <a:ext uri="{FF2B5EF4-FFF2-40B4-BE49-F238E27FC236}">
                  <a16:creationId xmlns:a16="http://schemas.microsoft.com/office/drawing/2014/main" id="{CA50514F-2A0C-499E-A129-782FF42C5BED}"/>
                </a:ext>
              </a:extLst>
            </p:cNvPr>
            <p:cNvSpPr/>
            <p:nvPr/>
          </p:nvSpPr>
          <p:spPr bwMode="auto">
            <a:xfrm>
              <a:off x="5640184" y="3277740"/>
              <a:ext cx="356295" cy="349347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 sz="7198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Sḻíḑe">
              <a:extLst>
                <a:ext uri="{FF2B5EF4-FFF2-40B4-BE49-F238E27FC236}">
                  <a16:creationId xmlns:a16="http://schemas.microsoft.com/office/drawing/2014/main" id="{D37B3952-21CF-46E1-B2DD-913EB6790E55}"/>
                </a:ext>
              </a:extLst>
            </p:cNvPr>
            <p:cNvSpPr txBox="1"/>
            <p:nvPr/>
          </p:nvSpPr>
          <p:spPr>
            <a:xfrm>
              <a:off x="1029288" y="2055495"/>
              <a:ext cx="2173514" cy="955005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>
              <a:defPPr>
                <a:defRPr lang="zh-CN"/>
              </a:defPPr>
              <a:lvl1pPr indent="-171450" marL="171450">
                <a:lnSpc>
                  <a:spcPct val="150000"/>
                </a:lnSpc>
                <a:buFont charset="0" pitchFamily="34" typeface="Arial"/>
                <a:buChar char="•"/>
                <a:defRPr sz="900"/>
              </a:lvl1pPr>
            </a:lstStyle>
            <a:p>
              <a:r>
                <a:rPr altLang="en-US" lang="zh-CN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iSlïḓê">
              <a:extLst>
                <a:ext uri="{FF2B5EF4-FFF2-40B4-BE49-F238E27FC236}">
                  <a16:creationId xmlns:a16="http://schemas.microsoft.com/office/drawing/2014/main" id="{238FE7CF-E996-41CE-9B85-6ACDAFEF0678}"/>
                </a:ext>
              </a:extLst>
            </p:cNvPr>
            <p:cNvSpPr txBox="1"/>
            <p:nvPr/>
          </p:nvSpPr>
          <p:spPr>
            <a:xfrm>
              <a:off x="1029288" y="1701630"/>
              <a:ext cx="2173514" cy="353865"/>
            </a:xfrm>
            <a:prstGeom prst="rect">
              <a:avLst/>
            </a:prstGeom>
            <a:noFill/>
          </p:spPr>
          <p:txBody>
            <a:bodyPr anchor="ctr" rtlCol="0" wrap="none">
              <a:normAutofit lnSpcReduction="10000"/>
            </a:bodyPr>
            <a:lstStyle/>
            <a:p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1" name="işḻiḑê">
              <a:extLst>
                <a:ext uri="{FF2B5EF4-FFF2-40B4-BE49-F238E27FC236}">
                  <a16:creationId xmlns:a16="http://schemas.microsoft.com/office/drawing/2014/main" id="{D31F5585-A0D8-4D2A-A365-801C704CE5C4}"/>
                </a:ext>
              </a:extLst>
            </p:cNvPr>
            <p:cNvSpPr/>
            <p:nvPr/>
          </p:nvSpPr>
          <p:spPr bwMode="auto">
            <a:xfrm>
              <a:off x="554931" y="1808784"/>
              <a:ext cx="356295" cy="349347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 sz="7198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ïšľíḋè">
            <a:extLst>
              <a:ext uri="{FF2B5EF4-FFF2-40B4-BE49-F238E27FC236}">
                <a16:creationId xmlns:a16="http://schemas.microsoft.com/office/drawing/2014/main" id="{A3246259-0A28-403C-A6CC-242BD541280B}"/>
              </a:ext>
            </a:extLst>
          </p:cNvPr>
          <p:cNvGrpSpPr/>
          <p:nvPr/>
        </p:nvGrpSpPr>
        <p:grpSpPr>
          <a:xfrm>
            <a:off x="763697" y="3469964"/>
            <a:ext cx="1027497" cy="515398"/>
            <a:chOff x="791320" y="3416514"/>
            <a:chExt cx="1369996" cy="687197"/>
          </a:xfrm>
        </p:grpSpPr>
        <p:sp>
          <p:nvSpPr>
            <p:cNvPr id="31" name="ïś1îḑé">
              <a:extLst>
                <a:ext uri="{FF2B5EF4-FFF2-40B4-BE49-F238E27FC236}">
                  <a16:creationId xmlns:a16="http://schemas.microsoft.com/office/drawing/2014/main" id="{79DFF923-0A7F-4808-8333-A3ADC02EB088}"/>
                </a:ext>
              </a:extLst>
            </p:cNvPr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222,000K</a:t>
              </a:r>
            </a:p>
          </p:txBody>
        </p:sp>
        <p:sp>
          <p:nvSpPr>
            <p:cNvPr id="32" name="isḻiḍê">
              <a:extLst>
                <a:ext uri="{FF2B5EF4-FFF2-40B4-BE49-F238E27FC236}">
                  <a16:creationId xmlns:a16="http://schemas.microsoft.com/office/drawing/2014/main" id="{23F63C42-B307-4860-899B-8FEA52617CD6}"/>
                </a:ext>
              </a:extLst>
            </p:cNvPr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6251FEE-C7AA-49A1-B840-68AD1977BD68}"/>
              </a:ext>
            </a:extLst>
          </p:cNvPr>
          <p:cNvCxnSpPr/>
          <p:nvPr/>
        </p:nvCxnSpPr>
        <p:spPr>
          <a:xfrm flipH="1">
            <a:off x="1908934" y="3469964"/>
            <a:ext cx="0" cy="52316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išḷíḍê">
            <a:extLst>
              <a:ext uri="{FF2B5EF4-FFF2-40B4-BE49-F238E27FC236}">
                <a16:creationId xmlns:a16="http://schemas.microsoft.com/office/drawing/2014/main" id="{CFD5C9EF-C459-49E0-85C7-CA67A1BDAD07}"/>
              </a:ext>
            </a:extLst>
          </p:cNvPr>
          <p:cNvGrpSpPr/>
          <p:nvPr/>
        </p:nvGrpSpPr>
        <p:grpSpPr>
          <a:xfrm>
            <a:off x="2026675" y="3469964"/>
            <a:ext cx="1027497" cy="515398"/>
            <a:chOff x="791320" y="3416514"/>
            <a:chExt cx="1369996" cy="687197"/>
          </a:xfrm>
        </p:grpSpPr>
        <p:sp>
          <p:nvSpPr>
            <p:cNvPr id="29" name="íŝḷïḑè">
              <a:extLst>
                <a:ext uri="{FF2B5EF4-FFF2-40B4-BE49-F238E27FC236}">
                  <a16:creationId xmlns:a16="http://schemas.microsoft.com/office/drawing/2014/main" id="{0C7900E7-0E16-45E4-9449-6272F7CCAA30}"/>
                </a:ext>
              </a:extLst>
            </p:cNvPr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322,000K</a:t>
              </a:r>
            </a:p>
          </p:txBody>
        </p:sp>
        <p:sp>
          <p:nvSpPr>
            <p:cNvPr id="30" name="ïSḷidè">
              <a:extLst>
                <a:ext uri="{FF2B5EF4-FFF2-40B4-BE49-F238E27FC236}">
                  <a16:creationId xmlns:a16="http://schemas.microsoft.com/office/drawing/2014/main" id="{77F40B2B-4E72-4FFE-A225-68F7970C7CC8}"/>
                </a:ext>
              </a:extLst>
            </p:cNvPr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AC1DB0-A70E-43F4-8496-558A0CB4C229}"/>
              </a:ext>
            </a:extLst>
          </p:cNvPr>
          <p:cNvCxnSpPr/>
          <p:nvPr/>
        </p:nvCxnSpPr>
        <p:spPr>
          <a:xfrm flipH="1">
            <a:off x="3171912" y="3469964"/>
            <a:ext cx="0" cy="52316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iṩľîḍé">
            <a:extLst>
              <a:ext uri="{FF2B5EF4-FFF2-40B4-BE49-F238E27FC236}">
                <a16:creationId xmlns:a16="http://schemas.microsoft.com/office/drawing/2014/main" id="{1BB952C8-AC7D-4ED5-9795-7BA55EDAF603}"/>
              </a:ext>
            </a:extLst>
          </p:cNvPr>
          <p:cNvGrpSpPr/>
          <p:nvPr/>
        </p:nvGrpSpPr>
        <p:grpSpPr>
          <a:xfrm>
            <a:off x="3289651" y="3469964"/>
            <a:ext cx="1027497" cy="515398"/>
            <a:chOff x="791320" y="3416514"/>
            <a:chExt cx="1369996" cy="687197"/>
          </a:xfrm>
        </p:grpSpPr>
        <p:sp>
          <p:nvSpPr>
            <p:cNvPr id="27" name="iṡlíďe">
              <a:extLst>
                <a:ext uri="{FF2B5EF4-FFF2-40B4-BE49-F238E27FC236}">
                  <a16:creationId xmlns:a16="http://schemas.microsoft.com/office/drawing/2014/main" id="{0A789D2C-0A5C-4B6D-878A-5B8E41B79167}"/>
                </a:ext>
              </a:extLst>
            </p:cNvPr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562,000K</a:t>
              </a:r>
            </a:p>
          </p:txBody>
        </p:sp>
        <p:sp>
          <p:nvSpPr>
            <p:cNvPr id="28" name="îṡḻïďê">
              <a:extLst>
                <a:ext uri="{FF2B5EF4-FFF2-40B4-BE49-F238E27FC236}">
                  <a16:creationId xmlns:a16="http://schemas.microsoft.com/office/drawing/2014/main" id="{DCB7A14E-5BDD-4ACC-A66F-C245B9D0E8A0}"/>
                </a:ext>
              </a:extLst>
            </p:cNvPr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7A203CFD-6E78-49F9-9C53-23E8533D72A2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371245064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aseline="0" cap="none" kumimoji="0" lang="en-US" normalizeH="0" smtClean="0" strike="noStrike" sz="48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baseline="0" cap="none" i="0" kumimoji="0" lang="en-US" normalizeH="0" strike="noStrike" sz="20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en-US" lang="zh-CN" sz="3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zh-CN" lang="en-US" sz="1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  <p:extLst>
      <p:ext uri="{BB962C8B-B14F-4D97-AF65-F5344CB8AC3E}">
        <p14:creationId val="190886926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3734418" y="2797954"/>
            <a:ext cx="822465" cy="822720"/>
            <a:chOff x="3734418" y="2797954"/>
            <a:chExt cx="822465" cy="822720"/>
          </a:xfrm>
        </p:grpSpPr>
        <p:sp>
          <p:nvSpPr>
            <p:cNvPr id="4" name="iŝḷîďé">
              <a:extLst>
                <a:ext uri="{FF2B5EF4-FFF2-40B4-BE49-F238E27FC236}">
                  <a16:creationId xmlns:a16="http://schemas.microsoft.com/office/drawing/2014/main" id="{E68AA37E-D505-4D60-A103-9402B8D92EB6}"/>
                </a:ext>
              </a:extLst>
            </p:cNvPr>
            <p:cNvSpPr/>
            <p:nvPr/>
          </p:nvSpPr>
          <p:spPr>
            <a:xfrm rot="10800000">
              <a:off x="3734418" y="2797954"/>
              <a:ext cx="822465" cy="822720"/>
            </a:xfrm>
            <a:prstGeom prst="teardrop">
              <a:avLst>
                <a:gd fmla="val 20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šľîḓè">
              <a:extLst>
                <a:ext uri="{FF2B5EF4-FFF2-40B4-BE49-F238E27FC236}">
                  <a16:creationId xmlns:a16="http://schemas.microsoft.com/office/drawing/2014/main" id="{9AAE575A-E9BB-4FCF-99BB-5DECC37ACE4B}"/>
                </a:ext>
              </a:extLst>
            </p:cNvPr>
            <p:cNvSpPr txBox="1"/>
            <p:nvPr/>
          </p:nvSpPr>
          <p:spPr>
            <a:xfrm>
              <a:off x="3904243" y="3080066"/>
              <a:ext cx="350319" cy="301718"/>
            </a:xfrm>
            <a:prstGeom prst="rect">
              <a:avLst/>
            </a:prstGeom>
            <a:noFill/>
          </p:spPr>
          <p:txBody>
            <a:bodyPr bIns="46800" lIns="90000" rIns="90000" tIns="46800" wrap="none"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4417" y="1975235"/>
            <a:ext cx="822465" cy="822720"/>
            <a:chOff x="3734417" y="1975235"/>
            <a:chExt cx="822465" cy="822720"/>
          </a:xfrm>
        </p:grpSpPr>
        <p:sp>
          <p:nvSpPr>
            <p:cNvPr id="6" name="iSļídé">
              <a:extLst>
                <a:ext uri="{FF2B5EF4-FFF2-40B4-BE49-F238E27FC236}">
                  <a16:creationId xmlns:a16="http://schemas.microsoft.com/office/drawing/2014/main" id="{04673F77-521C-416D-A388-0963D5716F94}"/>
                </a:ext>
              </a:extLst>
            </p:cNvPr>
            <p:cNvSpPr/>
            <p:nvPr/>
          </p:nvSpPr>
          <p:spPr>
            <a:xfrm rot="16200000">
              <a:off x="3734290" y="1975362"/>
              <a:ext cx="822720" cy="822465"/>
            </a:xfrm>
            <a:prstGeom prst="teardrop">
              <a:avLst>
                <a:gd fmla="val 20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Slide">
              <a:extLst>
                <a:ext uri="{FF2B5EF4-FFF2-40B4-BE49-F238E27FC236}">
                  <a16:creationId xmlns:a16="http://schemas.microsoft.com/office/drawing/2014/main" id="{9FDD5CFD-A8DE-4031-AEBA-2DAADF780484}"/>
                </a:ext>
              </a:extLst>
            </p:cNvPr>
            <p:cNvSpPr txBox="1"/>
            <p:nvPr/>
          </p:nvSpPr>
          <p:spPr>
            <a:xfrm>
              <a:off x="3904244" y="2073557"/>
              <a:ext cx="350319" cy="301718"/>
            </a:xfrm>
            <a:prstGeom prst="rect">
              <a:avLst/>
            </a:prstGeom>
            <a:noFill/>
          </p:spPr>
          <p:txBody>
            <a:bodyPr bIns="46800" lIns="90000" rIns="90000" tIns="46800" wrap="none"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74632" y="1975235"/>
            <a:ext cx="822465" cy="822720"/>
            <a:chOff x="4574632" y="1975235"/>
            <a:chExt cx="822465" cy="822720"/>
          </a:xfrm>
        </p:grpSpPr>
        <p:sp>
          <p:nvSpPr>
            <p:cNvPr id="8" name="iṧļîḑé">
              <a:extLst>
                <a:ext uri="{FF2B5EF4-FFF2-40B4-BE49-F238E27FC236}">
                  <a16:creationId xmlns:a16="http://schemas.microsoft.com/office/drawing/2014/main" id="{A461905B-BDE6-4BF0-8857-8D9703576E60}"/>
                </a:ext>
              </a:extLst>
            </p:cNvPr>
            <p:cNvSpPr/>
            <p:nvPr/>
          </p:nvSpPr>
          <p:spPr>
            <a:xfrm>
              <a:off x="4574632" y="1975235"/>
              <a:ext cx="822465" cy="822720"/>
            </a:xfrm>
            <a:prstGeom prst="teardrop">
              <a:avLst>
                <a:gd fmla="val 20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ṣ1íḍe">
              <a:extLst>
                <a:ext uri="{FF2B5EF4-FFF2-40B4-BE49-F238E27FC236}">
                  <a16:creationId xmlns:a16="http://schemas.microsoft.com/office/drawing/2014/main" id="{013BB3A3-7883-4AD1-9A1E-FBC1E0BB4FE3}"/>
                </a:ext>
              </a:extLst>
            </p:cNvPr>
            <p:cNvSpPr txBox="1"/>
            <p:nvPr/>
          </p:nvSpPr>
          <p:spPr>
            <a:xfrm>
              <a:off x="4908593" y="2073557"/>
              <a:ext cx="350319" cy="301718"/>
            </a:xfrm>
            <a:prstGeom prst="rect">
              <a:avLst/>
            </a:prstGeom>
            <a:noFill/>
          </p:spPr>
          <p:txBody>
            <a:bodyPr bIns="46800" lIns="90000" rIns="90000" tIns="46800" wrap="none"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74632" y="2797954"/>
            <a:ext cx="822465" cy="822720"/>
            <a:chOff x="4574632" y="2797954"/>
            <a:chExt cx="822465" cy="822720"/>
          </a:xfrm>
        </p:grpSpPr>
        <p:sp>
          <p:nvSpPr>
            <p:cNvPr id="10" name="íṡḻïḓè">
              <a:extLst>
                <a:ext uri="{FF2B5EF4-FFF2-40B4-BE49-F238E27FC236}">
                  <a16:creationId xmlns:a16="http://schemas.microsoft.com/office/drawing/2014/main" id="{C3B8C144-4451-4D8E-BD0B-ED32B315C96B}"/>
                </a:ext>
              </a:extLst>
            </p:cNvPr>
            <p:cNvSpPr/>
            <p:nvPr/>
          </p:nvSpPr>
          <p:spPr>
            <a:xfrm rot="5400000">
              <a:off x="4574505" y="2798081"/>
              <a:ext cx="822720" cy="822465"/>
            </a:xfrm>
            <a:prstGeom prst="teardrop">
              <a:avLst>
                <a:gd fmla="val 20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sļîḑe">
              <a:extLst>
                <a:ext uri="{FF2B5EF4-FFF2-40B4-BE49-F238E27FC236}">
                  <a16:creationId xmlns:a16="http://schemas.microsoft.com/office/drawing/2014/main" id="{7E7092D2-AD28-4913-96DF-647B2ADA77E4}"/>
                </a:ext>
              </a:extLst>
            </p:cNvPr>
            <p:cNvSpPr txBox="1"/>
            <p:nvPr/>
          </p:nvSpPr>
          <p:spPr>
            <a:xfrm>
              <a:off x="4908594" y="3080373"/>
              <a:ext cx="350319" cy="301718"/>
            </a:xfrm>
            <a:prstGeom prst="rect">
              <a:avLst/>
            </a:prstGeom>
            <a:noFill/>
          </p:spPr>
          <p:txBody>
            <a:bodyPr bIns="46800" lIns="90000" rIns="90000" tIns="46800" wrap="none">
              <a:noAutofit/>
            </a:bodyPr>
            <a:lstStyle/>
            <a:p>
              <a:pPr algn="ctr"/>
              <a:r>
                <a:rPr altLang="zh-CN" lang="en-US" sz="200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2" name="ïṥḷîḋè">
            <a:extLst>
              <a:ext uri="{FF2B5EF4-FFF2-40B4-BE49-F238E27FC236}">
                <a16:creationId xmlns:a16="http://schemas.microsoft.com/office/drawing/2014/main" id="{0D46D497-162A-4F29-9FED-157D34390969}"/>
              </a:ext>
            </a:extLst>
          </p:cNvPr>
          <p:cNvSpPr/>
          <p:nvPr/>
        </p:nvSpPr>
        <p:spPr>
          <a:xfrm>
            <a:off x="4079404" y="2269169"/>
            <a:ext cx="1004351" cy="1004659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sḷîḑe">
            <a:extLst>
              <a:ext uri="{FF2B5EF4-FFF2-40B4-BE49-F238E27FC236}">
                <a16:creationId xmlns:a16="http://schemas.microsoft.com/office/drawing/2014/main" id="{7BA40BEE-9207-4D5A-8613-663BD09BCBF7}"/>
              </a:ext>
            </a:extLst>
          </p:cNvPr>
          <p:cNvSpPr/>
          <p:nvPr/>
        </p:nvSpPr>
        <p:spPr>
          <a:xfrm>
            <a:off x="4212363" y="2402169"/>
            <a:ext cx="738434" cy="73866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śľîḍe">
            <a:extLst>
              <a:ext uri="{FF2B5EF4-FFF2-40B4-BE49-F238E27FC236}">
                <a16:creationId xmlns:a16="http://schemas.microsoft.com/office/drawing/2014/main" id="{F2CC34DF-9AF3-410B-A4BB-827B1D3D5155}"/>
              </a:ext>
            </a:extLst>
          </p:cNvPr>
          <p:cNvSpPr/>
          <p:nvPr/>
        </p:nvSpPr>
        <p:spPr>
          <a:xfrm>
            <a:off x="4350507" y="2540356"/>
            <a:ext cx="462144" cy="4622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íşļíďé">
            <a:extLst>
              <a:ext uri="{FF2B5EF4-FFF2-40B4-BE49-F238E27FC236}">
                <a16:creationId xmlns:a16="http://schemas.microsoft.com/office/drawing/2014/main" id="{2835CD37-AA30-457A-BF83-5198E9C9C670}"/>
              </a:ext>
            </a:extLst>
          </p:cNvPr>
          <p:cNvSpPr/>
          <p:nvPr/>
        </p:nvSpPr>
        <p:spPr bwMode="auto">
          <a:xfrm>
            <a:off x="4433784" y="2664579"/>
            <a:ext cx="299706" cy="204514"/>
          </a:xfrm>
          <a:custGeom>
            <a:gdLst>
              <a:gd fmla="*/ 20293 w 607639" name="connsiteX0"/>
              <a:gd fmla="*/ 364067 h 414642" name="connsiteY0"/>
              <a:gd fmla="*/ 20293 w 607639" name="connsiteX1"/>
              <a:gd fmla="*/ 384244 h 414642" name="connsiteY1"/>
              <a:gd fmla="*/ 30351 w 607639" name="connsiteX2"/>
              <a:gd fmla="*/ 394377 h 414642" name="connsiteY2"/>
              <a:gd fmla="*/ 577199 w 607639" name="connsiteX3"/>
              <a:gd fmla="*/ 394377 h 414642" name="connsiteY3"/>
              <a:gd fmla="*/ 587346 w 607639" name="connsiteX4"/>
              <a:gd fmla="*/ 384244 h 414642" name="connsiteY4"/>
              <a:gd fmla="*/ 587346 w 607639" name="connsiteX5"/>
              <a:gd fmla="*/ 364067 h 414642" name="connsiteY5"/>
              <a:gd fmla="*/ 556995 w 607639" name="connsiteX6"/>
              <a:gd fmla="*/ 364067 h 414642" name="connsiteY6"/>
              <a:gd fmla="*/ 394916 w 607639" name="connsiteX7"/>
              <a:gd fmla="*/ 364067 h 414642" name="connsiteY7"/>
              <a:gd fmla="*/ 394916 w 607639" name="connsiteX8"/>
              <a:gd fmla="*/ 374200 h 414642" name="connsiteY8"/>
              <a:gd fmla="*/ 384859 w 607639" name="connsiteX9"/>
              <a:gd fmla="*/ 384244 h 414642" name="connsiteY9"/>
              <a:gd fmla="*/ 222780 w 607639" name="connsiteX10"/>
              <a:gd fmla="*/ 384244 h 414642" name="connsiteY10"/>
              <a:gd fmla="*/ 212634 w 607639" name="connsiteX11"/>
              <a:gd fmla="*/ 374200 h 414642" name="connsiteY11"/>
              <a:gd fmla="*/ 212634 w 607639" name="connsiteX12"/>
              <a:gd fmla="*/ 364067 h 414642" name="connsiteY12"/>
              <a:gd fmla="*/ 50644 w 607639" name="connsiteX13"/>
              <a:gd fmla="*/ 364067 h 414642" name="connsiteY13"/>
              <a:gd fmla="*/ 141754 w 607639" name="connsiteX14"/>
              <a:gd fmla="*/ 232583 h 414642" name="connsiteY14"/>
              <a:gd fmla="*/ 161961 w 607639" name="connsiteX15"/>
              <a:gd fmla="*/ 232583 h 414642" name="connsiteY15"/>
              <a:gd fmla="*/ 172110 w 607639" name="connsiteX16"/>
              <a:gd fmla="*/ 242719 h 414642" name="connsiteY16"/>
              <a:gd fmla="*/ 161961 w 607639" name="connsiteX17"/>
              <a:gd fmla="*/ 252765 h 414642" name="connsiteY17"/>
              <a:gd fmla="*/ 141754 w 607639" name="connsiteX18"/>
              <a:gd fmla="*/ 252765 h 414642" name="connsiteY18"/>
              <a:gd fmla="*/ 131605 w 607639" name="connsiteX19"/>
              <a:gd fmla="*/ 242719 h 414642" name="connsiteY19"/>
              <a:gd fmla="*/ 141754 w 607639" name="connsiteX20"/>
              <a:gd fmla="*/ 232583 h 414642" name="connsiteY20"/>
              <a:gd fmla="*/ 141758 w 607639" name="connsiteX21"/>
              <a:gd fmla="*/ 192149 h 414642" name="connsiteY21"/>
              <a:gd fmla="*/ 182279 w 607639" name="connsiteX22"/>
              <a:gd fmla="*/ 192149 h 414642" name="connsiteY22"/>
              <a:gd fmla="*/ 192432 w 607639" name="connsiteX23"/>
              <a:gd fmla="*/ 202196 h 414642" name="connsiteY23"/>
              <a:gd fmla="*/ 182279 w 607639" name="connsiteX24"/>
              <a:gd fmla="*/ 212331 h 414642" name="connsiteY24"/>
              <a:gd fmla="*/ 141758 w 607639" name="connsiteX25"/>
              <a:gd fmla="*/ 212331 h 414642" name="connsiteY25"/>
              <a:gd fmla="*/ 131605 w 607639" name="connsiteX26"/>
              <a:gd fmla="*/ 202196 h 414642" name="connsiteY26"/>
              <a:gd fmla="*/ 141758 w 607639" name="connsiteX27"/>
              <a:gd fmla="*/ 192149 h 414642" name="connsiteY27"/>
              <a:gd fmla="*/ 141754 w 607639" name="connsiteX28"/>
              <a:gd fmla="*/ 151716 h 414642" name="connsiteY28"/>
              <a:gd fmla="*/ 161961 w 607639" name="connsiteX29"/>
              <a:gd fmla="*/ 151716 h 414642" name="connsiteY29"/>
              <a:gd fmla="*/ 172110 w 607639" name="connsiteX30"/>
              <a:gd fmla="*/ 161763 h 414642" name="connsiteY30"/>
              <a:gd fmla="*/ 161961 w 607639" name="connsiteX31"/>
              <a:gd fmla="*/ 171898 h 414642" name="connsiteY31"/>
              <a:gd fmla="*/ 141754 w 607639" name="connsiteX32"/>
              <a:gd fmla="*/ 171898 h 414642" name="connsiteY32"/>
              <a:gd fmla="*/ 131605 w 607639" name="connsiteX33"/>
              <a:gd fmla="*/ 161763 h 414642" name="connsiteY33"/>
              <a:gd fmla="*/ 141754 w 607639" name="connsiteX34"/>
              <a:gd fmla="*/ 151716 h 414642" name="connsiteY34"/>
              <a:gd fmla="*/ 141758 w 607639" name="connsiteX35"/>
              <a:gd fmla="*/ 111211 h 414642" name="connsiteY35"/>
              <a:gd fmla="*/ 182279 w 607639" name="connsiteX36"/>
              <a:gd fmla="*/ 111211 h 414642" name="connsiteY36"/>
              <a:gd fmla="*/ 192432 w 607639" name="connsiteX37"/>
              <a:gd fmla="*/ 121337 h 414642" name="connsiteY37"/>
              <a:gd fmla="*/ 182279 w 607639" name="connsiteX38"/>
              <a:gd fmla="*/ 131463 h 414642" name="connsiteY38"/>
              <a:gd fmla="*/ 141758 w 607639" name="connsiteX39"/>
              <a:gd fmla="*/ 131463 h 414642" name="connsiteY39"/>
              <a:gd fmla="*/ 131605 w 607639" name="connsiteX40"/>
              <a:gd fmla="*/ 121337 h 414642" name="connsiteY40"/>
              <a:gd fmla="*/ 141758 w 607639" name="connsiteX41"/>
              <a:gd fmla="*/ 111211 h 414642" name="connsiteY41"/>
              <a:gd fmla="*/ 425367 w 607639" name="connsiteX42"/>
              <a:gd fmla="*/ 101191 h 414642" name="connsiteY42"/>
              <a:gd fmla="*/ 496228 w 607639" name="connsiteX43"/>
              <a:gd fmla="*/ 101191 h 414642" name="connsiteY43"/>
              <a:gd fmla="*/ 506377 w 607639" name="connsiteX44"/>
              <a:gd fmla="*/ 111231 h 414642" name="connsiteY44"/>
              <a:gd fmla="*/ 506377 w 607639" name="connsiteX45"/>
              <a:gd fmla="*/ 182042 h 414642" name="connsiteY45"/>
              <a:gd fmla="*/ 496228 w 607639" name="connsiteX46"/>
              <a:gd fmla="*/ 192171 h 414642" name="connsiteY46"/>
              <a:gd fmla="*/ 486080 w 607639" name="connsiteX47"/>
              <a:gd fmla="*/ 182042 h 414642" name="connsiteY47"/>
              <a:gd fmla="*/ 486080 w 607639" name="connsiteX48"/>
              <a:gd fmla="*/ 135575 h 414642" name="connsiteY48"/>
              <a:gd fmla="*/ 402043 w 607639" name="connsiteX49"/>
              <a:gd fmla="*/ 219447 h 414642" name="connsiteY49"/>
              <a:gd fmla="*/ 394921 w 607639" name="connsiteX50"/>
              <a:gd fmla="*/ 222468 h 414642" name="connsiteY50"/>
              <a:gd fmla="*/ 387889 w 607639" name="connsiteX51"/>
              <a:gd fmla="*/ 219447 h 414642" name="connsiteY51"/>
              <a:gd fmla="*/ 344268 w 607639" name="connsiteX52"/>
              <a:gd fmla="*/ 176001 h 414642" name="connsiteY52"/>
              <a:gd fmla="*/ 270380 w 607639" name="connsiteX53"/>
              <a:gd fmla="*/ 249744 h 414642" name="connsiteY53"/>
              <a:gd fmla="*/ 263258 w 607639" name="connsiteX54"/>
              <a:gd fmla="*/ 252765 h 414642" name="connsiteY54"/>
              <a:gd fmla="*/ 256225 w 607639" name="connsiteX55"/>
              <a:gd fmla="*/ 249744 h 414642" name="connsiteY55"/>
              <a:gd fmla="*/ 256225 w 607639" name="connsiteX56"/>
              <a:gd fmla="*/ 235617 h 414642" name="connsiteY56"/>
              <a:gd fmla="*/ 337235 w 607639" name="connsiteX57"/>
              <a:gd fmla="*/ 154766 h 414642" name="connsiteY57"/>
              <a:gd fmla="*/ 338837 w 607639" name="connsiteX58"/>
              <a:gd fmla="*/ 153433 h 414642" name="connsiteY58"/>
              <a:gd fmla="*/ 340618 w 607639" name="connsiteX59"/>
              <a:gd fmla="*/ 152456 h 414642" name="connsiteY59"/>
              <a:gd fmla="*/ 341508 w 607639" name="connsiteX60"/>
              <a:gd fmla="*/ 152101 h 414642" name="connsiteY60"/>
              <a:gd fmla="*/ 343378 w 607639" name="connsiteX61"/>
              <a:gd fmla="*/ 151745 h 414642" name="connsiteY61"/>
              <a:gd fmla="*/ 344268 w 607639" name="connsiteX62"/>
              <a:gd fmla="*/ 151745 h 414642" name="connsiteY62"/>
              <a:gd fmla="*/ 346226 w 607639" name="connsiteX63"/>
              <a:gd fmla="*/ 151923 h 414642" name="connsiteY63"/>
              <a:gd fmla="*/ 351390 w 607639" name="connsiteX64"/>
              <a:gd fmla="*/ 154766 h 414642" name="connsiteY64"/>
              <a:gd fmla="*/ 394921 w 607639" name="connsiteX65"/>
              <a:gd fmla="*/ 198213 h 414642" name="connsiteY65"/>
              <a:gd fmla="*/ 471925 w 607639" name="connsiteX66"/>
              <a:gd fmla="*/ 121359 h 414642" name="connsiteY66"/>
              <a:gd fmla="*/ 425367 w 607639" name="connsiteX67"/>
              <a:gd fmla="*/ 121359 h 414642" name="connsiteY67"/>
              <a:gd fmla="*/ 415218 w 607639" name="connsiteX68"/>
              <a:gd fmla="*/ 111231 h 414642" name="connsiteY68"/>
              <a:gd fmla="*/ 425367 w 607639" name="connsiteX69"/>
              <a:gd fmla="*/ 101191 h 414642" name="connsiteY69"/>
              <a:gd fmla="*/ 101297 w 607639" name="connsiteX70"/>
              <a:gd fmla="*/ 91029 h 414642" name="connsiteY70"/>
              <a:gd fmla="*/ 111423 w 607639" name="connsiteX71"/>
              <a:gd fmla="*/ 101159 h 414642" name="connsiteY71"/>
              <a:gd fmla="*/ 111423 w 607639" name="connsiteX72"/>
              <a:gd fmla="*/ 262887 h 414642" name="connsiteY72"/>
              <a:gd fmla="*/ 101297 w 607639" name="connsiteX73"/>
              <a:gd fmla="*/ 273017 h 414642" name="connsiteY73"/>
              <a:gd fmla="*/ 91171 w 607639" name="connsiteX74"/>
              <a:gd fmla="*/ 262887 h 414642" name="connsiteY74"/>
              <a:gd fmla="*/ 91171 w 607639" name="connsiteX75"/>
              <a:gd fmla="*/ 101159 h 414642" name="connsiteY75"/>
              <a:gd fmla="*/ 101297 w 607639" name="connsiteX76"/>
              <a:gd fmla="*/ 91029 h 414642" name="connsiteY76"/>
              <a:gd fmla="*/ 70848 w 607639" name="connsiteX77"/>
              <a:gd fmla="*/ 20177 h 414642" name="connsiteY77"/>
              <a:gd fmla="*/ 60791 w 607639" name="connsiteX78"/>
              <a:gd fmla="*/ 30309 h 414642" name="connsiteY78"/>
              <a:gd fmla="*/ 60791 w 607639" name="connsiteX79"/>
              <a:gd fmla="*/ 343802 h 414642" name="connsiteY79"/>
              <a:gd fmla="*/ 222780 w 607639" name="connsiteX80"/>
              <a:gd fmla="*/ 343802 h 414642" name="connsiteY80"/>
              <a:gd fmla="*/ 232927 w 607639" name="connsiteX81"/>
              <a:gd fmla="*/ 353935 h 414642" name="connsiteY81"/>
              <a:gd fmla="*/ 232927 w 607639" name="connsiteX82"/>
              <a:gd fmla="*/ 364067 h 414642" name="connsiteY82"/>
              <a:gd fmla="*/ 374712 w 607639" name="connsiteX83"/>
              <a:gd fmla="*/ 364067 h 414642" name="connsiteY83"/>
              <a:gd fmla="*/ 374712 w 607639" name="connsiteX84"/>
              <a:gd fmla="*/ 353935 h 414642" name="connsiteY84"/>
              <a:gd fmla="*/ 384859 w 607639" name="connsiteX85"/>
              <a:gd fmla="*/ 343802 h 414642" name="connsiteY85"/>
              <a:gd fmla="*/ 546848 w 607639" name="connsiteX86"/>
              <a:gd fmla="*/ 343802 h 414642" name="connsiteY86"/>
              <a:gd fmla="*/ 546848 w 607639" name="connsiteX87"/>
              <a:gd fmla="*/ 30309 h 414642" name="connsiteY87"/>
              <a:gd fmla="*/ 536702 w 607639" name="connsiteX88"/>
              <a:gd fmla="*/ 20177 h 414642" name="connsiteY88"/>
              <a:gd fmla="*/ 70848 w 607639" name="connsiteX89"/>
              <a:gd fmla="*/ 0 h 414642" name="connsiteY89"/>
              <a:gd fmla="*/ 536702 w 607639" name="connsiteX90"/>
              <a:gd fmla="*/ 0 h 414642" name="connsiteY90"/>
              <a:gd fmla="*/ 567142 w 607639" name="connsiteX91"/>
              <a:gd fmla="*/ 30309 h 414642" name="connsiteY91"/>
              <a:gd fmla="*/ 567142 w 607639" name="connsiteX92"/>
              <a:gd fmla="*/ 343802 h 414642" name="connsiteY92"/>
              <a:gd fmla="*/ 597492 w 607639" name="connsiteX93"/>
              <a:gd fmla="*/ 343802 h 414642" name="connsiteY93"/>
              <a:gd fmla="*/ 607639 w 607639" name="connsiteX94"/>
              <a:gd fmla="*/ 353935 h 414642" name="connsiteY94"/>
              <a:gd fmla="*/ 607639 w 607639" name="connsiteX95"/>
              <a:gd fmla="*/ 384244 h 414642" name="connsiteY95"/>
              <a:gd fmla="*/ 577199 w 607639" name="connsiteX96"/>
              <a:gd fmla="*/ 414642 h 414642" name="connsiteY96"/>
              <a:gd fmla="*/ 30351 w 607639" name="connsiteX97"/>
              <a:gd fmla="*/ 414642 h 414642" name="connsiteY97"/>
              <a:gd fmla="*/ 0 w 607639" name="connsiteX98"/>
              <a:gd fmla="*/ 384244 h 414642" name="connsiteY98"/>
              <a:gd fmla="*/ 0 w 607639" name="connsiteX99"/>
              <a:gd fmla="*/ 353935 h 414642" name="connsiteY99"/>
              <a:gd fmla="*/ 10147 w 607639" name="connsiteX100"/>
              <a:gd fmla="*/ 343802 h 414642" name="connsiteY100"/>
              <a:gd fmla="*/ 40497 w 607639" name="connsiteX101"/>
              <a:gd fmla="*/ 343802 h 414642" name="connsiteY101"/>
              <a:gd fmla="*/ 40497 w 607639" name="connsiteX102"/>
              <a:gd fmla="*/ 30309 h 414642" name="connsiteY102"/>
              <a:gd fmla="*/ 70848 w 607639" name="connsiteX103"/>
              <a:gd fmla="*/ 0 h 414642" name="connsiteY1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b="b" l="l" r="r" t="t"/>
            <a:pathLst>
              <a:path h="414642" w="607639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02953" y="1658885"/>
            <a:ext cx="8037413" cy="2499115"/>
            <a:chOff x="602953" y="1658885"/>
            <a:chExt cx="8037413" cy="2499115"/>
          </a:xfrm>
        </p:grpSpPr>
        <p:sp>
          <p:nvSpPr>
            <p:cNvPr id="17" name="îSlîḍê">
              <a:extLst>
                <a:ext uri="{FF2B5EF4-FFF2-40B4-BE49-F238E27FC236}">
                  <a16:creationId xmlns:a16="http://schemas.microsoft.com/office/drawing/2014/main" id="{2BB8C026-E2A0-43AC-ACE0-2E186ED1249D}"/>
                </a:ext>
              </a:extLst>
            </p:cNvPr>
            <p:cNvSpPr/>
            <p:nvPr/>
          </p:nvSpPr>
          <p:spPr bwMode="auto">
            <a:xfrm>
              <a:off x="1081864" y="1968545"/>
              <a:ext cx="1853753" cy="68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íṡlîďe">
              <a:extLst>
                <a:ext uri="{FF2B5EF4-FFF2-40B4-BE49-F238E27FC236}">
                  <a16:creationId xmlns:a16="http://schemas.microsoft.com/office/drawing/2014/main" id="{414768B1-97A4-4000-8EA8-8326205B9511}"/>
                </a:ext>
              </a:extLst>
            </p:cNvPr>
            <p:cNvSpPr txBox="1"/>
            <p:nvPr/>
          </p:nvSpPr>
          <p:spPr bwMode="auto">
            <a:xfrm>
              <a:off x="1081863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9" name="iṥľîďè">
              <a:extLst>
                <a:ext uri="{FF2B5EF4-FFF2-40B4-BE49-F238E27FC236}">
                  <a16:creationId xmlns:a16="http://schemas.microsoft.com/office/drawing/2014/main" id="{5D05BD0F-85AD-4E85-85D3-10D27E8E5764}"/>
                </a:ext>
              </a:extLst>
            </p:cNvPr>
            <p:cNvSpPr/>
            <p:nvPr/>
          </p:nvSpPr>
          <p:spPr bwMode="auto">
            <a:xfrm>
              <a:off x="602953" y="1764335"/>
              <a:ext cx="345810" cy="274031"/>
            </a:xfrm>
            <a:custGeom>
              <a:gdLst>
                <a:gd fmla="*/ 511657 w 606157" name="connsiteX0"/>
                <a:gd fmla="*/ 343654 h 480339" name="connsiteY0"/>
                <a:gd fmla="*/ 521432 w 606157" name="connsiteX1"/>
                <a:gd fmla="*/ 353421 h 480339" name="connsiteY1"/>
                <a:gd fmla="*/ 521432 w 606157" name="connsiteX2"/>
                <a:gd fmla="*/ 376178 h 480339" name="connsiteY2"/>
                <a:gd fmla="*/ 544305 w 606157" name="connsiteX3"/>
                <a:gd fmla="*/ 376178 h 480339" name="connsiteY3"/>
                <a:gd fmla="*/ 554080 w 606157" name="connsiteX4"/>
                <a:gd fmla="*/ 385945 h 480339" name="connsiteY4"/>
                <a:gd fmla="*/ 544305 w 606157" name="connsiteX5"/>
                <a:gd fmla="*/ 395712 h 480339" name="connsiteY5"/>
                <a:gd fmla="*/ 521432 w 606157" name="connsiteX6"/>
                <a:gd fmla="*/ 395712 h 480339" name="connsiteY6"/>
                <a:gd fmla="*/ 521432 w 606157" name="connsiteX7"/>
                <a:gd fmla="*/ 418566 h 480339" name="connsiteY7"/>
                <a:gd fmla="*/ 511657 w 606157" name="connsiteX8"/>
                <a:gd fmla="*/ 428333 h 480339" name="connsiteY8"/>
                <a:gd fmla="*/ 501882 w 606157" name="connsiteX9"/>
                <a:gd fmla="*/ 418566 h 480339" name="connsiteY9"/>
                <a:gd fmla="*/ 501882 w 606157" name="connsiteX10"/>
                <a:gd fmla="*/ 395712 h 480339" name="connsiteY10"/>
                <a:gd fmla="*/ 479106 w 606157" name="connsiteX11"/>
                <a:gd fmla="*/ 395712 h 480339" name="connsiteY11"/>
                <a:gd fmla="*/ 469331 w 606157" name="connsiteX12"/>
                <a:gd fmla="*/ 385945 h 480339" name="connsiteY12"/>
                <a:gd fmla="*/ 479106 w 606157" name="connsiteX13"/>
                <a:gd fmla="*/ 376178 h 480339" name="connsiteY13"/>
                <a:gd fmla="*/ 501882 w 606157" name="connsiteX14"/>
                <a:gd fmla="*/ 376178 h 480339" name="connsiteY14"/>
                <a:gd fmla="*/ 501882 w 606157" name="connsiteX15"/>
                <a:gd fmla="*/ 353421 h 480339" name="connsiteY15"/>
                <a:gd fmla="*/ 511657 w 606157" name="connsiteX16"/>
                <a:gd fmla="*/ 343654 h 480339" name="connsiteY16"/>
                <a:gd fmla="*/ 511621 w 606157" name="connsiteX17"/>
                <a:gd fmla="*/ 311170 h 480339" name="connsiteY17"/>
                <a:gd fmla="*/ 436735 w 606157" name="connsiteX18"/>
                <a:gd fmla="*/ 385944 h 480339" name="connsiteY18"/>
                <a:gd fmla="*/ 511621 w 606157" name="connsiteX19"/>
                <a:gd fmla="*/ 460816 h 480339" name="connsiteY19"/>
                <a:gd fmla="*/ 586605 w 606157" name="connsiteX20"/>
                <a:gd fmla="*/ 385944 h 480339" name="connsiteY20"/>
                <a:gd fmla="*/ 511621 w 606157" name="connsiteX21"/>
                <a:gd fmla="*/ 311170 h 480339" name="connsiteY21"/>
                <a:gd fmla="*/ 511621 w 606157" name="connsiteX22"/>
                <a:gd fmla="*/ 291647 h 480339" name="connsiteY22"/>
                <a:gd fmla="*/ 606157 w 606157" name="connsiteX23"/>
                <a:gd fmla="*/ 385944 h 480339" name="connsiteY23"/>
                <a:gd fmla="*/ 511621 w 606157" name="connsiteX24"/>
                <a:gd fmla="*/ 480339 h 480339" name="connsiteY24"/>
                <a:gd fmla="*/ 417183 w 606157" name="connsiteX25"/>
                <a:gd fmla="*/ 385944 h 480339" name="connsiteY25"/>
                <a:gd fmla="*/ 511621 w 606157" name="connsiteX26"/>
                <a:gd fmla="*/ 291647 h 480339" name="connsiteY26"/>
                <a:gd fmla="*/ 368279 w 606157" name="connsiteX27"/>
                <a:gd fmla="*/ 200476 h 480339" name="connsiteY27"/>
                <a:gd fmla="*/ 489505 w 606157" name="connsiteX28"/>
                <a:gd fmla="*/ 259991 h 480339" name="connsiteY28"/>
                <a:gd fmla="*/ 487746 w 606157" name="connsiteX29"/>
                <a:gd fmla="*/ 273650 h 480339" name="connsiteY29"/>
                <a:gd fmla="*/ 481782 w 606157" name="connsiteX30"/>
                <a:gd fmla="*/ 275699 h 480339" name="connsiteY30"/>
                <a:gd fmla="*/ 474059 w 606157" name="connsiteX31"/>
                <a:gd fmla="*/ 271894 h 480339" name="connsiteY31"/>
                <a:gd fmla="*/ 368279 w 606157" name="connsiteX32"/>
                <a:gd fmla="*/ 219989 h 480339" name="connsiteY32"/>
                <a:gd fmla="*/ 293588 w 606157" name="connsiteX33"/>
                <a:gd fmla="*/ 242819 h 480339" name="connsiteY33"/>
                <a:gd fmla="*/ 279999 w 606157" name="connsiteX34"/>
                <a:gd fmla="*/ 240185 h 480339" name="connsiteY34"/>
                <a:gd fmla="*/ 282639 w 606157" name="connsiteX35"/>
                <a:gd fmla="*/ 226623 h 480339" name="connsiteY35"/>
                <a:gd fmla="*/ 368279 w 606157" name="connsiteX36"/>
                <a:gd fmla="*/ 200476 h 480339" name="connsiteY36"/>
                <a:gd fmla="*/ 153211 w 606157" name="connsiteX37"/>
                <a:gd fmla="*/ 200476 h 480339" name="connsiteY37"/>
                <a:gd fmla="*/ 306325 w 606157" name="connsiteX38"/>
                <a:gd fmla="*/ 353439 h 480339" name="connsiteY38"/>
                <a:gd fmla="*/ 296547 w 606157" name="connsiteX39"/>
                <a:gd fmla="*/ 363200 h 480339" name="connsiteY39"/>
                <a:gd fmla="*/ 286770 w 606157" name="connsiteX40"/>
                <a:gd fmla="*/ 353439 h 480339" name="connsiteY40"/>
                <a:gd fmla="*/ 153211 w 606157" name="connsiteX41"/>
                <a:gd fmla="*/ 219999 h 480339" name="connsiteY41"/>
                <a:gd fmla="*/ 19554 w 606157" name="connsiteX42"/>
                <a:gd fmla="*/ 353439 h 480339" name="connsiteY42"/>
                <a:gd fmla="*/ 9777 w 606157" name="connsiteX43"/>
                <a:gd fmla="*/ 363200 h 480339" name="connsiteY43"/>
                <a:gd fmla="*/ 0 w 606157" name="connsiteX44"/>
                <a:gd fmla="*/ 353439 h 480339" name="connsiteY44"/>
                <a:gd fmla="*/ 153211 w 606157" name="connsiteX45"/>
                <a:gd fmla="*/ 200476 h 480339" name="connsiteY45"/>
                <a:gd fmla="*/ 368295 w 606157" name="connsiteX46"/>
                <a:gd fmla="*/ 19531 h 480339" name="connsiteY46"/>
                <a:gd fmla="*/ 306326 w 606157" name="connsiteX47"/>
                <a:gd fmla="*/ 81348 h 480339" name="connsiteY47"/>
                <a:gd fmla="*/ 368295 w 606157" name="connsiteX48"/>
                <a:gd fmla="*/ 143262 h 480339" name="connsiteY48"/>
                <a:gd fmla="*/ 430165 w 606157" name="connsiteX49"/>
                <a:gd fmla="*/ 81348 h 480339" name="connsiteY49"/>
                <a:gd fmla="*/ 368295 w 606157" name="connsiteX50"/>
                <a:gd fmla="*/ 19531 h 480339" name="connsiteY50"/>
                <a:gd fmla="*/ 153211 w 606157" name="connsiteX51"/>
                <a:gd fmla="*/ 19531 h 480339" name="connsiteY51"/>
                <a:gd fmla="*/ 91242 w 606157" name="connsiteX52"/>
                <a:gd fmla="*/ 81348 h 480339" name="connsiteY52"/>
                <a:gd fmla="*/ 153211 w 606157" name="connsiteX53"/>
                <a:gd fmla="*/ 143262 h 480339" name="connsiteY53"/>
                <a:gd fmla="*/ 215081 w 606157" name="connsiteX54"/>
                <a:gd fmla="*/ 81348 h 480339" name="connsiteY54"/>
                <a:gd fmla="*/ 153211 w 606157" name="connsiteX55"/>
                <a:gd fmla="*/ 19531 h 480339" name="connsiteY55"/>
                <a:gd fmla="*/ 368295 w 606157" name="connsiteX56"/>
                <a:gd fmla="*/ 0 h 480339" name="connsiteY56"/>
                <a:gd fmla="*/ 449714 w 606157" name="connsiteX57"/>
                <a:gd fmla="*/ 81348 h 480339" name="connsiteY57"/>
                <a:gd fmla="*/ 368295 w 606157" name="connsiteX58"/>
                <a:gd fmla="*/ 162794 h 480339" name="connsiteY58"/>
                <a:gd fmla="*/ 286778 w 606157" name="connsiteX59"/>
                <a:gd fmla="*/ 81348 h 480339" name="connsiteY59"/>
                <a:gd fmla="*/ 368295 w 606157" name="connsiteX60"/>
                <a:gd fmla="*/ 0 h 480339" name="connsiteY60"/>
                <a:gd fmla="*/ 153211 w 606157" name="connsiteX61"/>
                <a:gd fmla="*/ 0 h 480339" name="connsiteY61"/>
                <a:gd fmla="*/ 234630 w 606157" name="connsiteX62"/>
                <a:gd fmla="*/ 81348 h 480339" name="connsiteY62"/>
                <a:gd fmla="*/ 153211 w 606157" name="connsiteX63"/>
                <a:gd fmla="*/ 162794 h 480339" name="connsiteY63"/>
                <a:gd fmla="*/ 71694 w 606157" name="connsiteX64"/>
                <a:gd fmla="*/ 81348 h 480339" name="connsiteY64"/>
                <a:gd fmla="*/ 153211 w 606157" name="connsiteX65"/>
                <a:gd fmla="*/ 0 h 480339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480339" w="606157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ŝḷïḓè">
              <a:extLst>
                <a:ext uri="{FF2B5EF4-FFF2-40B4-BE49-F238E27FC236}">
                  <a16:creationId xmlns:a16="http://schemas.microsoft.com/office/drawing/2014/main" id="{A0ADA00E-6160-4A14-BE05-50C703A50FD1}"/>
                </a:ext>
              </a:extLst>
            </p:cNvPr>
            <p:cNvSpPr/>
            <p:nvPr/>
          </p:nvSpPr>
          <p:spPr bwMode="auto">
            <a:xfrm>
              <a:off x="1081863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iSḷîḍé">
              <a:extLst>
                <a:ext uri="{FF2B5EF4-FFF2-40B4-BE49-F238E27FC236}">
                  <a16:creationId xmlns:a16="http://schemas.microsoft.com/office/drawing/2014/main" id="{FED7A38F-BD9A-48B0-902C-F7F5565EE441}"/>
                </a:ext>
              </a:extLst>
            </p:cNvPr>
            <p:cNvSpPr txBox="1"/>
            <p:nvPr/>
          </p:nvSpPr>
          <p:spPr bwMode="auto">
            <a:xfrm>
              <a:off x="1081863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r>
                <a:rPr altLang="en-US" b="1" lang="zh-CN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2" name="íṡļïdè">
              <a:extLst>
                <a:ext uri="{FF2B5EF4-FFF2-40B4-BE49-F238E27FC236}">
                  <a16:creationId xmlns:a16="http://schemas.microsoft.com/office/drawing/2014/main" id="{CCF14438-0417-4462-B7B4-BC5020FAD974}"/>
                </a:ext>
              </a:extLst>
            </p:cNvPr>
            <p:cNvSpPr/>
            <p:nvPr/>
          </p:nvSpPr>
          <p:spPr bwMode="auto">
            <a:xfrm>
              <a:off x="602953" y="3343616"/>
              <a:ext cx="345810" cy="345355"/>
            </a:xfrm>
            <a:custGeom>
              <a:gdLst>
                <a:gd fmla="*/ 86413 w 591547" name="connsiteX0"/>
                <a:gd fmla="*/ 515758 h 590770" name="connsiteY0"/>
                <a:gd fmla="*/ 171919 w 591547" name="connsiteX1"/>
                <a:gd fmla="*/ 515758 h 590770" name="connsiteY1"/>
                <a:gd fmla="*/ 171919 w 591547" name="connsiteX2"/>
                <a:gd fmla="*/ 537523 h 590770" name="connsiteY2"/>
                <a:gd fmla="*/ 86413 w 591547" name="connsiteX3"/>
                <a:gd fmla="*/ 537523 h 590770" name="connsiteY3"/>
                <a:gd fmla="*/ 86413 w 591547" name="connsiteX4"/>
                <a:gd fmla="*/ 461733 h 590770" name="connsiteY4"/>
                <a:gd fmla="*/ 171919 w 591547" name="connsiteX5"/>
                <a:gd fmla="*/ 461733 h 590770" name="connsiteY5"/>
                <a:gd fmla="*/ 171919 w 591547" name="connsiteX6"/>
                <a:gd fmla="*/ 483498 h 590770" name="connsiteY6"/>
                <a:gd fmla="*/ 86413 w 591547" name="connsiteX7"/>
                <a:gd fmla="*/ 483498 h 590770" name="connsiteY7"/>
                <a:gd fmla="*/ 86413 w 591547" name="connsiteX8"/>
                <a:gd fmla="*/ 408616 h 590770" name="connsiteY8"/>
                <a:gd fmla="*/ 171919 w 591547" name="connsiteX9"/>
                <a:gd fmla="*/ 408616 h 590770" name="connsiteY9"/>
                <a:gd fmla="*/ 171919 w 591547" name="connsiteX10"/>
                <a:gd fmla="*/ 429474 h 590770" name="connsiteY10"/>
                <a:gd fmla="*/ 86413 w 591547" name="connsiteX11"/>
                <a:gd fmla="*/ 429474 h 590770" name="connsiteY11"/>
                <a:gd fmla="*/ 204177 w 591547" name="connsiteX12"/>
                <a:gd fmla="*/ 357041 h 590770" name="connsiteY12"/>
                <a:gd fmla="*/ 204177 w 591547" name="connsiteX13"/>
                <a:gd fmla="*/ 569815 h 590770" name="connsiteY13"/>
                <a:gd fmla="*/ 333300 w 591547" name="connsiteX14"/>
                <a:gd fmla="*/ 569815 h 590770" name="connsiteY14"/>
                <a:gd fmla="*/ 333300 w 591547" name="connsiteX15"/>
                <a:gd fmla="*/ 382026 h 590770" name="connsiteY15"/>
                <a:gd fmla="*/ 183194 w 591547" name="connsiteX16"/>
                <a:gd fmla="*/ 357041 h 590770" name="connsiteY16"/>
                <a:gd fmla="*/ 75053 w 591547" name="connsiteX17"/>
                <a:gd fmla="*/ 382026 h 590770" name="connsiteY17"/>
                <a:gd fmla="*/ 75053 w 591547" name="connsiteX18"/>
                <a:gd fmla="*/ 569815 h 590770" name="connsiteY18"/>
                <a:gd fmla="*/ 183194 w 591547" name="connsiteX19"/>
                <a:gd fmla="*/ 569815 h 590770" name="connsiteY19"/>
                <a:gd fmla="*/ 247709 w 591547" name="connsiteX20"/>
                <a:gd fmla="*/ 311838 h 590770" name="connsiteY20"/>
                <a:gd fmla="*/ 322851 w 591547" name="connsiteX21"/>
                <a:gd fmla="*/ 311838 h 590770" name="connsiteY21"/>
                <a:gd fmla="*/ 322851 w 591547" name="connsiteX22"/>
                <a:gd fmla="*/ 332826 h 590770" name="connsiteY22"/>
                <a:gd fmla="*/ 247709 w 591547" name="connsiteX23"/>
                <a:gd fmla="*/ 332826 h 590770" name="connsiteY23"/>
                <a:gd fmla="*/ 247709 w 591547" name="connsiteX24"/>
                <a:gd fmla="*/ 257944 h 590770" name="connsiteY24"/>
                <a:gd fmla="*/ 322851 w 591547" name="connsiteX25"/>
                <a:gd fmla="*/ 257944 h 590770" name="connsiteY25"/>
                <a:gd fmla="*/ 322851 w 591547" name="connsiteX26"/>
                <a:gd fmla="*/ 279580 h 590770" name="connsiteY26"/>
                <a:gd fmla="*/ 247709 w 591547" name="connsiteX27"/>
                <a:gd fmla="*/ 279580 h 590770" name="connsiteY27"/>
                <a:gd fmla="*/ 247709 w 591547" name="connsiteX28"/>
                <a:gd fmla="*/ 203919 h 590770" name="connsiteY28"/>
                <a:gd fmla="*/ 322851 w 591547" name="connsiteX29"/>
                <a:gd fmla="*/ 203919 h 590770" name="connsiteY29"/>
                <a:gd fmla="*/ 322851 w 591547" name="connsiteX30"/>
                <a:gd fmla="*/ 225684 h 590770" name="connsiteY30"/>
                <a:gd fmla="*/ 247709 w 591547" name="connsiteX31"/>
                <a:gd fmla="*/ 225684 h 590770" name="connsiteY31"/>
                <a:gd fmla="*/ 247709 w 591547" name="connsiteX32"/>
                <a:gd fmla="*/ 150672 h 590770" name="connsiteY32"/>
                <a:gd fmla="*/ 322851 w 591547" name="connsiteX33"/>
                <a:gd fmla="*/ 150672 h 590770" name="connsiteY33"/>
                <a:gd fmla="*/ 322851 w 591547" name="connsiteX34"/>
                <a:gd fmla="*/ 171660 h 590770" name="connsiteY34"/>
                <a:gd fmla="*/ 247709 w 591547" name="connsiteX35"/>
                <a:gd fmla="*/ 171660 h 590770" name="connsiteY35"/>
                <a:gd fmla="*/ 355090 w 591547" name="connsiteX36"/>
                <a:gd fmla="*/ 102357 h 590770" name="connsiteY36"/>
                <a:gd fmla="*/ 355090 w 591547" name="connsiteX37"/>
                <a:gd fmla="*/ 373160 h 590770" name="connsiteY37"/>
                <a:gd fmla="*/ 355090 w 591547" name="connsiteX38"/>
                <a:gd fmla="*/ 376384 h 590770" name="connsiteY38"/>
                <a:gd fmla="*/ 355090 w 591547" name="connsiteX39"/>
                <a:gd fmla="*/ 569815 h 590770" name="connsiteY39"/>
                <a:gd fmla="*/ 484213 w 591547" name="connsiteX40"/>
                <a:gd fmla="*/ 569815 h 590770" name="connsiteY40"/>
                <a:gd fmla="*/ 484213 w 591547" name="connsiteX41"/>
                <a:gd fmla="*/ 154744 h 590770" name="connsiteY41"/>
                <a:gd fmla="*/ 333300 w 591547" name="connsiteX42"/>
                <a:gd fmla="*/ 99939 h 590770" name="connsiteY42"/>
                <a:gd fmla="*/ 236458 w 591547" name="connsiteX43"/>
                <a:gd fmla="*/ 125730 h 590770" name="connsiteY43"/>
                <a:gd fmla="*/ 236458 w 591547" name="connsiteX44"/>
                <a:gd fmla="*/ 341728 h 590770" name="connsiteY44"/>
                <a:gd fmla="*/ 333300 w 591547" name="connsiteX45"/>
                <a:gd fmla="*/ 360265 h 590770" name="connsiteY45"/>
                <a:gd fmla="*/ 397862 w 591547" name="connsiteX46"/>
                <a:gd fmla="*/ 21761 h 590770" name="connsiteY46"/>
                <a:gd fmla="*/ 387371 w 591547" name="connsiteX47"/>
                <a:gd fmla="*/ 32238 h 590770" name="connsiteY47"/>
                <a:gd fmla="*/ 397862 w 591547" name="connsiteX48"/>
                <a:gd fmla="*/ 42716 h 590770" name="connsiteY48"/>
                <a:gd fmla="*/ 409160 w 591547" name="connsiteX49"/>
                <a:gd fmla="*/ 32238 h 590770" name="connsiteY49"/>
                <a:gd fmla="*/ 397862 w 591547" name="connsiteX50"/>
                <a:gd fmla="*/ 21761 h 590770" name="connsiteY50"/>
                <a:gd fmla="*/ 397862 w 591547" name="connsiteX51"/>
                <a:gd fmla="*/ 0 h 590770" name="connsiteY51"/>
                <a:gd fmla="*/ 430143 w 591547" name="connsiteX52"/>
                <a:gd fmla="*/ 32238 h 590770" name="connsiteY52"/>
                <a:gd fmla="*/ 409160 w 591547" name="connsiteX53"/>
                <a:gd fmla="*/ 62865 h 590770" name="connsiteY53"/>
                <a:gd fmla="*/ 409160 w 591547" name="connsiteX54"/>
                <a:gd fmla="*/ 100745 h 590770" name="connsiteY54"/>
                <a:gd fmla="*/ 498740 w 591547" name="connsiteX55"/>
                <a:gd fmla="*/ 137819 h 590770" name="connsiteY55"/>
                <a:gd fmla="*/ 506003 w 591547" name="connsiteX56"/>
                <a:gd fmla="*/ 147491 h 590770" name="connsiteY56"/>
                <a:gd fmla="*/ 506003 w 591547" name="connsiteX57"/>
                <a:gd fmla="*/ 569815 h 590770" name="connsiteY57"/>
                <a:gd fmla="*/ 591547 w 591547" name="connsiteX58"/>
                <a:gd fmla="*/ 569815 h 590770" name="connsiteY58"/>
                <a:gd fmla="*/ 591547 w 591547" name="connsiteX59"/>
                <a:gd fmla="*/ 590770 h 590770" name="connsiteY59"/>
                <a:gd fmla="*/ 494705 w 591547" name="connsiteX60"/>
                <a:gd fmla="*/ 590770 h 590770" name="connsiteY60"/>
                <a:gd fmla="*/ 344598 w 591547" name="connsiteX61"/>
                <a:gd fmla="*/ 590770 h 590770" name="connsiteY61"/>
                <a:gd fmla="*/ 193685 w 591547" name="connsiteX62"/>
                <a:gd fmla="*/ 590770 h 590770" name="connsiteY62"/>
                <a:gd fmla="*/ 64562 w 591547" name="connsiteX63"/>
                <a:gd fmla="*/ 590770 h 590770" name="connsiteY63"/>
                <a:gd fmla="*/ 0 w 591547" name="connsiteX64"/>
                <a:gd fmla="*/ 590770 h 590770" name="connsiteY64"/>
                <a:gd fmla="*/ 0 w 591547" name="connsiteX65"/>
                <a:gd fmla="*/ 569815 h 590770" name="connsiteY65"/>
                <a:gd fmla="*/ 54070 w 591547" name="connsiteX66"/>
                <a:gd fmla="*/ 569815 h 590770" name="connsiteY66"/>
                <a:gd fmla="*/ 54070 w 591547" name="connsiteX67"/>
                <a:gd fmla="*/ 373160 h 590770" name="connsiteY67"/>
                <a:gd fmla="*/ 62141 w 591547" name="connsiteX68"/>
                <a:gd fmla="*/ 362683 h 590770" name="connsiteY68"/>
                <a:gd fmla="*/ 191264 w 591547" name="connsiteX69"/>
                <a:gd fmla="*/ 333668 h 590770" name="connsiteY69"/>
                <a:gd fmla="*/ 195299 w 591547" name="connsiteX70"/>
                <a:gd fmla="*/ 333668 h 590770" name="connsiteY70"/>
                <a:gd fmla="*/ 196106 w 591547" name="connsiteX71"/>
                <a:gd fmla="*/ 333668 h 590770" name="connsiteY71"/>
                <a:gd fmla="*/ 215475 w 591547" name="connsiteX72"/>
                <a:gd fmla="*/ 336892 h 590770" name="connsiteY72"/>
                <a:gd fmla="*/ 215475 w 591547" name="connsiteX73"/>
                <a:gd fmla="*/ 116864 h 590770" name="connsiteY73"/>
                <a:gd fmla="*/ 223545 w 591547" name="connsiteX74"/>
                <a:gd fmla="*/ 106387 h 590770" name="connsiteY74"/>
                <a:gd fmla="*/ 341370 w 591547" name="connsiteX75"/>
                <a:gd fmla="*/ 75760 h 590770" name="connsiteY75"/>
                <a:gd fmla="*/ 342984 w 591547" name="connsiteX76"/>
                <a:gd fmla="*/ 75760 h 590770" name="connsiteY76"/>
                <a:gd fmla="*/ 345405 w 591547" name="connsiteX77"/>
                <a:gd fmla="*/ 75760 h 590770" name="connsiteY77"/>
                <a:gd fmla="*/ 347020 w 591547" name="connsiteX78"/>
                <a:gd fmla="*/ 75760 h 590770" name="connsiteY78"/>
                <a:gd fmla="*/ 348634 w 591547" name="connsiteX79"/>
                <a:gd fmla="*/ 75760 h 590770" name="connsiteY79"/>
                <a:gd fmla="*/ 387371 w 591547" name="connsiteX80"/>
                <a:gd fmla="*/ 91879 h 590770" name="connsiteY80"/>
                <a:gd fmla="*/ 387371 w 591547" name="connsiteX81"/>
                <a:gd fmla="*/ 62865 h 590770" name="connsiteY81"/>
                <a:gd fmla="*/ 365581 w 591547" name="connsiteX82"/>
                <a:gd fmla="*/ 32238 h 590770" name="connsiteY82"/>
                <a:gd fmla="*/ 397862 w 591547" name="connsiteX83"/>
                <a:gd fmla="*/ 0 h 590770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590770" w="591547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ṥļïḋe">
              <a:extLst>
                <a:ext uri="{FF2B5EF4-FFF2-40B4-BE49-F238E27FC236}">
                  <a16:creationId xmlns:a16="http://schemas.microsoft.com/office/drawing/2014/main" id="{CCCA3CD5-5F9E-43DA-89B8-CDC2551534A3}"/>
                </a:ext>
              </a:extLst>
            </p:cNvPr>
            <p:cNvSpPr/>
            <p:nvPr/>
          </p:nvSpPr>
          <p:spPr bwMode="auto">
            <a:xfrm>
              <a:off x="6781890" y="1968545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ïṡľíḑê">
              <a:extLst>
                <a:ext uri="{FF2B5EF4-FFF2-40B4-BE49-F238E27FC236}">
                  <a16:creationId xmlns:a16="http://schemas.microsoft.com/office/drawing/2014/main" id="{B7DF24CB-00BA-4C66-996D-9D7A940FF9EA}"/>
                </a:ext>
              </a:extLst>
            </p:cNvPr>
            <p:cNvSpPr txBox="1"/>
            <p:nvPr/>
          </p:nvSpPr>
          <p:spPr bwMode="auto">
            <a:xfrm>
              <a:off x="6781890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r>
                <a:rPr altLang="en-US" b="1" 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îṣḻiďè">
              <a:extLst>
                <a:ext uri="{FF2B5EF4-FFF2-40B4-BE49-F238E27FC236}">
                  <a16:creationId xmlns:a16="http://schemas.microsoft.com/office/drawing/2014/main" id="{C4F4A045-3CC9-45E4-B0AE-5ED2F9D3A32B}"/>
                </a:ext>
              </a:extLst>
            </p:cNvPr>
            <p:cNvSpPr/>
            <p:nvPr/>
          </p:nvSpPr>
          <p:spPr bwMode="auto">
            <a:xfrm>
              <a:off x="6302980" y="1776576"/>
              <a:ext cx="345810" cy="249548"/>
            </a:xfrm>
            <a:custGeom>
              <a:gdLst>
                <a:gd fmla="*/ 91000 w 605879" name="connsiteX0"/>
                <a:gd fmla="*/ 173662 h 437224" name="connsiteY0"/>
                <a:gd fmla="*/ 331193 w 605879" name="connsiteX1"/>
                <a:gd fmla="*/ 173662 h 437224" name="connsiteY1"/>
                <a:gd fmla="*/ 342454 w 605879" name="connsiteX2"/>
                <a:gd fmla="*/ 184882 h 437224" name="connsiteY2"/>
                <a:gd fmla="*/ 331193 w 605879" name="connsiteX3"/>
                <a:gd fmla="*/ 196102 h 437224" name="connsiteY3"/>
                <a:gd fmla="*/ 91000 w 605879" name="connsiteX4"/>
                <a:gd fmla="*/ 196102 h 437224" name="connsiteY4"/>
                <a:gd fmla="*/ 79739 w 605879" name="connsiteX5"/>
                <a:gd fmla="*/ 184882 h 437224" name="connsiteY5"/>
                <a:gd fmla="*/ 91000 w 605879" name="connsiteX6"/>
                <a:gd fmla="*/ 173662 h 437224" name="connsiteY6"/>
                <a:gd fmla="*/ 421630 w 605879" name="connsiteX7"/>
                <a:gd fmla="*/ 131441 h 437224" name="connsiteY7"/>
                <a:gd fmla="*/ 423552 w 605879" name="connsiteX8"/>
                <a:gd fmla="*/ 152274 h 437224" name="connsiteY8"/>
                <a:gd fmla="*/ 275961 w 605879" name="connsiteX9"/>
                <a:gd fmla="*/ 300986 h 437224" name="connsiteY9"/>
                <a:gd fmla="*/ 408175 w 605879" name="connsiteX10"/>
                <a:gd fmla="*/ 358277 h 437224" name="connsiteY10"/>
                <a:gd fmla="*/ 418060 w 605879" name="connsiteX11"/>
                <a:gd fmla="*/ 365267 h 437224" name="connsiteY11"/>
                <a:gd fmla="*/ 488218 w 605879" name="connsiteX12"/>
                <a:gd fmla="*/ 410360 h 437224" name="connsiteY12"/>
                <a:gd fmla="*/ 474214 w 605879" name="connsiteX13"/>
                <a:gd fmla="*/ 363348 h 437224" name="connsiteY13"/>
                <a:gd fmla="*/ 482039 w 605879" name="connsiteX14"/>
                <a:gd fmla="*/ 349916 h 437224" name="connsiteY14"/>
                <a:gd fmla="*/ 583363 w 605879" name="connsiteX15"/>
                <a:gd fmla="*/ 244928 h 437224" name="connsiteY15"/>
                <a:gd fmla="*/ 421630 w 605879" name="connsiteX16"/>
                <a:gd fmla="*/ 131441 h 437224" name="connsiteY16"/>
                <a:gd fmla="*/ 75898 w 605879" name="connsiteX17"/>
                <a:gd fmla="*/ 120173 h 437224" name="connsiteY17"/>
                <a:gd fmla="*/ 340509 w 605879" name="connsiteX18"/>
                <a:gd fmla="*/ 120173 h 437224" name="connsiteY18"/>
                <a:gd fmla="*/ 351769 w 605879" name="connsiteX19"/>
                <a:gd fmla="*/ 131428 h 437224" name="connsiteY19"/>
                <a:gd fmla="*/ 340509 w 605879" name="connsiteX20"/>
                <a:gd fmla="*/ 142683 h 437224" name="connsiteY20"/>
                <a:gd fmla="*/ 75898 w 605879" name="connsiteX21"/>
                <a:gd fmla="*/ 142683 h 437224" name="connsiteY21"/>
                <a:gd fmla="*/ 64638 w 605879" name="connsiteX22"/>
                <a:gd fmla="*/ 131428 h 437224" name="connsiteY22"/>
                <a:gd fmla="*/ 75898 w 605879" name="connsiteX23"/>
                <a:gd fmla="*/ 120173 h 437224" name="connsiteY23"/>
                <a:gd fmla="*/ 210609 w 605879" name="connsiteX24"/>
                <a:gd fmla="*/ 22478 h 437224" name="connsiteY24"/>
                <a:gd fmla="*/ 22516 w 605879" name="connsiteX25"/>
                <a:gd fmla="*/ 153508 h 437224" name="connsiteY25"/>
                <a:gd fmla="*/ 139216 w 605879" name="connsiteX26"/>
                <a:gd fmla="*/ 274807 h 437224" name="connsiteY26"/>
                <a:gd fmla="*/ 147042 w 605879" name="connsiteX27"/>
                <a:gd fmla="*/ 288102 h 437224" name="connsiteY27"/>
                <a:gd fmla="*/ 130017 w 605879" name="connsiteX28"/>
                <a:gd fmla="*/ 344297 h 437224" name="connsiteY28"/>
                <a:gd fmla="*/ 214041 w 605879" name="connsiteX29"/>
                <a:gd fmla="*/ 291254 h 437224" name="connsiteY29"/>
                <a:gd fmla="*/ 223927 w 605879" name="connsiteX30"/>
                <a:gd fmla="*/ 284264 h 437224" name="connsiteY30"/>
                <a:gd fmla="*/ 398839 w 605879" name="connsiteX31"/>
                <a:gd fmla="*/ 152960 h 437224" name="connsiteY31"/>
                <a:gd fmla="*/ 369596 w 605879" name="connsiteX32"/>
                <a:gd fmla="*/ 80592 h 437224" name="connsiteY32"/>
                <a:gd fmla="*/ 210609 w 605879" name="connsiteX33"/>
                <a:gd fmla="*/ 22478 h 437224" name="connsiteY33"/>
                <a:gd fmla="*/ 210609 w 605879" name="connsiteX34"/>
                <a:gd fmla="*/ 0 h 437224" name="connsiteY34"/>
                <a:gd fmla="*/ 385796 w 605879" name="connsiteX35"/>
                <a:gd fmla="*/ 64967 h 437224" name="connsiteY35"/>
                <a:gd fmla="*/ 414079 w 605879" name="connsiteX36"/>
                <a:gd fmla="*/ 109100 h 437224" name="connsiteY36"/>
                <a:gd fmla="*/ 419845 w 605879" name="connsiteX37"/>
                <a:gd fmla="*/ 108963 h 437224" name="connsiteY37"/>
                <a:gd fmla="*/ 605879 w 605879" name="connsiteX38"/>
                <a:gd fmla="*/ 244928 h 437224" name="connsiteY38"/>
                <a:gd fmla="*/ 498515 w 605879" name="connsiteX39"/>
                <a:gd fmla="*/ 368420 h 437224" name="connsiteY39"/>
                <a:gd fmla="*/ 516088 w 605879" name="connsiteX40"/>
                <a:gd fmla="*/ 414609 h 437224" name="connsiteY40"/>
                <a:gd fmla="*/ 522953 w 605879" name="connsiteX41"/>
                <a:gd fmla="*/ 428178 h 437224" name="connsiteY41"/>
                <a:gd fmla="*/ 510185 w 605879" name="connsiteX42"/>
                <a:gd fmla="*/ 437224 h 437224" name="connsiteY42"/>
                <a:gd fmla="*/ 400487 w 605879" name="connsiteX43"/>
                <a:gd fmla="*/ 380344 h 437224" name="connsiteY43"/>
                <a:gd fmla="*/ 250836 w 605879" name="connsiteX44"/>
                <a:gd fmla="*/ 304275 h 437224" name="connsiteY44"/>
                <a:gd fmla="*/ 231752 w 605879" name="connsiteX45"/>
                <a:gd fmla="*/ 306331 h 437224" name="connsiteY45"/>
                <a:gd fmla="*/ 107639 w 605879" name="connsiteX46"/>
                <a:gd fmla="*/ 371161 h 437224" name="connsiteY46"/>
                <a:gd fmla="*/ 94596 w 605879" name="connsiteX47"/>
                <a:gd fmla="*/ 361978 h 437224" name="connsiteY47"/>
                <a:gd fmla="*/ 102009 w 605879" name="connsiteX48"/>
                <a:gd fmla="*/ 348135 h 437224" name="connsiteY48"/>
                <a:gd fmla="*/ 122741 w 605879" name="connsiteX49"/>
                <a:gd fmla="*/ 293173 h 437224" name="connsiteY49"/>
                <a:gd fmla="*/ 0 w 605879" name="connsiteX50"/>
                <a:gd fmla="*/ 153508 h 437224" name="connsiteY50"/>
                <a:gd fmla="*/ 210609 w 605879" name="connsiteX51"/>
                <a:gd fmla="*/ 0 h 437224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437224" w="605879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ïṧlïḑè">
              <a:extLst>
                <a:ext uri="{FF2B5EF4-FFF2-40B4-BE49-F238E27FC236}">
                  <a16:creationId xmlns:a16="http://schemas.microsoft.com/office/drawing/2014/main" id="{FD00C235-BAB2-4569-A939-D76A22D6383F}"/>
                </a:ext>
              </a:extLst>
            </p:cNvPr>
            <p:cNvSpPr/>
            <p:nvPr/>
          </p:nvSpPr>
          <p:spPr bwMode="auto">
            <a:xfrm>
              <a:off x="6781890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iš1îḋè">
              <a:extLst>
                <a:ext uri="{FF2B5EF4-FFF2-40B4-BE49-F238E27FC236}">
                  <a16:creationId xmlns:a16="http://schemas.microsoft.com/office/drawing/2014/main" id="{B5FD6BDF-AAD4-486C-B9A6-2BA719F177D4}"/>
                </a:ext>
              </a:extLst>
            </p:cNvPr>
            <p:cNvSpPr txBox="1"/>
            <p:nvPr/>
          </p:nvSpPr>
          <p:spPr bwMode="auto">
            <a:xfrm>
              <a:off x="6781890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r>
                <a:rPr altLang="en-US" b="1" lang="zh-CN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8" name="íSľiḍè">
              <a:extLst>
                <a:ext uri="{FF2B5EF4-FFF2-40B4-BE49-F238E27FC236}">
                  <a16:creationId xmlns:a16="http://schemas.microsoft.com/office/drawing/2014/main" id="{C88C509B-43F0-4522-A6CC-6D54F18C6ACE}"/>
                </a:ext>
              </a:extLst>
            </p:cNvPr>
            <p:cNvSpPr/>
            <p:nvPr/>
          </p:nvSpPr>
          <p:spPr bwMode="auto">
            <a:xfrm>
              <a:off x="6302980" y="3379279"/>
              <a:ext cx="345810" cy="274031"/>
            </a:xfrm>
            <a:custGeom>
              <a:gdLst>
                <a:gd fmla="*/ 511657 w 606157" name="connsiteX0"/>
                <a:gd fmla="*/ 343654 h 480339" name="connsiteY0"/>
                <a:gd fmla="*/ 521432 w 606157" name="connsiteX1"/>
                <a:gd fmla="*/ 353421 h 480339" name="connsiteY1"/>
                <a:gd fmla="*/ 521432 w 606157" name="connsiteX2"/>
                <a:gd fmla="*/ 376178 h 480339" name="connsiteY2"/>
                <a:gd fmla="*/ 544305 w 606157" name="connsiteX3"/>
                <a:gd fmla="*/ 376178 h 480339" name="connsiteY3"/>
                <a:gd fmla="*/ 554080 w 606157" name="connsiteX4"/>
                <a:gd fmla="*/ 385945 h 480339" name="connsiteY4"/>
                <a:gd fmla="*/ 544305 w 606157" name="connsiteX5"/>
                <a:gd fmla="*/ 395712 h 480339" name="connsiteY5"/>
                <a:gd fmla="*/ 521432 w 606157" name="connsiteX6"/>
                <a:gd fmla="*/ 395712 h 480339" name="connsiteY6"/>
                <a:gd fmla="*/ 521432 w 606157" name="connsiteX7"/>
                <a:gd fmla="*/ 418566 h 480339" name="connsiteY7"/>
                <a:gd fmla="*/ 511657 w 606157" name="connsiteX8"/>
                <a:gd fmla="*/ 428333 h 480339" name="connsiteY8"/>
                <a:gd fmla="*/ 501882 w 606157" name="connsiteX9"/>
                <a:gd fmla="*/ 418566 h 480339" name="connsiteY9"/>
                <a:gd fmla="*/ 501882 w 606157" name="connsiteX10"/>
                <a:gd fmla="*/ 395712 h 480339" name="connsiteY10"/>
                <a:gd fmla="*/ 479106 w 606157" name="connsiteX11"/>
                <a:gd fmla="*/ 395712 h 480339" name="connsiteY11"/>
                <a:gd fmla="*/ 469331 w 606157" name="connsiteX12"/>
                <a:gd fmla="*/ 385945 h 480339" name="connsiteY12"/>
                <a:gd fmla="*/ 479106 w 606157" name="connsiteX13"/>
                <a:gd fmla="*/ 376178 h 480339" name="connsiteY13"/>
                <a:gd fmla="*/ 501882 w 606157" name="connsiteX14"/>
                <a:gd fmla="*/ 376178 h 480339" name="connsiteY14"/>
                <a:gd fmla="*/ 501882 w 606157" name="connsiteX15"/>
                <a:gd fmla="*/ 353421 h 480339" name="connsiteY15"/>
                <a:gd fmla="*/ 511657 w 606157" name="connsiteX16"/>
                <a:gd fmla="*/ 343654 h 480339" name="connsiteY16"/>
                <a:gd fmla="*/ 511621 w 606157" name="connsiteX17"/>
                <a:gd fmla="*/ 311170 h 480339" name="connsiteY17"/>
                <a:gd fmla="*/ 436735 w 606157" name="connsiteX18"/>
                <a:gd fmla="*/ 385944 h 480339" name="connsiteY18"/>
                <a:gd fmla="*/ 511621 w 606157" name="connsiteX19"/>
                <a:gd fmla="*/ 460816 h 480339" name="connsiteY19"/>
                <a:gd fmla="*/ 586605 w 606157" name="connsiteX20"/>
                <a:gd fmla="*/ 385944 h 480339" name="connsiteY20"/>
                <a:gd fmla="*/ 511621 w 606157" name="connsiteX21"/>
                <a:gd fmla="*/ 311170 h 480339" name="connsiteY21"/>
                <a:gd fmla="*/ 511621 w 606157" name="connsiteX22"/>
                <a:gd fmla="*/ 291647 h 480339" name="connsiteY22"/>
                <a:gd fmla="*/ 606157 w 606157" name="connsiteX23"/>
                <a:gd fmla="*/ 385944 h 480339" name="connsiteY23"/>
                <a:gd fmla="*/ 511621 w 606157" name="connsiteX24"/>
                <a:gd fmla="*/ 480339 h 480339" name="connsiteY24"/>
                <a:gd fmla="*/ 417183 w 606157" name="connsiteX25"/>
                <a:gd fmla="*/ 385944 h 480339" name="connsiteY25"/>
                <a:gd fmla="*/ 511621 w 606157" name="connsiteX26"/>
                <a:gd fmla="*/ 291647 h 480339" name="connsiteY26"/>
                <a:gd fmla="*/ 368279 w 606157" name="connsiteX27"/>
                <a:gd fmla="*/ 200476 h 480339" name="connsiteY27"/>
                <a:gd fmla="*/ 489505 w 606157" name="connsiteX28"/>
                <a:gd fmla="*/ 259991 h 480339" name="connsiteY28"/>
                <a:gd fmla="*/ 487746 w 606157" name="connsiteX29"/>
                <a:gd fmla="*/ 273650 h 480339" name="connsiteY29"/>
                <a:gd fmla="*/ 481782 w 606157" name="connsiteX30"/>
                <a:gd fmla="*/ 275699 h 480339" name="connsiteY30"/>
                <a:gd fmla="*/ 474059 w 606157" name="connsiteX31"/>
                <a:gd fmla="*/ 271894 h 480339" name="connsiteY31"/>
                <a:gd fmla="*/ 368279 w 606157" name="connsiteX32"/>
                <a:gd fmla="*/ 219989 h 480339" name="connsiteY32"/>
                <a:gd fmla="*/ 293588 w 606157" name="connsiteX33"/>
                <a:gd fmla="*/ 242819 h 480339" name="connsiteY33"/>
                <a:gd fmla="*/ 279999 w 606157" name="connsiteX34"/>
                <a:gd fmla="*/ 240185 h 480339" name="connsiteY34"/>
                <a:gd fmla="*/ 282639 w 606157" name="connsiteX35"/>
                <a:gd fmla="*/ 226623 h 480339" name="connsiteY35"/>
                <a:gd fmla="*/ 368279 w 606157" name="connsiteX36"/>
                <a:gd fmla="*/ 200476 h 480339" name="connsiteY36"/>
                <a:gd fmla="*/ 153211 w 606157" name="connsiteX37"/>
                <a:gd fmla="*/ 200476 h 480339" name="connsiteY37"/>
                <a:gd fmla="*/ 306325 w 606157" name="connsiteX38"/>
                <a:gd fmla="*/ 353439 h 480339" name="connsiteY38"/>
                <a:gd fmla="*/ 296547 w 606157" name="connsiteX39"/>
                <a:gd fmla="*/ 363200 h 480339" name="connsiteY39"/>
                <a:gd fmla="*/ 286770 w 606157" name="connsiteX40"/>
                <a:gd fmla="*/ 353439 h 480339" name="connsiteY40"/>
                <a:gd fmla="*/ 153211 w 606157" name="connsiteX41"/>
                <a:gd fmla="*/ 219999 h 480339" name="connsiteY41"/>
                <a:gd fmla="*/ 19554 w 606157" name="connsiteX42"/>
                <a:gd fmla="*/ 353439 h 480339" name="connsiteY42"/>
                <a:gd fmla="*/ 9777 w 606157" name="connsiteX43"/>
                <a:gd fmla="*/ 363200 h 480339" name="connsiteY43"/>
                <a:gd fmla="*/ 0 w 606157" name="connsiteX44"/>
                <a:gd fmla="*/ 353439 h 480339" name="connsiteY44"/>
                <a:gd fmla="*/ 153211 w 606157" name="connsiteX45"/>
                <a:gd fmla="*/ 200476 h 480339" name="connsiteY45"/>
                <a:gd fmla="*/ 368295 w 606157" name="connsiteX46"/>
                <a:gd fmla="*/ 19531 h 480339" name="connsiteY46"/>
                <a:gd fmla="*/ 306326 w 606157" name="connsiteX47"/>
                <a:gd fmla="*/ 81348 h 480339" name="connsiteY47"/>
                <a:gd fmla="*/ 368295 w 606157" name="connsiteX48"/>
                <a:gd fmla="*/ 143262 h 480339" name="connsiteY48"/>
                <a:gd fmla="*/ 430165 w 606157" name="connsiteX49"/>
                <a:gd fmla="*/ 81348 h 480339" name="connsiteY49"/>
                <a:gd fmla="*/ 368295 w 606157" name="connsiteX50"/>
                <a:gd fmla="*/ 19531 h 480339" name="connsiteY50"/>
                <a:gd fmla="*/ 153211 w 606157" name="connsiteX51"/>
                <a:gd fmla="*/ 19531 h 480339" name="connsiteY51"/>
                <a:gd fmla="*/ 91242 w 606157" name="connsiteX52"/>
                <a:gd fmla="*/ 81348 h 480339" name="connsiteY52"/>
                <a:gd fmla="*/ 153211 w 606157" name="connsiteX53"/>
                <a:gd fmla="*/ 143262 h 480339" name="connsiteY53"/>
                <a:gd fmla="*/ 215081 w 606157" name="connsiteX54"/>
                <a:gd fmla="*/ 81348 h 480339" name="connsiteY54"/>
                <a:gd fmla="*/ 153211 w 606157" name="connsiteX55"/>
                <a:gd fmla="*/ 19531 h 480339" name="connsiteY55"/>
                <a:gd fmla="*/ 368295 w 606157" name="connsiteX56"/>
                <a:gd fmla="*/ 0 h 480339" name="connsiteY56"/>
                <a:gd fmla="*/ 449714 w 606157" name="connsiteX57"/>
                <a:gd fmla="*/ 81348 h 480339" name="connsiteY57"/>
                <a:gd fmla="*/ 368295 w 606157" name="connsiteX58"/>
                <a:gd fmla="*/ 162794 h 480339" name="connsiteY58"/>
                <a:gd fmla="*/ 286778 w 606157" name="connsiteX59"/>
                <a:gd fmla="*/ 81348 h 480339" name="connsiteY59"/>
                <a:gd fmla="*/ 368295 w 606157" name="connsiteX60"/>
                <a:gd fmla="*/ 0 h 480339" name="connsiteY60"/>
                <a:gd fmla="*/ 153211 w 606157" name="connsiteX61"/>
                <a:gd fmla="*/ 0 h 480339" name="connsiteY61"/>
                <a:gd fmla="*/ 234630 w 606157" name="connsiteX62"/>
                <a:gd fmla="*/ 81348 h 480339" name="connsiteY62"/>
                <a:gd fmla="*/ 153211 w 606157" name="connsiteX63"/>
                <a:gd fmla="*/ 162794 h 480339" name="connsiteY63"/>
                <a:gd fmla="*/ 71694 w 606157" name="connsiteX64"/>
                <a:gd fmla="*/ 81348 h 480339" name="connsiteY64"/>
                <a:gd fmla="*/ 153211 w 606157" name="connsiteX65"/>
                <a:gd fmla="*/ 0 h 480339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480339" w="606157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1487285-2A3A-4FCD-ABA3-DC19246A9DA3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219787232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E9544C5F-872B-4898-B7AA-C1B0BBC0F6CC}"/>
              </a:ext>
            </a:extLst>
          </p:cNvPr>
          <p:cNvGrpSpPr/>
          <p:nvPr/>
        </p:nvGrpSpPr>
        <p:grpSpPr>
          <a:xfrm>
            <a:off x="3857819" y="842963"/>
            <a:ext cx="3766640" cy="3744515"/>
            <a:chOff x="3857819" y="842963"/>
            <a:chExt cx="3766640" cy="3744515"/>
          </a:xfrm>
        </p:grpSpPr>
        <p:cxnSp>
          <p:nvCxnSpPr>
            <p:cNvPr id="3" name="îṣļîḑé-Straight Connector 2">
              <a:extLst>
                <a:ext uri="{FF2B5EF4-FFF2-40B4-BE49-F238E27FC236}">
                  <a16:creationId xmlns:a16="http://schemas.microsoft.com/office/drawing/2014/main" id="{5CED57A5-BC92-4339-B7A8-17659B5883C6}"/>
                </a:ext>
              </a:extLst>
            </p:cNvPr>
            <p:cNvCxnSpPr/>
            <p:nvPr/>
          </p:nvCxnSpPr>
          <p:spPr>
            <a:xfrm flipH="1"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>
              <a:extLst>
                <a:ext uri="{FF2B5EF4-FFF2-40B4-BE49-F238E27FC236}">
                  <a16:creationId xmlns:a16="http://schemas.microsoft.com/office/drawing/2014/main" id="{9879AEC8-5116-4364-80F7-BC0BEFEAFA53}"/>
                </a:ext>
              </a:extLst>
            </p:cNvPr>
            <p:cNvCxnSpPr/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07115F-83A0-4BA1-A92B-910D342892AB}"/>
                </a:ext>
              </a:extLst>
            </p:cNvPr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CC3CE42-E51D-4637-9ACE-1D1D9D3AFE89}"/>
                  </a:ext>
                </a:extLst>
              </p:cNvPr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>
                  <a:extLst>
                    <a:ext uri="{FF2B5EF4-FFF2-40B4-BE49-F238E27FC236}">
                      <a16:creationId xmlns:a16="http://schemas.microsoft.com/office/drawing/2014/main" id="{AC2A98F9-C190-408B-9DB5-9F7CFD80C259}"/>
                    </a:ext>
                  </a:extLst>
                </p:cNvPr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îṣļîḑé-AutoShape 75">
                  <a:extLst>
                    <a:ext uri="{FF2B5EF4-FFF2-40B4-BE49-F238E27FC236}">
                      <a16:creationId xmlns:a16="http://schemas.microsoft.com/office/drawing/2014/main" id="{CE22E997-775F-4045-83F6-D8ACF6F21E8F}"/>
                    </a:ext>
                  </a:extLst>
                </p:cNvPr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gdLst>
                    <a:gd fmla="*/ 0 w 582235" name="connsiteX0"/>
                    <a:gd fmla="*/ 404481 h 606722" name="connsiteY0"/>
                    <a:gd fmla="*/ 101261 w 582235" name="connsiteX1"/>
                    <a:gd fmla="*/ 404481 h 606722" name="connsiteY1"/>
                    <a:gd fmla="*/ 101261 w 582235" name="connsiteX2"/>
                    <a:gd fmla="*/ 606722 h 606722" name="connsiteY2"/>
                    <a:gd fmla="*/ 0 w 582235" name="connsiteX3"/>
                    <a:gd fmla="*/ 606722 h 606722" name="connsiteY3"/>
                    <a:gd fmla="*/ 151927 w 582235" name="connsiteX4"/>
                    <a:gd fmla="*/ 328623 h 606722" name="connsiteY4"/>
                    <a:gd fmla="*/ 253188 w 582235" name="connsiteX5"/>
                    <a:gd fmla="*/ 328623 h 606722" name="connsiteY5"/>
                    <a:gd fmla="*/ 253188 w 582235" name="connsiteX6"/>
                    <a:gd fmla="*/ 606722 h 606722" name="connsiteY6"/>
                    <a:gd fmla="*/ 151927 w 582235" name="connsiteX7"/>
                    <a:gd fmla="*/ 606722 h 606722" name="connsiteY7"/>
                    <a:gd fmla="*/ 303855 w 582235" name="connsiteX8"/>
                    <a:gd fmla="*/ 252766 h 606722" name="connsiteY8"/>
                    <a:gd fmla="*/ 405046 w 582235" name="connsiteX9"/>
                    <a:gd fmla="*/ 252766 h 606722" name="connsiteY9"/>
                    <a:gd fmla="*/ 405046 w 582235" name="connsiteX10"/>
                    <a:gd fmla="*/ 606722 h 606722" name="connsiteY10"/>
                    <a:gd fmla="*/ 303855 w 582235" name="connsiteX11"/>
                    <a:gd fmla="*/ 606722 h 606722" name="connsiteY11"/>
                    <a:gd fmla="*/ 455711 w 582235" name="connsiteX12"/>
                    <a:gd fmla="*/ 202241 h 606722" name="connsiteY12"/>
                    <a:gd fmla="*/ 556972 w 582235" name="connsiteX13"/>
                    <a:gd fmla="*/ 202241 h 606722" name="connsiteY13"/>
                    <a:gd fmla="*/ 556972 w 582235" name="connsiteX14"/>
                    <a:gd fmla="*/ 606722 h 606722" name="connsiteY14"/>
                    <a:gd fmla="*/ 455711 w 582235" name="connsiteX15"/>
                    <a:gd fmla="*/ 606722 h 606722" name="connsiteY15"/>
                    <a:gd fmla="*/ 455697 w 582235" name="connsiteX16"/>
                    <a:gd fmla="*/ 0 h 606722" name="connsiteY16"/>
                    <a:gd fmla="*/ 556785 w 582235" name="connsiteX17"/>
                    <a:gd fmla="*/ 0 h 606722" name="connsiteY17"/>
                    <a:gd fmla="*/ 556874 w 582235" name="connsiteX18"/>
                    <a:gd fmla="*/ 0 h 606722" name="connsiteY18"/>
                    <a:gd fmla="*/ 556963 w 582235" name="connsiteX19"/>
                    <a:gd fmla="*/ 0 h 606722" name="connsiteY19"/>
                    <a:gd fmla="*/ 557675 w 582235" name="connsiteX20"/>
                    <a:gd fmla="*/ 0 h 606722" name="connsiteY20"/>
                    <a:gd fmla="*/ 559366 w 582235" name="connsiteX21"/>
                    <a:gd fmla="*/ 89 h 606722" name="connsiteY21"/>
                    <a:gd fmla="*/ 560611 w 582235" name="connsiteX22"/>
                    <a:gd fmla="*/ 267 h 606722" name="connsiteY22"/>
                    <a:gd fmla="*/ 561857 w 582235" name="connsiteX23"/>
                    <a:gd fmla="*/ 444 h 606722" name="connsiteY23"/>
                    <a:gd fmla="*/ 563192 w 582235" name="connsiteX24"/>
                    <a:gd fmla="*/ 800 h 606722" name="connsiteY24"/>
                    <a:gd fmla="*/ 564171 w 582235" name="connsiteX25"/>
                    <a:gd fmla="*/ 1067 h 606722" name="connsiteY25"/>
                    <a:gd fmla="*/ 565506 w 582235" name="connsiteX26"/>
                    <a:gd fmla="*/ 1511 h 606722" name="connsiteY26"/>
                    <a:gd fmla="*/ 566574 w 582235" name="connsiteX27"/>
                    <a:gd fmla="*/ 1867 h 606722" name="connsiteY27"/>
                    <a:gd fmla="*/ 567730 w 582235" name="connsiteX28"/>
                    <a:gd fmla="*/ 2400 h 606722" name="connsiteY28"/>
                    <a:gd fmla="*/ 568798 w 582235" name="connsiteX29"/>
                    <a:gd fmla="*/ 2933 h 606722" name="connsiteY29"/>
                    <a:gd fmla="*/ 569777 w 582235" name="connsiteX30"/>
                    <a:gd fmla="*/ 3467 h 606722" name="connsiteY30"/>
                    <a:gd fmla="*/ 570934 w 582235" name="connsiteX31"/>
                    <a:gd fmla="*/ 4178 h 606722" name="connsiteY31"/>
                    <a:gd fmla="*/ 571824 w 582235" name="connsiteX32"/>
                    <a:gd fmla="*/ 4800 h 606722" name="connsiteY32"/>
                    <a:gd fmla="*/ 572891 w 582235" name="connsiteX33"/>
                    <a:gd fmla="*/ 5689 h 606722" name="connsiteY33"/>
                    <a:gd fmla="*/ 573781 w 582235" name="connsiteX34"/>
                    <a:gd fmla="*/ 6489 h 606722" name="connsiteY34"/>
                    <a:gd fmla="*/ 574760 w 582235" name="connsiteX35"/>
                    <a:gd fmla="*/ 7289 h 606722" name="connsiteY35"/>
                    <a:gd fmla="*/ 575917 w 582235" name="connsiteX36"/>
                    <a:gd fmla="*/ 8533 h 606722" name="connsiteY36"/>
                    <a:gd fmla="*/ 576451 w 582235" name="connsiteX37"/>
                    <a:gd fmla="*/ 9066 h 606722" name="connsiteY37"/>
                    <a:gd fmla="*/ 576451 w 582235" name="connsiteX38"/>
                    <a:gd fmla="*/ 9155 h 606722" name="connsiteY38"/>
                    <a:gd fmla="*/ 577964 w 582235" name="connsiteX39"/>
                    <a:gd fmla="*/ 11200 h 606722" name="connsiteY39"/>
                    <a:gd fmla="*/ 578053 w 582235" name="connsiteX40"/>
                    <a:gd fmla="*/ 11289 h 606722" name="connsiteY40"/>
                    <a:gd fmla="*/ 579209 w 582235" name="connsiteX41"/>
                    <a:gd fmla="*/ 13244 h 606722" name="connsiteY41"/>
                    <a:gd fmla="*/ 579743 w 582235" name="connsiteX42"/>
                    <a:gd fmla="*/ 14222 h 606722" name="connsiteY42"/>
                    <a:gd fmla="*/ 580277 w 582235" name="connsiteX43"/>
                    <a:gd fmla="*/ 15555 h 606722" name="connsiteY43"/>
                    <a:gd fmla="*/ 580722 w 582235" name="connsiteX44"/>
                    <a:gd fmla="*/ 16711 h 606722" name="connsiteY44"/>
                    <a:gd fmla="*/ 581167 w 582235" name="connsiteX45"/>
                    <a:gd fmla="*/ 17866 h 606722" name="connsiteY45"/>
                    <a:gd fmla="*/ 581523 w 582235" name="connsiteX46"/>
                    <a:gd fmla="*/ 19199 h 606722" name="connsiteY46"/>
                    <a:gd fmla="*/ 581790 w 582235" name="connsiteX47"/>
                    <a:gd fmla="*/ 20266 h 606722" name="connsiteY47"/>
                    <a:gd fmla="*/ 582146 w 582235" name="connsiteX48"/>
                    <a:gd fmla="*/ 22488 h 606722" name="connsiteY48"/>
                    <a:gd fmla="*/ 582146 w 582235" name="connsiteX49"/>
                    <a:gd fmla="*/ 22666 h 606722" name="connsiteY49"/>
                    <a:gd fmla="*/ 582235 w 582235" name="connsiteX50"/>
                    <a:gd fmla="*/ 25244 h 606722" name="connsiteY50"/>
                    <a:gd fmla="*/ 582235 w 582235" name="connsiteX51"/>
                    <a:gd fmla="*/ 126396 h 606722" name="connsiteY51"/>
                    <a:gd fmla="*/ 556963 w 582235" name="connsiteX52"/>
                    <a:gd fmla="*/ 151728 h 606722" name="connsiteY52"/>
                    <a:gd fmla="*/ 531691 w 582235" name="connsiteX53"/>
                    <a:gd fmla="*/ 126396 h 606722" name="connsiteY53"/>
                    <a:gd fmla="*/ 531691 w 582235" name="connsiteX54"/>
                    <a:gd fmla="*/ 79286 h 606722" name="connsiteY54"/>
                    <a:gd fmla="*/ 421260 w 582235" name="connsiteX55"/>
                    <a:gd fmla="*/ 171106 h 606722" name="connsiteY55"/>
                    <a:gd fmla="*/ 385666 w 582235" name="connsiteX56"/>
                    <a:gd fmla="*/ 167906 h 606722" name="connsiteY56"/>
                    <a:gd fmla="*/ 388869 w 582235" name="connsiteX57"/>
                    <a:gd fmla="*/ 132262 h 606722" name="connsiteY57"/>
                    <a:gd fmla="*/ 487020 w 582235" name="connsiteX58"/>
                    <a:gd fmla="*/ 50576 h 606722" name="connsiteY58"/>
                    <a:gd fmla="*/ 455697 w 582235" name="connsiteX59"/>
                    <a:gd fmla="*/ 50576 h 606722" name="connsiteY59"/>
                    <a:gd fmla="*/ 430425 w 582235" name="connsiteX60"/>
                    <a:gd fmla="*/ 25244 h 606722" name="connsiteY60"/>
                    <a:gd fmla="*/ 455697 w 582235" name="connsiteX61"/>
                    <a:gd fmla="*/ 0 h 606722" name="connsiteY6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b="b" l="l" r="r" t="t"/>
                  <a:pathLst>
                    <a:path h="606722" w="582235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37AB614-A2BB-44E7-8C2D-E9C59694406C}"/>
                  </a:ext>
                </a:extLst>
              </p:cNvPr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>
                  <a:extLst>
                    <a:ext uri="{FF2B5EF4-FFF2-40B4-BE49-F238E27FC236}">
                      <a16:creationId xmlns:a16="http://schemas.microsoft.com/office/drawing/2014/main" id="{8A2BE4A7-2898-416C-83BC-E7001A8EA8C8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32" name="îṣļîḑé-Rectangle 31">
                  <a:extLst>
                    <a:ext uri="{FF2B5EF4-FFF2-40B4-BE49-F238E27FC236}">
                      <a16:creationId xmlns:a16="http://schemas.microsoft.com/office/drawing/2014/main" id="{418E738D-8F03-414D-9108-E3849282FC7F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defTabSz="914378" lvl="0">
                    <a:defRPr/>
                  </a:pPr>
                  <a:r>
                    <a:rPr altLang="en-US" b="1" lang="zh-CN" sz="160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BA58D63-C60D-47D6-9723-4827B01DCEFE}"/>
                </a:ext>
              </a:extLst>
            </p:cNvPr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F497433-A657-46A1-87A4-06D5C49C93BC}"/>
                  </a:ext>
                </a:extLst>
              </p:cNvPr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>
                  <a:extLst>
                    <a:ext uri="{FF2B5EF4-FFF2-40B4-BE49-F238E27FC236}">
                      <a16:creationId xmlns:a16="http://schemas.microsoft.com/office/drawing/2014/main" id="{5649DF7E-3A77-4298-885D-C14406F9F324}"/>
                    </a:ext>
                  </a:extLst>
                </p:cNvPr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ṣļîḑé-Freeform 428">
                  <a:extLst>
                    <a:ext uri="{FF2B5EF4-FFF2-40B4-BE49-F238E27FC236}">
                      <a16:creationId xmlns:a16="http://schemas.microsoft.com/office/drawing/2014/main" id="{AD25FA59-92BE-4E4F-8C77-34DC11084B3A}"/>
                    </a:ext>
                  </a:extLst>
                </p:cNvPr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gdLst>
                    <a:gd fmla="*/ 297615 w 597921" name="connsiteX0"/>
                    <a:gd fmla="*/ 96957 h 598324" name="connsiteY0"/>
                    <a:gd fmla="*/ 323434 w 597921" name="connsiteX1"/>
                    <a:gd fmla="*/ 122740 h 598324" name="connsiteY1"/>
                    <a:gd fmla="*/ 323434 w 597921" name="connsiteX2"/>
                    <a:gd fmla="*/ 289852 h 598324" name="connsiteY2"/>
                    <a:gd fmla="*/ 462572 w 597921" name="connsiteX3"/>
                    <a:gd fmla="*/ 289852 h 598324" name="connsiteY3"/>
                    <a:gd fmla="*/ 487913 w 597921" name="connsiteX4"/>
                    <a:gd fmla="*/ 315157 h 598324" name="connsiteY4"/>
                    <a:gd fmla="*/ 462572 w 597921" name="connsiteX5"/>
                    <a:gd fmla="*/ 340463 h 598324" name="connsiteY5"/>
                    <a:gd fmla="*/ 297615 w 597921" name="connsiteX6"/>
                    <a:gd fmla="*/ 340463 h 598324" name="connsiteY6"/>
                    <a:gd fmla="*/ 272274 w 597921" name="connsiteX7"/>
                    <a:gd fmla="*/ 315157 h 598324" name="connsiteY7"/>
                    <a:gd fmla="*/ 272274 w 597921" name="connsiteX8"/>
                    <a:gd fmla="*/ 122740 h 598324" name="connsiteY8"/>
                    <a:gd fmla="*/ 297615 w 597921" name="connsiteX9"/>
                    <a:gd fmla="*/ 96957 h 598324" name="connsiteY9"/>
                    <a:gd fmla="*/ 298127 w 597921" name="connsiteX10"/>
                    <a:gd fmla="*/ 0 h 598324" name="connsiteY10"/>
                    <a:gd fmla="*/ 597921 w 597921" name="connsiteX11"/>
                    <a:gd fmla="*/ 299401 h 598324" name="connsiteY11"/>
                    <a:gd fmla="*/ 298127 w 597921" name="connsiteX12"/>
                    <a:gd fmla="*/ 598324 h 598324" name="connsiteY12"/>
                    <a:gd fmla="*/ 35150 w 597921" name="connsiteX13"/>
                    <a:gd fmla="*/ 442177 h 598324" name="connsiteY13"/>
                    <a:gd fmla="*/ 34194 w 597921" name="connsiteX14"/>
                    <a:gd fmla="*/ 432149 h 598324" name="connsiteY14"/>
                    <a:gd fmla="*/ 40410 w 597921" name="connsiteX15"/>
                    <a:gd fmla="*/ 424509 h 598324" name="connsiteY15"/>
                    <a:gd fmla="*/ 74836 w 597921" name="connsiteX16"/>
                    <a:gd fmla="*/ 407796 h 598324" name="connsiteY16"/>
                    <a:gd fmla="*/ 91571 w 597921" name="connsiteX17"/>
                    <a:gd fmla="*/ 413049 h 598324" name="connsiteY17"/>
                    <a:gd fmla="*/ 298127 w 597921" name="connsiteX18"/>
                    <a:gd fmla="*/ 534815 h 598324" name="connsiteY18"/>
                    <a:gd fmla="*/ 534328 w 597921" name="connsiteX19"/>
                    <a:gd fmla="*/ 299401 h 598324" name="connsiteY19"/>
                    <a:gd fmla="*/ 298127 w 597921" name="connsiteX20"/>
                    <a:gd fmla="*/ 63509 h 598324" name="connsiteY20"/>
                    <a:gd fmla="*/ 145123 w 597921" name="connsiteX21"/>
                    <a:gd fmla="*/ 120333 h 598324" name="connsiteY21"/>
                    <a:gd fmla="*/ 200587 w 597921" name="connsiteX22"/>
                    <a:gd fmla="*/ 142299 h 598324" name="connsiteY22"/>
                    <a:gd fmla="*/ 208237 w 597921" name="connsiteX23"/>
                    <a:gd fmla="*/ 152327 h 598324" name="connsiteY23"/>
                    <a:gd fmla="*/ 203456 w 597921" name="connsiteX24"/>
                    <a:gd fmla="*/ 164265 h 598324" name="connsiteY24"/>
                    <a:gd fmla="*/ 48060 w 597921" name="connsiteX25"/>
                    <a:gd fmla="*/ 285553 h 598324" name="connsiteY25"/>
                    <a:gd fmla="*/ 35150 w 597921" name="connsiteX26"/>
                    <a:gd fmla="*/ 287463 h 598324" name="connsiteY26"/>
                    <a:gd fmla="*/ 27500 w 597921" name="connsiteX27"/>
                    <a:gd fmla="*/ 277435 h 598324" name="connsiteY27"/>
                    <a:gd fmla="*/ 246 w 597921" name="connsiteX28"/>
                    <a:gd fmla="*/ 82132 h 598324" name="connsiteY28"/>
                    <a:gd fmla="*/ 4550 w 597921" name="connsiteX29"/>
                    <a:gd fmla="*/ 70194 h 598324" name="connsiteY29"/>
                    <a:gd fmla="*/ 17459 w 597921" name="connsiteX30"/>
                    <a:gd fmla="*/ 68762 h 598324" name="connsiteY30"/>
                    <a:gd fmla="*/ 80574 w 597921" name="connsiteX31"/>
                    <a:gd fmla="*/ 94070 h 598324" name="connsiteY31"/>
                    <a:gd fmla="*/ 298127 w 597921" name="connsiteX32"/>
                    <a:gd fmla="*/ 0 h 598324" name="connsiteY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b="b" l="l" r="r" t="t"/>
                  <a:pathLst>
                    <a:path h="598324" w="597921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631DBA2-1191-4149-8A0F-8D014A746901}"/>
                  </a:ext>
                </a:extLst>
              </p:cNvPr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>
                  <a:extLst>
                    <a:ext uri="{FF2B5EF4-FFF2-40B4-BE49-F238E27FC236}">
                      <a16:creationId xmlns:a16="http://schemas.microsoft.com/office/drawing/2014/main" id="{A978A961-A5DB-40E1-9604-08D6F862919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îṣļîḑé-Rectangle 25">
                  <a:extLst>
                    <a:ext uri="{FF2B5EF4-FFF2-40B4-BE49-F238E27FC236}">
                      <a16:creationId xmlns:a16="http://schemas.microsoft.com/office/drawing/2014/main" id="{32DC64EF-F53C-4128-B0EC-4888C95EDB02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defTabSz="914378" lvl="0">
                    <a:defRPr/>
                  </a:pPr>
                  <a:r>
                    <a:rPr altLang="en-US" b="1" lang="zh-CN" sz="160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5D6F65D-D8B0-435F-B97E-800E289E58AD}"/>
                </a:ext>
              </a:extLst>
            </p:cNvPr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3F7F086-28E5-415F-AA96-56F21462E13F}"/>
                  </a:ext>
                </a:extLst>
              </p:cNvPr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>
                  <a:extLst>
                    <a:ext uri="{FF2B5EF4-FFF2-40B4-BE49-F238E27FC236}">
                      <a16:creationId xmlns:a16="http://schemas.microsoft.com/office/drawing/2014/main" id="{C71A9B5F-2E19-42EA-B77D-4DD34D962BE2}"/>
                    </a:ext>
                  </a:extLst>
                </p:cNvPr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ṣļîḑé-Freeform 70">
                  <a:extLst>
                    <a:ext uri="{FF2B5EF4-FFF2-40B4-BE49-F238E27FC236}">
                      <a16:creationId xmlns:a16="http://schemas.microsoft.com/office/drawing/2014/main" id="{A226E5C0-8C98-4EB5-A8A5-51871EDA7476}"/>
                    </a:ext>
                  </a:extLst>
                </p:cNvPr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gdLst>
                    <a:gd fmla="*/ 4096 w 6827" name="T0"/>
                    <a:gd fmla="*/ 4551 h 6827" name="T1"/>
                    <a:gd fmla="*/ 6258 w 6827" name="T2"/>
                    <a:gd fmla="*/ 4096 h 6827" name="T3"/>
                    <a:gd fmla="*/ 2348 w 6827" name="T4"/>
                    <a:gd fmla="*/ 4911 h 6827" name="T5"/>
                    <a:gd fmla="*/ 569 w 6827" name="T6"/>
                    <a:gd fmla="*/ 4551 h 6827" name="T7"/>
                    <a:gd fmla="*/ 569 w 6827" name="T8"/>
                    <a:gd fmla="*/ 3982 h 6827" name="T9"/>
                    <a:gd fmla="*/ 1707 w 6827" name="T10"/>
                    <a:gd fmla="*/ 2503 h 6827" name="T11"/>
                    <a:gd fmla="*/ 3868 w 6827" name="T12"/>
                    <a:gd fmla="*/ 2731 h 6827" name="T13"/>
                    <a:gd fmla="*/ 5827 w 6827" name="T14"/>
                    <a:gd fmla="*/ 2004 h 6827" name="T15"/>
                    <a:gd fmla="*/ 6258 w 6827" name="T16"/>
                    <a:gd fmla="*/ 1820 h 6827" name="T17"/>
                    <a:gd fmla="*/ 4779 w 6827" name="T18"/>
                    <a:gd fmla="*/ 0 h 6827" name="T19"/>
                    <a:gd fmla="*/ 2854 w 6827" name="T20"/>
                    <a:gd fmla="*/ 2381 h 6827" name="T21"/>
                    <a:gd fmla="*/ 1239 w 6827" name="T22"/>
                    <a:gd fmla="*/ 2257 h 6827" name="T23"/>
                    <a:gd fmla="*/ 569 w 6827" name="T24"/>
                    <a:gd fmla="*/ 2844 h 6827" name="T25"/>
                    <a:gd fmla="*/ 569 w 6827" name="T26"/>
                    <a:gd fmla="*/ 2276 h 6827" name="T27"/>
                    <a:gd fmla="*/ 569 w 6827" name="T28"/>
                    <a:gd fmla="*/ 1707 h 6827" name="T29"/>
                    <a:gd fmla="*/ 569 w 6827" name="T30"/>
                    <a:gd fmla="*/ 1138 h 6827" name="T31"/>
                    <a:gd fmla="*/ 569 w 6827" name="T32"/>
                    <a:gd fmla="*/ 569 h 6827" name="T33"/>
                    <a:gd fmla="*/ 341 w 6827" name="T34"/>
                    <a:gd fmla="*/ 0 h 6827" name="T35"/>
                    <a:gd fmla="*/ 114 w 6827" name="T36"/>
                    <a:gd fmla="*/ 569 h 6827" name="T37"/>
                    <a:gd fmla="*/ 114 w 6827" name="T38"/>
                    <a:gd fmla="*/ 1138 h 6827" name="T39"/>
                    <a:gd fmla="*/ 114 w 6827" name="T40"/>
                    <a:gd fmla="*/ 1707 h 6827" name="T41"/>
                    <a:gd fmla="*/ 114 w 6827" name="T42"/>
                    <a:gd fmla="*/ 2276 h 6827" name="T43"/>
                    <a:gd fmla="*/ 114 w 6827" name="T44"/>
                    <a:gd fmla="*/ 2844 h 6827" name="T45"/>
                    <a:gd fmla="*/ 114 w 6827" name="T46"/>
                    <a:gd fmla="*/ 3413 h 6827" name="T47"/>
                    <a:gd fmla="*/ 114 w 6827" name="T48"/>
                    <a:gd fmla="*/ 3982 h 6827" name="T49"/>
                    <a:gd fmla="*/ 114 w 6827" name="T50"/>
                    <a:gd fmla="*/ 4551 h 6827" name="T51"/>
                    <a:gd fmla="*/ 114 w 6827" name="T52"/>
                    <a:gd fmla="*/ 5120 h 6827" name="T53"/>
                    <a:gd fmla="*/ 114 w 6827" name="T54"/>
                    <a:gd fmla="*/ 5689 h 6827" name="T55"/>
                    <a:gd fmla="*/ 114 w 6827" name="T56"/>
                    <a:gd fmla="*/ 6258 h 6827" name="T57"/>
                    <a:gd fmla="*/ 683 w 6827" name="T58"/>
                    <a:gd fmla="*/ 6713 h 6827" name="T59"/>
                    <a:gd fmla="*/ 1252 w 6827" name="T60"/>
                    <a:gd fmla="*/ 6713 h 6827" name="T61"/>
                    <a:gd fmla="*/ 1820 w 6827" name="T62"/>
                    <a:gd fmla="*/ 6713 h 6827" name="T63"/>
                    <a:gd fmla="*/ 2389 w 6827" name="T64"/>
                    <a:gd fmla="*/ 6713 h 6827" name="T65"/>
                    <a:gd fmla="*/ 2958 w 6827" name="T66"/>
                    <a:gd fmla="*/ 6713 h 6827" name="T67"/>
                    <a:gd fmla="*/ 3527 w 6827" name="T68"/>
                    <a:gd fmla="*/ 6713 h 6827" name="T69"/>
                    <a:gd fmla="*/ 4096 w 6827" name="T70"/>
                    <a:gd fmla="*/ 6713 h 6827" name="T71"/>
                    <a:gd fmla="*/ 4665 w 6827" name="T72"/>
                    <a:gd fmla="*/ 6713 h 6827" name="T73"/>
                    <a:gd fmla="*/ 5234 w 6827" name="T74"/>
                    <a:gd fmla="*/ 6713 h 6827" name="T75"/>
                    <a:gd fmla="*/ 5803 w 6827" name="T76"/>
                    <a:gd fmla="*/ 6713 h 6827" name="T77"/>
                    <a:gd fmla="*/ 6371 w 6827" name="T78"/>
                    <a:gd fmla="*/ 6713 h 6827" name="T79"/>
                    <a:gd fmla="*/ 6827 w 6827" name="T80"/>
                    <a:gd fmla="*/ 6485 h 6827" name="T81"/>
                    <a:gd fmla="*/ 6371 w 6827" name="T82"/>
                    <a:gd fmla="*/ 6258 h 6827" name="T83"/>
                    <a:gd fmla="*/ 5803 w 6827" name="T84"/>
                    <a:gd fmla="*/ 6258 h 6827" name="T85"/>
                    <a:gd fmla="*/ 5234 w 6827" name="T86"/>
                    <a:gd fmla="*/ 6258 h 6827" name="T87"/>
                    <a:gd fmla="*/ 4665 w 6827" name="T88"/>
                    <a:gd fmla="*/ 6258 h 6827" name="T89"/>
                    <a:gd fmla="*/ 4096 w 6827" name="T90"/>
                    <a:gd fmla="*/ 6258 h 6827" name="T91"/>
                    <a:gd fmla="*/ 3527 w 6827" name="T92"/>
                    <a:gd fmla="*/ 6258 h 6827" name="T93"/>
                    <a:gd fmla="*/ 2958 w 6827" name="T94"/>
                    <a:gd fmla="*/ 6258 h 6827" name="T95"/>
                    <a:gd fmla="*/ 2389 w 6827" name="T96"/>
                    <a:gd fmla="*/ 6258 h 6827" name="T97"/>
                    <a:gd fmla="*/ 1820 w 6827" name="T98"/>
                    <a:gd fmla="*/ 6258 h 6827" name="T99"/>
                    <a:gd fmla="*/ 1252 w 6827" name="T100"/>
                    <a:gd fmla="*/ 6258 h 6827" name="T101"/>
                    <a:gd fmla="*/ 683 w 6827" name="T102"/>
                    <a:gd fmla="*/ 6258 h 6827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6825" w="6825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2CB1DE0-115F-462A-AB70-75F3505DC4D5}"/>
                  </a:ext>
                </a:extLst>
              </p:cNvPr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>
                  <a:extLst>
                    <a:ext uri="{FF2B5EF4-FFF2-40B4-BE49-F238E27FC236}">
                      <a16:creationId xmlns:a16="http://schemas.microsoft.com/office/drawing/2014/main" id="{576C5BD1-4E50-49BB-93EE-08E9A8CE086D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0" name="îṣļîḑé-Rectangle 19">
                  <a:extLst>
                    <a:ext uri="{FF2B5EF4-FFF2-40B4-BE49-F238E27FC236}">
                      <a16:creationId xmlns:a16="http://schemas.microsoft.com/office/drawing/2014/main" id="{9B6CE6D3-79B1-40DB-BB3D-082987524C64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defTabSz="914378" lvl="0">
                    <a:defRPr/>
                  </a:pPr>
                  <a:r>
                    <a:rPr altLang="en-US" b="1" lang="zh-CN" sz="160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54CDDF9-8CDC-4DC0-9D23-0DD74F69418B}"/>
                </a:ext>
              </a:extLst>
            </p:cNvPr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FA8EDA7-C278-4342-9A54-179BB0AD0F38}"/>
                  </a:ext>
                </a:extLst>
              </p:cNvPr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>
                  <a:extLst>
                    <a:ext uri="{FF2B5EF4-FFF2-40B4-BE49-F238E27FC236}">
                      <a16:creationId xmlns:a16="http://schemas.microsoft.com/office/drawing/2014/main" id="{1B777785-D8EE-4D52-8831-C94BC37ED84F}"/>
                    </a:ext>
                  </a:extLst>
                </p:cNvPr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ṣļîḑé-university7">
                  <a:extLst>
                    <a:ext uri="{FF2B5EF4-FFF2-40B4-BE49-F238E27FC236}">
                      <a16:creationId xmlns:a16="http://schemas.microsoft.com/office/drawing/2014/main" id="{8D8D4A02-52D6-4AA9-94D0-A065BC68E7CB}"/>
                    </a:ext>
                  </a:extLst>
                </p:cNvPr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gdLst>
                    <a:gd fmla="*/ 3413 w 6827" name="T0"/>
                    <a:gd fmla="*/ 0 h 5912" name="T1"/>
                    <a:gd fmla="*/ 0 w 6827" name="T2"/>
                    <a:gd fmla="*/ 5912 h 5912" name="T3"/>
                    <a:gd fmla="*/ 6827 w 6827" name="T4"/>
                    <a:gd fmla="*/ 5912 h 5912" name="T5"/>
                    <a:gd fmla="*/ 3413 w 6827" name="T6"/>
                    <a:gd fmla="*/ 0 h 5912" name="T7"/>
                    <a:gd fmla="*/ 3413 w 6827" name="T8"/>
                    <a:gd fmla="*/ 972 h 5912" name="T9"/>
                    <a:gd fmla="*/ 4489 w 6827" name="T10"/>
                    <a:gd fmla="*/ 2835 h 5912" name="T11"/>
                    <a:gd fmla="*/ 2338 w 6827" name="T12"/>
                    <a:gd fmla="*/ 2835 h 5912" name="T13"/>
                    <a:gd fmla="*/ 3413 w 6827" name="T14"/>
                    <a:gd fmla="*/ 972 h 5912" name="T15"/>
                    <a:gd fmla="*/ 842 w 6827" name="T16"/>
                    <a:gd fmla="*/ 5426 h 5912" name="T17"/>
                    <a:gd fmla="*/ 1917 w 6827" name="T18"/>
                    <a:gd fmla="*/ 3564 h 5912" name="T19"/>
                    <a:gd fmla="*/ 2993 w 6827" name="T20"/>
                    <a:gd fmla="*/ 5426 h 5912" name="T21"/>
                    <a:gd fmla="*/ 842 w 6827" name="T22"/>
                    <a:gd fmla="*/ 5426 h 5912" name="T23"/>
                    <a:gd fmla="*/ 2338 w 6827" name="T24"/>
                    <a:gd fmla="*/ 3321 h 5912" name="T25"/>
                    <a:gd fmla="*/ 4489 w 6827" name="T26"/>
                    <a:gd fmla="*/ 3321 h 5912" name="T27"/>
                    <a:gd fmla="*/ 3413 w 6827" name="T28"/>
                    <a:gd fmla="*/ 5183 h 5912" name="T29"/>
                    <a:gd fmla="*/ 2338 w 6827" name="T30"/>
                    <a:gd fmla="*/ 3321 h 5912" name="T31"/>
                    <a:gd fmla="*/ 4910 w 6827" name="T32"/>
                    <a:gd fmla="*/ 3564 h 5912" name="T33"/>
                    <a:gd fmla="*/ 5985 w 6827" name="T34"/>
                    <a:gd fmla="*/ 5426 h 5912" name="T35"/>
                    <a:gd fmla="*/ 3834 w 6827" name="T36"/>
                    <a:gd fmla="*/ 5426 h 5912" name="T37"/>
                    <a:gd fmla="*/ 4910 w 6827" name="T38"/>
                    <a:gd fmla="*/ 3564 h 5912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5912" w="6825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D3D7CC9-AC10-4656-AD94-373DB8202361}"/>
                  </a:ext>
                </a:extLst>
              </p:cNvPr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>
                  <a:extLst>
                    <a:ext uri="{FF2B5EF4-FFF2-40B4-BE49-F238E27FC236}">
                      <a16:creationId xmlns:a16="http://schemas.microsoft.com/office/drawing/2014/main" id="{C6391B0D-9E8B-49E0-B084-4009CDB9299E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4" name="îṣļîḑé-Rectangle 13">
                  <a:extLst>
                    <a:ext uri="{FF2B5EF4-FFF2-40B4-BE49-F238E27FC236}">
                      <a16:creationId xmlns:a16="http://schemas.microsoft.com/office/drawing/2014/main" id="{262C39F6-8958-409E-BABA-A49E5C4E197D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defTabSz="914378" lvl="0">
                    <a:defRPr/>
                  </a:pPr>
                  <a:r>
                    <a:rPr altLang="en-US" b="1" lang="zh-CN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4197" y="-696132"/>
            <a:ext cx="4791896" cy="629858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AC8404AF-7CFA-44BB-ACE6-74F86DEBA904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5"/>
    </p:custDataLst>
    <p:extLst>
      <p:ext uri="{BB962C8B-B14F-4D97-AF65-F5344CB8AC3E}">
        <p14:creationId val="211540771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BFC8D279-99AD-4671-A899-B2F1275097B0}"/>
              </a:ext>
            </a:extLst>
          </p:cNvPr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sp>
          <p:nvSpPr>
            <p:cNvPr id="3" name="îṣļîḑé-Oval 5">
              <a:extLst>
                <a:ext uri="{FF2B5EF4-FFF2-40B4-BE49-F238E27FC236}">
                  <a16:creationId xmlns:a16="http://schemas.microsoft.com/office/drawing/2014/main" id="{06C06F16-00B0-45FC-BA84-D205DCCA7EDF}"/>
                </a:ext>
              </a:extLst>
            </p:cNvPr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îṣļîḑé-Freeform: Shape 6">
              <a:extLst>
                <a:ext uri="{FF2B5EF4-FFF2-40B4-BE49-F238E27FC236}">
                  <a16:creationId xmlns:a16="http://schemas.microsoft.com/office/drawing/2014/main" id="{EC70AF07-2C43-4C95-869F-529B439529D5}"/>
                </a:ext>
              </a:extLst>
            </p:cNvPr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gdLst>
                <a:gd fmla="*/ 969 w 1024" name="T0"/>
                <a:gd fmla="*/ 171 h 427" name="T1"/>
                <a:gd fmla="*/ 782 w 1024" name="T2"/>
                <a:gd fmla="*/ 46 h 427" name="T3"/>
                <a:gd fmla="*/ 562 w 1024" name="T4"/>
                <a:gd fmla="*/ 3 h 427" name="T5"/>
                <a:gd fmla="*/ 342 w 1024" name="T6"/>
                <a:gd fmla="*/ 46 h 427" name="T7"/>
                <a:gd fmla="*/ 156 w 1024" name="T8"/>
                <a:gd fmla="*/ 171 h 427" name="T9"/>
                <a:gd fmla="*/ 30 w 1024" name="T10"/>
                <a:gd fmla="*/ 357 h 427" name="T11"/>
                <a:gd fmla="*/ 29 w 1024" name="T12"/>
                <a:gd fmla="*/ 357 h 427" name="T13"/>
                <a:gd fmla="*/ 154 w 1024" name="T14"/>
                <a:gd fmla="*/ 169 h 427" name="T15"/>
                <a:gd fmla="*/ 341 w 1024" name="T16"/>
                <a:gd fmla="*/ 44 h 427" name="T17"/>
                <a:gd fmla="*/ 562 w 1024" name="T18"/>
                <a:gd fmla="*/ 0 h 427" name="T19"/>
                <a:gd fmla="*/ 783 w 1024" name="T20"/>
                <a:gd fmla="*/ 44 h 427" name="T21"/>
                <a:gd fmla="*/ 971 w 1024" name="T22"/>
                <a:gd fmla="*/ 169 h 427" name="T23"/>
                <a:gd fmla="*/ 969 w 1024" name="T24"/>
                <a:gd fmla="*/ 171 h 4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27" w="1024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îṣļîḑé-Freeform: Shape 7">
              <a:extLst>
                <a:ext uri="{FF2B5EF4-FFF2-40B4-BE49-F238E27FC236}">
                  <a16:creationId xmlns:a16="http://schemas.microsoft.com/office/drawing/2014/main" id="{5939B648-E8EB-4A67-ADAF-5187C258DFEB}"/>
                </a:ext>
              </a:extLst>
            </p:cNvPr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gdLst>
                <a:gd fmla="*/ 827 w 827" name="T0"/>
                <a:gd fmla="*/ 827 h 827" name="T1"/>
                <a:gd fmla="*/ 788 w 827" name="T2"/>
                <a:gd fmla="*/ 827 h 827" name="T3"/>
                <a:gd fmla="*/ 0 w 827" name="T4"/>
                <a:gd fmla="*/ 40 h 827" name="T5"/>
                <a:gd fmla="*/ 0 w 827" name="T6"/>
                <a:gd fmla="*/ 0 h 827" name="T7"/>
                <a:gd fmla="*/ 585 w 827" name="T8"/>
                <a:gd fmla="*/ 242 h 827" name="T9"/>
                <a:gd fmla="*/ 827 w 827" name="T10"/>
                <a:gd fmla="*/ 827 h 8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5" w="825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îṣļîḑé-Freeform: Shape 8">
              <a:extLst>
                <a:ext uri="{FF2B5EF4-FFF2-40B4-BE49-F238E27FC236}">
                  <a16:creationId xmlns:a16="http://schemas.microsoft.com/office/drawing/2014/main" id="{545C44A5-59D0-4068-9D42-FCCAF5814C61}"/>
                </a:ext>
              </a:extLst>
            </p:cNvPr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gdLst>
                <a:gd fmla="*/ 40 w 830" name="T0"/>
                <a:gd fmla="*/ 827 h 827" name="T1"/>
                <a:gd fmla="*/ 0 w 830" name="T2"/>
                <a:gd fmla="*/ 827 h 827" name="T3"/>
                <a:gd fmla="*/ 244 w 830" name="T4"/>
                <a:gd fmla="*/ 242 h 827" name="T5"/>
                <a:gd fmla="*/ 830 w 830" name="T6"/>
                <a:gd fmla="*/ 0 h 827" name="T7"/>
                <a:gd fmla="*/ 830 w 830" name="T8"/>
                <a:gd fmla="*/ 40 h 827" name="T9"/>
                <a:gd fmla="*/ 40 w 830" name="T10"/>
                <a:gd fmla="*/ 827 h 8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5" w="830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îṣļîḑé-Freeform: Shape 9">
              <a:extLst>
                <a:ext uri="{FF2B5EF4-FFF2-40B4-BE49-F238E27FC236}">
                  <a16:creationId xmlns:a16="http://schemas.microsoft.com/office/drawing/2014/main" id="{8065A22E-028F-4620-AA73-B3F826FD5C70}"/>
                </a:ext>
              </a:extLst>
            </p:cNvPr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gdLst>
                <a:gd fmla="*/ 830 w 830" name="T0"/>
                <a:gd fmla="*/ 830 h 830" name="T1"/>
                <a:gd fmla="*/ 244 w 830" name="T2"/>
                <a:gd fmla="*/ 587 h 830" name="T3"/>
                <a:gd fmla="*/ 0 w 830" name="T4"/>
                <a:gd fmla="*/ 0 h 830" name="T5"/>
                <a:gd fmla="*/ 40 w 830" name="T6"/>
                <a:gd fmla="*/ 0 h 830" name="T7"/>
                <a:gd fmla="*/ 830 w 830" name="T8"/>
                <a:gd fmla="*/ 791 h 830" name="T9"/>
                <a:gd fmla="*/ 830 w 830" name="T10"/>
                <a:gd fmla="*/ 830 h 8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0" w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îṣļîḑé-Freeform: Shape 10">
              <a:extLst>
                <a:ext uri="{FF2B5EF4-FFF2-40B4-BE49-F238E27FC236}">
                  <a16:creationId xmlns:a16="http://schemas.microsoft.com/office/drawing/2014/main" id="{0DF1B98E-469F-4E82-8B5E-7883CF3B38C2}"/>
                </a:ext>
              </a:extLst>
            </p:cNvPr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gdLst>
                <a:gd fmla="*/ 0 w 827" name="T0"/>
                <a:gd fmla="*/ 830 h 830" name="T1"/>
                <a:gd fmla="*/ 0 w 827" name="T2"/>
                <a:gd fmla="*/ 791 h 830" name="T3"/>
                <a:gd fmla="*/ 788 w 827" name="T4"/>
                <a:gd fmla="*/ 0 h 830" name="T5"/>
                <a:gd fmla="*/ 827 w 827" name="T6"/>
                <a:gd fmla="*/ 0 h 830" name="T7"/>
                <a:gd fmla="*/ 585 w 827" name="T8"/>
                <a:gd fmla="*/ 587 h 830" name="T9"/>
                <a:gd fmla="*/ 0 w 827" name="T10"/>
                <a:gd fmla="*/ 830 h 8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0" w="825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îṣļîḑé-Oval 11">
              <a:extLst>
                <a:ext uri="{FF2B5EF4-FFF2-40B4-BE49-F238E27FC236}">
                  <a16:creationId xmlns:a16="http://schemas.microsoft.com/office/drawing/2014/main" id="{96E1EC0D-4AA3-42FA-88A5-74C647D7BCF7}"/>
                </a:ext>
              </a:extLst>
            </p:cNvPr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îṣļîḑé-Oval 12">
              <a:extLst>
                <a:ext uri="{FF2B5EF4-FFF2-40B4-BE49-F238E27FC236}">
                  <a16:creationId xmlns:a16="http://schemas.microsoft.com/office/drawing/2014/main" id="{2A6F6AA3-1569-4F10-8AA4-7CD4ABFEAF9C}"/>
                </a:ext>
              </a:extLst>
            </p:cNvPr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îṣļîḑé-Oval 13">
              <a:extLst>
                <a:ext uri="{FF2B5EF4-FFF2-40B4-BE49-F238E27FC236}">
                  <a16:creationId xmlns:a16="http://schemas.microsoft.com/office/drawing/2014/main" id="{886339D2-5DB9-4522-A314-87E50ECA917E}"/>
                </a:ext>
              </a:extLst>
            </p:cNvPr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ṣļîḑé-Freeform: Shape 14">
              <a:extLst>
                <a:ext uri="{FF2B5EF4-FFF2-40B4-BE49-F238E27FC236}">
                  <a16:creationId xmlns:a16="http://schemas.microsoft.com/office/drawing/2014/main" id="{187E6204-EC16-4FDC-B203-4A60A6C9F8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gdLst>
                <a:gd fmla="*/ 691 w 921" name="T0"/>
                <a:gd fmla="*/ 0 h 875" name="T1"/>
                <a:gd fmla="*/ 0 w 921" name="T2"/>
                <a:gd fmla="*/ 602 h 875" name="T3"/>
                <a:gd fmla="*/ 268 w 921" name="T4"/>
                <a:gd fmla="*/ 870 h 875" name="T5"/>
                <a:gd fmla="*/ 344 w 921" name="T6"/>
                <a:gd fmla="*/ 875 h 875" name="T7"/>
                <a:gd fmla="*/ 921 w 921" name="T8"/>
                <a:gd fmla="*/ 299 h 875" name="T9"/>
                <a:gd fmla="*/ 916 w 921" name="T10"/>
                <a:gd fmla="*/ 224 h 875" name="T11"/>
                <a:gd fmla="*/ 691 w 921" name="T12"/>
                <a:gd fmla="*/ 0 h 8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5" w="921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îṣļîḑé-Freeform: Shape 15">
              <a:extLst>
                <a:ext uri="{FF2B5EF4-FFF2-40B4-BE49-F238E27FC236}">
                  <a16:creationId xmlns:a16="http://schemas.microsoft.com/office/drawing/2014/main" id="{0695C204-1E0C-48DE-A86D-D9C23C8CD269}"/>
                </a:ext>
              </a:extLst>
            </p:cNvPr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gdLst>
                <a:gd fmla="*/ 1 w 578" name="T0"/>
                <a:gd fmla="*/ 578 h 578" name="T1"/>
                <a:gd fmla="*/ 1 w 578" name="T2"/>
                <a:gd fmla="*/ 578 h 578" name="T3"/>
                <a:gd fmla="*/ 1 w 578" name="T4"/>
                <a:gd fmla="*/ 578 h 578" name="T5"/>
                <a:gd fmla="*/ 0 w 578" name="T6"/>
                <a:gd fmla="*/ 578 h 578" name="T7"/>
                <a:gd fmla="*/ 0 w 578" name="T8"/>
                <a:gd fmla="*/ 578 h 578" name="T9"/>
                <a:gd fmla="*/ 0 w 578" name="T10"/>
                <a:gd fmla="*/ 578 h 578" name="T11"/>
                <a:gd fmla="*/ 578 w 578" name="T12"/>
                <a:gd fmla="*/ 1 h 578" name="T13"/>
                <a:gd fmla="*/ 578 w 578" name="T14"/>
                <a:gd fmla="*/ 1 h 578" name="T15"/>
                <a:gd fmla="*/ 578 w 578" name="T16"/>
                <a:gd fmla="*/ 1 h 578" name="T17"/>
                <a:gd fmla="*/ 578 w 578" name="T18"/>
                <a:gd fmla="*/ 0 h 578" name="T19"/>
                <a:gd fmla="*/ 578 w 578" name="T20"/>
                <a:gd fmla="*/ 0 h 578" name="T21"/>
                <a:gd fmla="*/ 578 w 578" name="T22"/>
                <a:gd fmla="*/ 0 h 578" name="T23"/>
                <a:gd fmla="*/ 578 w 578" name="T24"/>
                <a:gd fmla="*/ 0 h 578" name="T25"/>
                <a:gd fmla="*/ 578 w 578" name="T26"/>
                <a:gd fmla="*/ 0 h 578" name="T27"/>
                <a:gd fmla="*/ 578 w 578" name="T28"/>
                <a:gd fmla="*/ 0 h 57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78" w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îṣļîḑé-Oval 16">
              <a:extLst>
                <a:ext uri="{FF2B5EF4-FFF2-40B4-BE49-F238E27FC236}">
                  <a16:creationId xmlns:a16="http://schemas.microsoft.com/office/drawing/2014/main" id="{AC8FB1A5-A0E5-4D97-883A-C6351D67E13E}"/>
                </a:ext>
              </a:extLst>
            </p:cNvPr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ṣļîḑé-Oval 17">
              <a:extLst>
                <a:ext uri="{FF2B5EF4-FFF2-40B4-BE49-F238E27FC236}">
                  <a16:creationId xmlns:a16="http://schemas.microsoft.com/office/drawing/2014/main" id="{2032B02B-3BD4-4963-B659-1F7AC187EED8}"/>
                </a:ext>
              </a:extLst>
            </p:cNvPr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Freeform: Shape 18">
              <a:extLst>
                <a:ext uri="{FF2B5EF4-FFF2-40B4-BE49-F238E27FC236}">
                  <a16:creationId xmlns:a16="http://schemas.microsoft.com/office/drawing/2014/main" id="{ECD193DC-9724-4A40-8910-AF0442114562}"/>
                </a:ext>
              </a:extLst>
            </p:cNvPr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gdLst>
                <a:gd fmla="*/ 418 w 418" name="T0"/>
                <a:gd fmla="*/ 175 h 389" name="T1"/>
                <a:gd fmla="*/ 244 w 418" name="T2"/>
                <a:gd fmla="*/ 0 h 389" name="T3"/>
                <a:gd fmla="*/ 0 w 418" name="T4"/>
                <a:gd fmla="*/ 188 h 389" name="T5"/>
                <a:gd fmla="*/ 201 w 418" name="T6"/>
                <a:gd fmla="*/ 389 h 389" name="T7"/>
                <a:gd fmla="*/ 418 w 418" name="T8"/>
                <a:gd fmla="*/ 175 h 3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9" w="418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îṣļîḑé-Oval 19">
              <a:extLst>
                <a:ext uri="{FF2B5EF4-FFF2-40B4-BE49-F238E27FC236}">
                  <a16:creationId xmlns:a16="http://schemas.microsoft.com/office/drawing/2014/main" id="{15ADFAF3-D2C7-4226-AA34-E42E6DCC6FD3}"/>
                </a:ext>
              </a:extLst>
            </p:cNvPr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ṣļîḑé-Oval 20">
              <a:extLst>
                <a:ext uri="{FF2B5EF4-FFF2-40B4-BE49-F238E27FC236}">
                  <a16:creationId xmlns:a16="http://schemas.microsoft.com/office/drawing/2014/main" id="{4AD343CB-9AE6-4F5C-A914-3BB782C128D2}"/>
                </a:ext>
              </a:extLst>
            </p:cNvPr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ṣļîḑé-Freeform: Shape 21">
              <a:extLst>
                <a:ext uri="{FF2B5EF4-FFF2-40B4-BE49-F238E27FC236}">
                  <a16:creationId xmlns:a16="http://schemas.microsoft.com/office/drawing/2014/main" id="{967627C6-6AD0-4566-80A9-870C325F6F7B}"/>
                </a:ext>
              </a:extLst>
            </p:cNvPr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gdLst>
                <a:gd fmla="*/ 101 w 158" name="T0"/>
                <a:gd fmla="*/ 176 h 176" name="T1"/>
                <a:gd fmla="*/ 158 w 158" name="T2"/>
                <a:gd fmla="*/ 61 h 176" name="T3"/>
                <a:gd fmla="*/ 144 w 158" name="T4"/>
                <a:gd fmla="*/ 0 h 176" name="T5"/>
                <a:gd fmla="*/ 0 w 158" name="T6"/>
                <a:gd fmla="*/ 74 h 176" name="T7"/>
                <a:gd fmla="*/ 101 w 158" name="T8"/>
                <a:gd fmla="*/ 176 h 1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6" w="158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ṣļîḑé-Oval 22">
              <a:extLst>
                <a:ext uri="{FF2B5EF4-FFF2-40B4-BE49-F238E27FC236}">
                  <a16:creationId xmlns:a16="http://schemas.microsoft.com/office/drawing/2014/main" id="{35B090B1-3AC4-4D22-97CB-F4F583E2120F}"/>
                </a:ext>
              </a:extLst>
            </p:cNvPr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ṣļîḑé-Oval 23">
              <a:extLst>
                <a:ext uri="{FF2B5EF4-FFF2-40B4-BE49-F238E27FC236}">
                  <a16:creationId xmlns:a16="http://schemas.microsoft.com/office/drawing/2014/main" id="{45FBC855-3D55-41BC-AC7B-80E36536157E}"/>
                </a:ext>
              </a:extLst>
            </p:cNvPr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Freeform: Shape 24">
              <a:extLst>
                <a:ext uri="{FF2B5EF4-FFF2-40B4-BE49-F238E27FC236}">
                  <a16:creationId xmlns:a16="http://schemas.microsoft.com/office/drawing/2014/main" id="{9FF9D5EC-3FA1-430D-9711-6AC9CC4A7726}"/>
                </a:ext>
              </a:extLst>
            </p:cNvPr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gdLst>
                <a:gd fmla="*/ 0 w 53" name="T0"/>
                <a:gd fmla="*/ 0 h 4" name="T1"/>
                <a:gd fmla="*/ 0 w 53" name="T2"/>
                <a:gd fmla="*/ 0 h 4" name="T3"/>
                <a:gd fmla="*/ 50 w 53" name="T4"/>
                <a:gd fmla="*/ 4 h 4" name="T5"/>
                <a:gd fmla="*/ 53 w 53" name="T6"/>
                <a:gd fmla="*/ 4 h 4" name="T7"/>
                <a:gd fmla="*/ 53 w 53" name="T8"/>
                <a:gd fmla="*/ 4 h 4" name="T9"/>
                <a:gd fmla="*/ 50 w 53" name="T10"/>
                <a:gd fmla="*/ 4 h 4" name="T11"/>
                <a:gd fmla="*/ 0 w 53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ṣļîḑé-Oval 25">
              <a:extLst>
                <a:ext uri="{FF2B5EF4-FFF2-40B4-BE49-F238E27FC236}">
                  <a16:creationId xmlns:a16="http://schemas.microsoft.com/office/drawing/2014/main" id="{0924ED10-8C9C-42DE-9AB0-DA04997CFC09}"/>
                </a:ext>
              </a:extLst>
            </p:cNvPr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Group 292">
              <a:extLst>
                <a:ext uri="{FF2B5EF4-FFF2-40B4-BE49-F238E27FC236}">
                  <a16:creationId xmlns:a16="http://schemas.microsoft.com/office/drawing/2014/main" id="{EF7776CD-8135-4028-ABF4-57AF2C2765DE}"/>
                </a:ext>
              </a:extLst>
            </p:cNvPr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>
                <a:extLst>
                  <a:ext uri="{FF2B5EF4-FFF2-40B4-BE49-F238E27FC236}">
                    <a16:creationId xmlns:a16="http://schemas.microsoft.com/office/drawing/2014/main" id="{E05CD572-786C-4625-BD8E-1C4472938CFE}"/>
                  </a:ext>
                </a:extLst>
              </p:cNvPr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îṣļîḑé-Freeform: Shape 294">
                <a:extLst>
                  <a:ext uri="{FF2B5EF4-FFF2-40B4-BE49-F238E27FC236}">
                    <a16:creationId xmlns:a16="http://schemas.microsoft.com/office/drawing/2014/main" id="{665C051F-5748-45ED-9410-7CDC7DCF7CC5}"/>
                  </a:ext>
                </a:extLst>
              </p:cNvPr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gdLst>
                  <a:gd fmla="*/ 0 w 185" name="T0"/>
                  <a:gd fmla="*/ 246 h 246" name="T1"/>
                  <a:gd fmla="*/ 18 w 185" name="T2"/>
                  <a:gd fmla="*/ 132 h 246" name="T3"/>
                  <a:gd fmla="*/ 185 w 185" name="T4"/>
                  <a:gd fmla="*/ 0 h 246" name="T5"/>
                  <a:gd fmla="*/ 164 w 185" name="T6"/>
                  <a:gd fmla="*/ 154 h 246" name="T7"/>
                  <a:gd fmla="*/ 0 w 185" name="T8"/>
                  <a:gd fmla="*/ 246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85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îṣļîḑé-Freeform: Shape 295">
                <a:extLst>
                  <a:ext uri="{FF2B5EF4-FFF2-40B4-BE49-F238E27FC236}">
                    <a16:creationId xmlns:a16="http://schemas.microsoft.com/office/drawing/2014/main" id="{4F39DDDA-E720-469A-9F72-AE50E27C0F4A}"/>
                  </a:ext>
                </a:extLst>
              </p:cNvPr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gdLst>
                  <a:gd fmla="*/ 4 w 158" name="T0"/>
                  <a:gd fmla="*/ 58 h 159" name="T1"/>
                  <a:gd fmla="*/ 0 w 158" name="T2"/>
                  <a:gd fmla="*/ 128 h 159" name="T3"/>
                  <a:gd fmla="*/ 132 w 158" name="T4"/>
                  <a:gd fmla="*/ 159 h 159" name="T5"/>
                  <a:gd fmla="*/ 158 w 158" name="T6"/>
                  <a:gd fmla="*/ 0 h 159" name="T7"/>
                  <a:gd fmla="*/ 4 w 158" name="T8"/>
                  <a:gd fmla="*/ 58 h 1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9" w="158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ṣļîḑé-Freeform: Shape 296">
                <a:extLst>
                  <a:ext uri="{FF2B5EF4-FFF2-40B4-BE49-F238E27FC236}">
                    <a16:creationId xmlns:a16="http://schemas.microsoft.com/office/drawing/2014/main" id="{815E70FA-CA41-4526-A52C-A5B506E26A83}"/>
                  </a:ext>
                </a:extLst>
              </p:cNvPr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gdLst>
                  <a:gd fmla="*/ 21 w 34" name="T0"/>
                  <a:gd fmla="*/ 0 h 154" name="T1"/>
                  <a:gd fmla="*/ 34 w 34" name="T2"/>
                  <a:gd fmla="*/ 4 h 154" name="T3"/>
                  <a:gd fmla="*/ 15 w 34" name="T4"/>
                  <a:gd fmla="*/ 151 h 154" name="T5"/>
                  <a:gd fmla="*/ 0 w 34" name="T6"/>
                  <a:gd fmla="*/ 154 h 154" name="T7"/>
                  <a:gd fmla="*/ 21 w 34" name="T8"/>
                  <a:gd fmla="*/ 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3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íṩľíḍè-Freeform: Shape 297">
                <a:extLst>
                  <a:ext uri="{FF2B5EF4-FFF2-40B4-BE49-F238E27FC236}">
                    <a16:creationId xmlns:a16="http://schemas.microsoft.com/office/drawing/2014/main" id="{83E65C21-4943-4A38-BDF2-6FC7E8379DE0}"/>
                  </a:ext>
                </a:extLst>
              </p:cNvPr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gdLst>
                  <a:gd fmla="*/ 26 w 37" name="T0"/>
                  <a:gd fmla="*/ 5 h 165" name="T1"/>
                  <a:gd fmla="*/ 0 w 37" name="T2"/>
                  <a:gd fmla="*/ 164 h 165" name="T3"/>
                  <a:gd fmla="*/ 10 w 37" name="T4"/>
                  <a:gd fmla="*/ 165 h 165" name="T5"/>
                  <a:gd fmla="*/ 37 w 37" name="T6"/>
                  <a:gd fmla="*/ 0 h 165" name="T7"/>
                  <a:gd fmla="*/ 36 w 37" name="T8"/>
                  <a:gd fmla="*/ 0 h 165" name="T9"/>
                  <a:gd fmla="*/ 26 w 37" name="T10"/>
                  <a:gd fmla="*/ 5 h 16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5" w="37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íṩľíḍè-Freeform: Shape 298">
                <a:extLst>
                  <a:ext uri="{FF2B5EF4-FFF2-40B4-BE49-F238E27FC236}">
                    <a16:creationId xmlns:a16="http://schemas.microsoft.com/office/drawing/2014/main" id="{FD83C545-6009-46C7-8B99-ECD92E1B17AE}"/>
                  </a:ext>
                </a:extLst>
              </p:cNvPr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gdLst>
                  <a:gd fmla="*/ 404 w 404" name="T0"/>
                  <a:gd fmla="*/ 91 h 236" name="T1"/>
                  <a:gd fmla="*/ 379 w 404" name="T2"/>
                  <a:gd fmla="*/ 0 h 236" name="T3"/>
                  <a:gd fmla="*/ 15 w 404" name="T4"/>
                  <a:gd fmla="*/ 198 h 236" name="T5"/>
                  <a:gd fmla="*/ 2 w 404" name="T6"/>
                  <a:gd fmla="*/ 214 h 236" name="T7"/>
                  <a:gd fmla="*/ 18 w 404" name="T8"/>
                  <a:gd fmla="*/ 236 h 236" name="T9"/>
                  <a:gd fmla="*/ 31 w 404" name="T10"/>
                  <a:gd fmla="*/ 233 h 236" name="T11"/>
                  <a:gd fmla="*/ 404 w 404" name="T12"/>
                  <a:gd fmla="*/ 91 h 2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6" w="402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íṩľíḍè-Freeform: Shape 299">
                <a:extLst>
                  <a:ext uri="{FF2B5EF4-FFF2-40B4-BE49-F238E27FC236}">
                    <a16:creationId xmlns:a16="http://schemas.microsoft.com/office/drawing/2014/main" id="{99004220-222C-4234-9382-6F16C45B66F1}"/>
                  </a:ext>
                </a:extLst>
              </p:cNvPr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gdLst>
                  <a:gd fmla="*/ 2011 w 156872" name="connsiteX0"/>
                  <a:gd fmla="*/ 96556 h 186653" name="connsiteY0"/>
                  <a:gd fmla="*/ 1966 w 156872" name="connsiteX1"/>
                  <a:gd fmla="*/ 96893 h 186653" name="connsiteY1"/>
                  <a:gd fmla="*/ 2926 w 156872" name="connsiteX2"/>
                  <a:gd fmla="*/ 101152 h 186653" name="connsiteY2"/>
                  <a:gd fmla="*/ 20091 w 156872" name="connsiteX3"/>
                  <a:gd fmla="*/ 34045 h 186653" name="connsiteY3"/>
                  <a:gd fmla="*/ 19655 w 156872" name="connsiteX4"/>
                  <a:gd fmla="*/ 34451 h 186653" name="connsiteY4"/>
                  <a:gd fmla="*/ 18215 w 156872" name="connsiteX5"/>
                  <a:gd fmla="*/ 37683 h 186653" name="connsiteY5"/>
                  <a:gd fmla="*/ 76435 w 156872" name="connsiteX6"/>
                  <a:gd fmla="*/ 68 h 186653" name="connsiteY6"/>
                  <a:gd fmla="*/ 156790 w 156872" name="connsiteX7"/>
                  <a:gd fmla="*/ 90408 h 186653" name="connsiteY7"/>
                  <a:gd fmla="*/ 112418 w 156872" name="connsiteX8"/>
                  <a:gd fmla="*/ 179061 h 186653" name="connsiteY8"/>
                  <a:gd fmla="*/ 82399 w 156872" name="connsiteX9"/>
                  <a:gd fmla="*/ 186619 h 186653" name="connsiteY9"/>
                  <a:gd fmla="*/ 82550 w 156872" name="connsiteX10"/>
                  <a:gd fmla="*/ 186653 h 186653" name="connsiteY10"/>
                  <a:gd fmla="*/ 82382 w 156872" name="connsiteX11"/>
                  <a:gd fmla="*/ 186623 h 186653" name="connsiteY11"/>
                  <a:gd fmla="*/ 82315 w 156872" name="connsiteX12"/>
                  <a:gd fmla="*/ 186640 h 186653" name="connsiteY12"/>
                  <a:gd fmla="*/ 80555 w 156872" name="connsiteX13"/>
                  <a:gd fmla="*/ 186303 h 186653" name="connsiteY13"/>
                  <a:gd fmla="*/ 49137 w 156872" name="connsiteX14"/>
                  <a:gd fmla="*/ 180799 h 186653" name="connsiteY14"/>
                  <a:gd fmla="*/ 28143 w 156872" name="connsiteX15"/>
                  <a:gd fmla="*/ 163163 h 186653" name="connsiteY15"/>
                  <a:gd fmla="*/ 26704 w 156872" name="connsiteX16"/>
                  <a:gd fmla="*/ 162091 h 186653" name="connsiteY16"/>
                  <a:gd fmla="*/ 26537 w 156872" name="connsiteX17"/>
                  <a:gd fmla="*/ 161814 h 186653" name="connsiteY17"/>
                  <a:gd fmla="*/ 23586 w 156872" name="connsiteX18"/>
                  <a:gd fmla="*/ 159335 h 186653" name="connsiteY18"/>
                  <a:gd fmla="*/ 0 w 156872" name="connsiteX19"/>
                  <a:gd fmla="*/ 96893 h 186653" name="connsiteY19"/>
                  <a:gd fmla="*/ 19655 w 156872" name="connsiteX20"/>
                  <a:gd fmla="*/ 32500 h 186653" name="connsiteY20"/>
                  <a:gd fmla="*/ 22180 w 156872" name="connsiteX21"/>
                  <a:gd fmla="*/ 29994 h 186653" name="connsiteY21"/>
                  <a:gd fmla="*/ 22294 w 156872" name="connsiteX22"/>
                  <a:gd fmla="*/ 29772 h 186653" name="connsiteY22"/>
                  <a:gd fmla="*/ 23206 w 156872" name="connsiteX23"/>
                  <a:gd fmla="*/ 28975 h 186653" name="connsiteY23"/>
                  <a:gd fmla="*/ 43241 w 156872" name="connsiteX24"/>
                  <a:gd fmla="*/ 9084 h 186653" name="connsiteY24"/>
                  <a:gd fmla="*/ 53442 w 156872" name="connsiteX25"/>
                  <a:gd fmla="*/ 6701 h 186653" name="connsiteY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b="b" l="l" r="r" t="t"/>
                <a:pathLst>
                  <a:path h="186653" w="156872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00">
              <a:extLst>
                <a:ext uri="{FF2B5EF4-FFF2-40B4-BE49-F238E27FC236}">
                  <a16:creationId xmlns:a16="http://schemas.microsoft.com/office/drawing/2014/main" id="{11AC8FCE-C34A-44B4-B838-FE1C0958DDAF}"/>
                </a:ext>
              </a:extLst>
            </p:cNvPr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>
                <a:extLst>
                  <a:ext uri="{FF2B5EF4-FFF2-40B4-BE49-F238E27FC236}">
                    <a16:creationId xmlns:a16="http://schemas.microsoft.com/office/drawing/2014/main" id="{9DCA00A7-BB15-450D-811F-C0B31D059C5B}"/>
                  </a:ext>
                </a:extLst>
              </p:cNvPr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gdLst>
                  <a:gd fmla="*/ 0 w 107" name="T0"/>
                  <a:gd fmla="*/ 202 h 202" name="T1"/>
                  <a:gd fmla="*/ 70 w 107" name="T2"/>
                  <a:gd fmla="*/ 153 h 202" name="T3"/>
                  <a:gd fmla="*/ 107 w 107" name="T4"/>
                  <a:gd fmla="*/ 0 h 202" name="T5"/>
                  <a:gd fmla="*/ 10 w 107" name="T6"/>
                  <a:gd fmla="*/ 62 h 202" name="T7"/>
                  <a:gd fmla="*/ 0 w 107" name="T8"/>
                  <a:gd fmla="*/ 202 h 2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1" w="107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ṧḷïḓê-Freeform: Shape 302">
                <a:extLst>
                  <a:ext uri="{FF2B5EF4-FFF2-40B4-BE49-F238E27FC236}">
                    <a16:creationId xmlns:a16="http://schemas.microsoft.com/office/drawing/2014/main" id="{F6E4737A-20B3-43B0-BD57-EC4DBEEED9D3}"/>
                  </a:ext>
                </a:extLst>
              </p:cNvPr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gdLst>
                  <a:gd fmla="*/ 108 w 108" name="T0"/>
                  <a:gd fmla="*/ 121 h 146" name="T1"/>
                  <a:gd fmla="*/ 62 w 108" name="T2"/>
                  <a:gd fmla="*/ 146 h 146" name="T3"/>
                  <a:gd fmla="*/ 0 w 108" name="T4"/>
                  <a:gd fmla="*/ 67 h 146" name="T5"/>
                  <a:gd fmla="*/ 99 w 108" name="T6"/>
                  <a:gd fmla="*/ 0 h 146" name="T7"/>
                  <a:gd fmla="*/ 108 w 108" name="T8"/>
                  <a:gd fmla="*/ 121 h 1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6" w="108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ïṧḷïḓê-Freeform: Shape 303">
                <a:extLst>
                  <a:ext uri="{FF2B5EF4-FFF2-40B4-BE49-F238E27FC236}">
                    <a16:creationId xmlns:a16="http://schemas.microsoft.com/office/drawing/2014/main" id="{B9CBA523-C34F-41EE-A461-B555507DE574}"/>
                  </a:ext>
                </a:extLst>
              </p:cNvPr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gdLst>
                  <a:gd fmla="*/ 100 w 100" name="T0"/>
                  <a:gd fmla="*/ 8 h 70" name="T1"/>
                  <a:gd fmla="*/ 93 w 100" name="T2"/>
                  <a:gd fmla="*/ 0 h 70" name="T3"/>
                  <a:gd fmla="*/ 0 w 100" name="T4"/>
                  <a:gd fmla="*/ 59 h 70" name="T5"/>
                  <a:gd fmla="*/ 3 w 100" name="T6"/>
                  <a:gd fmla="*/ 70 h 70" name="T7"/>
                  <a:gd fmla="*/ 100 w 100" name="T8"/>
                  <a:gd fmla="*/ 8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10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ṧḷïḓê-Freeform: Shape 304">
                <a:extLst>
                  <a:ext uri="{FF2B5EF4-FFF2-40B4-BE49-F238E27FC236}">
                    <a16:creationId xmlns:a16="http://schemas.microsoft.com/office/drawing/2014/main" id="{67813CE6-9C77-4365-9920-EC10E8FD6CDF}"/>
                  </a:ext>
                </a:extLst>
              </p:cNvPr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gdLst>
                  <a:gd fmla="*/ 102 w 102" name="T0"/>
                  <a:gd fmla="*/ 8 h 75" name="T1"/>
                  <a:gd fmla="*/ 3 w 102" name="T2"/>
                  <a:gd fmla="*/ 75 h 75" name="T3"/>
                  <a:gd fmla="*/ 0 w 102" name="T4"/>
                  <a:gd fmla="*/ 69 h 75" name="T5"/>
                  <a:gd fmla="*/ 102 w 102" name="T6"/>
                  <a:gd fmla="*/ 0 h 75" name="T7"/>
                  <a:gd fmla="*/ 102 w 102" name="T8"/>
                  <a:gd fmla="*/ 0 h 75" name="T9"/>
                  <a:gd fmla="*/ 102 w 102" name="T10"/>
                  <a:gd fmla="*/ 8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102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ïṧḷïḓê-Freeform: Shape 305">
                <a:extLst>
                  <a:ext uri="{FF2B5EF4-FFF2-40B4-BE49-F238E27FC236}">
                    <a16:creationId xmlns:a16="http://schemas.microsoft.com/office/drawing/2014/main" id="{B06FBC1B-D16B-48FE-BE59-802452569126}"/>
                  </a:ext>
                </a:extLst>
              </p:cNvPr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gdLst>
                  <a:gd fmla="*/ 0 w 68" name="T0"/>
                  <a:gd fmla="*/ 12 h 324" name="T1"/>
                  <a:gd fmla="*/ 68 w 68" name="T2"/>
                  <a:gd fmla="*/ 0 h 324" name="T3"/>
                  <a:gd fmla="*/ 49 w 68" name="T4"/>
                  <a:gd fmla="*/ 306 h 324" name="T5"/>
                  <a:gd fmla="*/ 43 w 68" name="T6"/>
                  <a:gd fmla="*/ 320 h 324" name="T7"/>
                  <a:gd fmla="*/ 23 w 68" name="T8"/>
                  <a:gd fmla="*/ 316 h 324" name="T9"/>
                  <a:gd fmla="*/ 21 w 68" name="T10"/>
                  <a:gd fmla="*/ 306 h 324" name="T11"/>
                  <a:gd fmla="*/ 0 w 68" name="T12"/>
                  <a:gd fmla="*/ 12 h 3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4" w="68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ïṧḷïḓê-Freeform: Shape 306">
                <a:extLst>
                  <a:ext uri="{FF2B5EF4-FFF2-40B4-BE49-F238E27FC236}">
                    <a16:creationId xmlns:a16="http://schemas.microsoft.com/office/drawing/2014/main" id="{D410C5DD-551E-4969-9A71-B85B4ADDCBAF}"/>
                  </a:ext>
                </a:extLst>
              </p:cNvPr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gdLst>
                  <a:gd fmla="*/ 3415 w 135009" name="connsiteX0"/>
                  <a:gd fmla="*/ 85696 h 120601" name="connsiteY0"/>
                  <a:gd fmla="*/ 40675 w 135009" name="connsiteX1"/>
                  <a:gd fmla="*/ 117170 h 120601" name="connsiteY1"/>
                  <a:gd fmla="*/ 17142 w 135009" name="connsiteX2"/>
                  <a:gd fmla="*/ 107334 h 120601" name="connsiteY2"/>
                  <a:gd fmla="*/ 3415 w 135009" name="connsiteX3"/>
                  <a:gd fmla="*/ 85696 h 120601" name="connsiteY3"/>
                  <a:gd fmla="*/ 71769 w 135009" name="connsiteX4"/>
                  <a:gd fmla="*/ 200 h 120601" name="connsiteY4"/>
                  <a:gd fmla="*/ 131392 w 135009" name="connsiteX5"/>
                  <a:gd fmla="*/ 32376 h 120601" name="connsiteY5"/>
                  <a:gd fmla="*/ 134873 w 135009" name="connsiteX6"/>
                  <a:gd fmla="*/ 55080 h 120601" name="connsiteY6"/>
                  <a:gd fmla="*/ 134713 w 135009" name="connsiteX7"/>
                  <a:gd fmla="*/ 55640 h 120601" name="connsiteY7"/>
                  <a:gd fmla="*/ 134804 w 135009" name="connsiteX8"/>
                  <a:gd fmla="*/ 56189 h 120601" name="connsiteY8"/>
                  <a:gd fmla="*/ 131363 w 135009" name="connsiteX9"/>
                  <a:gd fmla="*/ 67407 h 120601" name="connsiteY9"/>
                  <a:gd fmla="*/ 128461 w 135009" name="connsiteX10"/>
                  <a:gd fmla="*/ 77600 h 120601" name="connsiteY10"/>
                  <a:gd fmla="*/ 128085 w 135009" name="connsiteX11"/>
                  <a:gd fmla="*/ 78094 h 120601" name="connsiteY11"/>
                  <a:gd fmla="*/ 126960 w 135009" name="connsiteX12"/>
                  <a:gd fmla="*/ 81761 h 120601" name="connsiteY12"/>
                  <a:gd fmla="*/ 89701 w 135009" name="connsiteX13"/>
                  <a:gd fmla="*/ 113235 h 120601" name="connsiteY13"/>
                  <a:gd fmla="*/ 40675 w 135009" name="connsiteX14"/>
                  <a:gd fmla="*/ 117170 h 120601" name="connsiteY14"/>
                  <a:gd fmla="*/ 64943 w 135009" name="connsiteX15"/>
                  <a:gd fmla="*/ 118645 h 120601" name="connsiteY15"/>
                  <a:gd fmla="*/ 71347 w 135009" name="connsiteX16"/>
                  <a:gd fmla="*/ 116573 h 120601" name="connsiteY16"/>
                  <a:gd fmla="*/ 63740 w 135009" name="connsiteX17"/>
                  <a:gd fmla="*/ 118179 h 120601" name="connsiteY17"/>
                  <a:gd fmla="*/ 4392 w 135009" name="connsiteX18"/>
                  <a:gd fmla="*/ 85178 h 120601" name="connsiteY18"/>
                  <a:gd fmla="*/ 45423 w 135009" name="connsiteX19"/>
                  <a:gd fmla="*/ 6953 h 120601" name="connsiteY19"/>
                  <a:gd fmla="*/ 71769 w 135009" name="connsiteX20"/>
                  <a:gd fmla="*/ 200 h 120601" name="connsiteY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b="b" l="l" r="r" t="t"/>
                <a:pathLst>
                  <a:path h="120599" w="135009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07">
              <a:extLst>
                <a:ext uri="{FF2B5EF4-FFF2-40B4-BE49-F238E27FC236}">
                  <a16:creationId xmlns:a16="http://schemas.microsoft.com/office/drawing/2014/main" id="{150E3975-2161-42D5-95F3-1334BCD704BE}"/>
                </a:ext>
              </a:extLst>
            </p:cNvPr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>
                <a:extLst>
                  <a:ext uri="{FF2B5EF4-FFF2-40B4-BE49-F238E27FC236}">
                    <a16:creationId xmlns:a16="http://schemas.microsoft.com/office/drawing/2014/main" id="{2F0C7F8F-32B6-4F7E-AE07-5A5CA5C3D00F}"/>
                  </a:ext>
                </a:extLst>
              </p:cNvPr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gdLst>
                  <a:gd fmla="*/ 221 w 221" name="T0"/>
                  <a:gd fmla="*/ 54 h 83" name="T1"/>
                  <a:gd fmla="*/ 157 w 221" name="T2"/>
                  <a:gd fmla="*/ 0 h 83" name="T3"/>
                  <a:gd fmla="*/ 0 w 221" name="T4"/>
                  <a:gd fmla="*/ 5 h 83" name="T5"/>
                  <a:gd fmla="*/ 85 w 221" name="T6"/>
                  <a:gd fmla="*/ 83 h 83" name="T7"/>
                  <a:gd fmla="*/ 221 w 221" name="T8"/>
                  <a:gd fmla="*/ 54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221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ṧḷïḓê-Freeform: Shape 309">
                <a:extLst>
                  <a:ext uri="{FF2B5EF4-FFF2-40B4-BE49-F238E27FC236}">
                    <a16:creationId xmlns:a16="http://schemas.microsoft.com/office/drawing/2014/main" id="{0AF7F379-2BE4-4999-9798-EB86B91A0F80}"/>
                  </a:ext>
                </a:extLst>
              </p:cNvPr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gdLst>
                  <a:gd fmla="*/ 115 w 151" name="T0"/>
                  <a:gd fmla="*/ 0 h 118" name="T1"/>
                  <a:gd fmla="*/ 151 w 151" name="T2"/>
                  <a:gd fmla="*/ 37 h 118" name="T3"/>
                  <a:gd fmla="*/ 92 w 151" name="T4"/>
                  <a:gd fmla="*/ 118 h 118" name="T5"/>
                  <a:gd fmla="*/ 0 w 151" name="T6"/>
                  <a:gd fmla="*/ 40 h 118" name="T7"/>
                  <a:gd fmla="*/ 115 w 151" name="T8"/>
                  <a:gd fmla="*/ 0 h 1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8" w="151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ïṧḷïḓê-Freeform: Shape 310">
                <a:extLst>
                  <a:ext uri="{FF2B5EF4-FFF2-40B4-BE49-F238E27FC236}">
                    <a16:creationId xmlns:a16="http://schemas.microsoft.com/office/drawing/2014/main" id="{998D2677-59A3-4774-AFC1-D907FD6929F4}"/>
                  </a:ext>
                </a:extLst>
              </p:cNvPr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gdLst>
                  <a:gd fmla="*/ 6 w 91" name="T0"/>
                  <a:gd fmla="*/ 0 h 83" name="T1"/>
                  <a:gd fmla="*/ 0 w 91" name="T2"/>
                  <a:gd fmla="*/ 9 h 83" name="T3"/>
                  <a:gd fmla="*/ 81 w 91" name="T4"/>
                  <a:gd fmla="*/ 83 h 83" name="T5"/>
                  <a:gd fmla="*/ 91 w 91" name="T6"/>
                  <a:gd fmla="*/ 78 h 83" name="T7"/>
                  <a:gd fmla="*/ 6 w 91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91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ïṧḷïḓê-Freeform: Shape 311">
                <a:extLst>
                  <a:ext uri="{FF2B5EF4-FFF2-40B4-BE49-F238E27FC236}">
                    <a16:creationId xmlns:a16="http://schemas.microsoft.com/office/drawing/2014/main" id="{C95C4756-D76D-47D3-8B85-79963DA84B97}"/>
                  </a:ext>
                </a:extLst>
              </p:cNvPr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gdLst>
                  <a:gd fmla="*/ 9 w 101" name="T0"/>
                  <a:gd fmla="*/ 0 h 83" name="T1"/>
                  <a:gd fmla="*/ 101 w 101" name="T2"/>
                  <a:gd fmla="*/ 78 h 83" name="T3"/>
                  <a:gd fmla="*/ 94 w 101" name="T4"/>
                  <a:gd fmla="*/ 83 h 83" name="T5"/>
                  <a:gd fmla="*/ 0 w 101" name="T6"/>
                  <a:gd fmla="*/ 3 h 83" name="T7"/>
                  <a:gd fmla="*/ 0 w 101" name="T8"/>
                  <a:gd fmla="*/ 3 h 83" name="T9"/>
                  <a:gd fmla="*/ 9 w 101" name="T10"/>
                  <a:gd fmla="*/ 0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100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ḷïḓê-Freeform: Shape 312">
                <a:extLst>
                  <a:ext uri="{FF2B5EF4-FFF2-40B4-BE49-F238E27FC236}">
                    <a16:creationId xmlns:a16="http://schemas.microsoft.com/office/drawing/2014/main" id="{D69618D0-27C6-47ED-99F6-B0A0A4B19551}"/>
                  </a:ext>
                </a:extLst>
              </p:cNvPr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gdLst>
                  <a:gd fmla="*/ 29 w 321" name="T0"/>
                  <a:gd fmla="*/ 128 h 128" name="T1"/>
                  <a:gd fmla="*/ 0 w 321" name="T2"/>
                  <a:gd fmla="*/ 65 h 128" name="T3"/>
                  <a:gd fmla="*/ 299 w 321" name="T4"/>
                  <a:gd fmla="*/ 2 h 128" name="T5"/>
                  <a:gd fmla="*/ 314 w 321" name="T6"/>
                  <a:gd fmla="*/ 4 h 128" name="T7"/>
                  <a:gd fmla="*/ 316 w 321" name="T8"/>
                  <a:gd fmla="*/ 24 h 128" name="T9"/>
                  <a:gd fmla="*/ 307 w 321" name="T10"/>
                  <a:gd fmla="*/ 29 h 128" name="T11"/>
                  <a:gd fmla="*/ 29 w 321" name="T12"/>
                  <a:gd fmla="*/ 128 h 1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8" w="321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ïṧḷïḓê-Freeform: Shape 313">
                <a:extLst>
                  <a:ext uri="{FF2B5EF4-FFF2-40B4-BE49-F238E27FC236}">
                    <a16:creationId xmlns:a16="http://schemas.microsoft.com/office/drawing/2014/main" id="{3C613FE9-EC52-48A0-B213-9F504BE16CAF}"/>
                  </a:ext>
                </a:extLst>
              </p:cNvPr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gdLst>
                  <a:gd fmla="*/ 121391 w 125789" name="connsiteX0"/>
                  <a:gd fmla="*/ 98426 h 130462" name="connsiteY0"/>
                  <a:gd fmla="*/ 120861 w 125789" name="connsiteX1"/>
                  <a:gd fmla="*/ 100883 h 130462" name="connsiteY1"/>
                  <a:gd fmla="*/ 120927 w 125789" name="connsiteX2"/>
                  <a:gd fmla="*/ 100797 h 130462" name="connsiteY2"/>
                  <a:gd fmla="*/ 42140 w 125789" name="connsiteX3"/>
                  <a:gd fmla="*/ 1232 h 130462" name="connsiteY3"/>
                  <a:gd fmla="*/ 41181 w 125789" name="connsiteX4"/>
                  <a:gd fmla="*/ 1676 h 130462" name="connsiteY4"/>
                  <a:gd fmla="*/ 46309 w 125789" name="connsiteX5"/>
                  <a:gd fmla="*/ 1696 h 130462" name="connsiteY5"/>
                  <a:gd fmla="*/ 42878 w 125789" name="connsiteX6"/>
                  <a:gd fmla="*/ 0 h 130462" name="connsiteY6"/>
                  <a:gd fmla="*/ 68484 w 125789" name="connsiteX7"/>
                  <a:gd fmla="*/ 1971 h 130462" name="connsiteY7"/>
                  <a:gd fmla="*/ 109848 w 125789" name="connsiteX8"/>
                  <a:gd fmla="*/ 29573 h 130462" name="connsiteY8"/>
                  <a:gd fmla="*/ 125605 w 125789" name="connsiteX9"/>
                  <a:gd fmla="*/ 76891 h 130462" name="connsiteY9"/>
                  <a:gd fmla="*/ 125587 w 125789" name="connsiteX10"/>
                  <a:gd fmla="*/ 76844 h 130462" name="connsiteY10"/>
                  <a:gd fmla="*/ 125600 w 125789" name="connsiteX11"/>
                  <a:gd fmla="*/ 76918 h 130462" name="connsiteY11"/>
                  <a:gd fmla="*/ 125605 w 125789" name="connsiteX12"/>
                  <a:gd fmla="*/ 76891 h 130462" name="connsiteY12"/>
                  <a:gd fmla="*/ 125600 w 125789" name="connsiteX13"/>
                  <a:gd fmla="*/ 76921 h 130462" name="connsiteY13"/>
                  <a:gd fmla="*/ 125789 w 125789" name="connsiteX14"/>
                  <a:gd fmla="*/ 78046 h 130462" name="connsiteY14"/>
                  <a:gd fmla="*/ 124141 w 125789" name="connsiteX15"/>
                  <a:gd fmla="*/ 85683 h 130462" name="connsiteY15"/>
                  <a:gd fmla="*/ 121666 w 125789" name="connsiteX16"/>
                  <a:gd fmla="*/ 100550 h 130462" name="connsiteY16"/>
                  <a:gd fmla="*/ 105908 w 125789" name="connsiteX17"/>
                  <a:gd fmla="*/ 120266 h 130462" name="connsiteY17"/>
                  <a:gd fmla="*/ 110222 w 125789" name="connsiteX18"/>
                  <a:gd fmla="*/ 114675 h 130462" name="connsiteY18"/>
                  <a:gd fmla="*/ 106306 w 125789" name="connsiteX19"/>
                  <a:gd fmla="*/ 119631 h 130462" name="connsiteY19"/>
                  <a:gd fmla="*/ 17519 w 125789" name="connsiteX20"/>
                  <a:gd fmla="*/ 101915 h 130462" name="connsiteY20"/>
                  <a:gd fmla="*/ 19492 w 125789" name="connsiteX21"/>
                  <a:gd fmla="*/ 11363 h 130462" name="connsiteY21"/>
                  <a:gd fmla="*/ 26752 w 125789" name="connsiteX22"/>
                  <a:gd fmla="*/ 8071 h 130462" name="connsiteY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b="b" l="l" r="r" t="t"/>
                <a:pathLst>
                  <a:path h="130462" w="125789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314">
              <a:extLst>
                <a:ext uri="{FF2B5EF4-FFF2-40B4-BE49-F238E27FC236}">
                  <a16:creationId xmlns:a16="http://schemas.microsoft.com/office/drawing/2014/main" id="{A7888D88-2305-432F-9AC5-4F259E336A52}"/>
                </a:ext>
              </a:extLst>
            </p:cNvPr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>
                <a:extLst>
                  <a:ext uri="{FF2B5EF4-FFF2-40B4-BE49-F238E27FC236}">
                    <a16:creationId xmlns:a16="http://schemas.microsoft.com/office/drawing/2014/main" id="{D38A0958-2552-4D62-92DC-4E703495FAE8}"/>
                  </a:ext>
                </a:extLst>
              </p:cNvPr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gdLst>
                  <a:gd fmla="*/ 65 w 259" name="T0"/>
                  <a:gd fmla="*/ 222 h 222" name="T1"/>
                  <a:gd fmla="*/ 0 w 259" name="T2"/>
                  <a:gd fmla="*/ 111 h 222" name="T3"/>
                  <a:gd fmla="*/ 65 w 259" name="T4"/>
                  <a:gd fmla="*/ 0 h 222" name="T5"/>
                  <a:gd fmla="*/ 195 w 259" name="T6"/>
                  <a:gd fmla="*/ 0 h 222" name="T7"/>
                  <a:gd fmla="*/ 259 w 259" name="T8"/>
                  <a:gd fmla="*/ 111 h 222" name="T9"/>
                  <a:gd fmla="*/ 195 w 259" name="T10"/>
                  <a:gd fmla="*/ 222 h 222" name="T11"/>
                  <a:gd fmla="*/ 65 w 259" name="T12"/>
                  <a:gd fmla="*/ 222 h 2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1" w="259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Group 316">
                <a:extLst>
                  <a:ext uri="{FF2B5EF4-FFF2-40B4-BE49-F238E27FC236}">
                    <a16:creationId xmlns:a16="http://schemas.microsoft.com/office/drawing/2014/main" id="{BF69141B-D569-4B5C-86BB-7C3700CA5DAE}"/>
                  </a:ext>
                </a:extLst>
              </p:cNvPr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>
                  <a:extLst>
                    <a:ext uri="{FF2B5EF4-FFF2-40B4-BE49-F238E27FC236}">
                      <a16:creationId xmlns:a16="http://schemas.microsoft.com/office/drawing/2014/main" id="{7D2C1E65-7449-4DB2-9ADB-EE931C2FDDEB}"/>
                    </a:ext>
                  </a:extLst>
                </p:cNvPr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gdLst>
                    <a:gd fmla="+- 0 10849 98" name="T0"/>
                    <a:gd fmla="*/ T0 w 21502" name="T1"/>
                    <a:gd fmla="*/ 10800 h 21600" name="T2"/>
                    <a:gd fmla="+- 0 10849 98" name="T3"/>
                    <a:gd fmla="*/ T3 w 21502" name="T4"/>
                    <a:gd fmla="*/ 10800 h 21600" name="T5"/>
                    <a:gd fmla="+- 0 10849 98" name="T6"/>
                    <a:gd fmla="*/ T6 w 21502" name="T7"/>
                    <a:gd fmla="*/ 10800 h 21600" name="T8"/>
                    <a:gd fmla="+- 0 10849 98" name="T9"/>
                    <a:gd fmla="*/ T9 w 21502" name="T10"/>
                    <a:gd fmla="*/ 10800 h 21600" name="T11"/>
                  </a:gdLst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00" w="21502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ṧḷïḓê-Freeform: Shape 318">
                  <a:extLst>
                    <a:ext uri="{FF2B5EF4-FFF2-40B4-BE49-F238E27FC236}">
                      <a16:creationId xmlns:a16="http://schemas.microsoft.com/office/drawing/2014/main" id="{B3FC8FDF-674A-4DA6-8FAC-666D101DA0B1}"/>
                    </a:ext>
                  </a:extLst>
                </p:cNvPr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ḷïḓê-Freeform: Shape 319">
                  <a:extLst>
                    <a:ext uri="{FF2B5EF4-FFF2-40B4-BE49-F238E27FC236}">
                      <a16:creationId xmlns:a16="http://schemas.microsoft.com/office/drawing/2014/main" id="{41EC803C-BE1E-4F74-843A-42D9C635D355}"/>
                    </a:ext>
                  </a:extLst>
                </p:cNvPr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ṧḷïḓê-Freeform: Shape 320">
                  <a:extLst>
                    <a:ext uri="{FF2B5EF4-FFF2-40B4-BE49-F238E27FC236}">
                      <a16:creationId xmlns:a16="http://schemas.microsoft.com/office/drawing/2014/main" id="{834A3C1A-D4BA-495B-B53A-83D73AA7906B}"/>
                    </a:ext>
                  </a:extLst>
                </p:cNvPr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ïṧḷïḓê-Freeform: Shape 321">
                  <a:extLst>
                    <a:ext uri="{FF2B5EF4-FFF2-40B4-BE49-F238E27FC236}">
                      <a16:creationId xmlns:a16="http://schemas.microsoft.com/office/drawing/2014/main" id="{F6056E3F-BA4D-472B-B9C9-7F662B2573ED}"/>
                    </a:ext>
                  </a:extLst>
                </p:cNvPr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ṧḷïḓê-Freeform: Shape 322">
                  <a:extLst>
                    <a:ext uri="{FF2B5EF4-FFF2-40B4-BE49-F238E27FC236}">
                      <a16:creationId xmlns:a16="http://schemas.microsoft.com/office/drawing/2014/main" id="{E350E23C-1CDA-41F4-A18E-88364F926FF2}"/>
                    </a:ext>
                  </a:extLst>
                </p:cNvPr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Group 323">
              <a:extLst>
                <a:ext uri="{FF2B5EF4-FFF2-40B4-BE49-F238E27FC236}">
                  <a16:creationId xmlns:a16="http://schemas.microsoft.com/office/drawing/2014/main" id="{16BBB602-5DD3-4A7C-8E0B-69683FFBE6F3}"/>
                </a:ext>
              </a:extLst>
            </p:cNvPr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>
                <a:extLst>
                  <a:ext uri="{FF2B5EF4-FFF2-40B4-BE49-F238E27FC236}">
                    <a16:creationId xmlns:a16="http://schemas.microsoft.com/office/drawing/2014/main" id="{687F84B4-B043-46E1-A404-44CC9648B805}"/>
                  </a:ext>
                </a:extLst>
              </p:cNvPr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gdLst>
                  <a:gd fmla="*/ 66 w 261" name="T0"/>
                  <a:gd fmla="*/ 223 h 223" name="T1"/>
                  <a:gd fmla="*/ 0 w 261" name="T2"/>
                  <a:gd fmla="*/ 111 h 223" name="T3"/>
                  <a:gd fmla="*/ 66 w 261" name="T4"/>
                  <a:gd fmla="*/ 0 h 223" name="T5"/>
                  <a:gd fmla="*/ 196 w 261" name="T6"/>
                  <a:gd fmla="*/ 0 h 223" name="T7"/>
                  <a:gd fmla="*/ 261 w 261" name="T8"/>
                  <a:gd fmla="*/ 111 h 223" name="T9"/>
                  <a:gd fmla="*/ 196 w 261" name="T10"/>
                  <a:gd fmla="*/ 223 h 223" name="T11"/>
                  <a:gd fmla="*/ 66 w 261" name="T12"/>
                  <a:gd fmla="*/ 223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261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ṧḷïḓê-Freeform: Shape 325">
                <a:extLst>
                  <a:ext uri="{FF2B5EF4-FFF2-40B4-BE49-F238E27FC236}">
                    <a16:creationId xmlns:a16="http://schemas.microsoft.com/office/drawing/2014/main" id="{607133C1-6A5E-4AED-BCF1-A6D93C51E8C9}"/>
                  </a:ext>
                </a:extLst>
              </p:cNvPr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gdLst>
                  <a:gd fmla="+- 0 10799 1" name="T0"/>
                  <a:gd fmla="*/ T0 w 21596" name="T1"/>
                  <a:gd fmla="*/ 10800 h 21600" name="T2"/>
                  <a:gd fmla="+- 0 10799 1" name="T3"/>
                  <a:gd fmla="*/ T3 w 21596" name="T4"/>
                  <a:gd fmla="*/ 10800 h 21600" name="T5"/>
                  <a:gd fmla="+- 0 10799 1" name="T6"/>
                  <a:gd fmla="*/ T6 w 21596" name="T7"/>
                  <a:gd fmla="*/ 10800 h 21600" name="T8"/>
                  <a:gd fmla="+- 0 10799 1" name="T9"/>
                  <a:gd fmla="*/ T9 w 21596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96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26">
              <a:extLst>
                <a:ext uri="{FF2B5EF4-FFF2-40B4-BE49-F238E27FC236}">
                  <a16:creationId xmlns:a16="http://schemas.microsoft.com/office/drawing/2014/main" id="{E620AD88-D4AE-4957-8043-EF976510E17C}"/>
                </a:ext>
              </a:extLst>
            </p:cNvPr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>
                <a:extLst>
                  <a:ext uri="{FF2B5EF4-FFF2-40B4-BE49-F238E27FC236}">
                    <a16:creationId xmlns:a16="http://schemas.microsoft.com/office/drawing/2014/main" id="{A148AF72-3F1A-4F4D-9440-9ED9FBC88D05}"/>
                  </a:ext>
                </a:extLst>
              </p:cNvPr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gdLst>
                  <a:gd fmla="*/ 64 w 259" name="T0"/>
                  <a:gd fmla="*/ 222 h 222" name="T1"/>
                  <a:gd fmla="*/ 0 w 259" name="T2"/>
                  <a:gd fmla="*/ 111 h 222" name="T3"/>
                  <a:gd fmla="*/ 64 w 259" name="T4"/>
                  <a:gd fmla="*/ 0 h 222" name="T5"/>
                  <a:gd fmla="*/ 195 w 259" name="T6"/>
                  <a:gd fmla="*/ 0 h 222" name="T7"/>
                  <a:gd fmla="*/ 259 w 259" name="T8"/>
                  <a:gd fmla="*/ 111 h 222" name="T9"/>
                  <a:gd fmla="*/ 195 w 259" name="T10"/>
                  <a:gd fmla="*/ 222 h 222" name="T11"/>
                  <a:gd fmla="*/ 64 w 259" name="T12"/>
                  <a:gd fmla="*/ 222 h 2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1" w="259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2" name="Group 328">
                <a:extLst>
                  <a:ext uri="{FF2B5EF4-FFF2-40B4-BE49-F238E27FC236}">
                    <a16:creationId xmlns:a16="http://schemas.microsoft.com/office/drawing/2014/main" id="{EEA8AFCF-A9B9-4648-95F1-4A413D5AA7D8}"/>
                  </a:ext>
                </a:extLst>
              </p:cNvPr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>
                  <a:extLst>
                    <a:ext uri="{FF2B5EF4-FFF2-40B4-BE49-F238E27FC236}">
                      <a16:creationId xmlns:a16="http://schemas.microsoft.com/office/drawing/2014/main" id="{10A8D91F-9703-4662-B2A2-6660A97310F9}"/>
                    </a:ext>
                  </a:extLst>
                </p:cNvPr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ṧḷïḓê-Freeform: Shape 330">
                  <a:extLst>
                    <a:ext uri="{FF2B5EF4-FFF2-40B4-BE49-F238E27FC236}">
                      <a16:creationId xmlns:a16="http://schemas.microsoft.com/office/drawing/2014/main" id="{6E77CCEC-D27D-4522-9456-2D457E3E46F7}"/>
                    </a:ext>
                  </a:extLst>
                </p:cNvPr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Group 331">
              <a:extLst>
                <a:ext uri="{FF2B5EF4-FFF2-40B4-BE49-F238E27FC236}">
                  <a16:creationId xmlns:a16="http://schemas.microsoft.com/office/drawing/2014/main" id="{FC798B12-283D-4E39-A25D-552002729CA6}"/>
                </a:ext>
              </a:extLst>
            </p:cNvPr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>
                <a:extLst>
                  <a:ext uri="{FF2B5EF4-FFF2-40B4-BE49-F238E27FC236}">
                    <a16:creationId xmlns:a16="http://schemas.microsoft.com/office/drawing/2014/main" id="{EC55236F-4BAB-4A56-BD5B-7DF7022DBCEE}"/>
                  </a:ext>
                </a:extLst>
              </p:cNvPr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gdLst>
                  <a:gd fmla="*/ 66 w 261" name="T0"/>
                  <a:gd fmla="*/ 223 h 223" name="T1"/>
                  <a:gd fmla="*/ 0 w 261" name="T2"/>
                  <a:gd fmla="*/ 111 h 223" name="T3"/>
                  <a:gd fmla="*/ 66 w 261" name="T4"/>
                  <a:gd fmla="*/ 0 h 223" name="T5"/>
                  <a:gd fmla="*/ 196 w 261" name="T6"/>
                  <a:gd fmla="*/ 0 h 223" name="T7"/>
                  <a:gd fmla="*/ 261 w 261" name="T8"/>
                  <a:gd fmla="*/ 111 h 223" name="T9"/>
                  <a:gd fmla="*/ 196 w 261" name="T10"/>
                  <a:gd fmla="*/ 223 h 223" name="T11"/>
                  <a:gd fmla="*/ 66 w 261" name="T12"/>
                  <a:gd fmla="*/ 223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261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333">
                <a:extLst>
                  <a:ext uri="{FF2B5EF4-FFF2-40B4-BE49-F238E27FC236}">
                    <a16:creationId xmlns:a16="http://schemas.microsoft.com/office/drawing/2014/main" id="{AFAAE57D-2593-4398-9F46-F01633FDCB97}"/>
                  </a:ext>
                </a:extLst>
              </p:cNvPr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>
                  <a:extLst>
                    <a:ext uri="{FF2B5EF4-FFF2-40B4-BE49-F238E27FC236}">
                      <a16:creationId xmlns:a16="http://schemas.microsoft.com/office/drawing/2014/main" id="{E2EF4B4C-7F59-4E6D-ADC6-3822D4B71B8C}"/>
                    </a:ext>
                  </a:extLst>
                </p:cNvPr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gdLst>
                    <a:gd fmla="+- 0 10800 597" name="T0"/>
                    <a:gd fmla="*/ T0 w 20407" name="T1"/>
                    <a:gd fmla="+- 0 11028 672" name="T2"/>
                    <a:gd fmla="*/ 11028 h 20712" name="T3"/>
                    <a:gd fmla="+- 0 10800 597" name="T4"/>
                    <a:gd fmla="*/ T4 w 20407" name="T5"/>
                    <a:gd fmla="+- 0 11028 672" name="T6"/>
                    <a:gd fmla="*/ 11028 h 20712" name="T7"/>
                    <a:gd fmla="+- 0 10800 597" name="T8"/>
                    <a:gd fmla="*/ T8 w 20407" name="T9"/>
                    <a:gd fmla="+- 0 11028 672" name="T10"/>
                    <a:gd fmla="*/ 11028 h 20712" name="T11"/>
                    <a:gd fmla="+- 0 10800 597" name="T12"/>
                    <a:gd fmla="*/ T12 w 20407" name="T13"/>
                    <a:gd fmla="+- 0 11028 672" name="T14"/>
                    <a:gd fmla="*/ 11028 h 20712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0712" w="20407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ṧḷïḓê-Freeform: Shape 335">
                  <a:extLst>
                    <a:ext uri="{FF2B5EF4-FFF2-40B4-BE49-F238E27FC236}">
                      <a16:creationId xmlns:a16="http://schemas.microsoft.com/office/drawing/2014/main" id="{F6068ECB-80AB-4278-9325-0D370F4CDFFB}"/>
                    </a:ext>
                  </a:extLst>
                </p:cNvPr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5A3BE61-313C-43FB-81D7-EC2D22CA7297}"/>
              </a:ext>
            </a:extLst>
          </p:cNvPr>
          <p:cNvGrpSpPr/>
          <p:nvPr/>
        </p:nvGrpSpPr>
        <p:grpSpPr>
          <a:xfrm>
            <a:off x="897683" y="1491629"/>
            <a:ext cx="7353405" cy="2623111"/>
            <a:chOff x="897683" y="1491629"/>
            <a:chExt cx="7353405" cy="2623111"/>
          </a:xfrm>
        </p:grpSpPr>
        <p:grpSp>
          <p:nvGrpSpPr>
            <p:cNvPr id="33" name="Group 344">
              <a:extLst>
                <a:ext uri="{FF2B5EF4-FFF2-40B4-BE49-F238E27FC236}">
                  <a16:creationId xmlns:a16="http://schemas.microsoft.com/office/drawing/2014/main" id="{63B1A652-5B31-482B-B262-7F6752BAE973}"/>
                </a:ext>
              </a:extLst>
            </p:cNvPr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49" name="ïṧḷïḓê-Freeform: Shape 345">
                <a:extLst>
                  <a:ext uri="{FF2B5EF4-FFF2-40B4-BE49-F238E27FC236}">
                    <a16:creationId xmlns:a16="http://schemas.microsoft.com/office/drawing/2014/main" id="{0A87E63E-B50B-435D-8E29-E18A220AEB83}"/>
                  </a:ext>
                </a:extLst>
              </p:cNvPr>
              <p:cNvSpPr/>
              <p:nvPr/>
            </p:nvSpPr>
            <p:spPr bwMode="auto">
              <a:xfrm>
                <a:off x="906872" y="4994289"/>
                <a:ext cx="464344" cy="4643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ṧḷïḓê-Freeform: Shape 346">
                <a:extLst>
                  <a:ext uri="{FF2B5EF4-FFF2-40B4-BE49-F238E27FC236}">
                    <a16:creationId xmlns:a16="http://schemas.microsoft.com/office/drawing/2014/main" id="{D2500392-CDC6-489A-B85A-7715AD9757A1}"/>
                  </a:ext>
                </a:extLst>
              </p:cNvPr>
              <p:cNvSpPr/>
              <p:nvPr/>
            </p:nvSpPr>
            <p:spPr bwMode="auto">
              <a:xfrm>
                <a:off x="1094990" y="5066520"/>
                <a:ext cx="109538" cy="1087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47">
              <a:extLst>
                <a:ext uri="{FF2B5EF4-FFF2-40B4-BE49-F238E27FC236}">
                  <a16:creationId xmlns:a16="http://schemas.microsoft.com/office/drawing/2014/main" id="{246C0B99-2C71-4710-B812-8F5A167D528C}"/>
                </a:ext>
              </a:extLst>
            </p:cNvPr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47" name="ïṧḷïḓê-Freeform: Shape 348">
                <a:extLst>
                  <a:ext uri="{FF2B5EF4-FFF2-40B4-BE49-F238E27FC236}">
                    <a16:creationId xmlns:a16="http://schemas.microsoft.com/office/drawing/2014/main" id="{DE6A33B1-5A9C-41EC-B0DC-A8AAF2CE4F61}"/>
                  </a:ext>
                </a:extLst>
              </p:cNvPr>
              <p:cNvSpPr/>
              <p:nvPr/>
            </p:nvSpPr>
            <p:spPr bwMode="auto">
              <a:xfrm>
                <a:off x="906872" y="2203331"/>
                <a:ext cx="464344" cy="407194"/>
              </a:xfrm>
              <a:custGeom>
                <a:gdLst>
                  <a:gd fmla="+- 0 10800 597" name="T0"/>
                  <a:gd fmla="*/ T0 w 20407" name="T1"/>
                  <a:gd fmla="+- 0 11028 672" name="T2"/>
                  <a:gd fmla="*/ 11028 h 20712" name="T3"/>
                  <a:gd fmla="+- 0 10800 597" name="T4"/>
                  <a:gd fmla="*/ T4 w 20407" name="T5"/>
                  <a:gd fmla="+- 0 11028 672" name="T6"/>
                  <a:gd fmla="*/ 11028 h 20712" name="T7"/>
                  <a:gd fmla="+- 0 10800 597" name="T8"/>
                  <a:gd fmla="*/ T8 w 20407" name="T9"/>
                  <a:gd fmla="+- 0 11028 672" name="T10"/>
                  <a:gd fmla="*/ 11028 h 20712" name="T11"/>
                  <a:gd fmla="+- 0 10800 597" name="T12"/>
                  <a:gd fmla="*/ T12 w 20407" name="T13"/>
                  <a:gd fmla="+- 0 11028 672" name="T14"/>
                  <a:gd fmla="*/ 11028 h 20712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0712" w="20407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ṧḷïḓê-Freeform: Shape 349">
                <a:extLst>
                  <a:ext uri="{FF2B5EF4-FFF2-40B4-BE49-F238E27FC236}">
                    <a16:creationId xmlns:a16="http://schemas.microsoft.com/office/drawing/2014/main" id="{38AF3DFF-8B16-4579-92D3-5DCC7AFBABAA}"/>
                  </a:ext>
                </a:extLst>
              </p:cNvPr>
              <p:cNvSpPr/>
              <p:nvPr/>
            </p:nvSpPr>
            <p:spPr bwMode="auto">
              <a:xfrm>
                <a:off x="979103" y="2276356"/>
                <a:ext cx="69056" cy="6905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50">
              <a:extLst>
                <a:ext uri="{FF2B5EF4-FFF2-40B4-BE49-F238E27FC236}">
                  <a16:creationId xmlns:a16="http://schemas.microsoft.com/office/drawing/2014/main" id="{FC3074C3-BBB5-46E2-8DDE-E2CA22590964}"/>
                </a:ext>
              </a:extLst>
            </p:cNvPr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45" name="ïṧḷïḓê-Rectangle 359">
                <a:extLst>
                  <a:ext uri="{FF2B5EF4-FFF2-40B4-BE49-F238E27FC236}">
                    <a16:creationId xmlns:a16="http://schemas.microsoft.com/office/drawing/2014/main" id="{712981DE-F224-421F-9231-7FCAB55774AF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lIns="216000" wrap="square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6" name="ïṧḷïḓê-TextBox 362">
                <a:extLst>
                  <a:ext uri="{FF2B5EF4-FFF2-40B4-BE49-F238E27FC236}">
                    <a16:creationId xmlns:a16="http://schemas.microsoft.com/office/drawing/2014/main" id="{2C7B7EA5-74C0-4739-A25F-65B2D38AE780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anchor="b" anchorCtr="0" lIns="216000" wrap="none">
                <a:normAutofit fontScale="77500" lnSpcReduction="20000"/>
              </a:bodyPr>
              <a:lstStyle/>
              <a:p>
                <a:r>
                  <a:rPr altLang="en-US" b="1" lang="zh-CN" sz="140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37" name="Group 365">
              <a:extLst>
                <a:ext uri="{FF2B5EF4-FFF2-40B4-BE49-F238E27FC236}">
                  <a16:creationId xmlns:a16="http://schemas.microsoft.com/office/drawing/2014/main" id="{9D0906C2-B4BB-4554-AB4B-A23CEA7A6A2C}"/>
                </a:ext>
              </a:extLst>
            </p:cNvPr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41" name="ïṧḷïḓê-Rectangle 366">
                <a:extLst>
                  <a:ext uri="{FF2B5EF4-FFF2-40B4-BE49-F238E27FC236}">
                    <a16:creationId xmlns:a16="http://schemas.microsoft.com/office/drawing/2014/main" id="{3D432065-B233-46E7-9E04-2DFA0974D94A}"/>
                  </a:ext>
                </a:extLst>
              </p:cNvPr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lIns="216000" wrap="square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2" name="ïṧḷïḓê-TextBox 367">
                <a:extLst>
                  <a:ext uri="{FF2B5EF4-FFF2-40B4-BE49-F238E27FC236}">
                    <a16:creationId xmlns:a16="http://schemas.microsoft.com/office/drawing/2014/main" id="{B1B3AF76-ABDF-4695-9C2D-82C94189698E}"/>
                  </a:ext>
                </a:extLst>
              </p:cNvPr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anchor="b" anchorCtr="0" lIns="216000" wrap="none">
                <a:normAutofit fontScale="77500" lnSpcReduction="20000"/>
              </a:bodyPr>
              <a:lstStyle/>
              <a:p>
                <a:r>
                  <a:rPr altLang="en-US" b="1" lang="zh-CN" sz="140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1B6BAA0-34A2-4BF6-B12F-892618EDF8A9}"/>
                </a:ext>
              </a:extLst>
            </p:cNvPr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31" name="Group 336">
                <a:extLst>
                  <a:ext uri="{FF2B5EF4-FFF2-40B4-BE49-F238E27FC236}">
                    <a16:creationId xmlns:a16="http://schemas.microsoft.com/office/drawing/2014/main" id="{7ED66D18-DDB7-44DD-A539-B7B1AF896542}"/>
                  </a:ext>
                </a:extLst>
              </p:cNvPr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ïṧḷïḓê-Freeform: Shape 337">
                  <a:extLst>
                    <a:ext uri="{FF2B5EF4-FFF2-40B4-BE49-F238E27FC236}">
                      <a16:creationId xmlns:a16="http://schemas.microsoft.com/office/drawing/2014/main" id="{E18C84B9-EC6B-4120-9CD8-6E2E5EB951F3}"/>
                    </a:ext>
                  </a:extLst>
                </p:cNvPr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gdLst>
                    <a:gd fmla="+- 0 10849 98" name="T0"/>
                    <a:gd fmla="*/ T0 w 21502" name="T1"/>
                    <a:gd fmla="*/ 10800 h 21600" name="T2"/>
                    <a:gd fmla="+- 0 10849 98" name="T3"/>
                    <a:gd fmla="*/ T3 w 21502" name="T4"/>
                    <a:gd fmla="*/ 10800 h 21600" name="T5"/>
                    <a:gd fmla="+- 0 10849 98" name="T6"/>
                    <a:gd fmla="*/ T6 w 21502" name="T7"/>
                    <a:gd fmla="*/ 10800 h 21600" name="T8"/>
                    <a:gd fmla="+- 0 10849 98" name="T9"/>
                    <a:gd fmla="*/ T9 w 21502" name="T10"/>
                    <a:gd fmla="*/ 10800 h 21600" name="T11"/>
                  </a:gdLst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00" w="21502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ïṧḷïḓê-Freeform: Shape 338">
                  <a:extLst>
                    <a:ext uri="{FF2B5EF4-FFF2-40B4-BE49-F238E27FC236}">
                      <a16:creationId xmlns:a16="http://schemas.microsoft.com/office/drawing/2014/main" id="{F1EB1163-480A-46E3-B0B9-8E585B7D3FD9}"/>
                    </a:ext>
                  </a:extLst>
                </p:cNvPr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ṧḷïḓê-Freeform: Shape 339">
                  <a:extLst>
                    <a:ext uri="{FF2B5EF4-FFF2-40B4-BE49-F238E27FC236}">
                      <a16:creationId xmlns:a16="http://schemas.microsoft.com/office/drawing/2014/main" id="{82C34861-7FD6-47CD-BE98-EBC78B0F626A}"/>
                    </a:ext>
                  </a:extLst>
                </p:cNvPr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ïṧḷïḓê-Freeform: Shape 340">
                  <a:extLst>
                    <a:ext uri="{FF2B5EF4-FFF2-40B4-BE49-F238E27FC236}">
                      <a16:creationId xmlns:a16="http://schemas.microsoft.com/office/drawing/2014/main" id="{9DEB3109-695E-4C9F-B6A4-02D701A5B25A}"/>
                    </a:ext>
                  </a:extLst>
                </p:cNvPr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ṧḷïḓê-Freeform: Shape 341">
                  <a:extLst>
                    <a:ext uri="{FF2B5EF4-FFF2-40B4-BE49-F238E27FC236}">
                      <a16:creationId xmlns:a16="http://schemas.microsoft.com/office/drawing/2014/main" id="{21F87361-3C2C-4074-B3B8-47BBD1DFC88A}"/>
                    </a:ext>
                  </a:extLst>
                </p:cNvPr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ïṧḷïḓê-Freeform: Shape 342">
                  <a:extLst>
                    <a:ext uri="{FF2B5EF4-FFF2-40B4-BE49-F238E27FC236}">
                      <a16:creationId xmlns:a16="http://schemas.microsoft.com/office/drawing/2014/main" id="{ED532D05-9BF3-494F-B384-79803A01AAA7}"/>
                    </a:ext>
                  </a:extLst>
                </p:cNvPr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ïṧḷïḓê-Freeform: Shape 343">
                <a:extLst>
                  <a:ext uri="{FF2B5EF4-FFF2-40B4-BE49-F238E27FC236}">
                    <a16:creationId xmlns:a16="http://schemas.microsoft.com/office/drawing/2014/main" id="{6B323ECF-8F0E-4E03-AE56-9FA9FD5248A9}"/>
                  </a:ext>
                </a:extLst>
              </p:cNvPr>
              <p:cNvSpPr/>
              <p:nvPr/>
            </p:nvSpPr>
            <p:spPr bwMode="auto">
              <a:xfrm>
                <a:off x="7902830" y="3437674"/>
                <a:ext cx="348258" cy="261342"/>
              </a:xfrm>
              <a:custGeom>
                <a:gdLst>
                  <a:gd fmla="+- 0 10799 1" name="T0"/>
                  <a:gd fmla="*/ T0 w 21596" name="T1"/>
                  <a:gd fmla="*/ 10800 h 21600" name="T2"/>
                  <a:gd fmla="+- 0 10799 1" name="T3"/>
                  <a:gd fmla="*/ T3 w 21596" name="T4"/>
                  <a:gd fmla="*/ 10800 h 21600" name="T5"/>
                  <a:gd fmla="+- 0 10799 1" name="T6"/>
                  <a:gd fmla="*/ T6 w 21596" name="T7"/>
                  <a:gd fmla="*/ 10800 h 21600" name="T8"/>
                  <a:gd fmla="+- 0 10799 1" name="T9"/>
                  <a:gd fmla="*/ T9 w 21596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96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6" name="Group 356">
                <a:extLst>
                  <a:ext uri="{FF2B5EF4-FFF2-40B4-BE49-F238E27FC236}">
                    <a16:creationId xmlns:a16="http://schemas.microsoft.com/office/drawing/2014/main" id="{79E920D3-4D4D-4893-A5AC-57945D4DA1A1}"/>
                  </a:ext>
                </a:extLst>
              </p:cNvPr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43" name="ïṧḷïḓê-Rectangle 363">
                  <a:extLst>
                    <a:ext uri="{FF2B5EF4-FFF2-40B4-BE49-F238E27FC236}">
                      <a16:creationId xmlns:a16="http://schemas.microsoft.com/office/drawing/2014/main" id="{8807CA96-1E16-4C5C-8539-267C5935FBE6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rIns="21600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4" name="ïṧḷïḓê-TextBox 364">
                  <a:extLst>
                    <a:ext uri="{FF2B5EF4-FFF2-40B4-BE49-F238E27FC236}">
                      <a16:creationId xmlns:a16="http://schemas.microsoft.com/office/drawing/2014/main" id="{6510DD21-A834-44D5-A1D1-CE2FC599C2C3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anchor="b" anchorCtr="0" rIns="216000" wrap="none">
                  <a:normAutofit fontScale="77500" lnSpcReduction="20000"/>
                </a:bodyPr>
                <a:lstStyle/>
                <a:p>
                  <a:pPr algn="r"/>
                  <a:r>
                    <a:rPr altLang="en-US" b="1" lang="zh-CN" sz="140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38" name="Group 368">
                <a:extLst>
                  <a:ext uri="{FF2B5EF4-FFF2-40B4-BE49-F238E27FC236}">
                    <a16:creationId xmlns:a16="http://schemas.microsoft.com/office/drawing/2014/main" id="{6A22BC9C-75AD-46A3-BBD2-8DD481BCEFCF}"/>
                  </a:ext>
                </a:extLst>
              </p:cNvPr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39" name="ïṧḷïḓê-Rectangle 369">
                  <a:extLst>
                    <a:ext uri="{FF2B5EF4-FFF2-40B4-BE49-F238E27FC236}">
                      <a16:creationId xmlns:a16="http://schemas.microsoft.com/office/drawing/2014/main" id="{1049687F-CE52-4555-B581-76C8FCAD800C}"/>
                    </a:ext>
                  </a:extLst>
                </p:cNvPr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rIns="21600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0" name="ïṧḷïḓê-TextBox 370">
                  <a:extLst>
                    <a:ext uri="{FF2B5EF4-FFF2-40B4-BE49-F238E27FC236}">
                      <a16:creationId xmlns:a16="http://schemas.microsoft.com/office/drawing/2014/main" id="{1F0DAFB3-ECB6-4B7F-8BB5-D5A7CA2551C1}"/>
                    </a:ext>
                  </a:extLst>
                </p:cNvPr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anchor="b" anchorCtr="0" rIns="216000" wrap="none">
                  <a:normAutofit fontScale="77500" lnSpcReduction="20000"/>
                </a:bodyPr>
                <a:lstStyle/>
                <a:p>
                  <a:pPr algn="r"/>
                  <a:r>
                    <a:rPr altLang="en-US" b="1" lang="zh-CN" sz="140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41487285-2A3A-4FCD-ABA3-DC19246A9DA3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4"/>
    </p:custDataLst>
    <p:extLst>
      <p:ext uri="{BB962C8B-B14F-4D97-AF65-F5344CB8AC3E}">
        <p14:creationId val="973362323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549664" y="1924954"/>
            <a:ext cx="4004368" cy="1629620"/>
            <a:chOff x="2549664" y="1924954"/>
            <a:chExt cx="4004368" cy="1629620"/>
          </a:xfrm>
        </p:grpSpPr>
        <p:sp>
          <p:nvSpPr>
            <p:cNvPr id="17" name="Freeform: Shape 3"/>
            <p:cNvSpPr/>
            <p:nvPr/>
          </p:nvSpPr>
          <p:spPr>
            <a:xfrm flipH="1" rot="8341735">
              <a:off x="2855483" y="2734732"/>
              <a:ext cx="768562" cy="8198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cap="rnd" w="50800">
              <a:solidFill>
                <a:schemeClr val="accent2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549664" y="1924954"/>
              <a:ext cx="1243391" cy="5748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60" w="2160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cap="rnd" w="50800">
              <a:solidFill>
                <a:schemeClr val="accent1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 rot="13260000">
              <a:off x="5487779" y="2734627"/>
              <a:ext cx="768562" cy="8198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cap="rnd" w="50800">
              <a:solidFill>
                <a:schemeClr val="accent4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 flipH="1">
              <a:off x="5310641" y="1924954"/>
              <a:ext cx="1243391" cy="5748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60" w="2160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cap="rnd" w="50800">
              <a:solidFill>
                <a:schemeClr val="accent3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6507340" y="2978093"/>
            <a:ext cx="426090" cy="426090"/>
            <a:chExt cx="1270000" cy="1270000"/>
          </a:xfrm>
        </p:grpSpPr>
        <p:sp>
          <p:nvSpPr>
            <p:cNvPr id="32" name="Freeform: Shape 16"/>
            <p:cNvSpPr/>
            <p:nvPr/>
          </p:nvSpPr>
          <p:spPr>
            <a:xfrm>
              <a:off x="0" y="0"/>
              <a:ext cx="1270000" cy="12700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7"/>
            <p:cNvSpPr/>
            <p:nvPr/>
          </p:nvSpPr>
          <p:spPr>
            <a:xfrm>
              <a:off x="201445" y="252511"/>
              <a:ext cx="758339" cy="7649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6" w="20904">
                  <a:moveTo>
                    <a:pt x="20436" y="25"/>
                  </a:moveTo>
                  <a:cubicBezTo>
                    <a:pt x="20097" y="-74"/>
                    <a:pt x="19745" y="130"/>
                    <a:pt x="19648" y="477"/>
                  </a:cubicBezTo>
                  <a:cubicBezTo>
                    <a:pt x="19645" y="495"/>
                    <a:pt x="19149" y="2222"/>
                    <a:pt x="17665" y="2967"/>
                  </a:cubicBezTo>
                  <a:cubicBezTo>
                    <a:pt x="16164" y="3721"/>
                    <a:pt x="15521" y="4638"/>
                    <a:pt x="15226" y="5356"/>
                  </a:cubicBezTo>
                  <a:cubicBezTo>
                    <a:pt x="14043" y="4250"/>
                    <a:pt x="12529" y="3621"/>
                    <a:pt x="10915" y="3621"/>
                  </a:cubicBezTo>
                  <a:cubicBezTo>
                    <a:pt x="9201" y="3621"/>
                    <a:pt x="7593" y="4309"/>
                    <a:pt x="6382" y="5545"/>
                  </a:cubicBezTo>
                  <a:lnTo>
                    <a:pt x="1874" y="10147"/>
                  </a:lnTo>
                  <a:cubicBezTo>
                    <a:pt x="-625" y="12698"/>
                    <a:pt x="-625" y="16849"/>
                    <a:pt x="1874" y="19401"/>
                  </a:cubicBezTo>
                  <a:lnTo>
                    <a:pt x="2084" y="19615"/>
                  </a:lnTo>
                  <a:cubicBezTo>
                    <a:pt x="3295" y="20852"/>
                    <a:pt x="4905" y="21526"/>
                    <a:pt x="6616" y="21526"/>
                  </a:cubicBezTo>
                  <a:cubicBezTo>
                    <a:pt x="8328" y="21526"/>
                    <a:pt x="9939" y="20852"/>
                    <a:pt x="11149" y="19615"/>
                  </a:cubicBezTo>
                  <a:lnTo>
                    <a:pt x="15657" y="15013"/>
                  </a:lnTo>
                  <a:cubicBezTo>
                    <a:pt x="17937" y="12686"/>
                    <a:pt x="18115" y="9036"/>
                    <a:pt x="16236" y="6475"/>
                  </a:cubicBezTo>
                  <a:cubicBezTo>
                    <a:pt x="16237" y="6447"/>
                    <a:pt x="16263" y="6428"/>
                    <a:pt x="16261" y="6400"/>
                  </a:cubicBezTo>
                  <a:cubicBezTo>
                    <a:pt x="16261" y="6387"/>
                    <a:pt x="16216" y="5148"/>
                    <a:pt x="18232" y="4136"/>
                  </a:cubicBezTo>
                  <a:cubicBezTo>
                    <a:pt x="20223" y="3136"/>
                    <a:pt x="20853" y="924"/>
                    <a:pt x="20880" y="829"/>
                  </a:cubicBezTo>
                  <a:cubicBezTo>
                    <a:pt x="20975" y="482"/>
                    <a:pt x="20777" y="123"/>
                    <a:pt x="20436" y="25"/>
                  </a:cubicBezTo>
                  <a:close/>
                  <a:moveTo>
                    <a:pt x="10915" y="4928"/>
                  </a:moveTo>
                  <a:cubicBezTo>
                    <a:pt x="12287" y="4928"/>
                    <a:pt x="13579" y="5473"/>
                    <a:pt x="14549" y="6462"/>
                  </a:cubicBezTo>
                  <a:lnTo>
                    <a:pt x="14758" y="6676"/>
                  </a:lnTo>
                  <a:cubicBezTo>
                    <a:pt x="16760" y="8718"/>
                    <a:pt x="16760" y="12039"/>
                    <a:pt x="14758" y="14082"/>
                  </a:cubicBezTo>
                  <a:lnTo>
                    <a:pt x="14179" y="14673"/>
                  </a:lnTo>
                  <a:cubicBezTo>
                    <a:pt x="9254" y="11883"/>
                    <a:pt x="7175" y="7993"/>
                    <a:pt x="6727" y="7041"/>
                  </a:cubicBezTo>
                  <a:lnTo>
                    <a:pt x="7294" y="6462"/>
                  </a:lnTo>
                  <a:cubicBezTo>
                    <a:pt x="8262" y="5473"/>
                    <a:pt x="9545" y="4928"/>
                    <a:pt x="10915" y="4928"/>
                  </a:cubicBezTo>
                  <a:close/>
                  <a:moveTo>
                    <a:pt x="6247" y="7531"/>
                  </a:moveTo>
                  <a:cubicBezTo>
                    <a:pt x="6895" y="8850"/>
                    <a:pt x="9011" y="12438"/>
                    <a:pt x="13711" y="15151"/>
                  </a:cubicBezTo>
                  <a:lnTo>
                    <a:pt x="10250" y="18684"/>
                  </a:lnTo>
                  <a:cubicBezTo>
                    <a:pt x="9281" y="19674"/>
                    <a:pt x="7986" y="20218"/>
                    <a:pt x="6616" y="20218"/>
                  </a:cubicBezTo>
                  <a:cubicBezTo>
                    <a:pt x="5246" y="20218"/>
                    <a:pt x="3951" y="19674"/>
                    <a:pt x="2983" y="18684"/>
                  </a:cubicBezTo>
                  <a:lnTo>
                    <a:pt x="2773" y="18471"/>
                  </a:lnTo>
                  <a:cubicBezTo>
                    <a:pt x="774" y="16429"/>
                    <a:pt x="774" y="13105"/>
                    <a:pt x="2773" y="11065"/>
                  </a:cubicBezTo>
                  <a:lnTo>
                    <a:pt x="6247" y="7531"/>
                  </a:lnTo>
                  <a:close/>
                  <a:moveTo>
                    <a:pt x="11864" y="8550"/>
                  </a:moveTo>
                  <a:lnTo>
                    <a:pt x="10730" y="9707"/>
                  </a:lnTo>
                  <a:cubicBezTo>
                    <a:pt x="10605" y="9833"/>
                    <a:pt x="10605" y="10031"/>
                    <a:pt x="10730" y="10159"/>
                  </a:cubicBezTo>
                  <a:cubicBezTo>
                    <a:pt x="10793" y="10222"/>
                    <a:pt x="10883" y="10260"/>
                    <a:pt x="10964" y="10260"/>
                  </a:cubicBezTo>
                  <a:cubicBezTo>
                    <a:pt x="11048" y="10260"/>
                    <a:pt x="11124" y="10222"/>
                    <a:pt x="11186" y="10159"/>
                  </a:cubicBezTo>
                  <a:lnTo>
                    <a:pt x="12319" y="9015"/>
                  </a:lnTo>
                  <a:cubicBezTo>
                    <a:pt x="12445" y="8888"/>
                    <a:pt x="12445" y="8677"/>
                    <a:pt x="12319" y="8550"/>
                  </a:cubicBezTo>
                  <a:cubicBezTo>
                    <a:pt x="12194" y="8422"/>
                    <a:pt x="11989" y="8422"/>
                    <a:pt x="11864" y="8550"/>
                  </a:cubicBezTo>
                  <a:close/>
                  <a:moveTo>
                    <a:pt x="4658" y="10159"/>
                  </a:moveTo>
                  <a:lnTo>
                    <a:pt x="3660" y="11178"/>
                  </a:lnTo>
                  <a:cubicBezTo>
                    <a:pt x="1812" y="13005"/>
                    <a:pt x="1477" y="14914"/>
                    <a:pt x="2687" y="16698"/>
                  </a:cubicBezTo>
                  <a:cubicBezTo>
                    <a:pt x="2750" y="16788"/>
                    <a:pt x="2844" y="16836"/>
                    <a:pt x="2946" y="16836"/>
                  </a:cubicBezTo>
                  <a:cubicBezTo>
                    <a:pt x="3008" y="16836"/>
                    <a:pt x="3076" y="16824"/>
                    <a:pt x="3131" y="16786"/>
                  </a:cubicBezTo>
                  <a:cubicBezTo>
                    <a:pt x="3276" y="16682"/>
                    <a:pt x="3304" y="16480"/>
                    <a:pt x="3205" y="16333"/>
                  </a:cubicBezTo>
                  <a:cubicBezTo>
                    <a:pt x="2183" y="14828"/>
                    <a:pt x="2483" y="13244"/>
                    <a:pt x="4104" y="11643"/>
                  </a:cubicBezTo>
                  <a:lnTo>
                    <a:pt x="5114" y="10612"/>
                  </a:lnTo>
                  <a:cubicBezTo>
                    <a:pt x="5239" y="10485"/>
                    <a:pt x="5239" y="10287"/>
                    <a:pt x="5114" y="10159"/>
                  </a:cubicBezTo>
                  <a:cubicBezTo>
                    <a:pt x="4989" y="10032"/>
                    <a:pt x="4784" y="10032"/>
                    <a:pt x="4658" y="10159"/>
                  </a:cubicBezTo>
                  <a:close/>
                  <a:moveTo>
                    <a:pt x="3241" y="16999"/>
                  </a:moveTo>
                  <a:cubicBezTo>
                    <a:pt x="3116" y="17127"/>
                    <a:pt x="3116" y="17337"/>
                    <a:pt x="3241" y="17465"/>
                  </a:cubicBezTo>
                  <a:lnTo>
                    <a:pt x="3402" y="17616"/>
                  </a:lnTo>
                  <a:cubicBezTo>
                    <a:pt x="3464" y="17680"/>
                    <a:pt x="3540" y="17704"/>
                    <a:pt x="3623" y="17704"/>
                  </a:cubicBezTo>
                  <a:cubicBezTo>
                    <a:pt x="3705" y="17704"/>
                    <a:pt x="3783" y="17680"/>
                    <a:pt x="3845" y="17616"/>
                  </a:cubicBezTo>
                  <a:cubicBezTo>
                    <a:pt x="3969" y="17488"/>
                    <a:pt x="3971" y="17278"/>
                    <a:pt x="3845" y="17150"/>
                  </a:cubicBezTo>
                  <a:lnTo>
                    <a:pt x="3697" y="16999"/>
                  </a:lnTo>
                  <a:cubicBezTo>
                    <a:pt x="3572" y="16872"/>
                    <a:pt x="3366" y="16872"/>
                    <a:pt x="3241" y="16999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6507340" y="2089158"/>
            <a:ext cx="426090" cy="426090"/>
            <a:chExt cx="1270000" cy="1270000"/>
          </a:xfrm>
        </p:grpSpPr>
        <p:sp>
          <p:nvSpPr>
            <p:cNvPr id="30" name="Freeform: Shape 19"/>
            <p:cNvSpPr/>
            <p:nvPr/>
          </p:nvSpPr>
          <p:spPr>
            <a:xfrm>
              <a:off x="0" y="0"/>
              <a:ext cx="1270000" cy="12700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20"/>
            <p:cNvSpPr/>
            <p:nvPr/>
          </p:nvSpPr>
          <p:spPr>
            <a:xfrm>
              <a:off x="255984" y="175807"/>
              <a:ext cx="758032" cy="7649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3" w="21600">
                  <a:moveTo>
                    <a:pt x="10585" y="5"/>
                  </a:moveTo>
                  <a:cubicBezTo>
                    <a:pt x="10414" y="27"/>
                    <a:pt x="10247" y="105"/>
                    <a:pt x="10133" y="252"/>
                  </a:cubicBezTo>
                  <a:cubicBezTo>
                    <a:pt x="8398" y="2489"/>
                    <a:pt x="10182" y="3991"/>
                    <a:pt x="11139" y="4798"/>
                  </a:cubicBezTo>
                  <a:cubicBezTo>
                    <a:pt x="11426" y="5039"/>
                    <a:pt x="11564" y="5323"/>
                    <a:pt x="11558" y="5649"/>
                  </a:cubicBezTo>
                  <a:cubicBezTo>
                    <a:pt x="11544" y="6227"/>
                    <a:pt x="11078" y="6945"/>
                    <a:pt x="10382" y="7485"/>
                  </a:cubicBezTo>
                  <a:cubicBezTo>
                    <a:pt x="10252" y="7584"/>
                    <a:pt x="10200" y="7731"/>
                    <a:pt x="10167" y="7877"/>
                  </a:cubicBezTo>
                  <a:lnTo>
                    <a:pt x="2341" y="7877"/>
                  </a:lnTo>
                  <a:cubicBezTo>
                    <a:pt x="1047" y="7877"/>
                    <a:pt x="0" y="8917"/>
                    <a:pt x="0" y="10195"/>
                  </a:cubicBezTo>
                  <a:lnTo>
                    <a:pt x="0" y="19265"/>
                  </a:lnTo>
                  <a:cubicBezTo>
                    <a:pt x="0" y="20545"/>
                    <a:pt x="1047" y="21583"/>
                    <a:pt x="2341" y="21583"/>
                  </a:cubicBezTo>
                  <a:lnTo>
                    <a:pt x="19259" y="21583"/>
                  </a:lnTo>
                  <a:cubicBezTo>
                    <a:pt x="20551" y="21583"/>
                    <a:pt x="21600" y="20545"/>
                    <a:pt x="21600" y="19265"/>
                  </a:cubicBezTo>
                  <a:cubicBezTo>
                    <a:pt x="21600" y="19265"/>
                    <a:pt x="21600" y="10195"/>
                    <a:pt x="21600" y="10195"/>
                  </a:cubicBezTo>
                  <a:cubicBezTo>
                    <a:pt x="21600" y="8917"/>
                    <a:pt x="20551" y="7877"/>
                    <a:pt x="19259" y="7877"/>
                  </a:cubicBezTo>
                  <a:lnTo>
                    <a:pt x="11806" y="7877"/>
                  </a:lnTo>
                  <a:cubicBezTo>
                    <a:pt x="12435" y="7186"/>
                    <a:pt x="12888" y="6426"/>
                    <a:pt x="12903" y="5671"/>
                  </a:cubicBezTo>
                  <a:cubicBezTo>
                    <a:pt x="12920" y="4939"/>
                    <a:pt x="12609" y="4283"/>
                    <a:pt x="12010" y="3779"/>
                  </a:cubicBezTo>
                  <a:cubicBezTo>
                    <a:pt x="10613" y="2602"/>
                    <a:pt x="10450" y="2045"/>
                    <a:pt x="11207" y="1069"/>
                  </a:cubicBezTo>
                  <a:cubicBezTo>
                    <a:pt x="11434" y="777"/>
                    <a:pt x="11378" y="363"/>
                    <a:pt x="11083" y="140"/>
                  </a:cubicBezTo>
                  <a:cubicBezTo>
                    <a:pt x="10935" y="27"/>
                    <a:pt x="10757" y="-17"/>
                    <a:pt x="10585" y="5"/>
                  </a:cubicBezTo>
                  <a:close/>
                  <a:moveTo>
                    <a:pt x="2341" y="9210"/>
                  </a:moveTo>
                  <a:lnTo>
                    <a:pt x="19259" y="9210"/>
                  </a:lnTo>
                  <a:cubicBezTo>
                    <a:pt x="19805" y="9210"/>
                    <a:pt x="20254" y="9655"/>
                    <a:pt x="20254" y="10195"/>
                  </a:cubicBezTo>
                  <a:cubicBezTo>
                    <a:pt x="20254" y="10195"/>
                    <a:pt x="20254" y="19265"/>
                    <a:pt x="20254" y="19265"/>
                  </a:cubicBezTo>
                  <a:cubicBezTo>
                    <a:pt x="20254" y="19807"/>
                    <a:pt x="19805" y="20250"/>
                    <a:pt x="19259" y="20250"/>
                  </a:cubicBezTo>
                  <a:lnTo>
                    <a:pt x="2341" y="20250"/>
                  </a:lnTo>
                  <a:cubicBezTo>
                    <a:pt x="1794" y="20250"/>
                    <a:pt x="1346" y="19807"/>
                    <a:pt x="1346" y="19265"/>
                  </a:cubicBezTo>
                  <a:lnTo>
                    <a:pt x="1346" y="10195"/>
                  </a:lnTo>
                  <a:cubicBezTo>
                    <a:pt x="1346" y="9655"/>
                    <a:pt x="1794" y="9210"/>
                    <a:pt x="2341" y="9210"/>
                  </a:cubicBezTo>
                  <a:close/>
                  <a:moveTo>
                    <a:pt x="4682" y="11460"/>
                  </a:moveTo>
                  <a:cubicBezTo>
                    <a:pt x="4496" y="11460"/>
                    <a:pt x="4343" y="11612"/>
                    <a:pt x="4343" y="11796"/>
                  </a:cubicBezTo>
                  <a:cubicBezTo>
                    <a:pt x="4343" y="11983"/>
                    <a:pt x="4496" y="12132"/>
                    <a:pt x="4682" y="12132"/>
                  </a:cubicBezTo>
                  <a:lnTo>
                    <a:pt x="5010" y="12132"/>
                  </a:lnTo>
                  <a:cubicBezTo>
                    <a:pt x="5195" y="12132"/>
                    <a:pt x="5349" y="11983"/>
                    <a:pt x="5349" y="11796"/>
                  </a:cubicBezTo>
                  <a:cubicBezTo>
                    <a:pt x="5349" y="11612"/>
                    <a:pt x="5195" y="11460"/>
                    <a:pt x="5010" y="11460"/>
                  </a:cubicBezTo>
                  <a:lnTo>
                    <a:pt x="4682" y="11460"/>
                  </a:lnTo>
                  <a:close/>
                  <a:moveTo>
                    <a:pt x="6853" y="11460"/>
                  </a:moveTo>
                  <a:cubicBezTo>
                    <a:pt x="6666" y="11460"/>
                    <a:pt x="6514" y="11612"/>
                    <a:pt x="6514" y="11796"/>
                  </a:cubicBezTo>
                  <a:cubicBezTo>
                    <a:pt x="6514" y="11983"/>
                    <a:pt x="6666" y="12132"/>
                    <a:pt x="6853" y="12132"/>
                  </a:cubicBezTo>
                  <a:lnTo>
                    <a:pt x="7181" y="12132"/>
                  </a:lnTo>
                  <a:cubicBezTo>
                    <a:pt x="7368" y="12132"/>
                    <a:pt x="7520" y="11983"/>
                    <a:pt x="7520" y="11796"/>
                  </a:cubicBezTo>
                  <a:cubicBezTo>
                    <a:pt x="7520" y="11612"/>
                    <a:pt x="7368" y="11460"/>
                    <a:pt x="7181" y="11460"/>
                  </a:cubicBezTo>
                  <a:lnTo>
                    <a:pt x="6853" y="11460"/>
                  </a:lnTo>
                  <a:close/>
                  <a:moveTo>
                    <a:pt x="9375" y="11460"/>
                  </a:moveTo>
                  <a:cubicBezTo>
                    <a:pt x="9189" y="11460"/>
                    <a:pt x="9047" y="11612"/>
                    <a:pt x="9047" y="11796"/>
                  </a:cubicBezTo>
                  <a:cubicBezTo>
                    <a:pt x="9047" y="11983"/>
                    <a:pt x="9189" y="12132"/>
                    <a:pt x="9375" y="12132"/>
                  </a:cubicBezTo>
                  <a:lnTo>
                    <a:pt x="9714" y="12132"/>
                  </a:lnTo>
                  <a:cubicBezTo>
                    <a:pt x="9901" y="12132"/>
                    <a:pt x="10054" y="11983"/>
                    <a:pt x="10054" y="11796"/>
                  </a:cubicBezTo>
                  <a:cubicBezTo>
                    <a:pt x="10054" y="11612"/>
                    <a:pt x="9901" y="11460"/>
                    <a:pt x="9714" y="11460"/>
                  </a:cubicBezTo>
                  <a:lnTo>
                    <a:pt x="9375" y="11460"/>
                  </a:lnTo>
                  <a:close/>
                  <a:moveTo>
                    <a:pt x="11558" y="11460"/>
                  </a:moveTo>
                  <a:cubicBezTo>
                    <a:pt x="11370" y="11460"/>
                    <a:pt x="11218" y="11612"/>
                    <a:pt x="11218" y="11796"/>
                  </a:cubicBezTo>
                  <a:cubicBezTo>
                    <a:pt x="11218" y="11983"/>
                    <a:pt x="11370" y="12132"/>
                    <a:pt x="11558" y="12132"/>
                  </a:cubicBezTo>
                  <a:lnTo>
                    <a:pt x="11897" y="12132"/>
                  </a:lnTo>
                  <a:cubicBezTo>
                    <a:pt x="12083" y="12132"/>
                    <a:pt x="12225" y="11983"/>
                    <a:pt x="12225" y="11796"/>
                  </a:cubicBezTo>
                  <a:cubicBezTo>
                    <a:pt x="12225" y="11612"/>
                    <a:pt x="12083" y="11460"/>
                    <a:pt x="11897" y="11460"/>
                  </a:cubicBezTo>
                  <a:lnTo>
                    <a:pt x="11558" y="11460"/>
                  </a:lnTo>
                  <a:close/>
                  <a:moveTo>
                    <a:pt x="13729" y="11460"/>
                  </a:moveTo>
                  <a:cubicBezTo>
                    <a:pt x="13543" y="11460"/>
                    <a:pt x="13390" y="11612"/>
                    <a:pt x="13390" y="11796"/>
                  </a:cubicBezTo>
                  <a:cubicBezTo>
                    <a:pt x="13390" y="11983"/>
                    <a:pt x="13543" y="12132"/>
                    <a:pt x="13729" y="12132"/>
                  </a:cubicBezTo>
                  <a:lnTo>
                    <a:pt x="14057" y="12132"/>
                  </a:lnTo>
                  <a:cubicBezTo>
                    <a:pt x="14244" y="12132"/>
                    <a:pt x="14396" y="11983"/>
                    <a:pt x="14396" y="11796"/>
                  </a:cubicBezTo>
                  <a:cubicBezTo>
                    <a:pt x="14396" y="11612"/>
                    <a:pt x="14244" y="11460"/>
                    <a:pt x="14057" y="11460"/>
                  </a:cubicBezTo>
                  <a:lnTo>
                    <a:pt x="13729" y="11460"/>
                  </a:lnTo>
                  <a:close/>
                  <a:moveTo>
                    <a:pt x="16251" y="11460"/>
                  </a:moveTo>
                  <a:cubicBezTo>
                    <a:pt x="16064" y="11460"/>
                    <a:pt x="15923" y="11612"/>
                    <a:pt x="15923" y="11796"/>
                  </a:cubicBezTo>
                  <a:cubicBezTo>
                    <a:pt x="15923" y="11983"/>
                    <a:pt x="16064" y="12132"/>
                    <a:pt x="16251" y="12132"/>
                  </a:cubicBezTo>
                  <a:lnTo>
                    <a:pt x="16590" y="12132"/>
                  </a:lnTo>
                  <a:cubicBezTo>
                    <a:pt x="16776" y="12132"/>
                    <a:pt x="16929" y="11983"/>
                    <a:pt x="16929" y="11796"/>
                  </a:cubicBezTo>
                  <a:cubicBezTo>
                    <a:pt x="16929" y="11612"/>
                    <a:pt x="16776" y="11460"/>
                    <a:pt x="16590" y="11460"/>
                  </a:cubicBezTo>
                  <a:lnTo>
                    <a:pt x="16251" y="11460"/>
                  </a:lnTo>
                  <a:close/>
                  <a:moveTo>
                    <a:pt x="4682" y="13610"/>
                  </a:moveTo>
                  <a:cubicBezTo>
                    <a:pt x="4496" y="13610"/>
                    <a:pt x="4343" y="13762"/>
                    <a:pt x="4343" y="13946"/>
                  </a:cubicBezTo>
                  <a:cubicBezTo>
                    <a:pt x="4343" y="14131"/>
                    <a:pt x="4496" y="14282"/>
                    <a:pt x="4682" y="14282"/>
                  </a:cubicBezTo>
                  <a:lnTo>
                    <a:pt x="5010" y="14282"/>
                  </a:lnTo>
                  <a:cubicBezTo>
                    <a:pt x="5195" y="14282"/>
                    <a:pt x="5349" y="14131"/>
                    <a:pt x="5349" y="13946"/>
                  </a:cubicBezTo>
                  <a:cubicBezTo>
                    <a:pt x="5349" y="13762"/>
                    <a:pt x="5195" y="13610"/>
                    <a:pt x="5010" y="13610"/>
                  </a:cubicBezTo>
                  <a:lnTo>
                    <a:pt x="4682" y="13610"/>
                  </a:lnTo>
                  <a:close/>
                  <a:moveTo>
                    <a:pt x="6853" y="13610"/>
                  </a:moveTo>
                  <a:cubicBezTo>
                    <a:pt x="6666" y="13610"/>
                    <a:pt x="6514" y="13762"/>
                    <a:pt x="6514" y="13946"/>
                  </a:cubicBezTo>
                  <a:cubicBezTo>
                    <a:pt x="6514" y="14131"/>
                    <a:pt x="6666" y="14282"/>
                    <a:pt x="6853" y="14282"/>
                  </a:cubicBezTo>
                  <a:lnTo>
                    <a:pt x="7181" y="14282"/>
                  </a:lnTo>
                  <a:cubicBezTo>
                    <a:pt x="7368" y="14282"/>
                    <a:pt x="7520" y="14131"/>
                    <a:pt x="7520" y="13946"/>
                  </a:cubicBezTo>
                  <a:cubicBezTo>
                    <a:pt x="7520" y="13762"/>
                    <a:pt x="7368" y="13610"/>
                    <a:pt x="7181" y="13610"/>
                  </a:cubicBezTo>
                  <a:lnTo>
                    <a:pt x="6853" y="13610"/>
                  </a:lnTo>
                  <a:close/>
                  <a:moveTo>
                    <a:pt x="9375" y="13610"/>
                  </a:moveTo>
                  <a:cubicBezTo>
                    <a:pt x="9189" y="13610"/>
                    <a:pt x="9047" y="13762"/>
                    <a:pt x="9047" y="13946"/>
                  </a:cubicBezTo>
                  <a:cubicBezTo>
                    <a:pt x="9047" y="14131"/>
                    <a:pt x="9189" y="14282"/>
                    <a:pt x="9375" y="14282"/>
                  </a:cubicBezTo>
                  <a:lnTo>
                    <a:pt x="9714" y="14282"/>
                  </a:lnTo>
                  <a:cubicBezTo>
                    <a:pt x="9901" y="14282"/>
                    <a:pt x="10054" y="14131"/>
                    <a:pt x="10054" y="13946"/>
                  </a:cubicBezTo>
                  <a:cubicBezTo>
                    <a:pt x="10054" y="13762"/>
                    <a:pt x="9901" y="13610"/>
                    <a:pt x="9714" y="13610"/>
                  </a:cubicBezTo>
                  <a:lnTo>
                    <a:pt x="9375" y="13610"/>
                  </a:lnTo>
                  <a:close/>
                  <a:moveTo>
                    <a:pt x="11558" y="13610"/>
                  </a:moveTo>
                  <a:cubicBezTo>
                    <a:pt x="11370" y="13610"/>
                    <a:pt x="11218" y="13762"/>
                    <a:pt x="11218" y="13946"/>
                  </a:cubicBezTo>
                  <a:cubicBezTo>
                    <a:pt x="11218" y="14131"/>
                    <a:pt x="11370" y="14282"/>
                    <a:pt x="11558" y="14282"/>
                  </a:cubicBezTo>
                  <a:lnTo>
                    <a:pt x="11897" y="14282"/>
                  </a:lnTo>
                  <a:cubicBezTo>
                    <a:pt x="12083" y="14282"/>
                    <a:pt x="12225" y="14131"/>
                    <a:pt x="12225" y="13946"/>
                  </a:cubicBezTo>
                  <a:cubicBezTo>
                    <a:pt x="12225" y="13762"/>
                    <a:pt x="12083" y="13610"/>
                    <a:pt x="11897" y="13610"/>
                  </a:cubicBezTo>
                  <a:lnTo>
                    <a:pt x="11558" y="13610"/>
                  </a:lnTo>
                  <a:close/>
                  <a:moveTo>
                    <a:pt x="13729" y="13610"/>
                  </a:moveTo>
                  <a:cubicBezTo>
                    <a:pt x="13543" y="13610"/>
                    <a:pt x="13390" y="13762"/>
                    <a:pt x="13390" y="13946"/>
                  </a:cubicBezTo>
                  <a:cubicBezTo>
                    <a:pt x="13390" y="14131"/>
                    <a:pt x="13543" y="14282"/>
                    <a:pt x="13729" y="14282"/>
                  </a:cubicBezTo>
                  <a:lnTo>
                    <a:pt x="14057" y="14282"/>
                  </a:lnTo>
                  <a:cubicBezTo>
                    <a:pt x="14244" y="14282"/>
                    <a:pt x="14396" y="14131"/>
                    <a:pt x="14396" y="13946"/>
                  </a:cubicBezTo>
                  <a:cubicBezTo>
                    <a:pt x="14396" y="13762"/>
                    <a:pt x="14244" y="13610"/>
                    <a:pt x="14057" y="13610"/>
                  </a:cubicBezTo>
                  <a:lnTo>
                    <a:pt x="13729" y="13610"/>
                  </a:lnTo>
                  <a:close/>
                  <a:moveTo>
                    <a:pt x="16251" y="13610"/>
                  </a:moveTo>
                  <a:cubicBezTo>
                    <a:pt x="16064" y="13610"/>
                    <a:pt x="15923" y="13762"/>
                    <a:pt x="15923" y="13946"/>
                  </a:cubicBezTo>
                  <a:cubicBezTo>
                    <a:pt x="15923" y="14131"/>
                    <a:pt x="16064" y="14282"/>
                    <a:pt x="16251" y="14282"/>
                  </a:cubicBezTo>
                  <a:lnTo>
                    <a:pt x="16590" y="14282"/>
                  </a:lnTo>
                  <a:cubicBezTo>
                    <a:pt x="16776" y="14282"/>
                    <a:pt x="16929" y="14131"/>
                    <a:pt x="16929" y="13946"/>
                  </a:cubicBezTo>
                  <a:cubicBezTo>
                    <a:pt x="16929" y="13762"/>
                    <a:pt x="16776" y="13610"/>
                    <a:pt x="16590" y="13610"/>
                  </a:cubicBezTo>
                  <a:lnTo>
                    <a:pt x="16251" y="13610"/>
                  </a:lnTo>
                  <a:close/>
                  <a:moveTo>
                    <a:pt x="4682" y="15402"/>
                  </a:moveTo>
                  <a:cubicBezTo>
                    <a:pt x="4496" y="15402"/>
                    <a:pt x="4343" y="15553"/>
                    <a:pt x="4343" y="15738"/>
                  </a:cubicBezTo>
                  <a:cubicBezTo>
                    <a:pt x="4343" y="15922"/>
                    <a:pt x="4496" y="16074"/>
                    <a:pt x="4682" y="16074"/>
                  </a:cubicBezTo>
                  <a:lnTo>
                    <a:pt x="5010" y="16074"/>
                  </a:lnTo>
                  <a:cubicBezTo>
                    <a:pt x="5195" y="16074"/>
                    <a:pt x="5349" y="15922"/>
                    <a:pt x="5349" y="15738"/>
                  </a:cubicBezTo>
                  <a:cubicBezTo>
                    <a:pt x="5349" y="15553"/>
                    <a:pt x="5195" y="15402"/>
                    <a:pt x="5010" y="15402"/>
                  </a:cubicBezTo>
                  <a:lnTo>
                    <a:pt x="4682" y="15402"/>
                  </a:lnTo>
                  <a:close/>
                  <a:moveTo>
                    <a:pt x="6853" y="15402"/>
                  </a:moveTo>
                  <a:cubicBezTo>
                    <a:pt x="6666" y="15402"/>
                    <a:pt x="6514" y="15553"/>
                    <a:pt x="6514" y="15738"/>
                  </a:cubicBezTo>
                  <a:cubicBezTo>
                    <a:pt x="6514" y="15922"/>
                    <a:pt x="6666" y="16074"/>
                    <a:pt x="6853" y="16074"/>
                  </a:cubicBezTo>
                  <a:lnTo>
                    <a:pt x="7181" y="16074"/>
                  </a:lnTo>
                  <a:cubicBezTo>
                    <a:pt x="7368" y="16074"/>
                    <a:pt x="7520" y="15922"/>
                    <a:pt x="7520" y="15738"/>
                  </a:cubicBezTo>
                  <a:cubicBezTo>
                    <a:pt x="7520" y="15553"/>
                    <a:pt x="7368" y="15402"/>
                    <a:pt x="7181" y="15402"/>
                  </a:cubicBezTo>
                  <a:lnTo>
                    <a:pt x="6853" y="15402"/>
                  </a:lnTo>
                  <a:close/>
                  <a:moveTo>
                    <a:pt x="9375" y="15402"/>
                  </a:moveTo>
                  <a:cubicBezTo>
                    <a:pt x="9189" y="15402"/>
                    <a:pt x="9047" y="15553"/>
                    <a:pt x="9047" y="15738"/>
                  </a:cubicBezTo>
                  <a:cubicBezTo>
                    <a:pt x="9047" y="15922"/>
                    <a:pt x="9189" y="16074"/>
                    <a:pt x="9375" y="16074"/>
                  </a:cubicBezTo>
                  <a:lnTo>
                    <a:pt x="9714" y="16074"/>
                  </a:lnTo>
                  <a:cubicBezTo>
                    <a:pt x="9901" y="16074"/>
                    <a:pt x="10054" y="15922"/>
                    <a:pt x="10054" y="15738"/>
                  </a:cubicBezTo>
                  <a:cubicBezTo>
                    <a:pt x="10054" y="15553"/>
                    <a:pt x="9901" y="15402"/>
                    <a:pt x="9714" y="15402"/>
                  </a:cubicBezTo>
                  <a:lnTo>
                    <a:pt x="9375" y="15402"/>
                  </a:lnTo>
                  <a:close/>
                  <a:moveTo>
                    <a:pt x="11558" y="15402"/>
                  </a:moveTo>
                  <a:cubicBezTo>
                    <a:pt x="11370" y="15402"/>
                    <a:pt x="11218" y="15553"/>
                    <a:pt x="11218" y="15738"/>
                  </a:cubicBezTo>
                  <a:cubicBezTo>
                    <a:pt x="11218" y="15922"/>
                    <a:pt x="11370" y="16074"/>
                    <a:pt x="11558" y="16074"/>
                  </a:cubicBezTo>
                  <a:lnTo>
                    <a:pt x="11897" y="16074"/>
                  </a:lnTo>
                  <a:cubicBezTo>
                    <a:pt x="12083" y="16074"/>
                    <a:pt x="12225" y="15922"/>
                    <a:pt x="12225" y="15738"/>
                  </a:cubicBezTo>
                  <a:cubicBezTo>
                    <a:pt x="12225" y="15553"/>
                    <a:pt x="12083" y="15402"/>
                    <a:pt x="11897" y="15402"/>
                  </a:cubicBezTo>
                  <a:lnTo>
                    <a:pt x="11558" y="15402"/>
                  </a:lnTo>
                  <a:close/>
                  <a:moveTo>
                    <a:pt x="13729" y="15402"/>
                  </a:moveTo>
                  <a:cubicBezTo>
                    <a:pt x="13543" y="15402"/>
                    <a:pt x="13390" y="15553"/>
                    <a:pt x="13390" y="15738"/>
                  </a:cubicBezTo>
                  <a:cubicBezTo>
                    <a:pt x="13390" y="15922"/>
                    <a:pt x="13543" y="16074"/>
                    <a:pt x="13729" y="16074"/>
                  </a:cubicBezTo>
                  <a:lnTo>
                    <a:pt x="14057" y="16074"/>
                  </a:lnTo>
                  <a:cubicBezTo>
                    <a:pt x="14244" y="16074"/>
                    <a:pt x="14396" y="15922"/>
                    <a:pt x="14396" y="15738"/>
                  </a:cubicBezTo>
                  <a:cubicBezTo>
                    <a:pt x="14396" y="15553"/>
                    <a:pt x="14244" y="15402"/>
                    <a:pt x="14057" y="15402"/>
                  </a:cubicBezTo>
                  <a:lnTo>
                    <a:pt x="13729" y="15402"/>
                  </a:lnTo>
                  <a:close/>
                  <a:moveTo>
                    <a:pt x="16251" y="15402"/>
                  </a:moveTo>
                  <a:cubicBezTo>
                    <a:pt x="16064" y="15402"/>
                    <a:pt x="15923" y="15553"/>
                    <a:pt x="15923" y="15738"/>
                  </a:cubicBezTo>
                  <a:cubicBezTo>
                    <a:pt x="15923" y="15922"/>
                    <a:pt x="16064" y="16074"/>
                    <a:pt x="16251" y="16074"/>
                  </a:cubicBezTo>
                  <a:lnTo>
                    <a:pt x="16590" y="16074"/>
                  </a:lnTo>
                  <a:cubicBezTo>
                    <a:pt x="16776" y="16074"/>
                    <a:pt x="16929" y="15922"/>
                    <a:pt x="16929" y="15738"/>
                  </a:cubicBezTo>
                  <a:cubicBezTo>
                    <a:pt x="16929" y="15553"/>
                    <a:pt x="16776" y="15402"/>
                    <a:pt x="16590" y="15402"/>
                  </a:cubicBezTo>
                  <a:lnTo>
                    <a:pt x="16251" y="15402"/>
                  </a:lnTo>
                  <a:close/>
                  <a:moveTo>
                    <a:pt x="4682" y="17552"/>
                  </a:moveTo>
                  <a:cubicBezTo>
                    <a:pt x="4496" y="17552"/>
                    <a:pt x="4343" y="17704"/>
                    <a:pt x="4343" y="17888"/>
                  </a:cubicBezTo>
                  <a:cubicBezTo>
                    <a:pt x="4343" y="18073"/>
                    <a:pt x="4496" y="18224"/>
                    <a:pt x="4682" y="18224"/>
                  </a:cubicBezTo>
                  <a:lnTo>
                    <a:pt x="5010" y="18224"/>
                  </a:lnTo>
                  <a:cubicBezTo>
                    <a:pt x="5195" y="18224"/>
                    <a:pt x="5349" y="18073"/>
                    <a:pt x="5349" y="17888"/>
                  </a:cubicBezTo>
                  <a:cubicBezTo>
                    <a:pt x="5349" y="17704"/>
                    <a:pt x="5195" y="17552"/>
                    <a:pt x="5010" y="17552"/>
                  </a:cubicBezTo>
                  <a:lnTo>
                    <a:pt x="4682" y="17552"/>
                  </a:lnTo>
                  <a:close/>
                  <a:moveTo>
                    <a:pt x="6853" y="17552"/>
                  </a:moveTo>
                  <a:cubicBezTo>
                    <a:pt x="6666" y="17552"/>
                    <a:pt x="6514" y="17704"/>
                    <a:pt x="6514" y="17888"/>
                  </a:cubicBezTo>
                  <a:cubicBezTo>
                    <a:pt x="6514" y="18073"/>
                    <a:pt x="6666" y="18224"/>
                    <a:pt x="6853" y="18224"/>
                  </a:cubicBezTo>
                  <a:lnTo>
                    <a:pt x="14272" y="18224"/>
                  </a:lnTo>
                  <a:cubicBezTo>
                    <a:pt x="14460" y="18224"/>
                    <a:pt x="14611" y="18073"/>
                    <a:pt x="14611" y="17888"/>
                  </a:cubicBezTo>
                  <a:cubicBezTo>
                    <a:pt x="14611" y="17704"/>
                    <a:pt x="14460" y="17552"/>
                    <a:pt x="14272" y="17552"/>
                  </a:cubicBezTo>
                  <a:lnTo>
                    <a:pt x="6853" y="17552"/>
                  </a:lnTo>
                  <a:close/>
                  <a:moveTo>
                    <a:pt x="16251" y="17552"/>
                  </a:moveTo>
                  <a:cubicBezTo>
                    <a:pt x="16064" y="17552"/>
                    <a:pt x="15923" y="17704"/>
                    <a:pt x="15923" y="17888"/>
                  </a:cubicBezTo>
                  <a:cubicBezTo>
                    <a:pt x="15923" y="18073"/>
                    <a:pt x="16064" y="18224"/>
                    <a:pt x="16251" y="18224"/>
                  </a:cubicBezTo>
                  <a:lnTo>
                    <a:pt x="16590" y="18224"/>
                  </a:lnTo>
                  <a:cubicBezTo>
                    <a:pt x="16776" y="18224"/>
                    <a:pt x="16929" y="18073"/>
                    <a:pt x="16929" y="17888"/>
                  </a:cubicBezTo>
                  <a:cubicBezTo>
                    <a:pt x="16929" y="17704"/>
                    <a:pt x="16776" y="17552"/>
                    <a:pt x="16590" y="17552"/>
                  </a:cubicBezTo>
                  <a:lnTo>
                    <a:pt x="16251" y="17552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2210568" y="2978093"/>
            <a:ext cx="426090" cy="426090"/>
            <a:chExt cx="1270000" cy="1270000"/>
          </a:xfrm>
        </p:grpSpPr>
        <p:sp>
          <p:nvSpPr>
            <p:cNvPr id="28" name="Freeform: Shape 22"/>
            <p:cNvSpPr/>
            <p:nvPr/>
          </p:nvSpPr>
          <p:spPr>
            <a:xfrm>
              <a:off x="0" y="0"/>
              <a:ext cx="1270000" cy="12700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23"/>
            <p:cNvSpPr/>
            <p:nvPr/>
          </p:nvSpPr>
          <p:spPr>
            <a:xfrm>
              <a:off x="194871" y="207571"/>
              <a:ext cx="854858" cy="8548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216" y="0"/>
                  </a:moveTo>
                  <a:cubicBezTo>
                    <a:pt x="10861" y="0"/>
                    <a:pt x="10570" y="290"/>
                    <a:pt x="10570" y="646"/>
                  </a:cubicBezTo>
                  <a:lnTo>
                    <a:pt x="10570" y="2571"/>
                  </a:lnTo>
                  <a:cubicBezTo>
                    <a:pt x="10570" y="2926"/>
                    <a:pt x="10861" y="3217"/>
                    <a:pt x="11216" y="3217"/>
                  </a:cubicBezTo>
                  <a:cubicBezTo>
                    <a:pt x="11573" y="3217"/>
                    <a:pt x="11848" y="2926"/>
                    <a:pt x="11848" y="2571"/>
                  </a:cubicBezTo>
                  <a:lnTo>
                    <a:pt x="11848" y="646"/>
                  </a:lnTo>
                  <a:cubicBezTo>
                    <a:pt x="11848" y="290"/>
                    <a:pt x="11571" y="0"/>
                    <a:pt x="11216" y="0"/>
                  </a:cubicBezTo>
                  <a:close/>
                  <a:moveTo>
                    <a:pt x="3863" y="2757"/>
                  </a:moveTo>
                  <a:cubicBezTo>
                    <a:pt x="3699" y="2757"/>
                    <a:pt x="3529" y="2818"/>
                    <a:pt x="3404" y="2944"/>
                  </a:cubicBezTo>
                  <a:cubicBezTo>
                    <a:pt x="3151" y="3196"/>
                    <a:pt x="3152" y="3612"/>
                    <a:pt x="3404" y="3863"/>
                  </a:cubicBezTo>
                  <a:lnTo>
                    <a:pt x="4768" y="5228"/>
                  </a:lnTo>
                  <a:cubicBezTo>
                    <a:pt x="4893" y="5354"/>
                    <a:pt x="5065" y="5414"/>
                    <a:pt x="5228" y="5414"/>
                  </a:cubicBezTo>
                  <a:cubicBezTo>
                    <a:pt x="5394" y="5414"/>
                    <a:pt x="5547" y="5354"/>
                    <a:pt x="5673" y="5228"/>
                  </a:cubicBezTo>
                  <a:cubicBezTo>
                    <a:pt x="5924" y="4976"/>
                    <a:pt x="5924" y="4560"/>
                    <a:pt x="5673" y="4309"/>
                  </a:cubicBezTo>
                  <a:lnTo>
                    <a:pt x="4309" y="2944"/>
                  </a:lnTo>
                  <a:cubicBezTo>
                    <a:pt x="4183" y="2818"/>
                    <a:pt x="4028" y="2757"/>
                    <a:pt x="3863" y="2757"/>
                  </a:cubicBezTo>
                  <a:close/>
                  <a:moveTo>
                    <a:pt x="18096" y="2757"/>
                  </a:moveTo>
                  <a:cubicBezTo>
                    <a:pt x="17931" y="2757"/>
                    <a:pt x="17762" y="2818"/>
                    <a:pt x="17636" y="2944"/>
                  </a:cubicBezTo>
                  <a:lnTo>
                    <a:pt x="16272" y="4309"/>
                  </a:lnTo>
                  <a:cubicBezTo>
                    <a:pt x="16020" y="4560"/>
                    <a:pt x="16020" y="4976"/>
                    <a:pt x="16272" y="5228"/>
                  </a:cubicBezTo>
                  <a:cubicBezTo>
                    <a:pt x="16397" y="5354"/>
                    <a:pt x="16566" y="5414"/>
                    <a:pt x="16731" y="5414"/>
                  </a:cubicBezTo>
                  <a:cubicBezTo>
                    <a:pt x="16897" y="5414"/>
                    <a:pt x="17051" y="5354"/>
                    <a:pt x="17177" y="5228"/>
                  </a:cubicBezTo>
                  <a:lnTo>
                    <a:pt x="18541" y="3863"/>
                  </a:lnTo>
                  <a:cubicBezTo>
                    <a:pt x="18793" y="3612"/>
                    <a:pt x="18793" y="3196"/>
                    <a:pt x="18541" y="2944"/>
                  </a:cubicBezTo>
                  <a:cubicBezTo>
                    <a:pt x="18415" y="2818"/>
                    <a:pt x="18260" y="2757"/>
                    <a:pt x="18096" y="2757"/>
                  </a:cubicBezTo>
                  <a:close/>
                  <a:moveTo>
                    <a:pt x="10944" y="3677"/>
                  </a:moveTo>
                  <a:cubicBezTo>
                    <a:pt x="7184" y="3677"/>
                    <a:pt x="4136" y="6741"/>
                    <a:pt x="4136" y="10498"/>
                  </a:cubicBezTo>
                  <a:cubicBezTo>
                    <a:pt x="4136" y="14258"/>
                    <a:pt x="7184" y="17306"/>
                    <a:pt x="10944" y="17306"/>
                  </a:cubicBezTo>
                  <a:cubicBezTo>
                    <a:pt x="14702" y="17306"/>
                    <a:pt x="17765" y="14258"/>
                    <a:pt x="17765" y="10498"/>
                  </a:cubicBezTo>
                  <a:cubicBezTo>
                    <a:pt x="17765" y="6741"/>
                    <a:pt x="14702" y="3677"/>
                    <a:pt x="10944" y="3677"/>
                  </a:cubicBezTo>
                  <a:close/>
                  <a:moveTo>
                    <a:pt x="10944" y="4969"/>
                  </a:moveTo>
                  <a:cubicBezTo>
                    <a:pt x="13991" y="4969"/>
                    <a:pt x="16473" y="7452"/>
                    <a:pt x="16473" y="10498"/>
                  </a:cubicBezTo>
                  <a:cubicBezTo>
                    <a:pt x="16473" y="13548"/>
                    <a:pt x="13991" y="16028"/>
                    <a:pt x="10944" y="16028"/>
                  </a:cubicBezTo>
                  <a:cubicBezTo>
                    <a:pt x="7895" y="16028"/>
                    <a:pt x="5414" y="13548"/>
                    <a:pt x="5414" y="10498"/>
                  </a:cubicBezTo>
                  <a:cubicBezTo>
                    <a:pt x="5414" y="7452"/>
                    <a:pt x="7895" y="4969"/>
                    <a:pt x="10944" y="4969"/>
                  </a:cubicBezTo>
                  <a:close/>
                  <a:moveTo>
                    <a:pt x="10599" y="5974"/>
                  </a:moveTo>
                  <a:cubicBezTo>
                    <a:pt x="9292" y="5974"/>
                    <a:pt x="8062" y="6676"/>
                    <a:pt x="7396" y="7798"/>
                  </a:cubicBezTo>
                  <a:cubicBezTo>
                    <a:pt x="7306" y="7953"/>
                    <a:pt x="7359" y="8152"/>
                    <a:pt x="7511" y="8244"/>
                  </a:cubicBezTo>
                  <a:cubicBezTo>
                    <a:pt x="7563" y="8275"/>
                    <a:pt x="7614" y="8287"/>
                    <a:pt x="7669" y="8287"/>
                  </a:cubicBezTo>
                  <a:cubicBezTo>
                    <a:pt x="7780" y="8287"/>
                    <a:pt x="7881" y="8229"/>
                    <a:pt x="7942" y="8129"/>
                  </a:cubicBezTo>
                  <a:cubicBezTo>
                    <a:pt x="8492" y="7199"/>
                    <a:pt x="9519" y="6621"/>
                    <a:pt x="10599" y="6621"/>
                  </a:cubicBezTo>
                  <a:cubicBezTo>
                    <a:pt x="10777" y="6621"/>
                    <a:pt x="10915" y="6482"/>
                    <a:pt x="10915" y="6305"/>
                  </a:cubicBezTo>
                  <a:cubicBezTo>
                    <a:pt x="10915" y="6127"/>
                    <a:pt x="10777" y="5974"/>
                    <a:pt x="10599" y="5974"/>
                  </a:cubicBezTo>
                  <a:close/>
                  <a:moveTo>
                    <a:pt x="7368" y="8746"/>
                  </a:moveTo>
                  <a:cubicBezTo>
                    <a:pt x="7197" y="8707"/>
                    <a:pt x="7021" y="8815"/>
                    <a:pt x="6980" y="8990"/>
                  </a:cubicBezTo>
                  <a:cubicBezTo>
                    <a:pt x="6917" y="9256"/>
                    <a:pt x="6894" y="9408"/>
                    <a:pt x="6894" y="9709"/>
                  </a:cubicBezTo>
                  <a:cubicBezTo>
                    <a:pt x="6894" y="9888"/>
                    <a:pt x="7031" y="10039"/>
                    <a:pt x="7210" y="10039"/>
                  </a:cubicBezTo>
                  <a:cubicBezTo>
                    <a:pt x="7387" y="10039"/>
                    <a:pt x="7540" y="9888"/>
                    <a:pt x="7540" y="9709"/>
                  </a:cubicBezTo>
                  <a:cubicBezTo>
                    <a:pt x="7540" y="9479"/>
                    <a:pt x="7555" y="9373"/>
                    <a:pt x="7612" y="9134"/>
                  </a:cubicBezTo>
                  <a:cubicBezTo>
                    <a:pt x="7652" y="8960"/>
                    <a:pt x="7542" y="8788"/>
                    <a:pt x="7368" y="8746"/>
                  </a:cubicBezTo>
                  <a:close/>
                  <a:moveTo>
                    <a:pt x="646" y="10111"/>
                  </a:moveTo>
                  <a:cubicBezTo>
                    <a:pt x="291" y="10111"/>
                    <a:pt x="0" y="10401"/>
                    <a:pt x="0" y="10757"/>
                  </a:cubicBezTo>
                  <a:cubicBezTo>
                    <a:pt x="0" y="11112"/>
                    <a:pt x="291" y="11403"/>
                    <a:pt x="646" y="11403"/>
                  </a:cubicBezTo>
                  <a:lnTo>
                    <a:pt x="2571" y="11403"/>
                  </a:lnTo>
                  <a:cubicBezTo>
                    <a:pt x="2926" y="11403"/>
                    <a:pt x="3217" y="11112"/>
                    <a:pt x="3217" y="10757"/>
                  </a:cubicBezTo>
                  <a:cubicBezTo>
                    <a:pt x="3217" y="10401"/>
                    <a:pt x="2926" y="10111"/>
                    <a:pt x="2571" y="10111"/>
                  </a:cubicBezTo>
                  <a:lnTo>
                    <a:pt x="646" y="10111"/>
                  </a:lnTo>
                  <a:close/>
                  <a:moveTo>
                    <a:pt x="19029" y="10111"/>
                  </a:moveTo>
                  <a:cubicBezTo>
                    <a:pt x="18674" y="10111"/>
                    <a:pt x="18383" y="10401"/>
                    <a:pt x="18383" y="10757"/>
                  </a:cubicBezTo>
                  <a:cubicBezTo>
                    <a:pt x="18383" y="11112"/>
                    <a:pt x="18674" y="11403"/>
                    <a:pt x="19029" y="11403"/>
                  </a:cubicBezTo>
                  <a:lnTo>
                    <a:pt x="20954" y="11403"/>
                  </a:lnTo>
                  <a:cubicBezTo>
                    <a:pt x="21309" y="11403"/>
                    <a:pt x="21600" y="11112"/>
                    <a:pt x="21600" y="10757"/>
                  </a:cubicBezTo>
                  <a:cubicBezTo>
                    <a:pt x="21600" y="10401"/>
                    <a:pt x="21309" y="10111"/>
                    <a:pt x="20954" y="10111"/>
                  </a:cubicBezTo>
                  <a:lnTo>
                    <a:pt x="19029" y="10111"/>
                  </a:lnTo>
                  <a:close/>
                  <a:moveTo>
                    <a:pt x="5228" y="15626"/>
                  </a:moveTo>
                  <a:cubicBezTo>
                    <a:pt x="5063" y="15626"/>
                    <a:pt x="4894" y="15686"/>
                    <a:pt x="4768" y="15812"/>
                  </a:cubicBezTo>
                  <a:lnTo>
                    <a:pt x="3404" y="17177"/>
                  </a:lnTo>
                  <a:cubicBezTo>
                    <a:pt x="3151" y="17428"/>
                    <a:pt x="3152" y="17844"/>
                    <a:pt x="3404" y="18096"/>
                  </a:cubicBezTo>
                  <a:cubicBezTo>
                    <a:pt x="3529" y="18222"/>
                    <a:pt x="3698" y="18282"/>
                    <a:pt x="3863" y="18282"/>
                  </a:cubicBezTo>
                  <a:cubicBezTo>
                    <a:pt x="4027" y="18282"/>
                    <a:pt x="4183" y="18222"/>
                    <a:pt x="4309" y="18096"/>
                  </a:cubicBezTo>
                  <a:lnTo>
                    <a:pt x="5673" y="16731"/>
                  </a:lnTo>
                  <a:cubicBezTo>
                    <a:pt x="5924" y="16480"/>
                    <a:pt x="5924" y="16064"/>
                    <a:pt x="5673" y="15812"/>
                  </a:cubicBezTo>
                  <a:cubicBezTo>
                    <a:pt x="5547" y="15686"/>
                    <a:pt x="5392" y="15626"/>
                    <a:pt x="5228" y="15626"/>
                  </a:cubicBezTo>
                  <a:close/>
                  <a:moveTo>
                    <a:pt x="16731" y="15626"/>
                  </a:moveTo>
                  <a:cubicBezTo>
                    <a:pt x="16566" y="15626"/>
                    <a:pt x="16397" y="15686"/>
                    <a:pt x="16272" y="15812"/>
                  </a:cubicBezTo>
                  <a:cubicBezTo>
                    <a:pt x="16020" y="16064"/>
                    <a:pt x="16020" y="16480"/>
                    <a:pt x="16272" y="16731"/>
                  </a:cubicBezTo>
                  <a:lnTo>
                    <a:pt x="17636" y="18096"/>
                  </a:lnTo>
                  <a:cubicBezTo>
                    <a:pt x="17762" y="18222"/>
                    <a:pt x="17931" y="18282"/>
                    <a:pt x="18096" y="18282"/>
                  </a:cubicBezTo>
                  <a:cubicBezTo>
                    <a:pt x="18261" y="18282"/>
                    <a:pt x="18415" y="18222"/>
                    <a:pt x="18541" y="18096"/>
                  </a:cubicBezTo>
                  <a:cubicBezTo>
                    <a:pt x="18793" y="17844"/>
                    <a:pt x="18793" y="17428"/>
                    <a:pt x="18541" y="17177"/>
                  </a:cubicBezTo>
                  <a:lnTo>
                    <a:pt x="17177" y="15812"/>
                  </a:lnTo>
                  <a:cubicBezTo>
                    <a:pt x="17051" y="15686"/>
                    <a:pt x="16897" y="15626"/>
                    <a:pt x="16731" y="15626"/>
                  </a:cubicBezTo>
                  <a:close/>
                  <a:moveTo>
                    <a:pt x="11216" y="18383"/>
                  </a:moveTo>
                  <a:cubicBezTo>
                    <a:pt x="10861" y="18383"/>
                    <a:pt x="10570" y="18673"/>
                    <a:pt x="10570" y="19029"/>
                  </a:cubicBezTo>
                  <a:lnTo>
                    <a:pt x="10570" y="20954"/>
                  </a:lnTo>
                  <a:cubicBezTo>
                    <a:pt x="10570" y="21309"/>
                    <a:pt x="10861" y="21600"/>
                    <a:pt x="11216" y="21600"/>
                  </a:cubicBezTo>
                  <a:cubicBezTo>
                    <a:pt x="11573" y="21600"/>
                    <a:pt x="11848" y="21309"/>
                    <a:pt x="11848" y="20954"/>
                  </a:cubicBezTo>
                  <a:lnTo>
                    <a:pt x="11848" y="19029"/>
                  </a:lnTo>
                  <a:cubicBezTo>
                    <a:pt x="11848" y="18673"/>
                    <a:pt x="11571" y="18383"/>
                    <a:pt x="11216" y="18383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10568" y="2089158"/>
            <a:ext cx="426090" cy="426090"/>
            <a:chExt cx="1270000" cy="1270000"/>
          </a:xfrm>
        </p:grpSpPr>
        <p:sp>
          <p:nvSpPr>
            <p:cNvPr id="26" name="Freeform: Shape 25"/>
            <p:cNvSpPr/>
            <p:nvPr/>
          </p:nvSpPr>
          <p:spPr>
            <a:xfrm>
              <a:off x="0" y="0"/>
              <a:ext cx="1270000" cy="12700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44455" y="392458"/>
              <a:ext cx="806490" cy="5358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448952" y="2014525"/>
            <a:ext cx="1761616" cy="668728"/>
            <a:chOff x="1918379" y="1734048"/>
            <a:chExt cx="2348822" cy="891638"/>
          </a:xfrm>
        </p:grpSpPr>
        <p:sp>
          <p:nvSpPr>
            <p:cNvPr id="15" name="TextBox 33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anchor="t" anchorCtr="0" rIns="21600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Rectangle 34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anchor="b" anchorCtr="0" bIns="0" lIns="0" rIns="216000" tIns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933430" y="2004991"/>
            <a:ext cx="1887041" cy="601048"/>
            <a:chOff x="7996807" y="1734930"/>
            <a:chExt cx="2516055" cy="801398"/>
          </a:xfrm>
        </p:grpSpPr>
        <p:sp>
          <p:nvSpPr>
            <p:cNvPr id="13" name="TextBox 36"/>
            <p:cNvSpPr txBox="1"/>
            <p:nvPr/>
          </p:nvSpPr>
          <p:spPr>
            <a:xfrm>
              <a:off x="7996807" y="1982330"/>
              <a:ext cx="2516055" cy="553998"/>
            </a:xfrm>
            <a:prstGeom prst="rect">
              <a:avLst/>
            </a:prstGeom>
            <a:noFill/>
          </p:spPr>
          <p:txBody>
            <a:bodyPr anchor="ctr" anchorCtr="0" lIns="216000" rIns="21600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Rectangle 37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anchor="ctr" anchorCtr="0" bIns="0" lIns="216000" rIns="216000" tIns="0" wrap="none">
              <a:normAutofit/>
            </a:bodyPr>
            <a:lstStyle/>
            <a:p>
              <a:r>
                <a:rPr altLang="en-US" b="1" lang="zh-CN" sz="140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48952" y="2897688"/>
            <a:ext cx="1761616" cy="668728"/>
            <a:chOff x="1918379" y="1734048"/>
            <a:chExt cx="2348822" cy="891638"/>
          </a:xfrm>
        </p:grpSpPr>
        <p:sp>
          <p:nvSpPr>
            <p:cNvPr id="11" name="TextBox 39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anchor="t" anchorCtr="0" rIns="21600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Rectangle 40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anchor="b" anchorCtr="0" bIns="0" lIns="0" rIns="216000" tIns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6933431" y="2888154"/>
            <a:ext cx="1887040" cy="622546"/>
            <a:chOff x="7996808" y="1734930"/>
            <a:chExt cx="2516054" cy="830062"/>
          </a:xfrm>
        </p:grpSpPr>
        <p:sp>
          <p:nvSpPr>
            <p:cNvPr id="9" name="TextBox 42"/>
            <p:cNvSpPr txBox="1"/>
            <p:nvPr/>
          </p:nvSpPr>
          <p:spPr>
            <a:xfrm>
              <a:off x="7996808" y="2010994"/>
              <a:ext cx="2516054" cy="553998"/>
            </a:xfrm>
            <a:prstGeom prst="rect">
              <a:avLst/>
            </a:prstGeom>
            <a:noFill/>
          </p:spPr>
          <p:txBody>
            <a:bodyPr anchor="ctr" anchorCtr="0" lIns="216000" rIns="21600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anchor="ctr" anchorCtr="0" bIns="0" lIns="216000" rIns="216000" tIns="0" wrap="none">
              <a:normAutofit/>
            </a:bodyPr>
            <a:lstStyle/>
            <a:p>
              <a:r>
                <a:rPr altLang="en-US" b="1" lang="zh-CN" sz="140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41487285-2A3A-4FCD-ABA3-DC19246A9DA3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325"/>
          <a:stretch>
            <a:fillRect/>
          </a:stretch>
        </p:blipFill>
        <p:spPr>
          <a:xfrm>
            <a:off x="2013560" y="1176972"/>
            <a:ext cx="4919869" cy="2812185"/>
          </a:xfrm>
          <a:prstGeom prst="rect">
            <a:avLst/>
          </a:prstGeom>
        </p:spPr>
      </p:pic>
    </p:spTree>
    <p:extLst>
      <p:ext uri="{BB962C8B-B14F-4D97-AF65-F5344CB8AC3E}">
        <p14:creationId val="381622571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aseline="0" cap="none" kumimoji="0" lang="en-US" normalizeH="0" smtClean="0" strike="noStrike" sz="48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baseline="0" cap="none" i="0" kumimoji="0" lang="en-US" normalizeH="0" strike="noStrike" sz="20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en-US" lang="zh-CN" sz="3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zh-CN" lang="en-US" sz="1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  <p:extLst>
      <p:ext uri="{BB962C8B-B14F-4D97-AF65-F5344CB8AC3E}">
        <p14:creationId val="138016544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300192" y="951750"/>
            <a:ext cx="2178156" cy="3606773"/>
            <a:chOff x="6423378" y="951750"/>
            <a:chExt cx="2178156" cy="3606773"/>
          </a:xfrm>
        </p:grpSpPr>
        <p:grpSp>
          <p:nvGrpSpPr>
            <p:cNvPr id="5" name="îśļíḓé">
              <a:extLst>
                <a:ext uri="{FF2B5EF4-FFF2-40B4-BE49-F238E27FC236}">
                  <a16:creationId xmlns:a16="http://schemas.microsoft.com/office/drawing/2014/main" id="{3820D3B8-71EB-4097-9845-0F4106D331F2}"/>
                </a:ext>
              </a:extLst>
            </p:cNvPr>
            <p:cNvGrpSpPr/>
            <p:nvPr/>
          </p:nvGrpSpPr>
          <p:grpSpPr>
            <a:xfrm>
              <a:off x="6423378" y="951750"/>
              <a:ext cx="2178156" cy="932438"/>
              <a:chOff x="8564503" y="1269000"/>
              <a:chExt cx="2904208" cy="1243251"/>
            </a:xfrm>
          </p:grpSpPr>
          <p:sp>
            <p:nvSpPr>
              <p:cNvPr id="15" name="ïšḷîḑè">
                <a:extLst>
                  <a:ext uri="{FF2B5EF4-FFF2-40B4-BE49-F238E27FC236}">
                    <a16:creationId xmlns:a16="http://schemas.microsoft.com/office/drawing/2014/main" id="{E2387087-3507-4A09-8E49-103F9F7C07A6}"/>
                  </a:ext>
                </a:extLst>
              </p:cNvPr>
              <p:cNvSpPr/>
              <p:nvPr/>
            </p:nvSpPr>
            <p:spPr>
              <a:xfrm>
                <a:off x="8564503" y="1641773"/>
                <a:ext cx="2904208" cy="870478"/>
              </a:xfrm>
              <a:prstGeom prst="snip2SameRect">
                <a:avLst>
                  <a:gd fmla="val 0" name="adj1"/>
                  <a:gd fmla="val 0" name="adj2"/>
                </a:avLst>
              </a:prstGeom>
            </p:spPr>
            <p:txBody>
              <a:bodyPr anchor="t" bIns="46800" lIns="90000" rIns="90000" tIns="46800" wrap="square">
                <a:normAutofit lnSpcReduction="10000"/>
              </a:bodyPr>
              <a:lstStyle/>
              <a:p>
                <a:pPr indent="-228594" marL="228594">
                  <a:lnSpc>
                    <a:spcPct val="130000"/>
                  </a:lnSpc>
                  <a:buFont charset="0" pitchFamily="34" typeface="Arial"/>
                  <a:buChar char="•"/>
                  <a:tabLst>
                    <a:tab pos="228594"/>
                  </a:tabLst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6" name="is1ïḋe">
                <a:extLst>
                  <a:ext uri="{FF2B5EF4-FFF2-40B4-BE49-F238E27FC236}">
                    <a16:creationId xmlns:a16="http://schemas.microsoft.com/office/drawing/2014/main" id="{624A3F2E-5BA2-4759-8CCB-8C1008CC7350}"/>
                  </a:ext>
                </a:extLst>
              </p:cNvPr>
              <p:cNvSpPr txBox="1"/>
              <p:nvPr/>
            </p:nvSpPr>
            <p:spPr bwMode="auto">
              <a:xfrm>
                <a:off x="8564503" y="1269000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6800" lIns="90000" rIns="90000" tIns="46800" wrap="none">
                <a:normAutofit fontScale="9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6" name="islïdè">
              <a:extLst>
                <a:ext uri="{FF2B5EF4-FFF2-40B4-BE49-F238E27FC236}">
                  <a16:creationId xmlns:a16="http://schemas.microsoft.com/office/drawing/2014/main" id="{A35A9952-AF54-4A69-AEAB-27121145675C}"/>
                </a:ext>
              </a:extLst>
            </p:cNvPr>
            <p:cNvGrpSpPr/>
            <p:nvPr/>
          </p:nvGrpSpPr>
          <p:grpSpPr>
            <a:xfrm>
              <a:off x="6423378" y="2288918"/>
              <a:ext cx="2178156" cy="932438"/>
              <a:chOff x="8564503" y="2979378"/>
              <a:chExt cx="2904208" cy="1243251"/>
            </a:xfrm>
          </p:grpSpPr>
          <p:sp>
            <p:nvSpPr>
              <p:cNvPr id="13" name="î$1iḍê">
                <a:extLst>
                  <a:ext uri="{FF2B5EF4-FFF2-40B4-BE49-F238E27FC236}">
                    <a16:creationId xmlns:a16="http://schemas.microsoft.com/office/drawing/2014/main" id="{10822222-4D7C-4C12-9CC5-413745C82B55}"/>
                  </a:ext>
                </a:extLst>
              </p:cNvPr>
              <p:cNvSpPr/>
              <p:nvPr/>
            </p:nvSpPr>
            <p:spPr>
              <a:xfrm>
                <a:off x="8564503" y="3352151"/>
                <a:ext cx="2904208" cy="870478"/>
              </a:xfrm>
              <a:prstGeom prst="snip2SameRect">
                <a:avLst>
                  <a:gd fmla="val 0" name="adj1"/>
                  <a:gd fmla="val 0" name="adj2"/>
                </a:avLst>
              </a:prstGeom>
            </p:spPr>
            <p:txBody>
              <a:bodyPr anchor="t" bIns="46800" lIns="90000" rIns="90000" tIns="46800" wrap="square">
                <a:normAutofit lnSpcReduction="10000"/>
              </a:bodyPr>
              <a:lstStyle/>
              <a:p>
                <a:pPr indent="-228594" marL="228594">
                  <a:lnSpc>
                    <a:spcPct val="130000"/>
                  </a:lnSpc>
                  <a:buFont charset="0" pitchFamily="34" typeface="Arial"/>
                  <a:buChar char="•"/>
                  <a:tabLst>
                    <a:tab pos="228594"/>
                  </a:tabLst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4" name="îṥlîḓe">
                <a:extLst>
                  <a:ext uri="{FF2B5EF4-FFF2-40B4-BE49-F238E27FC236}">
                    <a16:creationId xmlns:a16="http://schemas.microsoft.com/office/drawing/2014/main" id="{2B5A419F-1BB7-4E57-8364-AB745A09AE27}"/>
                  </a:ext>
                </a:extLst>
              </p:cNvPr>
              <p:cNvSpPr txBox="1"/>
              <p:nvPr/>
            </p:nvSpPr>
            <p:spPr bwMode="auto">
              <a:xfrm>
                <a:off x="8564503" y="2979378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6800" lIns="90000" rIns="90000" tIns="46800" wrap="none">
                <a:normAutofit fontScale="9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7" name="ïšľïḋe">
              <a:extLst>
                <a:ext uri="{FF2B5EF4-FFF2-40B4-BE49-F238E27FC236}">
                  <a16:creationId xmlns:a16="http://schemas.microsoft.com/office/drawing/2014/main" id="{543440B9-86F8-4A61-B99A-404C68220663}"/>
                </a:ext>
              </a:extLst>
            </p:cNvPr>
            <p:cNvGrpSpPr/>
            <p:nvPr/>
          </p:nvGrpSpPr>
          <p:grpSpPr>
            <a:xfrm>
              <a:off x="6423378" y="3626085"/>
              <a:ext cx="2178156" cy="932438"/>
              <a:chOff x="8564503" y="4689756"/>
              <a:chExt cx="2904208" cy="1243251"/>
            </a:xfrm>
          </p:grpSpPr>
          <p:sp>
            <p:nvSpPr>
              <p:cNvPr id="11" name="îṩḻïdé">
                <a:extLst>
                  <a:ext uri="{FF2B5EF4-FFF2-40B4-BE49-F238E27FC236}">
                    <a16:creationId xmlns:a16="http://schemas.microsoft.com/office/drawing/2014/main" id="{7A0BB353-AD7B-4672-B263-3D4FA05AF235}"/>
                  </a:ext>
                </a:extLst>
              </p:cNvPr>
              <p:cNvSpPr/>
              <p:nvPr/>
            </p:nvSpPr>
            <p:spPr>
              <a:xfrm>
                <a:off x="8564503" y="5062529"/>
                <a:ext cx="2904208" cy="870478"/>
              </a:xfrm>
              <a:prstGeom prst="snip2SameRect">
                <a:avLst>
                  <a:gd fmla="val 0" name="adj1"/>
                  <a:gd fmla="val 0" name="adj2"/>
                </a:avLst>
              </a:prstGeom>
            </p:spPr>
            <p:txBody>
              <a:bodyPr anchor="t" bIns="46800" lIns="90000" rIns="90000" tIns="46800" wrap="square">
                <a:normAutofit lnSpcReduction="10000"/>
              </a:bodyPr>
              <a:lstStyle/>
              <a:p>
                <a:pPr indent="-228594" marL="228594">
                  <a:lnSpc>
                    <a:spcPct val="130000"/>
                  </a:lnSpc>
                  <a:buFont charset="0" pitchFamily="34" typeface="Arial"/>
                  <a:buChar char="•"/>
                  <a:tabLst>
                    <a:tab pos="228594"/>
                  </a:tabLst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2" name="îṥļiďe">
                <a:extLst>
                  <a:ext uri="{FF2B5EF4-FFF2-40B4-BE49-F238E27FC236}">
                    <a16:creationId xmlns:a16="http://schemas.microsoft.com/office/drawing/2014/main" id="{7A00EF8F-5334-4E9E-ACBE-A88797AADB29}"/>
                  </a:ext>
                </a:extLst>
              </p:cNvPr>
              <p:cNvSpPr txBox="1"/>
              <p:nvPr/>
            </p:nvSpPr>
            <p:spPr bwMode="auto">
              <a:xfrm>
                <a:off x="8564503" y="4689756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46800" lIns="90000" rIns="90000" tIns="46800" wrap="none">
                <a:normAutofit fontScale="9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8546C92-B5B6-4755-BD0F-227486BEF373}"/>
                </a:ext>
              </a:extLst>
            </p:cNvPr>
            <p:cNvCxnSpPr/>
            <p:nvPr/>
          </p:nvCxnSpPr>
          <p:spPr>
            <a:xfrm>
              <a:off x="6462211" y="2092550"/>
              <a:ext cx="2139323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F62BA00-845B-4E53-9B9D-773A05598E19}"/>
                </a:ext>
              </a:extLst>
            </p:cNvPr>
            <p:cNvCxnSpPr/>
            <p:nvPr/>
          </p:nvCxnSpPr>
          <p:spPr>
            <a:xfrm>
              <a:off x="6462211" y="3429718"/>
              <a:ext cx="2139323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ïS1íḍe">
            <a:extLst>
              <a:ext uri="{FF2B5EF4-FFF2-40B4-BE49-F238E27FC236}">
                <a16:creationId xmlns:a16="http://schemas.microsoft.com/office/drawing/2014/main" id="{04D5F9FD-C11D-4012-B20A-D2B3C2237B8F}"/>
              </a:ext>
            </a:extLst>
          </p:cNvPr>
          <p:cNvSpPr txBox="1"/>
          <p:nvPr/>
        </p:nvSpPr>
        <p:spPr>
          <a:xfrm>
            <a:off x="503635" y="2074874"/>
            <a:ext cx="2988690" cy="1157455"/>
          </a:xfrm>
          <a:prstGeom prst="rect">
            <a:avLst/>
          </a:prstGeom>
          <a:noFill/>
        </p:spPr>
        <p:txBody>
          <a:bodyPr bIns="46800" lIns="90000" rIns="90000" rtlCol="0" tIns="46800" wrap="square">
            <a:norm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884E7F2-6565-43BF-98DA-8D3D8EFF869A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9752" y="951750"/>
            <a:ext cx="3741327" cy="5143500"/>
          </a:xfrm>
          <a:prstGeom prst="rect">
            <a:avLst/>
          </a:prstGeom>
        </p:spPr>
      </p:pic>
    </p:spTree>
    <p:extLst>
      <p:ext uri="{BB962C8B-B14F-4D97-AF65-F5344CB8AC3E}">
        <p14:creationId val="271326269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288437" y="987574"/>
            <a:ext cx="843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8085" y="3350296"/>
            <a:ext cx="4597744" cy="289213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953506" y="1442736"/>
            <a:ext cx="11830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ontents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948561" y="1059582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47536" y="2179166"/>
            <a:ext cx="6444489" cy="1756246"/>
            <a:chOff x="1347536" y="2446492"/>
            <a:chExt cx="6444489" cy="1756246"/>
          </a:xfrm>
        </p:grpSpPr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1693852" y="2550836"/>
              <a:ext cx="1967388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lvl="0"/>
              <a:r>
                <a:rPr altLang="en-US" lang="zh-CN" sz="200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347537" y="2550777"/>
              <a:ext cx="56699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aseline="0" cap="none" kumimoji="0" lang="en-US" normalizeH="0" strike="noStrike" sz="2000" u="none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347536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751931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"/>
            <p:cNvSpPr txBox="1">
              <a:spLocks noChangeArrowheads="1"/>
            </p:cNvSpPr>
            <p:nvPr/>
          </p:nvSpPr>
          <p:spPr bwMode="auto">
            <a:xfrm>
              <a:off x="5824637" y="2550836"/>
              <a:ext cx="1967388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lvl="0"/>
              <a:r>
                <a:rPr altLang="en-US" lang="zh-CN" sz="200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5478323" y="2550777"/>
              <a:ext cx="56699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aseline="0" cap="none" kumimoji="0" lang="en-US" normalizeH="0" smtClean="0" strike="noStrike" sz="2000" u="none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478321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5882716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"/>
            <p:cNvSpPr txBox="1">
              <a:spLocks noChangeArrowheads="1"/>
            </p:cNvSpPr>
            <p:nvPr/>
          </p:nvSpPr>
          <p:spPr bwMode="auto">
            <a:xfrm>
              <a:off x="1693852" y="3691036"/>
              <a:ext cx="1967388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lvl="0"/>
              <a:r>
                <a:rPr altLang="en-US" lang="zh-CN" sz="200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82" name="TextBox 6"/>
            <p:cNvSpPr txBox="1">
              <a:spLocks noChangeArrowheads="1"/>
            </p:cNvSpPr>
            <p:nvPr/>
          </p:nvSpPr>
          <p:spPr bwMode="auto">
            <a:xfrm>
              <a:off x="1347537" y="3690975"/>
              <a:ext cx="56699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aseline="0" cap="none" kumimoji="0" lang="en-US" normalizeH="0" smtClean="0" strike="noStrike" sz="2000" u="none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347536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751931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6"/>
            <p:cNvSpPr txBox="1">
              <a:spLocks noChangeArrowheads="1"/>
            </p:cNvSpPr>
            <p:nvPr/>
          </p:nvSpPr>
          <p:spPr bwMode="auto">
            <a:xfrm>
              <a:off x="5824637" y="3691036"/>
              <a:ext cx="1967388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lvl="0"/>
              <a:r>
                <a:rPr altLang="en-US" lang="zh-CN" sz="200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86" name="TextBox 6"/>
            <p:cNvSpPr txBox="1">
              <a:spLocks noChangeArrowheads="1"/>
            </p:cNvSpPr>
            <p:nvPr/>
          </p:nvSpPr>
          <p:spPr bwMode="auto">
            <a:xfrm>
              <a:off x="5478323" y="3690975"/>
              <a:ext cx="56699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sp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aseline="0" cap="none" kumimoji="0" lang="en-US" normalizeH="0" smtClean="0" strike="noStrike" sz="2000" u="none">
                  <a:ln>
                    <a:noFill/>
                  </a:ln>
                  <a:solidFill>
                    <a:srgbClr val="FD72A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5478321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5882716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14222672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CFC08C-61D2-4346-97E9-98A740676E62}"/>
              </a:ext>
            </a:extLst>
          </p:cNvPr>
          <p:cNvGrpSpPr/>
          <p:nvPr/>
        </p:nvGrpSpPr>
        <p:grpSpPr>
          <a:xfrm>
            <a:off x="3080901" y="1430416"/>
            <a:ext cx="2982199" cy="1499643"/>
            <a:chOff x="3080901" y="1430416"/>
            <a:chExt cx="2982199" cy="1499643"/>
          </a:xfrm>
        </p:grpSpPr>
        <p:cxnSp>
          <p:nvCxnSpPr>
            <p:cNvPr id="3" name="is1ide-肘形连接符 33">
              <a:extLst>
                <a:ext uri="{FF2B5EF4-FFF2-40B4-BE49-F238E27FC236}">
                  <a16:creationId xmlns:a16="http://schemas.microsoft.com/office/drawing/2014/main" id="{C6FDCED1-D7DB-4999-9599-E6BFD6427496}"/>
                </a:ext>
              </a:extLst>
            </p:cNvPr>
            <p:cNvCxnSpPr>
              <a:stCxn id="17" idx="3"/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>
              <a:extLst>
                <a:ext uri="{FF2B5EF4-FFF2-40B4-BE49-F238E27FC236}">
                  <a16:creationId xmlns:a16="http://schemas.microsoft.com/office/drawing/2014/main" id="{016487F4-4C77-4652-AC05-7C35DBD6F794}"/>
                </a:ext>
              </a:extLst>
            </p:cNvPr>
            <p:cNvCxnSpPr>
              <a:stCxn id="12" idx="1"/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>
              <a:extLst>
                <a:ext uri="{FF2B5EF4-FFF2-40B4-BE49-F238E27FC236}">
                  <a16:creationId xmlns:a16="http://schemas.microsoft.com/office/drawing/2014/main" id="{5DDA3FFC-3FBD-4901-8781-280E2A0B4EF4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>
            <a:xfrm flipH="1">
              <a:off x="4572000" y="1430416"/>
              <a:ext cx="0" cy="1499643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C41F87-52EB-4754-B925-D4B48F4AD211}"/>
              </a:ext>
            </a:extLst>
          </p:cNvPr>
          <p:cNvGrpSpPr/>
          <p:nvPr/>
        </p:nvGrpSpPr>
        <p:grpSpPr>
          <a:xfrm>
            <a:off x="1002433" y="1751743"/>
            <a:ext cx="7139134" cy="2536318"/>
            <a:chOff x="1002433" y="1751743"/>
            <a:chExt cx="7139134" cy="25363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8BD580-0858-44EC-BEE8-36D876A87676}"/>
                </a:ext>
              </a:extLst>
            </p:cNvPr>
            <p:cNvGrpSpPr/>
            <p:nvPr/>
          </p:nvGrpSpPr>
          <p:grpSpPr>
            <a:xfrm>
              <a:off x="3532766" y="1751743"/>
              <a:ext cx="2078468" cy="2536318"/>
              <a:chOff x="4631453" y="2708918"/>
              <a:chExt cx="2771290" cy="3381757"/>
            </a:xfrm>
          </p:grpSpPr>
          <p:sp>
            <p:nvSpPr>
              <p:cNvPr id="22" name="is1ide-Rectangle 21">
                <a:extLst>
                  <a:ext uri="{FF2B5EF4-FFF2-40B4-BE49-F238E27FC236}">
                    <a16:creationId xmlns:a16="http://schemas.microsoft.com/office/drawing/2014/main" id="{58BCE54E-F72B-4CCB-9E7F-2D410A4F7E91}"/>
                  </a:ext>
                </a:extLst>
              </p:cNvPr>
              <p:cNvSpPr/>
              <p:nvPr/>
            </p:nvSpPr>
            <p:spPr>
              <a:xfrm>
                <a:off x="4631453" y="4427355"/>
                <a:ext cx="2771290" cy="1663320"/>
              </a:xfrm>
              <a:prstGeom prst="rect">
                <a:avLst/>
              </a:prstGeom>
              <a:blipFill dpi="0" rotWithShape="1">
                <a:blip r:embed="rId4"/>
                <a:stretch>
                  <a:fillRect b="-5481" t="-5595"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Rounded Rectangle 22">
                <a:extLst>
                  <a:ext uri="{FF2B5EF4-FFF2-40B4-BE49-F238E27FC236}">
                    <a16:creationId xmlns:a16="http://schemas.microsoft.com/office/drawing/2014/main" id="{B12BF4DC-0BE2-4D5D-8D47-840BE760B18F}"/>
                  </a:ext>
                </a:extLst>
              </p:cNvPr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fmla="val 13693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 fontScale="92500" lnSpcReduction="10000"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C2E391A-047B-4788-8473-1556451B58FB}"/>
                  </a:ext>
                </a:extLst>
              </p:cNvPr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>
                  <a:extLst>
                    <a:ext uri="{FF2B5EF4-FFF2-40B4-BE49-F238E27FC236}">
                      <a16:creationId xmlns:a16="http://schemas.microsoft.com/office/drawing/2014/main" id="{75C5492C-912A-41A8-B52E-AD9448EB07C0}"/>
                    </a:ext>
                  </a:extLst>
                </p:cNvPr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anchor="t" bIns="46800" lIns="90000" rIns="90000" tIns="46800" wrap="square">
                  <a:normAutofit/>
                </a:bodyPr>
                <a:lstStyle/>
                <a:p>
                  <a:pPr algn="ctr"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íṩľíḍè-Rectangle 25">
                  <a:extLst>
                    <a:ext uri="{FF2B5EF4-FFF2-40B4-BE49-F238E27FC236}">
                      <a16:creationId xmlns:a16="http://schemas.microsoft.com/office/drawing/2014/main" id="{B1E04BFD-0FBC-4808-896B-CCCAD24EF81F}"/>
                    </a:ext>
                  </a:extLst>
                </p:cNvPr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anchor="b" bIns="46800" lIns="90000" rIns="90000" tIns="46800" wrap="none">
                  <a:normAutofit fontScale="92500" lnSpcReduction="10000"/>
                </a:bodyPr>
                <a:lstStyle/>
                <a:p>
                  <a:pPr algn="ctr" defTabSz="914378" lvl="0">
                    <a:defRPr/>
                  </a:pPr>
                  <a:r>
                    <a:rPr altLang="en-US" b="1" lang="zh-CN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E301F71-6019-4C82-AD13-049A13E9FB4D}"/>
                </a:ext>
              </a:extLst>
            </p:cNvPr>
            <p:cNvGrpSpPr/>
            <p:nvPr/>
          </p:nvGrpSpPr>
          <p:grpSpPr>
            <a:xfrm>
              <a:off x="1002433" y="1796229"/>
              <a:ext cx="2078468" cy="2366851"/>
              <a:chOff x="1336578" y="2768232"/>
              <a:chExt cx="2771290" cy="3155801"/>
            </a:xfrm>
          </p:grpSpPr>
          <p:sp>
            <p:nvSpPr>
              <p:cNvPr id="17" name="íṩľíḍè-Rectangle 16">
                <a:extLst>
                  <a:ext uri="{FF2B5EF4-FFF2-40B4-BE49-F238E27FC236}">
                    <a16:creationId xmlns:a16="http://schemas.microsoft.com/office/drawing/2014/main" id="{3BD1CA1F-D1D3-4C42-82B3-3D4B8479AD68}"/>
                  </a:ext>
                </a:extLst>
              </p:cNvPr>
              <p:cNvSpPr/>
              <p:nvPr/>
            </p:nvSpPr>
            <p:spPr>
              <a:xfrm>
                <a:off x="1336578" y="2768232"/>
                <a:ext cx="2771290" cy="1663320"/>
              </a:xfrm>
              <a:prstGeom prst="rect">
                <a:avLst/>
              </a:prstGeom>
              <a:blipFill dpi="0" rotWithShape="1">
                <a:blip r:embed="rId5"/>
                <a:stretch>
                  <a:fillRect b="-5438" t="-5550"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ṩľíḍè-Rounded Rectangle 17">
                <a:extLst>
                  <a:ext uri="{FF2B5EF4-FFF2-40B4-BE49-F238E27FC236}">
                    <a16:creationId xmlns:a16="http://schemas.microsoft.com/office/drawing/2014/main" id="{687F1159-CF17-4C32-AF5F-53CEB19B2F8F}"/>
                  </a:ext>
                </a:extLst>
              </p:cNvPr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fmla="val 13693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 fontScale="92500" lnSpcReduction="10000"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1098DA-65B1-4988-9178-225054BDB9F6}"/>
                  </a:ext>
                </a:extLst>
              </p:cNvPr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>
                  <a:extLst>
                    <a:ext uri="{FF2B5EF4-FFF2-40B4-BE49-F238E27FC236}">
                      <a16:creationId xmlns:a16="http://schemas.microsoft.com/office/drawing/2014/main" id="{9CE3442D-2BCB-450B-9B58-B286BD5B303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algn="ctr"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1" name="íṩľíḍè-Rectangle 20">
                  <a:extLst>
                    <a:ext uri="{FF2B5EF4-FFF2-40B4-BE49-F238E27FC236}">
                      <a16:creationId xmlns:a16="http://schemas.microsoft.com/office/drawing/2014/main" id="{FA585772-511F-43F0-874F-9A4A1C1B79C3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algn="ctr" defTabSz="914378" lvl="0">
                    <a:defRPr/>
                  </a:pPr>
                  <a:r>
                    <a:rPr altLang="en-US" b="1" lang="zh-CN" sz="160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3E84703-2B3F-4809-BE21-A71A0E7F282D}"/>
                </a:ext>
              </a:extLst>
            </p:cNvPr>
            <p:cNvGrpSpPr/>
            <p:nvPr/>
          </p:nvGrpSpPr>
          <p:grpSpPr>
            <a:xfrm>
              <a:off x="6063099" y="1796229"/>
              <a:ext cx="2078468" cy="2366851"/>
              <a:chOff x="8084133" y="2768232"/>
              <a:chExt cx="2771290" cy="3155801"/>
            </a:xfrm>
          </p:grpSpPr>
          <p:sp>
            <p:nvSpPr>
              <p:cNvPr id="12" name="íṩľíḍè-Rectangle 11">
                <a:extLst>
                  <a:ext uri="{FF2B5EF4-FFF2-40B4-BE49-F238E27FC236}">
                    <a16:creationId xmlns:a16="http://schemas.microsoft.com/office/drawing/2014/main" id="{D7F8F140-424C-4A2A-93EC-A36285539227}"/>
                  </a:ext>
                </a:extLst>
              </p:cNvPr>
              <p:cNvSpPr/>
              <p:nvPr/>
            </p:nvSpPr>
            <p:spPr>
              <a:xfrm>
                <a:off x="8084133" y="2768232"/>
                <a:ext cx="2771290" cy="1663320"/>
              </a:xfrm>
              <a:prstGeom prst="rect">
                <a:avLst/>
              </a:prstGeom>
              <a:blipFill dpi="0" rotWithShape="1">
                <a:blip r:embed="rId6"/>
                <a:stretch>
                  <a:fillRect b="-5481" t="-5595"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ṩľíḍè-Rounded Rectangle 12">
                <a:extLst>
                  <a:ext uri="{FF2B5EF4-FFF2-40B4-BE49-F238E27FC236}">
                    <a16:creationId xmlns:a16="http://schemas.microsoft.com/office/drawing/2014/main" id="{CA5B9ACC-ABF5-48B8-BD7D-1DF569EB83F7}"/>
                  </a:ext>
                </a:extLst>
              </p:cNvPr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fmla="val 13693" name="adj"/>
                </a:avLst>
              </a:prstGeom>
              <a:solidFill>
                <a:srgbClr val="E66F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 fontScale="92500" lnSpcReduction="10000"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091A9A-B7F0-4CD6-9E2F-966E807DF470}"/>
                  </a:ext>
                </a:extLst>
              </p:cNvPr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>
                  <a:extLst>
                    <a:ext uri="{FF2B5EF4-FFF2-40B4-BE49-F238E27FC236}">
                      <a16:creationId xmlns:a16="http://schemas.microsoft.com/office/drawing/2014/main" id="{3D6A7B3D-D97A-4CE8-B612-4B7F34BA0D6F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anchor="t" bIns="46800" lIns="90000" rIns="90000" tIns="46800" wrap="square">
                  <a:normAutofit fontScale="85000" lnSpcReduction="10000"/>
                </a:bodyPr>
                <a:lstStyle/>
                <a:p>
                  <a:pPr algn="ctr" defTabSz="914378">
                    <a:lnSpc>
                      <a:spcPct val="120000"/>
                    </a:lnSpc>
                    <a:defRPr/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6" name="íṩľíḍè-Rectangle 15">
                  <a:extLst>
                    <a:ext uri="{FF2B5EF4-FFF2-40B4-BE49-F238E27FC236}">
                      <a16:creationId xmlns:a16="http://schemas.microsoft.com/office/drawing/2014/main" id="{DCD5A4CF-A38B-4DC0-908D-22CB33D640C9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anchor="b" bIns="46800" lIns="90000" rIns="90000" tIns="46800" wrap="none">
                  <a:normAutofit fontScale="77500" lnSpcReduction="20000"/>
                </a:bodyPr>
                <a:lstStyle/>
                <a:p>
                  <a:pPr algn="ctr" defTabSz="914378" lvl="0">
                    <a:defRPr/>
                  </a:pPr>
                  <a:r>
                    <a:rPr altLang="en-US" b="1" lang="zh-CN" sz="1600">
                      <a:solidFill>
                        <a:srgbClr val="E66FA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6C9AE3-6CFA-4ADA-851C-7FC3B351B14E}"/>
              </a:ext>
            </a:extLst>
          </p:cNvPr>
          <p:cNvGrpSpPr/>
          <p:nvPr/>
        </p:nvGrpSpPr>
        <p:grpSpPr>
          <a:xfrm>
            <a:off x="2652119" y="627534"/>
            <a:ext cx="3839762" cy="802882"/>
            <a:chOff x="3536159" y="3725012"/>
            <a:chExt cx="5119683" cy="940703"/>
          </a:xfrm>
        </p:grpSpPr>
        <p:sp>
          <p:nvSpPr>
            <p:cNvPr id="10" name="íṩľíḍè-Rectangle 9">
              <a:extLst>
                <a:ext uri="{FF2B5EF4-FFF2-40B4-BE49-F238E27FC236}">
                  <a16:creationId xmlns:a16="http://schemas.microsoft.com/office/drawing/2014/main" id="{99DFF94C-E689-4411-AF57-F3517A6D6ECB}"/>
                </a:ext>
              </a:extLst>
            </p:cNvPr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anchorCtr="0" bIns="46800" lIns="90000" rIns="90000" tIns="46800" wrap="none">
              <a:normAutofit fontScale="85000" lnSpcReduction="20000"/>
            </a:bodyPr>
            <a:lstStyle/>
            <a:p>
              <a:pPr algn="ctr">
                <a:buSzPct val="25000"/>
              </a:pPr>
              <a:r>
                <a:rPr altLang="en-US" b="1" lang="zh-CN" sz="240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íṩľíḍè-文本框 26">
              <a:extLst>
                <a:ext uri="{FF2B5EF4-FFF2-40B4-BE49-F238E27FC236}">
                  <a16:creationId xmlns:a16="http://schemas.microsoft.com/office/drawing/2014/main" id="{5B561DAE-9C03-46CF-86F3-6DDAB4CA7096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anchor="ctr" bIns="46800" lIns="90000" rIns="90000" tIns="46800" wrap="square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altLang="en-US" lang="zh-CN" sz="12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2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2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884E7F2-6565-43BF-98DA-8D3D8EFF869A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7"/>
    </p:custDataLst>
    <p:extLst>
      <p:ext uri="{BB962C8B-B14F-4D97-AF65-F5344CB8AC3E}">
        <p14:creationId val="278670717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589386" y="802415"/>
            <a:ext cx="3844745" cy="3832484"/>
            <a:chOff x="2589386" y="802415"/>
            <a:chExt cx="3844745" cy="3832484"/>
          </a:xfrm>
        </p:grpSpPr>
        <p:sp>
          <p:nvSpPr>
            <p:cNvPr id="4" name="ïŝļîďè"/>
            <p:cNvSpPr/>
            <p:nvPr/>
          </p:nvSpPr>
          <p:spPr>
            <a:xfrm rot="2700000">
              <a:off x="2589386" y="802415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Sliḋe"/>
            <p:cNvSpPr/>
            <p:nvPr/>
          </p:nvSpPr>
          <p:spPr>
            <a:xfrm rot="13500000">
              <a:off x="4185738" y="2386506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îṧlíḋe"/>
          <p:cNvSpPr/>
          <p:nvPr/>
        </p:nvSpPr>
        <p:spPr>
          <a:xfrm rot="2700000">
            <a:off x="2554117" y="709002"/>
            <a:ext cx="3509887" cy="3509887"/>
          </a:xfrm>
          <a:prstGeom prst="arc">
            <a:avLst>
              <a:gd fmla="val 16200000" name="adj1"/>
              <a:gd fmla="val 413824" name="adj2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ṡľïdè"/>
          <p:cNvSpPr/>
          <p:nvPr/>
        </p:nvSpPr>
        <p:spPr>
          <a:xfrm rot="13500000">
            <a:off x="2998349" y="2386509"/>
            <a:ext cx="2248393" cy="2248393"/>
          </a:xfrm>
          <a:prstGeom prst="arc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šļíḑè"/>
          <p:cNvSpPr/>
          <p:nvPr/>
        </p:nvSpPr>
        <p:spPr>
          <a:xfrm>
            <a:off x="4370894" y="2130428"/>
            <a:ext cx="810090" cy="256258"/>
          </a:xfrm>
          <a:prstGeom prst="roundRect">
            <a:avLst>
              <a:gd fmla="val 13693" name="adj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6800" lIns="90000" rIns="90000" tIns="46800"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>
                <a:cs typeface="+mn-ea"/>
                <a:sym typeface="+mn-lt"/>
              </a:rPr>
              <a:t>Text</a:t>
            </a:r>
          </a:p>
        </p:txBody>
      </p:sp>
      <p:sp>
        <p:nvSpPr>
          <p:cNvPr id="9" name="işľîdè"/>
          <p:cNvSpPr/>
          <p:nvPr/>
        </p:nvSpPr>
        <p:spPr>
          <a:xfrm>
            <a:off x="3739851" y="3378691"/>
            <a:ext cx="810090" cy="256258"/>
          </a:xfrm>
          <a:prstGeom prst="roundRect">
            <a:avLst>
              <a:gd fmla="val 13693" name="adj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6800" lIns="90000" rIns="90000" tIns="46800" wrap="non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>
                <a:cs typeface="+mn-ea"/>
                <a:sym typeface="+mn-lt"/>
              </a:rPr>
              <a:t>Text</a:t>
            </a:r>
          </a:p>
        </p:txBody>
      </p:sp>
      <p:grpSp>
        <p:nvGrpSpPr>
          <p:cNvPr id="13" name="íşļîḑe">
            <a:extLst>
              <a:ext uri="{FF2B5EF4-FFF2-40B4-BE49-F238E27FC236}">
                <a16:creationId xmlns:a16="http://schemas.microsoft.com/office/drawing/2014/main" id="{DF427072-8D9E-459D-992D-74E18704F298}"/>
              </a:ext>
            </a:extLst>
          </p:cNvPr>
          <p:cNvGrpSpPr/>
          <p:nvPr/>
        </p:nvGrpSpPr>
        <p:grpSpPr>
          <a:xfrm>
            <a:off x="5568094" y="1170373"/>
            <a:ext cx="3012031" cy="750475"/>
            <a:chOff x="7504447" y="1710470"/>
            <a:chExt cx="4016041" cy="1000633"/>
          </a:xfrm>
        </p:grpSpPr>
        <p:sp>
          <p:nvSpPr>
            <p:cNvPr id="40" name="íṥļíde">
              <a:extLst>
                <a:ext uri="{FF2B5EF4-FFF2-40B4-BE49-F238E27FC236}">
                  <a16:creationId xmlns:a16="http://schemas.microsoft.com/office/drawing/2014/main" id="{399E8015-2B3C-48F3-88BB-6740F07568E6}"/>
                </a:ext>
              </a:extLst>
            </p:cNvPr>
            <p:cNvSpPr txBox="1"/>
            <p:nvPr/>
          </p:nvSpPr>
          <p:spPr>
            <a:xfrm>
              <a:off x="8121975" y="2143113"/>
              <a:ext cx="3398513" cy="56799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 lnSpcReduction="10000"/>
            </a:bodyPr>
            <a:lstStyle/>
            <a:p>
              <a:pPr indent="-171450" marL="171450">
                <a:lnSpc>
                  <a:spcPct val="130000"/>
                </a:lnSpc>
                <a:buFont charset="0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1" name="í$ļiďe">
              <a:extLst>
                <a:ext uri="{FF2B5EF4-FFF2-40B4-BE49-F238E27FC236}">
                  <a16:creationId xmlns:a16="http://schemas.microsoft.com/office/drawing/2014/main" id="{6B1616DC-C7E1-442E-A6B0-1E2DF1B9E9DA}"/>
                </a:ext>
              </a:extLst>
            </p:cNvPr>
            <p:cNvSpPr txBox="1"/>
            <p:nvPr/>
          </p:nvSpPr>
          <p:spPr>
            <a:xfrm>
              <a:off x="8121976" y="1710470"/>
              <a:ext cx="3398512" cy="432644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r>
                <a:rPr altLang="en-US" lang="zh-CN" sz="180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42" name="isḻïḋê">
              <a:extLst>
                <a:ext uri="{FF2B5EF4-FFF2-40B4-BE49-F238E27FC236}">
                  <a16:creationId xmlns:a16="http://schemas.microsoft.com/office/drawing/2014/main" id="{91B48880-3E20-4F56-B8F9-E590E65503CA}"/>
                </a:ext>
              </a:extLst>
            </p:cNvPr>
            <p:cNvGrpSpPr/>
            <p:nvPr/>
          </p:nvGrpSpPr>
          <p:grpSpPr>
            <a:xfrm>
              <a:off x="7504447" y="1939242"/>
              <a:ext cx="537820" cy="537824"/>
              <a:chOff x="5371847" y="2312243"/>
              <a:chExt cx="656438" cy="656442"/>
            </a:xfrm>
          </p:grpSpPr>
          <p:sp>
            <p:nvSpPr>
              <p:cNvPr id="43" name="îSļïďè">
                <a:extLst>
                  <a:ext uri="{FF2B5EF4-FFF2-40B4-BE49-F238E27FC236}">
                    <a16:creationId xmlns:a16="http://schemas.microsoft.com/office/drawing/2014/main" id="{B09C41B5-BF22-48FF-866C-634800F278A8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4" name="ïsļïḍé">
                <a:extLst>
                  <a:ext uri="{FF2B5EF4-FFF2-40B4-BE49-F238E27FC236}">
                    <a16:creationId xmlns:a16="http://schemas.microsoft.com/office/drawing/2014/main" id="{FEA9F731-BCF4-4356-9A2B-73C5D7714D7F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ïsļîďê">
            <a:extLst>
              <a:ext uri="{FF2B5EF4-FFF2-40B4-BE49-F238E27FC236}">
                <a16:creationId xmlns:a16="http://schemas.microsoft.com/office/drawing/2014/main" id="{12BC2643-D52A-4184-A130-AC9E44860046}"/>
              </a:ext>
            </a:extLst>
          </p:cNvPr>
          <p:cNvGrpSpPr/>
          <p:nvPr/>
        </p:nvGrpSpPr>
        <p:grpSpPr>
          <a:xfrm>
            <a:off x="5781209" y="2137778"/>
            <a:ext cx="2798916" cy="750475"/>
            <a:chOff x="7788600" y="3000343"/>
            <a:chExt cx="3731888" cy="1000633"/>
          </a:xfrm>
        </p:grpSpPr>
        <p:sp>
          <p:nvSpPr>
            <p:cNvPr id="35" name="íṡḷiḓe">
              <a:extLst>
                <a:ext uri="{FF2B5EF4-FFF2-40B4-BE49-F238E27FC236}">
                  <a16:creationId xmlns:a16="http://schemas.microsoft.com/office/drawing/2014/main" id="{23067BC5-A9A5-4342-B87B-17A59AED2F5E}"/>
                </a:ext>
              </a:extLst>
            </p:cNvPr>
            <p:cNvSpPr txBox="1"/>
            <p:nvPr/>
          </p:nvSpPr>
          <p:spPr>
            <a:xfrm>
              <a:off x="8406127" y="3432986"/>
              <a:ext cx="3114361" cy="56799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 lnSpcReduction="10000"/>
            </a:bodyPr>
            <a:lstStyle/>
            <a:p>
              <a:pPr indent="-171450" marL="171450">
                <a:lnSpc>
                  <a:spcPct val="130000"/>
                </a:lnSpc>
                <a:buFont charset="0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6" name="ï$lide">
              <a:extLst>
                <a:ext uri="{FF2B5EF4-FFF2-40B4-BE49-F238E27FC236}">
                  <a16:creationId xmlns:a16="http://schemas.microsoft.com/office/drawing/2014/main" id="{421723C0-C56A-434E-8B85-EBDE5B12315C}"/>
                </a:ext>
              </a:extLst>
            </p:cNvPr>
            <p:cNvSpPr txBox="1"/>
            <p:nvPr/>
          </p:nvSpPr>
          <p:spPr>
            <a:xfrm>
              <a:off x="8406128" y="3000343"/>
              <a:ext cx="3114360" cy="432644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r>
                <a:rPr altLang="en-US" lang="zh-CN" sz="180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7" name="í$liḋé">
              <a:extLst>
                <a:ext uri="{FF2B5EF4-FFF2-40B4-BE49-F238E27FC236}">
                  <a16:creationId xmlns:a16="http://schemas.microsoft.com/office/drawing/2014/main" id="{5ABA340F-0878-4DAD-96D2-BEA17C2D9E93}"/>
                </a:ext>
              </a:extLst>
            </p:cNvPr>
            <p:cNvGrpSpPr/>
            <p:nvPr/>
          </p:nvGrpSpPr>
          <p:grpSpPr>
            <a:xfrm>
              <a:off x="7788600" y="3229115"/>
              <a:ext cx="537820" cy="537824"/>
              <a:chOff x="5371847" y="2312243"/>
              <a:chExt cx="656438" cy="656442"/>
            </a:xfrm>
          </p:grpSpPr>
          <p:sp>
            <p:nvSpPr>
              <p:cNvPr id="38" name="îšḻiḋê">
                <a:extLst>
                  <a:ext uri="{FF2B5EF4-FFF2-40B4-BE49-F238E27FC236}">
                    <a16:creationId xmlns:a16="http://schemas.microsoft.com/office/drawing/2014/main" id="{BDA68430-0DB4-4781-A443-830C2C2E24A8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9" name="îšļïḓè">
                <a:extLst>
                  <a:ext uri="{FF2B5EF4-FFF2-40B4-BE49-F238E27FC236}">
                    <a16:creationId xmlns:a16="http://schemas.microsoft.com/office/drawing/2014/main" id="{72CF8DB6-24BB-4ED0-BB6E-2261E2F1333F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iś1ïḍé">
            <a:extLst>
              <a:ext uri="{FF2B5EF4-FFF2-40B4-BE49-F238E27FC236}">
                <a16:creationId xmlns:a16="http://schemas.microsoft.com/office/drawing/2014/main" id="{F2F437B7-D015-43FF-978A-39FFAAB13EEA}"/>
              </a:ext>
            </a:extLst>
          </p:cNvPr>
          <p:cNvGrpSpPr/>
          <p:nvPr/>
        </p:nvGrpSpPr>
        <p:grpSpPr>
          <a:xfrm>
            <a:off x="5404755" y="3105183"/>
            <a:ext cx="3179709" cy="750475"/>
            <a:chOff x="7286662" y="4290216"/>
            <a:chExt cx="4239612" cy="1000633"/>
          </a:xfrm>
        </p:grpSpPr>
        <p:sp>
          <p:nvSpPr>
            <p:cNvPr id="30" name="ï$1iḓè">
              <a:extLst>
                <a:ext uri="{FF2B5EF4-FFF2-40B4-BE49-F238E27FC236}">
                  <a16:creationId xmlns:a16="http://schemas.microsoft.com/office/drawing/2014/main" id="{8E4E9C9D-9A5D-4AA4-9B18-5E197EA79A78}"/>
                </a:ext>
              </a:extLst>
            </p:cNvPr>
            <p:cNvSpPr txBox="1"/>
            <p:nvPr/>
          </p:nvSpPr>
          <p:spPr>
            <a:xfrm>
              <a:off x="7904190" y="4722859"/>
              <a:ext cx="3622084" cy="56799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 lnSpcReduction="10000"/>
            </a:bodyPr>
            <a:lstStyle/>
            <a:p>
              <a:pPr indent="-171450" marL="171450">
                <a:lnSpc>
                  <a:spcPct val="130000"/>
                </a:lnSpc>
                <a:buFont charset="0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1" name="ïṩ1ïďé">
              <a:extLst>
                <a:ext uri="{FF2B5EF4-FFF2-40B4-BE49-F238E27FC236}">
                  <a16:creationId xmlns:a16="http://schemas.microsoft.com/office/drawing/2014/main" id="{FEE6D402-34C3-4CC0-A431-79D1C7E6A964}"/>
                </a:ext>
              </a:extLst>
            </p:cNvPr>
            <p:cNvSpPr txBox="1"/>
            <p:nvPr/>
          </p:nvSpPr>
          <p:spPr>
            <a:xfrm>
              <a:off x="7904190" y="4290216"/>
              <a:ext cx="3622083" cy="432644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r>
                <a:rPr altLang="en-US" lang="zh-CN" sz="180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2" name="ïṥḷíḑe">
              <a:extLst>
                <a:ext uri="{FF2B5EF4-FFF2-40B4-BE49-F238E27FC236}">
                  <a16:creationId xmlns:a16="http://schemas.microsoft.com/office/drawing/2014/main" id="{632783D1-100C-410B-8269-938DAB1FB772}"/>
                </a:ext>
              </a:extLst>
            </p:cNvPr>
            <p:cNvGrpSpPr/>
            <p:nvPr/>
          </p:nvGrpSpPr>
          <p:grpSpPr>
            <a:xfrm>
              <a:off x="7286662" y="4518988"/>
              <a:ext cx="537820" cy="537824"/>
              <a:chOff x="5371847" y="2312243"/>
              <a:chExt cx="656438" cy="656442"/>
            </a:xfrm>
          </p:grpSpPr>
          <p:sp>
            <p:nvSpPr>
              <p:cNvPr id="33" name="í$ľîḋé">
                <a:extLst>
                  <a:ext uri="{FF2B5EF4-FFF2-40B4-BE49-F238E27FC236}">
                    <a16:creationId xmlns:a16="http://schemas.microsoft.com/office/drawing/2014/main" id="{868A44B2-F0E6-4EEB-B3AD-09AE1779CC4D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4" name="îṣ1îde">
                <a:extLst>
                  <a:ext uri="{FF2B5EF4-FFF2-40B4-BE49-F238E27FC236}">
                    <a16:creationId xmlns:a16="http://schemas.microsoft.com/office/drawing/2014/main" id="{C84683B7-9EB1-487E-8091-9DF567413B95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íšḷïḓé">
            <a:extLst>
              <a:ext uri="{FF2B5EF4-FFF2-40B4-BE49-F238E27FC236}">
                <a16:creationId xmlns:a16="http://schemas.microsoft.com/office/drawing/2014/main" id="{F17BA53E-4935-4863-8591-250B89838285}"/>
              </a:ext>
            </a:extLst>
          </p:cNvPr>
          <p:cNvGrpSpPr/>
          <p:nvPr/>
        </p:nvGrpSpPr>
        <p:grpSpPr>
          <a:xfrm>
            <a:off x="447842" y="2590714"/>
            <a:ext cx="2915184" cy="750475"/>
            <a:chOff x="677444" y="3604257"/>
            <a:chExt cx="3886912" cy="1000633"/>
          </a:xfrm>
        </p:grpSpPr>
        <p:sp>
          <p:nvSpPr>
            <p:cNvPr id="25" name="íṣḻîdé">
              <a:extLst>
                <a:ext uri="{FF2B5EF4-FFF2-40B4-BE49-F238E27FC236}">
                  <a16:creationId xmlns:a16="http://schemas.microsoft.com/office/drawing/2014/main" id="{AD184577-5DF0-4698-B6F0-51A225836232}"/>
                </a:ext>
              </a:extLst>
            </p:cNvPr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 lnSpcReduction="10000"/>
            </a:bodyPr>
            <a:lstStyle/>
            <a:p>
              <a:pPr indent="-171450" marL="171450">
                <a:lnSpc>
                  <a:spcPct val="130000"/>
                </a:lnSpc>
                <a:buFont charset="0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6" name="iṣḷíḋé">
              <a:extLst>
                <a:ext uri="{FF2B5EF4-FFF2-40B4-BE49-F238E27FC236}">
                  <a16:creationId xmlns:a16="http://schemas.microsoft.com/office/drawing/2014/main" id="{7E3D7EA0-0E69-47C0-AB60-6D1FFE539D4C}"/>
                </a:ext>
              </a:extLst>
            </p:cNvPr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r>
                <a:rPr altLang="en-US" lang="zh-CN" sz="1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7" name="iŝ1îḓé">
              <a:extLst>
                <a:ext uri="{FF2B5EF4-FFF2-40B4-BE49-F238E27FC236}">
                  <a16:creationId xmlns:a16="http://schemas.microsoft.com/office/drawing/2014/main" id="{A6E61FF8-4894-4D25-90E3-349687C3E476}"/>
                </a:ext>
              </a:extLst>
            </p:cNvPr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8" name="işľïdé">
                <a:extLst>
                  <a:ext uri="{FF2B5EF4-FFF2-40B4-BE49-F238E27FC236}">
                    <a16:creationId xmlns:a16="http://schemas.microsoft.com/office/drawing/2014/main" id="{6116BE86-75ED-42B2-B261-36F10DA0E3DF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9" name="ïšḻíḓe">
                <a:extLst>
                  <a:ext uri="{FF2B5EF4-FFF2-40B4-BE49-F238E27FC236}">
                    <a16:creationId xmlns:a16="http://schemas.microsoft.com/office/drawing/2014/main" id="{18E6EA4D-D0F7-4EE2-9E51-964AB6248E07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î$1iḑe">
            <a:extLst>
              <a:ext uri="{FF2B5EF4-FFF2-40B4-BE49-F238E27FC236}">
                <a16:creationId xmlns:a16="http://schemas.microsoft.com/office/drawing/2014/main" id="{209B3F8B-C560-4B2E-B7B9-B516E65AEAF9}"/>
              </a:ext>
            </a:extLst>
          </p:cNvPr>
          <p:cNvGrpSpPr/>
          <p:nvPr/>
        </p:nvGrpSpPr>
        <p:grpSpPr>
          <a:xfrm>
            <a:off x="447842" y="3599608"/>
            <a:ext cx="2915184" cy="750475"/>
            <a:chOff x="677444" y="3604257"/>
            <a:chExt cx="3886912" cy="1000633"/>
          </a:xfrm>
        </p:grpSpPr>
        <p:sp>
          <p:nvSpPr>
            <p:cNvPr id="20" name="í$ḷïde">
              <a:extLst>
                <a:ext uri="{FF2B5EF4-FFF2-40B4-BE49-F238E27FC236}">
                  <a16:creationId xmlns:a16="http://schemas.microsoft.com/office/drawing/2014/main" id="{9FD43D44-B4DD-4F9A-ABE0-D257A7F03793}"/>
                </a:ext>
              </a:extLst>
            </p:cNvPr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 lnSpcReduction="10000"/>
            </a:bodyPr>
            <a:lstStyle/>
            <a:p>
              <a:pPr indent="-171450" marL="171450">
                <a:lnSpc>
                  <a:spcPct val="130000"/>
                </a:lnSpc>
                <a:buFont charset="0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íṡ1ïḑe">
              <a:extLst>
                <a:ext uri="{FF2B5EF4-FFF2-40B4-BE49-F238E27FC236}">
                  <a16:creationId xmlns:a16="http://schemas.microsoft.com/office/drawing/2014/main" id="{51EABF25-9631-4500-8658-87DB10FCE24F}"/>
                </a:ext>
              </a:extLst>
            </p:cNvPr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r>
                <a:rPr altLang="en-US" lang="zh-CN" sz="1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2" name="ïsḷïḍè">
              <a:extLst>
                <a:ext uri="{FF2B5EF4-FFF2-40B4-BE49-F238E27FC236}">
                  <a16:creationId xmlns:a16="http://schemas.microsoft.com/office/drawing/2014/main" id="{73675514-BA4F-4A4F-A361-E3E2841181DD}"/>
                </a:ext>
              </a:extLst>
            </p:cNvPr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3" name="îśľîḓe">
                <a:extLst>
                  <a:ext uri="{FF2B5EF4-FFF2-40B4-BE49-F238E27FC236}">
                    <a16:creationId xmlns:a16="http://schemas.microsoft.com/office/drawing/2014/main" id="{58CE71B7-7D2A-4893-985E-083C9DDCD96A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4" name="ïS1ïḍe">
                <a:extLst>
                  <a:ext uri="{FF2B5EF4-FFF2-40B4-BE49-F238E27FC236}">
                    <a16:creationId xmlns:a16="http://schemas.microsoft.com/office/drawing/2014/main" id="{F1EABDE4-EECE-4E91-91F5-C5265E918ED2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E884E7F2-6565-43BF-98DA-8D3D8EFF869A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183833525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b="b" l="0" r="r" t="0"/>
              <a:pathLst>
                <a:path h="363" w="805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b="b" l="0" r="r" t="0"/>
              <a:pathLst>
                <a:path h="818" w="393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b="b" l="0" r="r" t="0"/>
              <a:pathLst>
                <a:path h="445" w="752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b="b" l="0" r="r" t="0"/>
              <a:pathLst>
                <a:path h="651" w="559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b="b" l="0" r="r" t="0"/>
              <a:pathLst>
                <a:path h="717" w="525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b="b" l="0" r="r" t="0"/>
                <a:pathLst>
                  <a:path h="211" w="210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6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2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3" y="1030882"/>
            <a:ext cx="2437411" cy="649603"/>
            <a:chOff x="8601584" y="1451933"/>
            <a:chExt cx="2478682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none">
              <a:normAutofit/>
            </a:bodyPr>
            <a:lstStyle/>
            <a:p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4" y="1761892"/>
              <a:ext cx="2478682" cy="556178"/>
            </a:xfrm>
            <a:prstGeom prst="rect">
              <a:avLst/>
            </a:prstGeom>
            <a:noFill/>
            <a:extLst/>
          </p:spPr>
          <p:txBody>
            <a:bodyPr bIns="0" lIns="360000" rIns="360000" tIns="0" wrap="square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539552" y="2263736"/>
            <a:ext cx="2484955" cy="649603"/>
            <a:chOff x="1015397" y="1669738"/>
            <a:chExt cx="3313274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015397" y="1979697"/>
              <a:ext cx="3313274" cy="556178"/>
            </a:xfrm>
            <a:prstGeom prst="rect">
              <a:avLst/>
            </a:prstGeom>
            <a:noFill/>
            <a:extLst/>
          </p:spPr>
          <p:txBody>
            <a:bodyPr anchor="t" anchorCtr="0" bIns="0" lIns="360000" rIns="360000" tIns="0" wrap="square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485215" cy="649603"/>
            <a:chOff x="8601584" y="1451933"/>
            <a:chExt cx="252729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none">
              <a:normAutofit/>
            </a:bodyPr>
            <a:lstStyle/>
            <a:p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4" y="1761892"/>
              <a:ext cx="2527295" cy="556178"/>
            </a:xfrm>
            <a:prstGeom prst="rect">
              <a:avLst/>
            </a:prstGeom>
            <a:noFill/>
            <a:extLst/>
          </p:spPr>
          <p:txBody>
            <a:bodyPr bIns="0" lIns="360000" rIns="360000" tIns="0" wrap="square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259631" y="3639864"/>
            <a:ext cx="2381993" cy="649603"/>
            <a:chOff x="1152680" y="1669738"/>
            <a:chExt cx="31759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7200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152680" y="1979697"/>
              <a:ext cx="3175991" cy="556178"/>
            </a:xfrm>
            <a:prstGeom prst="rect">
              <a:avLst/>
            </a:prstGeom>
            <a:noFill/>
            <a:extLst/>
          </p:spPr>
          <p:txBody>
            <a:bodyPr anchor="t" anchorCtr="0" bIns="0" lIns="72000" rIns="360000" tIns="0" wrap="square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none">
              <a:normAutofit/>
            </a:bodyPr>
            <a:lstStyle/>
            <a:p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CA243BFB-F298-4476-B02B-F675ED1302AF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424648907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şlidé">
            <a:extLst>
              <a:ext uri="{FF2B5EF4-FFF2-40B4-BE49-F238E27FC236}">
                <a16:creationId xmlns:a16="http://schemas.microsoft.com/office/drawing/2014/main" id="{FE1A5920-FF2E-4F0F-BE89-8697B495ACE6}"/>
              </a:ext>
            </a:extLst>
          </p:cNvPr>
          <p:cNvGrpSpPr>
            <a:grpSpLocks noChangeAspect="1"/>
          </p:cNvGrpSpPr>
          <p:nvPr/>
        </p:nvGrpSpPr>
        <p:grpSpPr>
          <a:xfrm>
            <a:off x="1343193" y="2203047"/>
            <a:ext cx="846534" cy="1346597"/>
            <a:chOff x="614" y="1144"/>
            <a:chExt cx="711" cy="1131"/>
          </a:xfrm>
          <a:solidFill>
            <a:schemeClr val="accent1"/>
          </a:solidFill>
        </p:grpSpPr>
        <p:sp>
          <p:nvSpPr>
            <p:cNvPr id="28" name="iŝlîḑe">
              <a:extLst>
                <a:ext uri="{FF2B5EF4-FFF2-40B4-BE49-F238E27FC236}">
                  <a16:creationId xmlns:a16="http://schemas.microsoft.com/office/drawing/2014/main" id="{339C9595-54D9-4182-B2CB-AEBFAC2B601B}"/>
                </a:ext>
              </a:extLst>
            </p:cNvPr>
            <p:cNvSpPr/>
            <p:nvPr/>
          </p:nvSpPr>
          <p:spPr bwMode="auto">
            <a:xfrm>
              <a:off x="614" y="1144"/>
              <a:ext cx="711" cy="1131"/>
            </a:xfrm>
            <a:custGeom>
              <a:gdLst>
                <a:gd fmla="*/ 251 w 264" name="T0"/>
                <a:gd fmla="*/ 70 h 420" name="T1"/>
                <a:gd fmla="*/ 163 w 264" name="T2"/>
                <a:gd fmla="*/ 11 h 420" name="T3"/>
                <a:gd fmla="*/ 54 w 264" name="T4"/>
                <a:gd fmla="*/ 28 h 420" name="T5"/>
                <a:gd fmla="*/ 26 w 264" name="T6"/>
                <a:gd fmla="*/ 193 h 420" name="T7"/>
                <a:gd fmla="*/ 24 w 264" name="T8"/>
                <a:gd fmla="*/ 318 h 420" name="T9"/>
                <a:gd fmla="*/ 73 w 264" name="T10"/>
                <a:gd fmla="*/ 397 h 420" name="T11"/>
                <a:gd fmla="*/ 218 w 264" name="T12"/>
                <a:gd fmla="*/ 387 h 420" name="T13"/>
                <a:gd fmla="*/ 252 w 264" name="T14"/>
                <a:gd fmla="*/ 293 h 420" name="T15"/>
                <a:gd fmla="*/ 255 w 264" name="T16"/>
                <a:gd fmla="*/ 195 h 420" name="T17"/>
                <a:gd fmla="*/ 251 w 264" name="T18"/>
                <a:gd fmla="*/ 70 h 420" name="T19"/>
                <a:gd fmla="*/ 172 w 264" name="T20"/>
                <a:gd fmla="*/ 122 h 420" name="T21"/>
                <a:gd fmla="*/ 140 w 264" name="T22"/>
                <a:gd fmla="*/ 181 h 420" name="T23"/>
                <a:gd fmla="*/ 114 w 264" name="T24"/>
                <a:gd fmla="*/ 147 h 420" name="T25"/>
                <a:gd fmla="*/ 128 w 264" name="T26"/>
                <a:gd fmla="*/ 28 h 420" name="T27"/>
                <a:gd fmla="*/ 144 w 264" name="T28"/>
                <a:gd fmla="*/ 26 h 420" name="T29"/>
                <a:gd fmla="*/ 172 w 264" name="T30"/>
                <a:gd fmla="*/ 122 h 4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0" w="264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íŝlïḍê">
              <a:extLst>
                <a:ext uri="{FF2B5EF4-FFF2-40B4-BE49-F238E27FC236}">
                  <a16:creationId xmlns:a16="http://schemas.microsoft.com/office/drawing/2014/main" id="{0306FB66-8BFF-42DB-A43C-1401829CBE10}"/>
                </a:ext>
              </a:extLst>
            </p:cNvPr>
            <p:cNvSpPr/>
            <p:nvPr/>
          </p:nvSpPr>
          <p:spPr bwMode="auto">
            <a:xfrm>
              <a:off x="948" y="1262"/>
              <a:ext cx="89" cy="197"/>
            </a:xfrm>
            <a:custGeom>
              <a:gdLst>
                <a:gd fmla="*/ 17 w 33" name="T0"/>
                <a:gd fmla="*/ 4 h 73" name="T1"/>
                <a:gd fmla="*/ 1 w 33" name="T2"/>
                <a:gd fmla="*/ 20 h 73" name="T3"/>
                <a:gd fmla="*/ 14 w 33" name="T4"/>
                <a:gd fmla="*/ 72 h 73" name="T5"/>
                <a:gd fmla="*/ 32 w 33" name="T6"/>
                <a:gd fmla="*/ 37 h 73" name="T7"/>
                <a:gd fmla="*/ 17 w 33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ṣḷïḓé">
              <a:extLst>
                <a:ext uri="{FF2B5EF4-FFF2-40B4-BE49-F238E27FC236}">
                  <a16:creationId xmlns:a16="http://schemas.microsoft.com/office/drawing/2014/main" id="{3872CDE4-E159-408E-8A93-6722AE50D7E4}"/>
                </a:ext>
              </a:extLst>
            </p:cNvPr>
            <p:cNvSpPr/>
            <p:nvPr/>
          </p:nvSpPr>
          <p:spPr bwMode="auto">
            <a:xfrm>
              <a:off x="614" y="1144"/>
              <a:ext cx="711" cy="1131"/>
            </a:xfrm>
            <a:custGeom>
              <a:gdLst>
                <a:gd fmla="*/ 251 w 264" name="T0"/>
                <a:gd fmla="*/ 70 h 420" name="T1"/>
                <a:gd fmla="*/ 163 w 264" name="T2"/>
                <a:gd fmla="*/ 11 h 420" name="T3"/>
                <a:gd fmla="*/ 54 w 264" name="T4"/>
                <a:gd fmla="*/ 28 h 420" name="T5"/>
                <a:gd fmla="*/ 26 w 264" name="T6"/>
                <a:gd fmla="*/ 193 h 420" name="T7"/>
                <a:gd fmla="*/ 24 w 264" name="T8"/>
                <a:gd fmla="*/ 318 h 420" name="T9"/>
                <a:gd fmla="*/ 73 w 264" name="T10"/>
                <a:gd fmla="*/ 397 h 420" name="T11"/>
                <a:gd fmla="*/ 218 w 264" name="T12"/>
                <a:gd fmla="*/ 387 h 420" name="T13"/>
                <a:gd fmla="*/ 252 w 264" name="T14"/>
                <a:gd fmla="*/ 293 h 420" name="T15"/>
                <a:gd fmla="*/ 255 w 264" name="T16"/>
                <a:gd fmla="*/ 195 h 420" name="T17"/>
                <a:gd fmla="*/ 251 w 264" name="T18"/>
                <a:gd fmla="*/ 70 h 420" name="T19"/>
                <a:gd fmla="*/ 172 w 264" name="T20"/>
                <a:gd fmla="*/ 122 h 420" name="T21"/>
                <a:gd fmla="*/ 140 w 264" name="T22"/>
                <a:gd fmla="*/ 181 h 420" name="T23"/>
                <a:gd fmla="*/ 114 w 264" name="T24"/>
                <a:gd fmla="*/ 147 h 420" name="T25"/>
                <a:gd fmla="*/ 128 w 264" name="T26"/>
                <a:gd fmla="*/ 28 h 420" name="T27"/>
                <a:gd fmla="*/ 144 w 264" name="T28"/>
                <a:gd fmla="*/ 26 h 420" name="T29"/>
                <a:gd fmla="*/ 172 w 264" name="T30"/>
                <a:gd fmla="*/ 122 h 4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0" w="264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ṩḻídè">
              <a:extLst>
                <a:ext uri="{FF2B5EF4-FFF2-40B4-BE49-F238E27FC236}">
                  <a16:creationId xmlns:a16="http://schemas.microsoft.com/office/drawing/2014/main" id="{BE2B829F-431B-4824-B87C-2A8470DD50A5}"/>
                </a:ext>
              </a:extLst>
            </p:cNvPr>
            <p:cNvSpPr/>
            <p:nvPr/>
          </p:nvSpPr>
          <p:spPr bwMode="auto">
            <a:xfrm>
              <a:off x="948" y="1262"/>
              <a:ext cx="89" cy="197"/>
            </a:xfrm>
            <a:custGeom>
              <a:gdLst>
                <a:gd fmla="*/ 17 w 33" name="T0"/>
                <a:gd fmla="*/ 4 h 73" name="T1"/>
                <a:gd fmla="*/ 1 w 33" name="T2"/>
                <a:gd fmla="*/ 20 h 73" name="T3"/>
                <a:gd fmla="*/ 14 w 33" name="T4"/>
                <a:gd fmla="*/ 72 h 73" name="T5"/>
                <a:gd fmla="*/ 32 w 33" name="T6"/>
                <a:gd fmla="*/ 37 h 73" name="T7"/>
                <a:gd fmla="*/ 17 w 33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îṣḻíḋè">
            <a:extLst>
              <a:ext uri="{FF2B5EF4-FFF2-40B4-BE49-F238E27FC236}">
                <a16:creationId xmlns:a16="http://schemas.microsoft.com/office/drawing/2014/main" id="{8CFDBDE2-7230-4C15-96C1-D8C09C3779FD}"/>
              </a:ext>
            </a:extLst>
          </p:cNvPr>
          <p:cNvSpPr/>
          <p:nvPr/>
        </p:nvSpPr>
        <p:spPr>
          <a:xfrm>
            <a:off x="1813404" y="1061721"/>
            <a:ext cx="6826962" cy="1161737"/>
          </a:xfrm>
          <a:custGeom>
            <a:gdLst>
              <a:gd fmla="*/ 0 w 2569030" name="connsiteX0"/>
              <a:gd fmla="*/ 437169 h 437169" name="connsiteY0"/>
              <a:gd fmla="*/ 217715 w 2569030" name="connsiteX1"/>
              <a:gd fmla="*/ 117855 h 437169" name="connsiteY1"/>
              <a:gd fmla="*/ 696686 w 2569030" name="connsiteX2"/>
              <a:gd fmla="*/ 233969 h 437169" name="connsiteY2"/>
              <a:gd fmla="*/ 1393372 w 2569030" name="connsiteX3"/>
              <a:gd fmla="*/ 1741 h 437169" name="connsiteY3"/>
              <a:gd fmla="*/ 1843315 w 2569030" name="connsiteX4"/>
              <a:gd fmla="*/ 132369 h 437169" name="connsiteY4"/>
              <a:gd fmla="*/ 2569030 w 2569030" name="connsiteX5"/>
              <a:gd fmla="*/ 219456 h 43716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37169" w="2569030">
                <a:moveTo>
                  <a:pt x="0" y="437169"/>
                </a:moveTo>
                <a:cubicBezTo>
                  <a:pt x="50800" y="294445"/>
                  <a:pt x="101601" y="151722"/>
                  <a:pt x="217715" y="117855"/>
                </a:cubicBezTo>
                <a:cubicBezTo>
                  <a:pt x="333829" y="83988"/>
                  <a:pt x="500743" y="253321"/>
                  <a:pt x="696686" y="233969"/>
                </a:cubicBezTo>
                <a:cubicBezTo>
                  <a:pt x="892629" y="214617"/>
                  <a:pt x="1202267" y="18674"/>
                  <a:pt x="1393372" y="1741"/>
                </a:cubicBezTo>
                <a:cubicBezTo>
                  <a:pt x="1584477" y="-15192"/>
                  <a:pt x="1647372" y="96083"/>
                  <a:pt x="1843315" y="132369"/>
                </a:cubicBezTo>
                <a:cubicBezTo>
                  <a:pt x="2039258" y="168655"/>
                  <a:pt x="2350106" y="376693"/>
                  <a:pt x="2569030" y="21945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îSḻíḓe">
            <a:extLst>
              <a:ext uri="{FF2B5EF4-FFF2-40B4-BE49-F238E27FC236}">
                <a16:creationId xmlns:a16="http://schemas.microsoft.com/office/drawing/2014/main" id="{0A19DFE5-25B9-4D52-AE4E-45B463AC084E}"/>
              </a:ext>
            </a:extLst>
          </p:cNvPr>
          <p:cNvSpPr/>
          <p:nvPr/>
        </p:nvSpPr>
        <p:spPr bwMode="auto">
          <a:xfrm>
            <a:off x="513421" y="3872731"/>
            <a:ext cx="2506079" cy="7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altLang="en-US" lang="zh-CN" sz="110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7" name="îślidé">
            <a:extLst>
              <a:ext uri="{FF2B5EF4-FFF2-40B4-BE49-F238E27FC236}">
                <a16:creationId xmlns:a16="http://schemas.microsoft.com/office/drawing/2014/main" id="{AC79AB95-4BC0-42F4-80FE-7AFF1B16E65F}"/>
              </a:ext>
            </a:extLst>
          </p:cNvPr>
          <p:cNvSpPr txBox="1"/>
          <p:nvPr/>
        </p:nvSpPr>
        <p:spPr bwMode="auto">
          <a:xfrm>
            <a:off x="513421" y="3563071"/>
            <a:ext cx="2506079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rmAutofit fontScale="925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r>
              <a:rPr altLang="en-US" b="1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66572" y="1383459"/>
            <a:ext cx="6377366" cy="1973003"/>
            <a:chOff x="2266572" y="1383459"/>
            <a:chExt cx="6377366" cy="1973003"/>
          </a:xfrm>
        </p:grpSpPr>
        <p:sp>
          <p:nvSpPr>
            <p:cNvPr id="8" name="iśľîḑê">
              <a:extLst>
                <a:ext uri="{FF2B5EF4-FFF2-40B4-BE49-F238E27FC236}">
                  <a16:creationId xmlns:a16="http://schemas.microsoft.com/office/drawing/2014/main" id="{E7C1C9B3-87DE-4D19-928B-F7AA98CDB89E}"/>
                </a:ext>
              </a:extLst>
            </p:cNvPr>
            <p:cNvSpPr txBox="1"/>
            <p:nvPr/>
          </p:nvSpPr>
          <p:spPr>
            <a:xfrm>
              <a:off x="2266572" y="2236884"/>
              <a:ext cx="2205416" cy="1119578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9" name="i$ļîďê">
              <a:extLst>
                <a:ext uri="{FF2B5EF4-FFF2-40B4-BE49-F238E27FC236}">
                  <a16:creationId xmlns:a16="http://schemas.microsoft.com/office/drawing/2014/main" id="{88F421CB-FE07-4472-A3B6-AC5A7F6B0EAF}"/>
                </a:ext>
              </a:extLst>
            </p:cNvPr>
            <p:cNvSpPr txBox="1"/>
            <p:nvPr/>
          </p:nvSpPr>
          <p:spPr>
            <a:xfrm>
              <a:off x="2266572" y="1940179"/>
              <a:ext cx="2205416" cy="296705"/>
            </a:xfrm>
            <a:prstGeom prst="rect">
              <a:avLst/>
            </a:prstGeom>
            <a:noFill/>
          </p:spPr>
          <p:txBody>
            <a:bodyPr anchor="ctr" rtlCol="0" wrap="none">
              <a:normAutofit fontScale="850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en-US" lang="zh-CN" sz="1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0" name="îšḷïďê">
              <a:extLst>
                <a:ext uri="{FF2B5EF4-FFF2-40B4-BE49-F238E27FC236}">
                  <a16:creationId xmlns:a16="http://schemas.microsoft.com/office/drawing/2014/main" id="{40BFBFB0-DA1C-4B68-88CF-F042C8945228}"/>
                </a:ext>
              </a:extLst>
            </p:cNvPr>
            <p:cNvSpPr txBox="1"/>
            <p:nvPr/>
          </p:nvSpPr>
          <p:spPr>
            <a:xfrm>
              <a:off x="4269366" y="1680165"/>
              <a:ext cx="2449592" cy="594561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1" name="ísľîḋè">
              <a:extLst>
                <a:ext uri="{FF2B5EF4-FFF2-40B4-BE49-F238E27FC236}">
                  <a16:creationId xmlns:a16="http://schemas.microsoft.com/office/drawing/2014/main" id="{594E250C-7E22-42CF-831D-46857BF193F1}"/>
                </a:ext>
              </a:extLst>
            </p:cNvPr>
            <p:cNvSpPr txBox="1"/>
            <p:nvPr/>
          </p:nvSpPr>
          <p:spPr>
            <a:xfrm>
              <a:off x="4269366" y="1383459"/>
              <a:ext cx="2449592" cy="296705"/>
            </a:xfrm>
            <a:prstGeom prst="rect">
              <a:avLst/>
            </a:prstGeom>
            <a:noFill/>
          </p:spPr>
          <p:txBody>
            <a:bodyPr anchor="ctr" rtlCol="0" wrap="none">
              <a:normAutofit fontScale="850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en-US" lang="zh-CN" sz="1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ïṣḻîḋé">
              <a:extLst>
                <a:ext uri="{FF2B5EF4-FFF2-40B4-BE49-F238E27FC236}">
                  <a16:creationId xmlns:a16="http://schemas.microsoft.com/office/drawing/2014/main" id="{FDBDB6D9-BF3A-4EEE-B2EF-009584E7FFCA}"/>
                </a:ext>
              </a:extLst>
            </p:cNvPr>
            <p:cNvSpPr txBox="1"/>
            <p:nvPr/>
          </p:nvSpPr>
          <p:spPr>
            <a:xfrm>
              <a:off x="6438522" y="2236884"/>
              <a:ext cx="2205416" cy="1119578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3" name="íṣľídé">
              <a:extLst>
                <a:ext uri="{FF2B5EF4-FFF2-40B4-BE49-F238E27FC236}">
                  <a16:creationId xmlns:a16="http://schemas.microsoft.com/office/drawing/2014/main" id="{F1BCBCFC-DED7-48B9-9C74-6A9577BC5058}"/>
                </a:ext>
              </a:extLst>
            </p:cNvPr>
            <p:cNvSpPr txBox="1"/>
            <p:nvPr/>
          </p:nvSpPr>
          <p:spPr>
            <a:xfrm>
              <a:off x="6438522" y="1940179"/>
              <a:ext cx="2205416" cy="296705"/>
            </a:xfrm>
            <a:prstGeom prst="rect">
              <a:avLst/>
            </a:prstGeom>
            <a:noFill/>
          </p:spPr>
          <p:txBody>
            <a:bodyPr anchor="ctr" rtlCol="0" wrap="none">
              <a:normAutofit fontScale="850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en-US" lang="zh-CN" sz="1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4" name="ïS1ide">
            <a:extLst>
              <a:ext uri="{FF2B5EF4-FFF2-40B4-BE49-F238E27FC236}">
                <a16:creationId xmlns:a16="http://schemas.microsoft.com/office/drawing/2014/main" id="{062DF634-CD1F-48C4-8D51-09AEDC715839}"/>
              </a:ext>
            </a:extLst>
          </p:cNvPr>
          <p:cNvSpPr/>
          <p:nvPr/>
        </p:nvSpPr>
        <p:spPr>
          <a:xfrm>
            <a:off x="3138109" y="1455195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cs typeface="+mn-ea"/>
                <a:sym typeface="+mn-lt"/>
              </a:rPr>
              <a:t>Q2</a:t>
            </a:r>
          </a:p>
        </p:txBody>
      </p:sp>
      <p:sp>
        <p:nvSpPr>
          <p:cNvPr id="15" name="ïš1iḑê">
            <a:extLst>
              <a:ext uri="{FF2B5EF4-FFF2-40B4-BE49-F238E27FC236}">
                <a16:creationId xmlns:a16="http://schemas.microsoft.com/office/drawing/2014/main" id="{A7B4F04C-8ECF-42F2-A3E6-05A98C11FE2F}"/>
              </a:ext>
            </a:extLst>
          </p:cNvPr>
          <p:cNvSpPr/>
          <p:nvPr/>
        </p:nvSpPr>
        <p:spPr>
          <a:xfrm>
            <a:off x="5277279" y="897982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cs typeface="+mn-ea"/>
                <a:sym typeface="+mn-lt"/>
              </a:rPr>
              <a:t>Q3</a:t>
            </a:r>
          </a:p>
        </p:txBody>
      </p:sp>
      <p:sp>
        <p:nvSpPr>
          <p:cNvPr id="16" name="îṧlíḓê">
            <a:extLst>
              <a:ext uri="{FF2B5EF4-FFF2-40B4-BE49-F238E27FC236}">
                <a16:creationId xmlns:a16="http://schemas.microsoft.com/office/drawing/2014/main" id="{C27114A1-0BED-43F2-8F16-9F59269B85C7}"/>
              </a:ext>
            </a:extLst>
          </p:cNvPr>
          <p:cNvSpPr/>
          <p:nvPr/>
        </p:nvSpPr>
        <p:spPr>
          <a:xfrm>
            <a:off x="7324347" y="1463280"/>
            <a:ext cx="433766" cy="433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cs typeface="+mn-ea"/>
                <a:sym typeface="+mn-lt"/>
              </a:rPr>
              <a:t>Q4</a:t>
            </a:r>
          </a:p>
        </p:txBody>
      </p:sp>
      <p:grpSp>
        <p:nvGrpSpPr>
          <p:cNvPr id="17" name="iŝļïḍe">
            <a:extLst>
              <a:ext uri="{FF2B5EF4-FFF2-40B4-BE49-F238E27FC236}">
                <a16:creationId xmlns:a16="http://schemas.microsoft.com/office/drawing/2014/main" id="{375C6C07-5480-429B-A3B8-146609F3F5B4}"/>
              </a:ext>
            </a:extLst>
          </p:cNvPr>
          <p:cNvGrpSpPr/>
          <p:nvPr/>
        </p:nvGrpSpPr>
        <p:grpSpPr>
          <a:xfrm>
            <a:off x="4633020" y="4058733"/>
            <a:ext cx="1187730" cy="515398"/>
            <a:chOff x="6177360" y="5411644"/>
            <a:chExt cx="1583640" cy="687197"/>
          </a:xfrm>
        </p:grpSpPr>
        <p:sp>
          <p:nvSpPr>
            <p:cNvPr id="26" name="iṩ1ïḓê">
              <a:extLst>
                <a:ext uri="{FF2B5EF4-FFF2-40B4-BE49-F238E27FC236}">
                  <a16:creationId xmlns:a16="http://schemas.microsoft.com/office/drawing/2014/main" id="{636B2AF4-ABB2-4150-AD7F-875598C00298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222,000K</a:t>
              </a:r>
            </a:p>
          </p:txBody>
        </p:sp>
        <p:sp>
          <p:nvSpPr>
            <p:cNvPr id="27" name="ïṥ1iḋe">
              <a:extLst>
                <a:ext uri="{FF2B5EF4-FFF2-40B4-BE49-F238E27FC236}">
                  <a16:creationId xmlns:a16="http://schemas.microsoft.com/office/drawing/2014/main" id="{E466DA83-0B83-45E9-8242-DC408E3CEE08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8" name="iṣḷíḍè">
            <a:extLst>
              <a:ext uri="{FF2B5EF4-FFF2-40B4-BE49-F238E27FC236}">
                <a16:creationId xmlns:a16="http://schemas.microsoft.com/office/drawing/2014/main" id="{0540B3AA-FA09-46C2-839A-9BD38C8E4584}"/>
              </a:ext>
            </a:extLst>
          </p:cNvPr>
          <p:cNvGrpSpPr/>
          <p:nvPr/>
        </p:nvGrpSpPr>
        <p:grpSpPr>
          <a:xfrm>
            <a:off x="6037934" y="4058733"/>
            <a:ext cx="1187730" cy="515398"/>
            <a:chOff x="6177360" y="5411644"/>
            <a:chExt cx="1583640" cy="687197"/>
          </a:xfrm>
        </p:grpSpPr>
        <p:sp>
          <p:nvSpPr>
            <p:cNvPr id="24" name="îṡḷïdê">
              <a:extLst>
                <a:ext uri="{FF2B5EF4-FFF2-40B4-BE49-F238E27FC236}">
                  <a16:creationId xmlns:a16="http://schemas.microsoft.com/office/drawing/2014/main" id="{F7C52198-96D6-493F-A60F-7B5B9954BA21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332,000K</a:t>
              </a:r>
            </a:p>
          </p:txBody>
        </p:sp>
        <p:sp>
          <p:nvSpPr>
            <p:cNvPr id="25" name="ïṡḻíďè">
              <a:extLst>
                <a:ext uri="{FF2B5EF4-FFF2-40B4-BE49-F238E27FC236}">
                  <a16:creationId xmlns:a16="http://schemas.microsoft.com/office/drawing/2014/main" id="{9C77F79D-FB41-4B2A-B2A0-F9110D16D495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9" name="ïšļïḑê">
            <a:extLst>
              <a:ext uri="{FF2B5EF4-FFF2-40B4-BE49-F238E27FC236}">
                <a16:creationId xmlns:a16="http://schemas.microsoft.com/office/drawing/2014/main" id="{6DD41C47-D951-44E0-8099-91C51CFF5269}"/>
              </a:ext>
            </a:extLst>
          </p:cNvPr>
          <p:cNvGrpSpPr/>
          <p:nvPr/>
        </p:nvGrpSpPr>
        <p:grpSpPr>
          <a:xfrm>
            <a:off x="7442848" y="4058733"/>
            <a:ext cx="1187730" cy="515398"/>
            <a:chOff x="6177360" y="5411644"/>
            <a:chExt cx="1583640" cy="687197"/>
          </a:xfrm>
        </p:grpSpPr>
        <p:sp>
          <p:nvSpPr>
            <p:cNvPr id="22" name="íşḻidè">
              <a:extLst>
                <a:ext uri="{FF2B5EF4-FFF2-40B4-BE49-F238E27FC236}">
                  <a16:creationId xmlns:a16="http://schemas.microsoft.com/office/drawing/2014/main" id="{3A43B406-F2A1-4A16-B44C-69BE15F74E4D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prstTxWarp prst="textPlain">
                <a:avLst/>
              </a:prstTxWarp>
              <a:normAutofit fontScale="22500" lnSpcReduction="20000"/>
            </a:bodyPr>
            <a:lstStyle/>
            <a:p>
              <a:r>
                <a:rPr altLang="zh-CN" lang="en-US" sz="54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442,000K</a:t>
              </a:r>
            </a:p>
          </p:txBody>
        </p:sp>
        <p:sp>
          <p:nvSpPr>
            <p:cNvPr id="23" name="iSḷíḋé">
              <a:extLst>
                <a:ext uri="{FF2B5EF4-FFF2-40B4-BE49-F238E27FC236}">
                  <a16:creationId xmlns:a16="http://schemas.microsoft.com/office/drawing/2014/main" id="{FE2DE6E9-FC5A-4DD1-A05E-C54469BC156F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anchor="ctr" rtlCol="0" wrap="none">
              <a:normAutofit fontScale="92500" lnSpcReduction="20000"/>
            </a:bodyPr>
            <a:lstStyle>
              <a:defPPr>
                <a:defRPr lang="zh-CN"/>
              </a:defPPr>
              <a:lvl1pPr>
                <a:defRPr b="1" sz="14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altLang="zh-CN" lang="en-US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4EB42C1-153B-4A36-A21A-9CF707D424A6}"/>
              </a:ext>
            </a:extLst>
          </p:cNvPr>
          <p:cNvCxnSpPr/>
          <p:nvPr/>
        </p:nvCxnSpPr>
        <p:spPr>
          <a:xfrm flipH="1">
            <a:off x="5900568" y="4029075"/>
            <a:ext cx="0" cy="570701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370FAE2-E2BF-418E-ABBF-D954BA99A163}"/>
              </a:ext>
            </a:extLst>
          </p:cNvPr>
          <p:cNvCxnSpPr/>
          <p:nvPr/>
        </p:nvCxnSpPr>
        <p:spPr>
          <a:xfrm flipH="1">
            <a:off x="7315031" y="4029075"/>
            <a:ext cx="0" cy="570701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E884E7F2-6565-43BF-98DA-8D3D8EFF869A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427698614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4"/>
      <p:bldP grpId="0" spid="15"/>
      <p:bldP grpId="0" spid="1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"/>
          <p:cNvSpPr/>
          <p:nvPr/>
        </p:nvSpPr>
        <p:spPr bwMode="auto">
          <a:xfrm>
            <a:off x="2864764" y="1322783"/>
            <a:ext cx="3586163" cy="3132534"/>
          </a:xfrm>
          <a:custGeom>
            <a:gdLst>
              <a:gd fmla="*/ 1199 w 1272" name="T0"/>
              <a:gd fmla="*/ 585 h 1111" name="T1"/>
              <a:gd fmla="*/ 1228 w 1272" name="T2"/>
              <a:gd fmla="*/ 365 h 1111" name="T3"/>
              <a:gd fmla="*/ 1070 w 1272" name="T4"/>
              <a:gd fmla="*/ 234 h 1111" name="T5"/>
              <a:gd fmla="*/ 845 w 1272" name="T6"/>
              <a:gd fmla="*/ 20 h 1111" name="T7"/>
              <a:gd fmla="*/ 603 w 1272" name="T8"/>
              <a:gd fmla="*/ 59 h 1111" name="T9"/>
              <a:gd fmla="*/ 469 w 1272" name="T10"/>
              <a:gd fmla="*/ 46 h 1111" name="T11"/>
              <a:gd fmla="*/ 381 w 1272" name="T12"/>
              <a:gd fmla="*/ 111 h 1111" name="T13"/>
              <a:gd fmla="*/ 198 w 1272" name="T14"/>
              <a:gd fmla="*/ 161 h 1111" name="T15"/>
              <a:gd fmla="*/ 108 w 1272" name="T16"/>
              <a:gd fmla="*/ 317 h 1111" name="T17"/>
              <a:gd fmla="*/ 5 w 1272" name="T18"/>
              <a:gd fmla="*/ 433 h 1111" name="T19"/>
              <a:gd fmla="*/ 33 w 1272" name="T20"/>
              <a:gd fmla="*/ 534 h 1111" name="T21"/>
              <a:gd fmla="*/ 38 w 1272" name="T22"/>
              <a:gd fmla="*/ 670 h 1111" name="T23"/>
              <a:gd fmla="*/ 319 w 1272" name="T24"/>
              <a:gd fmla="*/ 771 h 1111" name="T25"/>
              <a:gd fmla="*/ 344 w 1272" name="T26"/>
              <a:gd fmla="*/ 759 h 1111" name="T27"/>
              <a:gd fmla="*/ 349 w 1272" name="T28"/>
              <a:gd fmla="*/ 773 h 1111" name="T29"/>
              <a:gd fmla="*/ 630 w 1272" name="T30"/>
              <a:gd fmla="*/ 874 h 1111" name="T31"/>
              <a:gd fmla="*/ 641 w 1272" name="T32"/>
              <a:gd fmla="*/ 869 h 1111" name="T33"/>
              <a:gd fmla="*/ 768 w 1272" name="T34"/>
              <a:gd fmla="*/ 901 h 1111" name="T35"/>
              <a:gd fmla="*/ 790 w 1272" name="T36"/>
              <a:gd fmla="*/ 955 h 1111" name="T37"/>
              <a:gd fmla="*/ 1000 w 1272" name="T38"/>
              <a:gd fmla="*/ 1111 h 1111" name="T39"/>
              <a:gd fmla="*/ 1037 w 1272" name="T40"/>
              <a:gd fmla="*/ 1077 h 1111" name="T41"/>
              <a:gd fmla="*/ 1036 w 1272" name="T42"/>
              <a:gd fmla="*/ 1076 h 1111" name="T43"/>
              <a:gd fmla="*/ 906 w 1272" name="T44"/>
              <a:gd fmla="*/ 901 h 1111" name="T45"/>
              <a:gd fmla="*/ 907 w 1272" name="T46"/>
              <a:gd fmla="*/ 893 h 1111" name="T47"/>
              <a:gd fmla="*/ 1106 w 1272" name="T48"/>
              <a:gd fmla="*/ 904 h 1111" name="T49"/>
              <a:gd fmla="*/ 1228 w 1272" name="T50"/>
              <a:gd fmla="*/ 632 h 1111" name="T51"/>
              <a:gd fmla="*/ 1199 w 1272" name="T52"/>
              <a:gd fmla="*/ 585 h 1111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111" w="1272">
                <a:moveTo>
                  <a:pt x="1199" y="585"/>
                </a:moveTo>
                <a:cubicBezTo>
                  <a:pt x="1249" y="533"/>
                  <a:pt x="1263" y="446"/>
                  <a:pt x="1228" y="365"/>
                </a:cubicBezTo>
                <a:cubicBezTo>
                  <a:pt x="1197" y="291"/>
                  <a:pt x="1135" y="243"/>
                  <a:pt x="1070" y="234"/>
                </a:cubicBezTo>
                <a:cubicBezTo>
                  <a:pt x="1083" y="144"/>
                  <a:pt x="985" y="49"/>
                  <a:pt x="845" y="20"/>
                </a:cubicBezTo>
                <a:cubicBezTo>
                  <a:pt x="749" y="0"/>
                  <a:pt x="657" y="17"/>
                  <a:pt x="603" y="59"/>
                </a:cubicBezTo>
                <a:cubicBezTo>
                  <a:pt x="563" y="37"/>
                  <a:pt x="515" y="31"/>
                  <a:pt x="469" y="46"/>
                </a:cubicBezTo>
                <a:cubicBezTo>
                  <a:pt x="432" y="58"/>
                  <a:pt x="401" y="82"/>
                  <a:pt x="381" y="111"/>
                </a:cubicBezTo>
                <a:cubicBezTo>
                  <a:pt x="323" y="99"/>
                  <a:pt x="255" y="116"/>
                  <a:pt x="198" y="161"/>
                </a:cubicBezTo>
                <a:cubicBezTo>
                  <a:pt x="144" y="203"/>
                  <a:pt x="113" y="261"/>
                  <a:pt x="108" y="317"/>
                </a:cubicBezTo>
                <a:cubicBezTo>
                  <a:pt x="54" y="331"/>
                  <a:pt x="12" y="375"/>
                  <a:pt x="5" y="433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8"/>
                  <a:pt x="20" y="625"/>
                  <a:pt x="38" y="670"/>
                </a:cubicBezTo>
                <a:cubicBezTo>
                  <a:pt x="82" y="773"/>
                  <a:pt x="208" y="818"/>
                  <a:pt x="319" y="771"/>
                </a:cubicBezTo>
                <a:cubicBezTo>
                  <a:pt x="327" y="767"/>
                  <a:pt x="336" y="763"/>
                  <a:pt x="344" y="759"/>
                </a:cubicBezTo>
                <a:cubicBezTo>
                  <a:pt x="346" y="763"/>
                  <a:pt x="347" y="768"/>
                  <a:pt x="349" y="773"/>
                </a:cubicBezTo>
                <a:cubicBezTo>
                  <a:pt x="393" y="876"/>
                  <a:pt x="519" y="921"/>
                  <a:pt x="630" y="874"/>
                </a:cubicBezTo>
                <a:cubicBezTo>
                  <a:pt x="633" y="873"/>
                  <a:pt x="637" y="871"/>
                  <a:pt x="641" y="869"/>
                </a:cubicBezTo>
                <a:cubicBezTo>
                  <a:pt x="671" y="902"/>
                  <a:pt x="721" y="916"/>
                  <a:pt x="768" y="901"/>
                </a:cubicBezTo>
                <a:cubicBezTo>
                  <a:pt x="774" y="920"/>
                  <a:pt x="781" y="938"/>
                  <a:pt x="790" y="955"/>
                </a:cubicBezTo>
                <a:cubicBezTo>
                  <a:pt x="837" y="1044"/>
                  <a:pt x="918" y="1100"/>
                  <a:pt x="1000" y="1111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7" y="1077"/>
                  <a:pt x="1036" y="1076"/>
                  <a:pt x="1036" y="1076"/>
                </a:cubicBezTo>
                <a:cubicBezTo>
                  <a:pt x="961" y="1053"/>
                  <a:pt x="906" y="983"/>
                  <a:pt x="906" y="901"/>
                </a:cubicBezTo>
                <a:cubicBezTo>
                  <a:pt x="906" y="898"/>
                  <a:pt x="906" y="896"/>
                  <a:pt x="907" y="893"/>
                </a:cubicBezTo>
                <a:cubicBezTo>
                  <a:pt x="964" y="927"/>
                  <a:pt x="1038" y="933"/>
                  <a:pt x="1106" y="904"/>
                </a:cubicBezTo>
                <a:cubicBezTo>
                  <a:pt x="1217" y="857"/>
                  <a:pt x="1272" y="735"/>
                  <a:pt x="1228" y="632"/>
                </a:cubicBezTo>
                <a:cubicBezTo>
                  <a:pt x="1220" y="614"/>
                  <a:pt x="1211" y="599"/>
                  <a:pt x="1199" y="5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3577948" y="2400299"/>
            <a:ext cx="2872979" cy="2055019"/>
          </a:xfrm>
          <a:custGeom>
            <a:gdLst>
              <a:gd fmla="*/ 853 w 1019" name="T0"/>
              <a:gd fmla="*/ 522 h 729" name="T1"/>
              <a:gd fmla="*/ 975 w 1019" name="T2"/>
              <a:gd fmla="*/ 250 h 729" name="T3"/>
              <a:gd fmla="*/ 946 w 1019" name="T4"/>
              <a:gd fmla="*/ 203 h 729" name="T5"/>
              <a:gd fmla="*/ 991 w 1019" name="T6"/>
              <a:gd fmla="*/ 110 h 729" name="T7"/>
              <a:gd fmla="*/ 580 w 1019" name="T8"/>
              <a:gd fmla="*/ 105 h 729" name="T9"/>
              <a:gd fmla="*/ 524 w 1019" name="T10"/>
              <a:gd fmla="*/ 258 h 729" name="T11"/>
              <a:gd fmla="*/ 505 w 1019" name="T12"/>
              <a:gd fmla="*/ 253 h 729" name="T13"/>
              <a:gd fmla="*/ 0 w 1019" name="T14"/>
              <a:gd fmla="*/ 406 h 729" name="T15"/>
              <a:gd fmla="*/ 66 w 1019" name="T16"/>
              <a:gd fmla="*/ 389 h 729" name="T17"/>
              <a:gd fmla="*/ 91 w 1019" name="T18"/>
              <a:gd fmla="*/ 377 h 729" name="T19"/>
              <a:gd fmla="*/ 96 w 1019" name="T20"/>
              <a:gd fmla="*/ 391 h 729" name="T21"/>
              <a:gd fmla="*/ 377 w 1019" name="T22"/>
              <a:gd fmla="*/ 492 h 729" name="T23"/>
              <a:gd fmla="*/ 388 w 1019" name="T24"/>
              <a:gd fmla="*/ 487 h 729" name="T25"/>
              <a:gd fmla="*/ 515 w 1019" name="T26"/>
              <a:gd fmla="*/ 519 h 729" name="T27"/>
              <a:gd fmla="*/ 537 w 1019" name="T28"/>
              <a:gd fmla="*/ 573 h 729" name="T29"/>
              <a:gd fmla="*/ 747 w 1019" name="T30"/>
              <a:gd fmla="*/ 729 h 729" name="T31"/>
              <a:gd fmla="*/ 784 w 1019" name="T32"/>
              <a:gd fmla="*/ 695 h 729" name="T33"/>
              <a:gd fmla="*/ 783 w 1019" name="T34"/>
              <a:gd fmla="*/ 694 h 729" name="T35"/>
              <a:gd fmla="*/ 653 w 1019" name="T36"/>
              <a:gd fmla="*/ 519 h 729" name="T37"/>
              <a:gd fmla="*/ 654 w 1019" name="T38"/>
              <a:gd fmla="*/ 511 h 729" name="T39"/>
              <a:gd fmla="*/ 853 w 1019" name="T40"/>
              <a:gd fmla="*/ 522 h 72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729" w="1019">
                <a:moveTo>
                  <a:pt x="853" y="522"/>
                </a:moveTo>
                <a:cubicBezTo>
                  <a:pt x="964" y="475"/>
                  <a:pt x="1019" y="353"/>
                  <a:pt x="975" y="250"/>
                </a:cubicBezTo>
                <a:cubicBezTo>
                  <a:pt x="967" y="232"/>
                  <a:pt x="958" y="217"/>
                  <a:pt x="946" y="203"/>
                </a:cubicBezTo>
                <a:cubicBezTo>
                  <a:pt x="969" y="178"/>
                  <a:pt x="985" y="146"/>
                  <a:pt x="991" y="110"/>
                </a:cubicBezTo>
                <a:cubicBezTo>
                  <a:pt x="851" y="5"/>
                  <a:pt x="673" y="0"/>
                  <a:pt x="580" y="105"/>
                </a:cubicBezTo>
                <a:cubicBezTo>
                  <a:pt x="543" y="147"/>
                  <a:pt x="524" y="200"/>
                  <a:pt x="524" y="258"/>
                </a:cubicBezTo>
                <a:cubicBezTo>
                  <a:pt x="518" y="256"/>
                  <a:pt x="511" y="255"/>
                  <a:pt x="505" y="253"/>
                </a:cubicBezTo>
                <a:cubicBezTo>
                  <a:pt x="294" y="202"/>
                  <a:pt x="90" y="270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7"/>
                </a:cubicBezTo>
                <a:cubicBezTo>
                  <a:pt x="93" y="381"/>
                  <a:pt x="94" y="386"/>
                  <a:pt x="96" y="391"/>
                </a:cubicBezTo>
                <a:cubicBezTo>
                  <a:pt x="140" y="494"/>
                  <a:pt x="266" y="539"/>
                  <a:pt x="377" y="492"/>
                </a:cubicBezTo>
                <a:cubicBezTo>
                  <a:pt x="380" y="491"/>
                  <a:pt x="384" y="489"/>
                  <a:pt x="388" y="487"/>
                </a:cubicBezTo>
                <a:cubicBezTo>
                  <a:pt x="418" y="520"/>
                  <a:pt x="468" y="534"/>
                  <a:pt x="515" y="519"/>
                </a:cubicBezTo>
                <a:cubicBezTo>
                  <a:pt x="521" y="538"/>
                  <a:pt x="528" y="556"/>
                  <a:pt x="537" y="573"/>
                </a:cubicBezTo>
                <a:cubicBezTo>
                  <a:pt x="584" y="662"/>
                  <a:pt x="665" y="718"/>
                  <a:pt x="747" y="729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4" y="695"/>
                  <a:pt x="783" y="694"/>
                  <a:pt x="783" y="694"/>
                </a:cubicBezTo>
                <a:cubicBezTo>
                  <a:pt x="708" y="671"/>
                  <a:pt x="653" y="601"/>
                  <a:pt x="653" y="519"/>
                </a:cubicBezTo>
                <a:cubicBezTo>
                  <a:pt x="653" y="516"/>
                  <a:pt x="653" y="514"/>
                  <a:pt x="654" y="511"/>
                </a:cubicBezTo>
                <a:cubicBezTo>
                  <a:pt x="711" y="545"/>
                  <a:pt x="785" y="551"/>
                  <a:pt x="853" y="522"/>
                </a:cubicBezTo>
                <a:close/>
              </a:path>
            </a:pathLst>
          </a:custGeom>
          <a:solidFill>
            <a:schemeClr val="accent4"/>
          </a:solidFill>
          <a:ln cap="flat" w="87313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4303039" y="1322783"/>
            <a:ext cx="2122885" cy="2205038"/>
          </a:xfrm>
          <a:custGeom>
            <a:gdLst>
              <a:gd fmla="*/ 718 w 753" name="T0"/>
              <a:gd fmla="*/ 632 h 782" name="T1"/>
              <a:gd fmla="*/ 689 w 753" name="T2"/>
              <a:gd fmla="*/ 585 h 782" name="T3"/>
              <a:gd fmla="*/ 718 w 753" name="T4"/>
              <a:gd fmla="*/ 365 h 782" name="T5"/>
              <a:gd fmla="*/ 560 w 753" name="T6"/>
              <a:gd fmla="*/ 234 h 782" name="T7"/>
              <a:gd fmla="*/ 335 w 753" name="T8"/>
              <a:gd fmla="*/ 20 h 782" name="T9"/>
              <a:gd fmla="*/ 93 w 753" name="T10"/>
              <a:gd fmla="*/ 59 h 782" name="T11"/>
              <a:gd fmla="*/ 36 w 753" name="T12"/>
              <a:gd fmla="*/ 146 h 782" name="T13"/>
              <a:gd fmla="*/ 233 w 753" name="T14"/>
              <a:gd fmla="*/ 450 h 782" name="T15"/>
              <a:gd fmla="*/ 362 w 753" name="T16"/>
              <a:gd fmla="*/ 458 h 782" name="T17"/>
              <a:gd fmla="*/ 406 w 753" name="T18"/>
              <a:gd fmla="*/ 614 h 782" name="T19"/>
              <a:gd fmla="*/ 489 w 753" name="T20"/>
              <a:gd fmla="*/ 667 h 782" name="T21"/>
              <a:gd fmla="*/ 590 w 753" name="T22"/>
              <a:gd fmla="*/ 777 h 782" name="T23"/>
              <a:gd fmla="*/ 732 w 753" name="T24"/>
              <a:gd fmla="*/ 689 h 782" name="T25"/>
              <a:gd fmla="*/ 718 w 753" name="T26"/>
              <a:gd fmla="*/ 632 h 78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82" w="753">
                <a:moveTo>
                  <a:pt x="718" y="632"/>
                </a:moveTo>
                <a:cubicBezTo>
                  <a:pt x="710" y="614"/>
                  <a:pt x="701" y="599"/>
                  <a:pt x="689" y="585"/>
                </a:cubicBezTo>
                <a:cubicBezTo>
                  <a:pt x="739" y="533"/>
                  <a:pt x="753" y="446"/>
                  <a:pt x="718" y="365"/>
                </a:cubicBezTo>
                <a:cubicBezTo>
                  <a:pt x="687" y="291"/>
                  <a:pt x="625" y="243"/>
                  <a:pt x="560" y="234"/>
                </a:cubicBezTo>
                <a:cubicBezTo>
                  <a:pt x="573" y="144"/>
                  <a:pt x="475" y="49"/>
                  <a:pt x="335" y="20"/>
                </a:cubicBezTo>
                <a:cubicBezTo>
                  <a:pt x="239" y="0"/>
                  <a:pt x="147" y="17"/>
                  <a:pt x="93" y="59"/>
                </a:cubicBezTo>
                <a:cubicBezTo>
                  <a:pt x="91" y="58"/>
                  <a:pt x="46" y="111"/>
                  <a:pt x="36" y="146"/>
                </a:cubicBezTo>
                <a:cubicBezTo>
                  <a:pt x="0" y="273"/>
                  <a:pt x="89" y="409"/>
                  <a:pt x="233" y="450"/>
                </a:cubicBezTo>
                <a:cubicBezTo>
                  <a:pt x="277" y="462"/>
                  <a:pt x="321" y="464"/>
                  <a:pt x="362" y="458"/>
                </a:cubicBezTo>
                <a:cubicBezTo>
                  <a:pt x="354" y="515"/>
                  <a:pt x="368" y="571"/>
                  <a:pt x="406" y="614"/>
                </a:cubicBezTo>
                <a:cubicBezTo>
                  <a:pt x="428" y="639"/>
                  <a:pt x="457" y="657"/>
                  <a:pt x="489" y="667"/>
                </a:cubicBezTo>
                <a:cubicBezTo>
                  <a:pt x="481" y="730"/>
                  <a:pt x="524" y="774"/>
                  <a:pt x="590" y="777"/>
                </a:cubicBezTo>
                <a:cubicBezTo>
                  <a:pt x="703" y="782"/>
                  <a:pt x="729" y="689"/>
                  <a:pt x="732" y="689"/>
                </a:cubicBezTo>
                <a:cubicBezTo>
                  <a:pt x="730" y="669"/>
                  <a:pt x="726" y="650"/>
                  <a:pt x="718" y="632"/>
                </a:cubicBezTo>
                <a:close/>
              </a:path>
            </a:pathLst>
          </a:custGeom>
          <a:solidFill>
            <a:schemeClr val="accent3"/>
          </a:solidFill>
          <a:ln cap="flat" w="87313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2864764" y="2205035"/>
            <a:ext cx="1166813" cy="1423988"/>
          </a:xfrm>
          <a:custGeom>
            <a:gdLst>
              <a:gd fmla="*/ 377 w 414" name="T0"/>
              <a:gd fmla="*/ 215 h 505" name="T1"/>
              <a:gd fmla="*/ 374 w 414" name="T2"/>
              <a:gd fmla="*/ 70 h 505" name="T3"/>
              <a:gd fmla="*/ 249 w 414" name="T4"/>
              <a:gd fmla="*/ 49 h 505" name="T5"/>
              <a:gd fmla="*/ 132 w 414" name="T6"/>
              <a:gd fmla="*/ 0 h 505" name="T7"/>
              <a:gd fmla="*/ 108 w 414" name="T8"/>
              <a:gd fmla="*/ 4 h 505" name="T9"/>
              <a:gd fmla="*/ 5 w 414" name="T10"/>
              <a:gd fmla="*/ 120 h 505" name="T11"/>
              <a:gd fmla="*/ 33 w 414" name="T12"/>
              <a:gd fmla="*/ 221 h 505" name="T13"/>
              <a:gd fmla="*/ 38 w 414" name="T14"/>
              <a:gd fmla="*/ 357 h 505" name="T15"/>
              <a:gd fmla="*/ 319 w 414" name="T16"/>
              <a:gd fmla="*/ 458 h 505" name="T17"/>
              <a:gd fmla="*/ 344 w 414" name="T18"/>
              <a:gd fmla="*/ 446 h 505" name="T19"/>
              <a:gd fmla="*/ 398 w 414" name="T20"/>
              <a:gd fmla="*/ 307 h 505" name="T21"/>
              <a:gd fmla="*/ 377 w 414" name="T22"/>
              <a:gd fmla="*/ 215 h 50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05" w="412">
                <a:moveTo>
                  <a:pt x="377" y="215"/>
                </a:moveTo>
                <a:cubicBezTo>
                  <a:pt x="414" y="174"/>
                  <a:pt x="413" y="110"/>
                  <a:pt x="374" y="70"/>
                </a:cubicBezTo>
                <a:cubicBezTo>
                  <a:pt x="340" y="35"/>
                  <a:pt x="289" y="28"/>
                  <a:pt x="249" y="49"/>
                </a:cubicBezTo>
                <a:cubicBezTo>
                  <a:pt x="219" y="19"/>
                  <a:pt x="178" y="0"/>
                  <a:pt x="132" y="0"/>
                </a:cubicBezTo>
                <a:cubicBezTo>
                  <a:pt x="124" y="0"/>
                  <a:pt x="108" y="3"/>
                  <a:pt x="108" y="4"/>
                </a:cubicBezTo>
                <a:cubicBezTo>
                  <a:pt x="54" y="18"/>
                  <a:pt x="12" y="62"/>
                  <a:pt x="5" y="120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5"/>
                  <a:pt x="20" y="312"/>
                  <a:pt x="38" y="357"/>
                </a:cubicBezTo>
                <a:cubicBezTo>
                  <a:pt x="82" y="460"/>
                  <a:pt x="208" y="505"/>
                  <a:pt x="319" y="458"/>
                </a:cubicBezTo>
                <a:cubicBezTo>
                  <a:pt x="327" y="454"/>
                  <a:pt x="336" y="450"/>
                  <a:pt x="344" y="446"/>
                </a:cubicBezTo>
                <a:cubicBezTo>
                  <a:pt x="344" y="446"/>
                  <a:pt x="404" y="391"/>
                  <a:pt x="398" y="307"/>
                </a:cubicBezTo>
                <a:cubicBezTo>
                  <a:pt x="396" y="274"/>
                  <a:pt x="391" y="242"/>
                  <a:pt x="377" y="215"/>
                </a:cubicBezTo>
                <a:close/>
              </a:path>
            </a:pathLst>
          </a:custGeom>
          <a:solidFill>
            <a:schemeClr val="accent5"/>
          </a:solidFill>
          <a:ln cap="flat" w="87313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1850017" y="1077317"/>
            <a:ext cx="1641333" cy="642419"/>
            <a:chOff x="2615766" y="2382903"/>
            <a:chExt cx="2188444" cy="856558"/>
          </a:xfrm>
        </p:grpSpPr>
        <p:sp>
          <p:nvSpPr>
            <p:cNvPr id="30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47869" y="1482132"/>
            <a:ext cx="1641331" cy="641490"/>
            <a:chOff x="2615766" y="3418610"/>
            <a:chExt cx="2188443" cy="855320"/>
          </a:xfrm>
        </p:grpSpPr>
        <p:sp>
          <p:nvSpPr>
            <p:cNvPr id="2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6447069" y="3648187"/>
            <a:ext cx="1641332" cy="641490"/>
            <a:chOff x="2615766" y="4433853"/>
            <a:chExt cx="2188443" cy="855320"/>
          </a:xfrm>
        </p:grpSpPr>
        <p:sp>
          <p:nvSpPr>
            <p:cNvPr id="26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055600" y="3160808"/>
            <a:ext cx="1641332" cy="641490"/>
            <a:chOff x="2615766" y="5589923"/>
            <a:chExt cx="2188443" cy="855320"/>
          </a:xfrm>
        </p:grpSpPr>
        <p:sp>
          <p:nvSpPr>
            <p:cNvPr id="2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3639259" y="1250957"/>
            <a:ext cx="208235" cy="207614"/>
            <a:chOff x="4779160" y="1531137"/>
            <a:chExt cx="277647" cy="276819"/>
          </a:xfrm>
        </p:grpSpPr>
        <p:sp>
          <p:nvSpPr>
            <p:cNvPr id="22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5956790" y="1653926"/>
            <a:ext cx="208235" cy="207614"/>
            <a:chOff x="7869202" y="2205237"/>
            <a:chExt cx="277647" cy="276819"/>
          </a:xfrm>
        </p:grpSpPr>
        <p:sp>
          <p:nvSpPr>
            <p:cNvPr id="2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131533" y="3825467"/>
            <a:ext cx="208235" cy="207614"/>
            <a:chOff x="8102193" y="5100625"/>
            <a:chExt cx="277647" cy="276819"/>
          </a:xfrm>
        </p:grpSpPr>
        <p:sp>
          <p:nvSpPr>
            <p:cNvPr id="18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2794522" y="3333989"/>
            <a:ext cx="208235" cy="207614"/>
            <a:chOff x="4779160" y="1531137"/>
            <a:chExt cx="277647" cy="276819"/>
          </a:xfrm>
          <a:solidFill>
            <a:schemeClr val="accent5"/>
          </a:solidFill>
        </p:grpSpPr>
        <p:sp>
          <p:nvSpPr>
            <p:cNvPr id="1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884E7F2-6565-43BF-98DA-8D3D8EFF869A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val="333513299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3923" y="-1547"/>
            <a:ext cx="3581759" cy="12711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67744" y="621106"/>
            <a:ext cx="4515138" cy="2742732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4C2AD60F-CF12-4B26-A4D4-78500E59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194" y="3403076"/>
            <a:ext cx="5225611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zh-CN" b="1" lang="en-US" smtClean="0" sz="280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38妇女节通用PPT模板</a:t>
            </a:r>
          </a:p>
        </p:txBody>
      </p:sp>
    </p:spTree>
    <p:custDataLst>
      <p:tags r:id="rId9"/>
    </p:custDataLst>
    <p:extLst>
      <p:ext uri="{BB962C8B-B14F-4D97-AF65-F5344CB8AC3E}">
        <p14:creationId val="122862885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aseline="0" cap="none" kumimoji="0" lang="en-US" normalizeH="0" strike="noStrike" sz="48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baseline="0" cap="none" i="0" kumimoji="0" lang="en-US" normalizeH="0" strike="noStrike" sz="20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en-US" lang="zh-CN" sz="3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zh-CN" lang="en-US" sz="1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  <p:extLst>
      <p:ext uri="{BB962C8B-B14F-4D97-AF65-F5344CB8AC3E}">
        <p14:creationId val="223798728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19"/>
      <p:bldP grpId="0" spid="5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ïŝļíḋè">
            <a:extLst>
              <a:ext uri="{FF2B5EF4-FFF2-40B4-BE49-F238E27FC236}">
                <a16:creationId xmlns:a16="http://schemas.microsoft.com/office/drawing/2014/main" id="{32BBC425-1B0E-4B34-972A-527B51AEF942}"/>
              </a:ext>
            </a:extLst>
          </p:cNvPr>
          <p:cNvGrpSpPr/>
          <p:nvPr/>
        </p:nvGrpSpPr>
        <p:grpSpPr>
          <a:xfrm>
            <a:off x="5115709" y="3781756"/>
            <a:ext cx="1581047" cy="648203"/>
            <a:chOff x="5850374" y="3351521"/>
            <a:chExt cx="2108063" cy="864271"/>
          </a:xfrm>
        </p:grpSpPr>
        <p:sp>
          <p:nvSpPr>
            <p:cNvPr id="28" name="ïSľiḓé">
              <a:extLst>
                <a:ext uri="{FF2B5EF4-FFF2-40B4-BE49-F238E27FC236}">
                  <a16:creationId xmlns:a16="http://schemas.microsoft.com/office/drawing/2014/main" id="{DE75572E-3D08-4C15-A928-D793904E1DF3}"/>
                </a:ext>
              </a:extLst>
            </p:cNvPr>
            <p:cNvSpPr/>
            <p:nvPr/>
          </p:nvSpPr>
          <p:spPr bwMode="auto">
            <a:xfrm>
              <a:off x="5850374" y="365839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9" name="ïšḻîḑe">
              <a:extLst>
                <a:ext uri="{FF2B5EF4-FFF2-40B4-BE49-F238E27FC236}">
                  <a16:creationId xmlns:a16="http://schemas.microsoft.com/office/drawing/2014/main" id="{C57A7B47-40AE-49F7-A779-6C7C675A1B33}"/>
                </a:ext>
              </a:extLst>
            </p:cNvPr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9" name="ïšľïde">
            <a:extLst>
              <a:ext uri="{FF2B5EF4-FFF2-40B4-BE49-F238E27FC236}">
                <a16:creationId xmlns:a16="http://schemas.microsoft.com/office/drawing/2014/main" id="{4FBBBA4B-875A-4C42-9300-01EA5D65F057}"/>
              </a:ext>
            </a:extLst>
          </p:cNvPr>
          <p:cNvGrpSpPr/>
          <p:nvPr/>
        </p:nvGrpSpPr>
        <p:grpSpPr>
          <a:xfrm>
            <a:off x="3224215" y="3451967"/>
            <a:ext cx="1581047" cy="639450"/>
            <a:chOff x="5850374" y="3351521"/>
            <a:chExt cx="2108063" cy="852600"/>
          </a:xfrm>
        </p:grpSpPr>
        <p:sp>
          <p:nvSpPr>
            <p:cNvPr id="23" name="ïṧḷiḋê">
              <a:extLst>
                <a:ext uri="{FF2B5EF4-FFF2-40B4-BE49-F238E27FC236}">
                  <a16:creationId xmlns:a16="http://schemas.microsoft.com/office/drawing/2014/main" id="{22CF063A-1B32-4EE3-BC93-8C212C961A12}"/>
                </a:ext>
              </a:extLst>
            </p:cNvPr>
            <p:cNvSpPr/>
            <p:nvPr/>
          </p:nvSpPr>
          <p:spPr bwMode="auto">
            <a:xfrm>
              <a:off x="5850374" y="364672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îṣlíḑé">
              <a:extLst>
                <a:ext uri="{FF2B5EF4-FFF2-40B4-BE49-F238E27FC236}">
                  <a16:creationId xmlns:a16="http://schemas.microsoft.com/office/drawing/2014/main" id="{ACB00AD2-EFF3-407E-8F0C-9562A7D3175A}"/>
                </a:ext>
              </a:extLst>
            </p:cNvPr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0" name="iśliḑè">
            <a:extLst>
              <a:ext uri="{FF2B5EF4-FFF2-40B4-BE49-F238E27FC236}">
                <a16:creationId xmlns:a16="http://schemas.microsoft.com/office/drawing/2014/main" id="{FD3397DE-9613-46A1-8034-67387672D43B}"/>
              </a:ext>
            </a:extLst>
          </p:cNvPr>
          <p:cNvGrpSpPr/>
          <p:nvPr/>
        </p:nvGrpSpPr>
        <p:grpSpPr>
          <a:xfrm>
            <a:off x="7167277" y="0"/>
            <a:ext cx="1261244" cy="2722115"/>
            <a:chOff x="4871864" y="838622"/>
            <a:chExt cx="1681659" cy="3629487"/>
          </a:xfrm>
        </p:grpSpPr>
        <p:grpSp>
          <p:nvGrpSpPr>
            <p:cNvPr id="17" name="íśliḑê">
              <a:extLst>
                <a:ext uri="{FF2B5EF4-FFF2-40B4-BE49-F238E27FC236}">
                  <a16:creationId xmlns:a16="http://schemas.microsoft.com/office/drawing/2014/main" id="{D3051A5C-B9FE-4A4C-B55D-93F9447D7774}"/>
                </a:ext>
              </a:extLst>
            </p:cNvPr>
            <p:cNvGrpSpPr/>
            <p:nvPr/>
          </p:nvGrpSpPr>
          <p:grpSpPr>
            <a:xfrm>
              <a:off x="4871864" y="2786450"/>
              <a:ext cx="1681659" cy="1681659"/>
              <a:chOff x="669925" y="2900453"/>
              <a:chExt cx="1681659" cy="1681659"/>
            </a:xfrm>
          </p:grpSpPr>
          <p:sp>
            <p:nvSpPr>
              <p:cNvPr id="20" name="iṧḷiḋe">
                <a:extLst>
                  <a:ext uri="{FF2B5EF4-FFF2-40B4-BE49-F238E27FC236}">
                    <a16:creationId xmlns:a16="http://schemas.microsoft.com/office/drawing/2014/main" id="{30B09587-9E9A-48E6-B181-F8BAFB3CD8D7}"/>
                  </a:ext>
                </a:extLst>
              </p:cNvPr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ṥḷïdè">
                <a:extLst>
                  <a:ext uri="{FF2B5EF4-FFF2-40B4-BE49-F238E27FC236}">
                    <a16:creationId xmlns:a16="http://schemas.microsoft.com/office/drawing/2014/main" id="{ACA1CF1D-1769-41A8-A620-E1533BB74BD5}"/>
                  </a:ext>
                </a:extLst>
              </p:cNvPr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fmla="val 8389812" name="adj1"/>
                  <a:gd fmla="val 1620000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š1iďê">
                <a:extLst>
                  <a:ext uri="{FF2B5EF4-FFF2-40B4-BE49-F238E27FC236}">
                    <a16:creationId xmlns:a16="http://schemas.microsoft.com/office/drawing/2014/main" id="{66BD12E3-22B4-43FE-82AD-5DDB66EEB61D}"/>
                  </a:ext>
                </a:extLst>
              </p:cNvPr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080C764-7F47-433B-9FC1-84A99B5FAE7A}"/>
                </a:ext>
              </a:extLst>
            </p:cNvPr>
            <p:cNvCxnSpPr>
              <a:stCxn id="21" idx="3"/>
            </p:cNvCxnSpPr>
            <p:nvPr/>
          </p:nvCxnSpPr>
          <p:spPr>
            <a:xfrm flipH="1" flipV="1">
              <a:off x="5712694" y="838622"/>
              <a:ext cx="0" cy="1947828"/>
            </a:xfrm>
            <a:prstGeom prst="line">
              <a:avLst/>
            </a:prstGeom>
            <a:ln cap="rnd" w="38100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Sļiďé">
              <a:extLst>
                <a:ext uri="{FF2B5EF4-FFF2-40B4-BE49-F238E27FC236}">
                  <a16:creationId xmlns:a16="http://schemas.microsoft.com/office/drawing/2014/main" id="{2348DE8B-977A-4ADC-9C27-4E020EE5D154}"/>
                </a:ext>
              </a:extLst>
            </p:cNvPr>
            <p:cNvSpPr/>
            <p:nvPr/>
          </p:nvSpPr>
          <p:spPr bwMode="auto">
            <a:xfrm>
              <a:off x="5354328" y="3373929"/>
              <a:ext cx="716272" cy="488771"/>
            </a:xfrm>
            <a:custGeom>
              <a:gdLst>
                <a:gd fmla="*/ 20293 w 607639" name="connsiteX0"/>
                <a:gd fmla="*/ 364067 h 414642" name="connsiteY0"/>
                <a:gd fmla="*/ 20293 w 607639" name="connsiteX1"/>
                <a:gd fmla="*/ 384244 h 414642" name="connsiteY1"/>
                <a:gd fmla="*/ 30351 w 607639" name="connsiteX2"/>
                <a:gd fmla="*/ 394377 h 414642" name="connsiteY2"/>
                <a:gd fmla="*/ 577199 w 607639" name="connsiteX3"/>
                <a:gd fmla="*/ 394377 h 414642" name="connsiteY3"/>
                <a:gd fmla="*/ 587346 w 607639" name="connsiteX4"/>
                <a:gd fmla="*/ 384244 h 414642" name="connsiteY4"/>
                <a:gd fmla="*/ 587346 w 607639" name="connsiteX5"/>
                <a:gd fmla="*/ 364067 h 414642" name="connsiteY5"/>
                <a:gd fmla="*/ 556995 w 607639" name="connsiteX6"/>
                <a:gd fmla="*/ 364067 h 414642" name="connsiteY6"/>
                <a:gd fmla="*/ 394916 w 607639" name="connsiteX7"/>
                <a:gd fmla="*/ 364067 h 414642" name="connsiteY7"/>
                <a:gd fmla="*/ 394916 w 607639" name="connsiteX8"/>
                <a:gd fmla="*/ 374200 h 414642" name="connsiteY8"/>
                <a:gd fmla="*/ 384859 w 607639" name="connsiteX9"/>
                <a:gd fmla="*/ 384244 h 414642" name="connsiteY9"/>
                <a:gd fmla="*/ 222780 w 607639" name="connsiteX10"/>
                <a:gd fmla="*/ 384244 h 414642" name="connsiteY10"/>
                <a:gd fmla="*/ 212634 w 607639" name="connsiteX11"/>
                <a:gd fmla="*/ 374200 h 414642" name="connsiteY11"/>
                <a:gd fmla="*/ 212634 w 607639" name="connsiteX12"/>
                <a:gd fmla="*/ 364067 h 414642" name="connsiteY12"/>
                <a:gd fmla="*/ 50644 w 607639" name="connsiteX13"/>
                <a:gd fmla="*/ 364067 h 414642" name="connsiteY13"/>
                <a:gd fmla="*/ 141754 w 607639" name="connsiteX14"/>
                <a:gd fmla="*/ 232583 h 414642" name="connsiteY14"/>
                <a:gd fmla="*/ 161961 w 607639" name="connsiteX15"/>
                <a:gd fmla="*/ 232583 h 414642" name="connsiteY15"/>
                <a:gd fmla="*/ 172110 w 607639" name="connsiteX16"/>
                <a:gd fmla="*/ 242719 h 414642" name="connsiteY16"/>
                <a:gd fmla="*/ 161961 w 607639" name="connsiteX17"/>
                <a:gd fmla="*/ 252765 h 414642" name="connsiteY17"/>
                <a:gd fmla="*/ 141754 w 607639" name="connsiteX18"/>
                <a:gd fmla="*/ 252765 h 414642" name="connsiteY18"/>
                <a:gd fmla="*/ 131605 w 607639" name="connsiteX19"/>
                <a:gd fmla="*/ 242719 h 414642" name="connsiteY19"/>
                <a:gd fmla="*/ 141754 w 607639" name="connsiteX20"/>
                <a:gd fmla="*/ 232583 h 414642" name="connsiteY20"/>
                <a:gd fmla="*/ 141758 w 607639" name="connsiteX21"/>
                <a:gd fmla="*/ 192149 h 414642" name="connsiteY21"/>
                <a:gd fmla="*/ 182279 w 607639" name="connsiteX22"/>
                <a:gd fmla="*/ 192149 h 414642" name="connsiteY22"/>
                <a:gd fmla="*/ 192432 w 607639" name="connsiteX23"/>
                <a:gd fmla="*/ 202196 h 414642" name="connsiteY23"/>
                <a:gd fmla="*/ 182279 w 607639" name="connsiteX24"/>
                <a:gd fmla="*/ 212331 h 414642" name="connsiteY24"/>
                <a:gd fmla="*/ 141758 w 607639" name="connsiteX25"/>
                <a:gd fmla="*/ 212331 h 414642" name="connsiteY25"/>
                <a:gd fmla="*/ 131605 w 607639" name="connsiteX26"/>
                <a:gd fmla="*/ 202196 h 414642" name="connsiteY26"/>
                <a:gd fmla="*/ 141758 w 607639" name="connsiteX27"/>
                <a:gd fmla="*/ 192149 h 414642" name="connsiteY27"/>
                <a:gd fmla="*/ 141754 w 607639" name="connsiteX28"/>
                <a:gd fmla="*/ 151716 h 414642" name="connsiteY28"/>
                <a:gd fmla="*/ 161961 w 607639" name="connsiteX29"/>
                <a:gd fmla="*/ 151716 h 414642" name="connsiteY29"/>
                <a:gd fmla="*/ 172110 w 607639" name="connsiteX30"/>
                <a:gd fmla="*/ 161763 h 414642" name="connsiteY30"/>
                <a:gd fmla="*/ 161961 w 607639" name="connsiteX31"/>
                <a:gd fmla="*/ 171898 h 414642" name="connsiteY31"/>
                <a:gd fmla="*/ 141754 w 607639" name="connsiteX32"/>
                <a:gd fmla="*/ 171898 h 414642" name="connsiteY32"/>
                <a:gd fmla="*/ 131605 w 607639" name="connsiteX33"/>
                <a:gd fmla="*/ 161763 h 414642" name="connsiteY33"/>
                <a:gd fmla="*/ 141754 w 607639" name="connsiteX34"/>
                <a:gd fmla="*/ 151716 h 414642" name="connsiteY34"/>
                <a:gd fmla="*/ 141758 w 607639" name="connsiteX35"/>
                <a:gd fmla="*/ 111211 h 414642" name="connsiteY35"/>
                <a:gd fmla="*/ 182279 w 607639" name="connsiteX36"/>
                <a:gd fmla="*/ 111211 h 414642" name="connsiteY36"/>
                <a:gd fmla="*/ 192432 w 607639" name="connsiteX37"/>
                <a:gd fmla="*/ 121337 h 414642" name="connsiteY37"/>
                <a:gd fmla="*/ 182279 w 607639" name="connsiteX38"/>
                <a:gd fmla="*/ 131463 h 414642" name="connsiteY38"/>
                <a:gd fmla="*/ 141758 w 607639" name="connsiteX39"/>
                <a:gd fmla="*/ 131463 h 414642" name="connsiteY39"/>
                <a:gd fmla="*/ 131605 w 607639" name="connsiteX40"/>
                <a:gd fmla="*/ 121337 h 414642" name="connsiteY40"/>
                <a:gd fmla="*/ 141758 w 607639" name="connsiteX41"/>
                <a:gd fmla="*/ 111211 h 414642" name="connsiteY41"/>
                <a:gd fmla="*/ 425367 w 607639" name="connsiteX42"/>
                <a:gd fmla="*/ 101191 h 414642" name="connsiteY42"/>
                <a:gd fmla="*/ 496228 w 607639" name="connsiteX43"/>
                <a:gd fmla="*/ 101191 h 414642" name="connsiteY43"/>
                <a:gd fmla="*/ 506377 w 607639" name="connsiteX44"/>
                <a:gd fmla="*/ 111231 h 414642" name="connsiteY44"/>
                <a:gd fmla="*/ 506377 w 607639" name="connsiteX45"/>
                <a:gd fmla="*/ 182042 h 414642" name="connsiteY45"/>
                <a:gd fmla="*/ 496228 w 607639" name="connsiteX46"/>
                <a:gd fmla="*/ 192171 h 414642" name="connsiteY46"/>
                <a:gd fmla="*/ 486080 w 607639" name="connsiteX47"/>
                <a:gd fmla="*/ 182042 h 414642" name="connsiteY47"/>
                <a:gd fmla="*/ 486080 w 607639" name="connsiteX48"/>
                <a:gd fmla="*/ 135575 h 414642" name="connsiteY48"/>
                <a:gd fmla="*/ 402043 w 607639" name="connsiteX49"/>
                <a:gd fmla="*/ 219447 h 414642" name="connsiteY49"/>
                <a:gd fmla="*/ 394921 w 607639" name="connsiteX50"/>
                <a:gd fmla="*/ 222468 h 414642" name="connsiteY50"/>
                <a:gd fmla="*/ 387889 w 607639" name="connsiteX51"/>
                <a:gd fmla="*/ 219447 h 414642" name="connsiteY51"/>
                <a:gd fmla="*/ 344268 w 607639" name="connsiteX52"/>
                <a:gd fmla="*/ 176001 h 414642" name="connsiteY52"/>
                <a:gd fmla="*/ 270380 w 607639" name="connsiteX53"/>
                <a:gd fmla="*/ 249744 h 414642" name="connsiteY53"/>
                <a:gd fmla="*/ 263258 w 607639" name="connsiteX54"/>
                <a:gd fmla="*/ 252765 h 414642" name="connsiteY54"/>
                <a:gd fmla="*/ 256225 w 607639" name="connsiteX55"/>
                <a:gd fmla="*/ 249744 h 414642" name="connsiteY55"/>
                <a:gd fmla="*/ 256225 w 607639" name="connsiteX56"/>
                <a:gd fmla="*/ 235617 h 414642" name="connsiteY56"/>
                <a:gd fmla="*/ 337235 w 607639" name="connsiteX57"/>
                <a:gd fmla="*/ 154766 h 414642" name="connsiteY57"/>
                <a:gd fmla="*/ 338837 w 607639" name="connsiteX58"/>
                <a:gd fmla="*/ 153433 h 414642" name="connsiteY58"/>
                <a:gd fmla="*/ 340618 w 607639" name="connsiteX59"/>
                <a:gd fmla="*/ 152456 h 414642" name="connsiteY59"/>
                <a:gd fmla="*/ 341508 w 607639" name="connsiteX60"/>
                <a:gd fmla="*/ 152101 h 414642" name="connsiteY60"/>
                <a:gd fmla="*/ 343378 w 607639" name="connsiteX61"/>
                <a:gd fmla="*/ 151745 h 414642" name="connsiteY61"/>
                <a:gd fmla="*/ 344268 w 607639" name="connsiteX62"/>
                <a:gd fmla="*/ 151745 h 414642" name="connsiteY62"/>
                <a:gd fmla="*/ 346226 w 607639" name="connsiteX63"/>
                <a:gd fmla="*/ 151923 h 414642" name="connsiteY63"/>
                <a:gd fmla="*/ 351390 w 607639" name="connsiteX64"/>
                <a:gd fmla="*/ 154766 h 414642" name="connsiteY64"/>
                <a:gd fmla="*/ 394921 w 607639" name="connsiteX65"/>
                <a:gd fmla="*/ 198213 h 414642" name="connsiteY65"/>
                <a:gd fmla="*/ 471925 w 607639" name="connsiteX66"/>
                <a:gd fmla="*/ 121359 h 414642" name="connsiteY66"/>
                <a:gd fmla="*/ 425367 w 607639" name="connsiteX67"/>
                <a:gd fmla="*/ 121359 h 414642" name="connsiteY67"/>
                <a:gd fmla="*/ 415218 w 607639" name="connsiteX68"/>
                <a:gd fmla="*/ 111231 h 414642" name="connsiteY68"/>
                <a:gd fmla="*/ 425367 w 607639" name="connsiteX69"/>
                <a:gd fmla="*/ 101191 h 414642" name="connsiteY69"/>
                <a:gd fmla="*/ 101297 w 607639" name="connsiteX70"/>
                <a:gd fmla="*/ 91029 h 414642" name="connsiteY70"/>
                <a:gd fmla="*/ 111423 w 607639" name="connsiteX71"/>
                <a:gd fmla="*/ 101159 h 414642" name="connsiteY71"/>
                <a:gd fmla="*/ 111423 w 607639" name="connsiteX72"/>
                <a:gd fmla="*/ 262887 h 414642" name="connsiteY72"/>
                <a:gd fmla="*/ 101297 w 607639" name="connsiteX73"/>
                <a:gd fmla="*/ 273017 h 414642" name="connsiteY73"/>
                <a:gd fmla="*/ 91171 w 607639" name="connsiteX74"/>
                <a:gd fmla="*/ 262887 h 414642" name="connsiteY74"/>
                <a:gd fmla="*/ 91171 w 607639" name="connsiteX75"/>
                <a:gd fmla="*/ 101159 h 414642" name="connsiteY75"/>
                <a:gd fmla="*/ 101297 w 607639" name="connsiteX76"/>
                <a:gd fmla="*/ 91029 h 414642" name="connsiteY76"/>
                <a:gd fmla="*/ 70848 w 607639" name="connsiteX77"/>
                <a:gd fmla="*/ 20177 h 414642" name="connsiteY77"/>
                <a:gd fmla="*/ 60791 w 607639" name="connsiteX78"/>
                <a:gd fmla="*/ 30309 h 414642" name="connsiteY78"/>
                <a:gd fmla="*/ 60791 w 607639" name="connsiteX79"/>
                <a:gd fmla="*/ 343802 h 414642" name="connsiteY79"/>
                <a:gd fmla="*/ 222780 w 607639" name="connsiteX80"/>
                <a:gd fmla="*/ 343802 h 414642" name="connsiteY80"/>
                <a:gd fmla="*/ 232927 w 607639" name="connsiteX81"/>
                <a:gd fmla="*/ 353935 h 414642" name="connsiteY81"/>
                <a:gd fmla="*/ 232927 w 607639" name="connsiteX82"/>
                <a:gd fmla="*/ 364067 h 414642" name="connsiteY82"/>
                <a:gd fmla="*/ 374712 w 607639" name="connsiteX83"/>
                <a:gd fmla="*/ 364067 h 414642" name="connsiteY83"/>
                <a:gd fmla="*/ 374712 w 607639" name="connsiteX84"/>
                <a:gd fmla="*/ 353935 h 414642" name="connsiteY84"/>
                <a:gd fmla="*/ 384859 w 607639" name="connsiteX85"/>
                <a:gd fmla="*/ 343802 h 414642" name="connsiteY85"/>
                <a:gd fmla="*/ 546848 w 607639" name="connsiteX86"/>
                <a:gd fmla="*/ 343802 h 414642" name="connsiteY86"/>
                <a:gd fmla="*/ 546848 w 607639" name="connsiteX87"/>
                <a:gd fmla="*/ 30309 h 414642" name="connsiteY87"/>
                <a:gd fmla="*/ 536702 w 607639" name="connsiteX88"/>
                <a:gd fmla="*/ 20177 h 414642" name="connsiteY88"/>
                <a:gd fmla="*/ 70848 w 607639" name="connsiteX89"/>
                <a:gd fmla="*/ 0 h 414642" name="connsiteY89"/>
                <a:gd fmla="*/ 536702 w 607639" name="connsiteX90"/>
                <a:gd fmla="*/ 0 h 414642" name="connsiteY90"/>
                <a:gd fmla="*/ 567142 w 607639" name="connsiteX91"/>
                <a:gd fmla="*/ 30309 h 414642" name="connsiteY91"/>
                <a:gd fmla="*/ 567142 w 607639" name="connsiteX92"/>
                <a:gd fmla="*/ 343802 h 414642" name="connsiteY92"/>
                <a:gd fmla="*/ 597492 w 607639" name="connsiteX93"/>
                <a:gd fmla="*/ 343802 h 414642" name="connsiteY93"/>
                <a:gd fmla="*/ 607639 w 607639" name="connsiteX94"/>
                <a:gd fmla="*/ 353935 h 414642" name="connsiteY94"/>
                <a:gd fmla="*/ 607639 w 607639" name="connsiteX95"/>
                <a:gd fmla="*/ 384244 h 414642" name="connsiteY95"/>
                <a:gd fmla="*/ 577199 w 607639" name="connsiteX96"/>
                <a:gd fmla="*/ 414642 h 414642" name="connsiteY96"/>
                <a:gd fmla="*/ 30351 w 607639" name="connsiteX97"/>
                <a:gd fmla="*/ 414642 h 414642" name="connsiteY97"/>
                <a:gd fmla="*/ 0 w 607639" name="connsiteX98"/>
                <a:gd fmla="*/ 384244 h 414642" name="connsiteY98"/>
                <a:gd fmla="*/ 0 w 607639" name="connsiteX99"/>
                <a:gd fmla="*/ 353935 h 414642" name="connsiteY99"/>
                <a:gd fmla="*/ 10147 w 607639" name="connsiteX100"/>
                <a:gd fmla="*/ 343802 h 414642" name="connsiteY100"/>
                <a:gd fmla="*/ 40497 w 607639" name="connsiteX101"/>
                <a:gd fmla="*/ 343802 h 414642" name="connsiteY101"/>
                <a:gd fmla="*/ 40497 w 607639" name="connsiteX102"/>
                <a:gd fmla="*/ 30309 h 414642" name="connsiteY102"/>
                <a:gd fmla="*/ 70848 w 607639" name="connsiteX103"/>
                <a:gd fmla="*/ 0 h 414642" name="connsiteY1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414642" w="607639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íŝļïďê">
            <a:extLst>
              <a:ext uri="{FF2B5EF4-FFF2-40B4-BE49-F238E27FC236}">
                <a16:creationId xmlns:a16="http://schemas.microsoft.com/office/drawing/2014/main" id="{24698D3B-9E34-496B-B0EA-157B235728E1}"/>
              </a:ext>
            </a:extLst>
          </p:cNvPr>
          <p:cNvGrpSpPr/>
          <p:nvPr/>
        </p:nvGrpSpPr>
        <p:grpSpPr>
          <a:xfrm>
            <a:off x="7007203" y="2787770"/>
            <a:ext cx="1581047" cy="648073"/>
            <a:chOff x="5850374" y="3351521"/>
            <a:chExt cx="2108063" cy="864099"/>
          </a:xfrm>
        </p:grpSpPr>
        <p:sp>
          <p:nvSpPr>
            <p:cNvPr id="15" name="ísľíďe">
              <a:extLst>
                <a:ext uri="{FF2B5EF4-FFF2-40B4-BE49-F238E27FC236}">
                  <a16:creationId xmlns:a16="http://schemas.microsoft.com/office/drawing/2014/main" id="{549D6C78-94D9-42EF-9424-24509599405A}"/>
                </a:ext>
              </a:extLst>
            </p:cNvPr>
            <p:cNvSpPr/>
            <p:nvPr/>
          </p:nvSpPr>
          <p:spPr bwMode="auto">
            <a:xfrm>
              <a:off x="5850374" y="365822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îšļíďe">
              <a:extLst>
                <a:ext uri="{FF2B5EF4-FFF2-40B4-BE49-F238E27FC236}">
                  <a16:creationId xmlns:a16="http://schemas.microsoft.com/office/drawing/2014/main" id="{35285977-6284-4EB0-8BE0-A109B9A3A0CD}"/>
                </a:ext>
              </a:extLst>
            </p:cNvPr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75783" y="0"/>
            <a:ext cx="1261244" cy="3612607"/>
            <a:chOff x="5275783" y="0"/>
            <a:chExt cx="1261244" cy="3612607"/>
          </a:xfrm>
        </p:grpSpPr>
        <p:grpSp>
          <p:nvGrpSpPr>
            <p:cNvPr id="4" name="ïşḷïḑe">
              <a:extLst>
                <a:ext uri="{FF2B5EF4-FFF2-40B4-BE49-F238E27FC236}">
                  <a16:creationId xmlns:a16="http://schemas.microsoft.com/office/drawing/2014/main" id="{7D1D2D85-1DD0-4567-925A-0ABE99DFF3D3}"/>
                </a:ext>
              </a:extLst>
            </p:cNvPr>
            <p:cNvGrpSpPr/>
            <p:nvPr/>
          </p:nvGrpSpPr>
          <p:grpSpPr>
            <a:xfrm>
              <a:off x="5275783" y="2351363"/>
              <a:ext cx="1261244" cy="1261244"/>
              <a:chOff x="669925" y="2900453"/>
              <a:chExt cx="1681659" cy="1681659"/>
            </a:xfrm>
          </p:grpSpPr>
          <p:sp>
            <p:nvSpPr>
              <p:cNvPr id="30" name="îSḻíḍê">
                <a:extLst>
                  <a:ext uri="{FF2B5EF4-FFF2-40B4-BE49-F238E27FC236}">
                    <a16:creationId xmlns:a16="http://schemas.microsoft.com/office/drawing/2014/main" id="{B93ECB91-6267-4367-B720-5F532D990FAB}"/>
                  </a:ext>
                </a:extLst>
              </p:cNvPr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í$líḓè">
                <a:extLst>
                  <a:ext uri="{FF2B5EF4-FFF2-40B4-BE49-F238E27FC236}">
                    <a16:creationId xmlns:a16="http://schemas.microsoft.com/office/drawing/2014/main" id="{A2B11694-7ED6-489D-B075-14D82296908B}"/>
                  </a:ext>
                </a:extLst>
              </p:cNvPr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fmla="val 18979984" name="adj1"/>
                  <a:gd fmla="val 1620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ṥḻíḑè">
                <a:extLst>
                  <a:ext uri="{FF2B5EF4-FFF2-40B4-BE49-F238E27FC236}">
                    <a16:creationId xmlns:a16="http://schemas.microsoft.com/office/drawing/2014/main" id="{EB4472BB-ADCA-41D9-9473-E48BDFC79022}"/>
                  </a:ext>
                </a:extLst>
              </p:cNvPr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3B4257F-EF05-4872-9A40-994875DD5169}"/>
                </a:ext>
              </a:extLst>
            </p:cNvPr>
            <p:cNvCxnSpPr/>
            <p:nvPr/>
          </p:nvCxnSpPr>
          <p:spPr>
            <a:xfrm flipH="1" flipV="1">
              <a:off x="5906405" y="0"/>
              <a:ext cx="0" cy="2351363"/>
            </a:xfrm>
            <a:prstGeom prst="line">
              <a:avLst/>
            </a:prstGeom>
            <a:ln cap="rnd" w="38100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ṧļiḓè">
              <a:extLst>
                <a:ext uri="{FF2B5EF4-FFF2-40B4-BE49-F238E27FC236}">
                  <a16:creationId xmlns:a16="http://schemas.microsoft.com/office/drawing/2014/main" id="{4CD920E4-CBE4-4ED3-B0B4-A655C4DCF618}"/>
                </a:ext>
              </a:extLst>
            </p:cNvPr>
            <p:cNvSpPr/>
            <p:nvPr/>
          </p:nvSpPr>
          <p:spPr bwMode="auto">
            <a:xfrm>
              <a:off x="5637803" y="2798696"/>
              <a:ext cx="537204" cy="366578"/>
            </a:xfrm>
            <a:custGeom>
              <a:gdLst>
                <a:gd fmla="*/ 20293 w 607639" name="connsiteX0"/>
                <a:gd fmla="*/ 364067 h 414642" name="connsiteY0"/>
                <a:gd fmla="*/ 20293 w 607639" name="connsiteX1"/>
                <a:gd fmla="*/ 384244 h 414642" name="connsiteY1"/>
                <a:gd fmla="*/ 30351 w 607639" name="connsiteX2"/>
                <a:gd fmla="*/ 394377 h 414642" name="connsiteY2"/>
                <a:gd fmla="*/ 577199 w 607639" name="connsiteX3"/>
                <a:gd fmla="*/ 394377 h 414642" name="connsiteY3"/>
                <a:gd fmla="*/ 587346 w 607639" name="connsiteX4"/>
                <a:gd fmla="*/ 384244 h 414642" name="connsiteY4"/>
                <a:gd fmla="*/ 587346 w 607639" name="connsiteX5"/>
                <a:gd fmla="*/ 364067 h 414642" name="connsiteY5"/>
                <a:gd fmla="*/ 556995 w 607639" name="connsiteX6"/>
                <a:gd fmla="*/ 364067 h 414642" name="connsiteY6"/>
                <a:gd fmla="*/ 394916 w 607639" name="connsiteX7"/>
                <a:gd fmla="*/ 364067 h 414642" name="connsiteY7"/>
                <a:gd fmla="*/ 394916 w 607639" name="connsiteX8"/>
                <a:gd fmla="*/ 374200 h 414642" name="connsiteY8"/>
                <a:gd fmla="*/ 384859 w 607639" name="connsiteX9"/>
                <a:gd fmla="*/ 384244 h 414642" name="connsiteY9"/>
                <a:gd fmla="*/ 222780 w 607639" name="connsiteX10"/>
                <a:gd fmla="*/ 384244 h 414642" name="connsiteY10"/>
                <a:gd fmla="*/ 212634 w 607639" name="connsiteX11"/>
                <a:gd fmla="*/ 374200 h 414642" name="connsiteY11"/>
                <a:gd fmla="*/ 212634 w 607639" name="connsiteX12"/>
                <a:gd fmla="*/ 364067 h 414642" name="connsiteY12"/>
                <a:gd fmla="*/ 50644 w 607639" name="connsiteX13"/>
                <a:gd fmla="*/ 364067 h 414642" name="connsiteY13"/>
                <a:gd fmla="*/ 182270 w 607639" name="connsiteX14"/>
                <a:gd fmla="*/ 262926 h 414642" name="connsiteY14"/>
                <a:gd fmla="*/ 192432 w 607639" name="connsiteX15"/>
                <a:gd fmla="*/ 262926 h 414642" name="connsiteY15"/>
                <a:gd fmla="*/ 202593 w 607639" name="connsiteX16"/>
                <a:gd fmla="*/ 273052 h 414642" name="connsiteY16"/>
                <a:gd fmla="*/ 192432 w 607639" name="connsiteX17"/>
                <a:gd fmla="*/ 283178 h 414642" name="connsiteY17"/>
                <a:gd fmla="*/ 182270 w 607639" name="connsiteX18"/>
                <a:gd fmla="*/ 283178 h 414642" name="connsiteY18"/>
                <a:gd fmla="*/ 172109 w 607639" name="connsiteX19"/>
                <a:gd fmla="*/ 273052 h 414642" name="connsiteY19"/>
                <a:gd fmla="*/ 182270 w 607639" name="connsiteX20"/>
                <a:gd fmla="*/ 262926 h 414642" name="connsiteY20"/>
                <a:gd fmla="*/ 91153 w 607639" name="connsiteX21"/>
                <a:gd fmla="*/ 262926 h 414642" name="connsiteY21"/>
                <a:gd fmla="*/ 141783 w 607639" name="connsiteX22"/>
                <a:gd fmla="*/ 262926 h 414642" name="connsiteY22"/>
                <a:gd fmla="*/ 151927 w 607639" name="connsiteX23"/>
                <a:gd fmla="*/ 273052 h 414642" name="connsiteY23"/>
                <a:gd fmla="*/ 141783 w 607639" name="connsiteX24"/>
                <a:gd fmla="*/ 283178 h 414642" name="connsiteY24"/>
                <a:gd fmla="*/ 91153 w 607639" name="connsiteX25"/>
                <a:gd fmla="*/ 283178 h 414642" name="connsiteY25"/>
                <a:gd fmla="*/ 81009 w 607639" name="connsiteX26"/>
                <a:gd fmla="*/ 273052 h 414642" name="connsiteY26"/>
                <a:gd fmla="*/ 91153 w 607639" name="connsiteX27"/>
                <a:gd fmla="*/ 262926 h 414642" name="connsiteY27"/>
                <a:gd fmla="*/ 161988 w 607639" name="connsiteX28"/>
                <a:gd fmla="*/ 222493 h 414642" name="connsiteY28"/>
                <a:gd fmla="*/ 232948 w 607639" name="connsiteX29"/>
                <a:gd fmla="*/ 222493 h 414642" name="connsiteY29"/>
                <a:gd fmla="*/ 243098 w 607639" name="connsiteX30"/>
                <a:gd fmla="*/ 232619 h 414642" name="connsiteY30"/>
                <a:gd fmla="*/ 232948 w 607639" name="connsiteX31"/>
                <a:gd fmla="*/ 242745 h 414642" name="connsiteY31"/>
                <a:gd fmla="*/ 161988 w 607639" name="connsiteX32"/>
                <a:gd fmla="*/ 242745 h 414642" name="connsiteY32"/>
                <a:gd fmla="*/ 151927 w 607639" name="connsiteX33"/>
                <a:gd fmla="*/ 232619 h 414642" name="connsiteY33"/>
                <a:gd fmla="*/ 161988 w 607639" name="connsiteX34"/>
                <a:gd fmla="*/ 222493 h 414642" name="connsiteY34"/>
                <a:gd fmla="*/ 91146 w 607639" name="connsiteX35"/>
                <a:gd fmla="*/ 222493 h 414642" name="connsiteY35"/>
                <a:gd fmla="*/ 121467 w 607639" name="connsiteX36"/>
                <a:gd fmla="*/ 222493 h 414642" name="connsiteY36"/>
                <a:gd fmla="*/ 131604 w 607639" name="connsiteX37"/>
                <a:gd fmla="*/ 232619 h 414642" name="connsiteY37"/>
                <a:gd fmla="*/ 121467 w 607639" name="connsiteX38"/>
                <a:gd fmla="*/ 242745 h 414642" name="connsiteY38"/>
                <a:gd fmla="*/ 91146 w 607639" name="connsiteX39"/>
                <a:gd fmla="*/ 242745 h 414642" name="connsiteY39"/>
                <a:gd fmla="*/ 81009 w 607639" name="connsiteX40"/>
                <a:gd fmla="*/ 232619 h 414642" name="connsiteY40"/>
                <a:gd fmla="*/ 91146 w 607639" name="connsiteX41"/>
                <a:gd fmla="*/ 222493 h 414642" name="connsiteY41"/>
                <a:gd fmla="*/ 182270 w 607639" name="connsiteX42"/>
                <a:gd fmla="*/ 182059 h 414642" name="connsiteY42"/>
                <a:gd fmla="*/ 192432 w 607639" name="connsiteX43"/>
                <a:gd fmla="*/ 182059 h 414642" name="connsiteY43"/>
                <a:gd fmla="*/ 202593 w 607639" name="connsiteX44"/>
                <a:gd fmla="*/ 192195 h 414642" name="connsiteY44"/>
                <a:gd fmla="*/ 192432 w 607639" name="connsiteX45"/>
                <a:gd fmla="*/ 202241 h 414642" name="connsiteY45"/>
                <a:gd fmla="*/ 182270 w 607639" name="connsiteX46"/>
                <a:gd fmla="*/ 202241 h 414642" name="connsiteY46"/>
                <a:gd fmla="*/ 172109 w 607639" name="connsiteX47"/>
                <a:gd fmla="*/ 192195 h 414642" name="connsiteY47"/>
                <a:gd fmla="*/ 182270 w 607639" name="connsiteX48"/>
                <a:gd fmla="*/ 182059 h 414642" name="connsiteY48"/>
                <a:gd fmla="*/ 91153 w 607639" name="connsiteX49"/>
                <a:gd fmla="*/ 182059 h 414642" name="connsiteY49"/>
                <a:gd fmla="*/ 141783 w 607639" name="connsiteX50"/>
                <a:gd fmla="*/ 182059 h 414642" name="connsiteY50"/>
                <a:gd fmla="*/ 151927 w 607639" name="connsiteX51"/>
                <a:gd fmla="*/ 192195 h 414642" name="connsiteY51"/>
                <a:gd fmla="*/ 141783 w 607639" name="connsiteX52"/>
                <a:gd fmla="*/ 202241 h 414642" name="connsiteY52"/>
                <a:gd fmla="*/ 91153 w 607639" name="connsiteX53"/>
                <a:gd fmla="*/ 202241 h 414642" name="connsiteY53"/>
                <a:gd fmla="*/ 81009 w 607639" name="connsiteX54"/>
                <a:gd fmla="*/ 192195 h 414642" name="connsiteY54"/>
                <a:gd fmla="*/ 91153 w 607639" name="connsiteX55"/>
                <a:gd fmla="*/ 182059 h 414642" name="connsiteY55"/>
                <a:gd fmla="*/ 161988 w 607639" name="connsiteX56"/>
                <a:gd fmla="*/ 141625 h 414642" name="connsiteY56"/>
                <a:gd fmla="*/ 232948 w 607639" name="connsiteX57"/>
                <a:gd fmla="*/ 141625 h 414642" name="connsiteY57"/>
                <a:gd fmla="*/ 243098 w 607639" name="connsiteX58"/>
                <a:gd fmla="*/ 151761 h 414642" name="connsiteY58"/>
                <a:gd fmla="*/ 232948 w 607639" name="connsiteX59"/>
                <a:gd fmla="*/ 161807 h 414642" name="connsiteY59"/>
                <a:gd fmla="*/ 161988 w 607639" name="connsiteX60"/>
                <a:gd fmla="*/ 161807 h 414642" name="connsiteY60"/>
                <a:gd fmla="*/ 151927 w 607639" name="connsiteX61"/>
                <a:gd fmla="*/ 151761 h 414642" name="connsiteY61"/>
                <a:gd fmla="*/ 161988 w 607639" name="connsiteX62"/>
                <a:gd fmla="*/ 141625 h 414642" name="connsiteY62"/>
                <a:gd fmla="*/ 91146 w 607639" name="connsiteX63"/>
                <a:gd fmla="*/ 141625 h 414642" name="connsiteY63"/>
                <a:gd fmla="*/ 121467 w 607639" name="connsiteX64"/>
                <a:gd fmla="*/ 141625 h 414642" name="connsiteY64"/>
                <a:gd fmla="*/ 131604 w 607639" name="connsiteX65"/>
                <a:gd fmla="*/ 151761 h 414642" name="connsiteY65"/>
                <a:gd fmla="*/ 121467 w 607639" name="connsiteX66"/>
                <a:gd fmla="*/ 161807 h 414642" name="connsiteY66"/>
                <a:gd fmla="*/ 91146 w 607639" name="connsiteX67"/>
                <a:gd fmla="*/ 161807 h 414642" name="connsiteY67"/>
                <a:gd fmla="*/ 81009 w 607639" name="connsiteX68"/>
                <a:gd fmla="*/ 151761 h 414642" name="connsiteY68"/>
                <a:gd fmla="*/ 91146 w 607639" name="connsiteX69"/>
                <a:gd fmla="*/ 141625 h 414642" name="connsiteY69"/>
                <a:gd fmla="*/ 364566 w 607639" name="connsiteX70"/>
                <a:gd fmla="*/ 102176 h 414642" name="connsiteY70"/>
                <a:gd fmla="*/ 283573 w 607639" name="connsiteX71"/>
                <a:gd fmla="*/ 192194 h 414642" name="connsiteY71"/>
                <a:gd fmla="*/ 374712 w 607639" name="connsiteX72"/>
                <a:gd fmla="*/ 283188 h 414642" name="connsiteY72"/>
                <a:gd fmla="*/ 464783 w 607639" name="connsiteX73"/>
                <a:gd fmla="*/ 202235 h 414642" name="connsiteY73"/>
                <a:gd fmla="*/ 374712 w 607639" name="connsiteX74"/>
                <a:gd fmla="*/ 202235 h 414642" name="connsiteY74"/>
                <a:gd fmla="*/ 364566 w 607639" name="connsiteX75"/>
                <a:gd fmla="*/ 192194 h 414642" name="connsiteY75"/>
                <a:gd fmla="*/ 182270 w 607639" name="connsiteX76"/>
                <a:gd fmla="*/ 101191 h 414642" name="connsiteY76"/>
                <a:gd fmla="*/ 192432 w 607639" name="connsiteX77"/>
                <a:gd fmla="*/ 101191 h 414642" name="connsiteY77"/>
                <a:gd fmla="*/ 202593 w 607639" name="connsiteX78"/>
                <a:gd fmla="*/ 111238 h 414642" name="connsiteY78"/>
                <a:gd fmla="*/ 192432 w 607639" name="connsiteX79"/>
                <a:gd fmla="*/ 121373 h 414642" name="connsiteY79"/>
                <a:gd fmla="*/ 182270 w 607639" name="connsiteX80"/>
                <a:gd fmla="*/ 121373 h 414642" name="connsiteY80"/>
                <a:gd fmla="*/ 172109 w 607639" name="connsiteX81"/>
                <a:gd fmla="*/ 111238 h 414642" name="connsiteY81"/>
                <a:gd fmla="*/ 182270 w 607639" name="connsiteX82"/>
                <a:gd fmla="*/ 101191 h 414642" name="connsiteY82"/>
                <a:gd fmla="*/ 91153 w 607639" name="connsiteX83"/>
                <a:gd fmla="*/ 101191 h 414642" name="connsiteY83"/>
                <a:gd fmla="*/ 141783 w 607639" name="connsiteX84"/>
                <a:gd fmla="*/ 101191 h 414642" name="connsiteY84"/>
                <a:gd fmla="*/ 151927 w 607639" name="connsiteX85"/>
                <a:gd fmla="*/ 111238 h 414642" name="connsiteY85"/>
                <a:gd fmla="*/ 141783 w 607639" name="connsiteX86"/>
                <a:gd fmla="*/ 121373 h 414642" name="connsiteY86"/>
                <a:gd fmla="*/ 91153 w 607639" name="connsiteX87"/>
                <a:gd fmla="*/ 121373 h 414642" name="connsiteY87"/>
                <a:gd fmla="*/ 81009 w 607639" name="connsiteX88"/>
                <a:gd fmla="*/ 111238 h 414642" name="connsiteY88"/>
                <a:gd fmla="*/ 91153 w 607639" name="connsiteX89"/>
                <a:gd fmla="*/ 101191 h 414642" name="connsiteY89"/>
                <a:gd fmla="*/ 374712 w 607639" name="connsiteX90"/>
                <a:gd fmla="*/ 80938 h 414642" name="connsiteY90"/>
                <a:gd fmla="*/ 384858 w 607639" name="connsiteX91"/>
                <a:gd fmla="*/ 91068 h 414642" name="connsiteY91"/>
                <a:gd fmla="*/ 384858 w 607639" name="connsiteX92"/>
                <a:gd fmla="*/ 182063 h 414642" name="connsiteY92"/>
                <a:gd fmla="*/ 475998 w 607639" name="connsiteX93"/>
                <a:gd fmla="*/ 182063 h 414642" name="connsiteY93"/>
                <a:gd fmla="*/ 486055 w 607639" name="connsiteX94"/>
                <a:gd fmla="*/ 192194 h 414642" name="connsiteY94"/>
                <a:gd fmla="*/ 374712 w 607639" name="connsiteX95"/>
                <a:gd fmla="*/ 303360 h 414642" name="connsiteY95"/>
                <a:gd fmla="*/ 263280 w 607639" name="connsiteX96"/>
                <a:gd fmla="*/ 192194 h 414642" name="connsiteY96"/>
                <a:gd fmla="*/ 374712 w 607639" name="connsiteX97"/>
                <a:gd fmla="*/ 80938 h 414642" name="connsiteY97"/>
                <a:gd fmla="*/ 425343 w 607639" name="connsiteX98"/>
                <a:gd fmla="*/ 61744 h 414642" name="connsiteY98"/>
                <a:gd fmla="*/ 425343 w 607639" name="connsiteX99"/>
                <a:gd fmla="*/ 141635 h 414642" name="connsiteY99"/>
                <a:gd fmla="*/ 505373 w 607639" name="connsiteX100"/>
                <a:gd fmla="*/ 141635 h 414642" name="connsiteY100"/>
                <a:gd fmla="*/ 425343 w 607639" name="connsiteX101"/>
                <a:gd fmla="*/ 61744 h 414642" name="connsiteY101"/>
                <a:gd fmla="*/ 161988 w 607639" name="connsiteX102"/>
                <a:gd fmla="*/ 60757 h 414642" name="connsiteY102"/>
                <a:gd fmla="*/ 232948 w 607639" name="connsiteX103"/>
                <a:gd fmla="*/ 60757 h 414642" name="connsiteY103"/>
                <a:gd fmla="*/ 243098 w 607639" name="connsiteX104"/>
                <a:gd fmla="*/ 70804 h 414642" name="connsiteY104"/>
                <a:gd fmla="*/ 232948 w 607639" name="connsiteX105"/>
                <a:gd fmla="*/ 80939 h 414642" name="connsiteY105"/>
                <a:gd fmla="*/ 161988 w 607639" name="connsiteX106"/>
                <a:gd fmla="*/ 80939 h 414642" name="connsiteY106"/>
                <a:gd fmla="*/ 151927 w 607639" name="connsiteX107"/>
                <a:gd fmla="*/ 70804 h 414642" name="connsiteY107"/>
                <a:gd fmla="*/ 161988 w 607639" name="connsiteX108"/>
                <a:gd fmla="*/ 60757 h 414642" name="connsiteY108"/>
                <a:gd fmla="*/ 91146 w 607639" name="connsiteX109"/>
                <a:gd fmla="*/ 60757 h 414642" name="connsiteY109"/>
                <a:gd fmla="*/ 121467 w 607639" name="connsiteX110"/>
                <a:gd fmla="*/ 60757 h 414642" name="connsiteY110"/>
                <a:gd fmla="*/ 131604 w 607639" name="connsiteX111"/>
                <a:gd fmla="*/ 70804 h 414642" name="connsiteY111"/>
                <a:gd fmla="*/ 121467 w 607639" name="connsiteX112"/>
                <a:gd fmla="*/ 80939 h 414642" name="connsiteY112"/>
                <a:gd fmla="*/ 91146 w 607639" name="connsiteX113"/>
                <a:gd fmla="*/ 80939 h 414642" name="connsiteY113"/>
                <a:gd fmla="*/ 81009 w 607639" name="connsiteX114"/>
                <a:gd fmla="*/ 70804 h 414642" name="connsiteY114"/>
                <a:gd fmla="*/ 91146 w 607639" name="connsiteX115"/>
                <a:gd fmla="*/ 60757 h 414642" name="connsiteY115"/>
                <a:gd fmla="*/ 415194 w 607639" name="connsiteX116"/>
                <a:gd fmla="*/ 40505 h 414642" name="connsiteY116"/>
                <a:gd fmla="*/ 526560 w 607639" name="connsiteX117"/>
                <a:gd fmla="*/ 151765 h 414642" name="connsiteY117"/>
                <a:gd fmla="*/ 516501 w 607639" name="connsiteX118"/>
                <a:gd fmla="*/ 161807 h 414642" name="connsiteY118"/>
                <a:gd fmla="*/ 415194 w 607639" name="connsiteX119"/>
                <a:gd fmla="*/ 161807 h 414642" name="connsiteY119"/>
                <a:gd fmla="*/ 405046 w 607639" name="connsiteX120"/>
                <a:gd fmla="*/ 151765 h 414642" name="connsiteY120"/>
                <a:gd fmla="*/ 405046 w 607639" name="connsiteX121"/>
                <a:gd fmla="*/ 50636 h 414642" name="connsiteY121"/>
                <a:gd fmla="*/ 415194 w 607639" name="connsiteX122"/>
                <a:gd fmla="*/ 40505 h 414642" name="connsiteY122"/>
                <a:gd fmla="*/ 70848 w 607639" name="connsiteX123"/>
                <a:gd fmla="*/ 20177 h 414642" name="connsiteY123"/>
                <a:gd fmla="*/ 60791 w 607639" name="connsiteX124"/>
                <a:gd fmla="*/ 30309 h 414642" name="connsiteY124"/>
                <a:gd fmla="*/ 60791 w 607639" name="connsiteX125"/>
                <a:gd fmla="*/ 343802 h 414642" name="connsiteY125"/>
                <a:gd fmla="*/ 222780 w 607639" name="connsiteX126"/>
                <a:gd fmla="*/ 343802 h 414642" name="connsiteY126"/>
                <a:gd fmla="*/ 232927 w 607639" name="connsiteX127"/>
                <a:gd fmla="*/ 353935 h 414642" name="connsiteY127"/>
                <a:gd fmla="*/ 232927 w 607639" name="connsiteX128"/>
                <a:gd fmla="*/ 364067 h 414642" name="connsiteY128"/>
                <a:gd fmla="*/ 374712 w 607639" name="connsiteX129"/>
                <a:gd fmla="*/ 364067 h 414642" name="connsiteY129"/>
                <a:gd fmla="*/ 374712 w 607639" name="connsiteX130"/>
                <a:gd fmla="*/ 353935 h 414642" name="connsiteY130"/>
                <a:gd fmla="*/ 384859 w 607639" name="connsiteX131"/>
                <a:gd fmla="*/ 343802 h 414642" name="connsiteY131"/>
                <a:gd fmla="*/ 546848 w 607639" name="connsiteX132"/>
                <a:gd fmla="*/ 343802 h 414642" name="connsiteY132"/>
                <a:gd fmla="*/ 546848 w 607639" name="connsiteX133"/>
                <a:gd fmla="*/ 30309 h 414642" name="connsiteY133"/>
                <a:gd fmla="*/ 536702 w 607639" name="connsiteX134"/>
                <a:gd fmla="*/ 20177 h 414642" name="connsiteY134"/>
                <a:gd fmla="*/ 70848 w 607639" name="connsiteX135"/>
                <a:gd fmla="*/ 0 h 414642" name="connsiteY135"/>
                <a:gd fmla="*/ 536702 w 607639" name="connsiteX136"/>
                <a:gd fmla="*/ 0 h 414642" name="connsiteY136"/>
                <a:gd fmla="*/ 567142 w 607639" name="connsiteX137"/>
                <a:gd fmla="*/ 30309 h 414642" name="connsiteY137"/>
                <a:gd fmla="*/ 567142 w 607639" name="connsiteX138"/>
                <a:gd fmla="*/ 343802 h 414642" name="connsiteY138"/>
                <a:gd fmla="*/ 597492 w 607639" name="connsiteX139"/>
                <a:gd fmla="*/ 343802 h 414642" name="connsiteY139"/>
                <a:gd fmla="*/ 607639 w 607639" name="connsiteX140"/>
                <a:gd fmla="*/ 353935 h 414642" name="connsiteY140"/>
                <a:gd fmla="*/ 607639 w 607639" name="connsiteX141"/>
                <a:gd fmla="*/ 384244 h 414642" name="connsiteY141"/>
                <a:gd fmla="*/ 577199 w 607639" name="connsiteX142"/>
                <a:gd fmla="*/ 414642 h 414642" name="connsiteY142"/>
                <a:gd fmla="*/ 30351 w 607639" name="connsiteX143"/>
                <a:gd fmla="*/ 414642 h 414642" name="connsiteY143"/>
                <a:gd fmla="*/ 0 w 607639" name="connsiteX144"/>
                <a:gd fmla="*/ 384244 h 414642" name="connsiteY144"/>
                <a:gd fmla="*/ 0 w 607639" name="connsiteX145"/>
                <a:gd fmla="*/ 353935 h 414642" name="connsiteY145"/>
                <a:gd fmla="*/ 10147 w 607639" name="connsiteX146"/>
                <a:gd fmla="*/ 343802 h 414642" name="connsiteY146"/>
                <a:gd fmla="*/ 40497 w 607639" name="connsiteX147"/>
                <a:gd fmla="*/ 343802 h 414642" name="connsiteY147"/>
                <a:gd fmla="*/ 40497 w 607639" name="connsiteX148"/>
                <a:gd fmla="*/ 30309 h 414642" name="connsiteY148"/>
                <a:gd fmla="*/ 70848 w 607639" name="connsiteX149"/>
                <a:gd fmla="*/ 0 h 414642" name="connsiteY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b="b" l="l" r="r" t="t"/>
              <a:pathLst>
                <a:path h="414642" w="607639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9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82270" y="262926"/>
                  </a:moveTo>
                  <a:lnTo>
                    <a:pt x="192432" y="262926"/>
                  </a:lnTo>
                  <a:cubicBezTo>
                    <a:pt x="198493" y="262926"/>
                    <a:pt x="202593" y="267012"/>
                    <a:pt x="202593" y="273052"/>
                  </a:cubicBezTo>
                  <a:cubicBezTo>
                    <a:pt x="202593" y="279092"/>
                    <a:pt x="198493" y="283178"/>
                    <a:pt x="192432" y="283178"/>
                  </a:cubicBezTo>
                  <a:lnTo>
                    <a:pt x="182270" y="283178"/>
                  </a:lnTo>
                  <a:cubicBezTo>
                    <a:pt x="176209" y="283178"/>
                    <a:pt x="172109" y="279092"/>
                    <a:pt x="172109" y="273052"/>
                  </a:cubicBezTo>
                  <a:cubicBezTo>
                    <a:pt x="172109" y="267012"/>
                    <a:pt x="176209" y="262926"/>
                    <a:pt x="182270" y="262926"/>
                  </a:cubicBezTo>
                  <a:close/>
                  <a:moveTo>
                    <a:pt x="91153" y="262926"/>
                  </a:moveTo>
                  <a:lnTo>
                    <a:pt x="141783" y="262926"/>
                  </a:lnTo>
                  <a:cubicBezTo>
                    <a:pt x="147834" y="262926"/>
                    <a:pt x="151927" y="267012"/>
                    <a:pt x="151927" y="273052"/>
                  </a:cubicBezTo>
                  <a:cubicBezTo>
                    <a:pt x="151927" y="279092"/>
                    <a:pt x="147834" y="283178"/>
                    <a:pt x="141783" y="283178"/>
                  </a:cubicBezTo>
                  <a:lnTo>
                    <a:pt x="91153" y="283178"/>
                  </a:lnTo>
                  <a:cubicBezTo>
                    <a:pt x="85102" y="283178"/>
                    <a:pt x="81009" y="279092"/>
                    <a:pt x="81009" y="273052"/>
                  </a:cubicBezTo>
                  <a:cubicBezTo>
                    <a:pt x="81009" y="267012"/>
                    <a:pt x="85102" y="262926"/>
                    <a:pt x="91153" y="262926"/>
                  </a:cubicBezTo>
                  <a:close/>
                  <a:moveTo>
                    <a:pt x="161988" y="222493"/>
                  </a:moveTo>
                  <a:lnTo>
                    <a:pt x="232948" y="222493"/>
                  </a:lnTo>
                  <a:cubicBezTo>
                    <a:pt x="239002" y="222493"/>
                    <a:pt x="243098" y="226579"/>
                    <a:pt x="243098" y="232619"/>
                  </a:cubicBezTo>
                  <a:cubicBezTo>
                    <a:pt x="243098" y="238659"/>
                    <a:pt x="239002" y="242745"/>
                    <a:pt x="232948" y="242745"/>
                  </a:cubicBezTo>
                  <a:lnTo>
                    <a:pt x="161988" y="242745"/>
                  </a:lnTo>
                  <a:cubicBezTo>
                    <a:pt x="155934" y="242745"/>
                    <a:pt x="151927" y="238659"/>
                    <a:pt x="151927" y="232619"/>
                  </a:cubicBezTo>
                  <a:cubicBezTo>
                    <a:pt x="151927" y="226579"/>
                    <a:pt x="155934" y="222493"/>
                    <a:pt x="161988" y="222493"/>
                  </a:cubicBezTo>
                  <a:close/>
                  <a:moveTo>
                    <a:pt x="91146" y="222493"/>
                  </a:moveTo>
                  <a:lnTo>
                    <a:pt x="121467" y="222493"/>
                  </a:lnTo>
                  <a:cubicBezTo>
                    <a:pt x="127603" y="222493"/>
                    <a:pt x="131604" y="226579"/>
                    <a:pt x="131604" y="232619"/>
                  </a:cubicBezTo>
                  <a:cubicBezTo>
                    <a:pt x="131604" y="238659"/>
                    <a:pt x="127603" y="242745"/>
                    <a:pt x="121467" y="242745"/>
                  </a:cubicBezTo>
                  <a:lnTo>
                    <a:pt x="91146" y="242745"/>
                  </a:lnTo>
                  <a:cubicBezTo>
                    <a:pt x="85099" y="242745"/>
                    <a:pt x="81009" y="238659"/>
                    <a:pt x="81009" y="232619"/>
                  </a:cubicBezTo>
                  <a:cubicBezTo>
                    <a:pt x="81009" y="226579"/>
                    <a:pt x="85099" y="222493"/>
                    <a:pt x="91146" y="222493"/>
                  </a:cubicBezTo>
                  <a:close/>
                  <a:moveTo>
                    <a:pt x="182270" y="182059"/>
                  </a:moveTo>
                  <a:lnTo>
                    <a:pt x="192432" y="182059"/>
                  </a:lnTo>
                  <a:cubicBezTo>
                    <a:pt x="198493" y="182059"/>
                    <a:pt x="202593" y="186060"/>
                    <a:pt x="202593" y="192195"/>
                  </a:cubicBezTo>
                  <a:cubicBezTo>
                    <a:pt x="202593" y="198240"/>
                    <a:pt x="198493" y="202241"/>
                    <a:pt x="192432" y="202241"/>
                  </a:cubicBezTo>
                  <a:lnTo>
                    <a:pt x="182270" y="202241"/>
                  </a:lnTo>
                  <a:cubicBezTo>
                    <a:pt x="176209" y="202241"/>
                    <a:pt x="172109" y="198240"/>
                    <a:pt x="172109" y="192195"/>
                  </a:cubicBezTo>
                  <a:cubicBezTo>
                    <a:pt x="172109" y="186060"/>
                    <a:pt x="176209" y="182059"/>
                    <a:pt x="182270" y="182059"/>
                  </a:cubicBezTo>
                  <a:close/>
                  <a:moveTo>
                    <a:pt x="91153" y="182059"/>
                  </a:moveTo>
                  <a:lnTo>
                    <a:pt x="141783" y="182059"/>
                  </a:lnTo>
                  <a:cubicBezTo>
                    <a:pt x="147834" y="182059"/>
                    <a:pt x="151927" y="186060"/>
                    <a:pt x="151927" y="192195"/>
                  </a:cubicBezTo>
                  <a:cubicBezTo>
                    <a:pt x="151927" y="198240"/>
                    <a:pt x="147834" y="202241"/>
                    <a:pt x="141783" y="202241"/>
                  </a:cubicBezTo>
                  <a:lnTo>
                    <a:pt x="91153" y="202241"/>
                  </a:lnTo>
                  <a:cubicBezTo>
                    <a:pt x="85102" y="202241"/>
                    <a:pt x="81009" y="198240"/>
                    <a:pt x="81009" y="192195"/>
                  </a:cubicBezTo>
                  <a:cubicBezTo>
                    <a:pt x="81009" y="186060"/>
                    <a:pt x="85102" y="182059"/>
                    <a:pt x="91153" y="182059"/>
                  </a:cubicBezTo>
                  <a:close/>
                  <a:moveTo>
                    <a:pt x="161988" y="141625"/>
                  </a:moveTo>
                  <a:lnTo>
                    <a:pt x="232948" y="141625"/>
                  </a:lnTo>
                  <a:cubicBezTo>
                    <a:pt x="239002" y="141625"/>
                    <a:pt x="243098" y="145626"/>
                    <a:pt x="243098" y="151761"/>
                  </a:cubicBezTo>
                  <a:cubicBezTo>
                    <a:pt x="243098" y="157806"/>
                    <a:pt x="239002" y="161807"/>
                    <a:pt x="232948" y="161807"/>
                  </a:cubicBezTo>
                  <a:lnTo>
                    <a:pt x="161988" y="161807"/>
                  </a:lnTo>
                  <a:cubicBezTo>
                    <a:pt x="155934" y="161807"/>
                    <a:pt x="151927" y="157806"/>
                    <a:pt x="151927" y="151761"/>
                  </a:cubicBezTo>
                  <a:cubicBezTo>
                    <a:pt x="151927" y="145626"/>
                    <a:pt x="155934" y="141625"/>
                    <a:pt x="161988" y="141625"/>
                  </a:cubicBezTo>
                  <a:close/>
                  <a:moveTo>
                    <a:pt x="91146" y="141625"/>
                  </a:moveTo>
                  <a:lnTo>
                    <a:pt x="121467" y="141625"/>
                  </a:lnTo>
                  <a:cubicBezTo>
                    <a:pt x="127603" y="141625"/>
                    <a:pt x="131604" y="145626"/>
                    <a:pt x="131604" y="151761"/>
                  </a:cubicBezTo>
                  <a:cubicBezTo>
                    <a:pt x="131604" y="157806"/>
                    <a:pt x="127603" y="161807"/>
                    <a:pt x="121467" y="161807"/>
                  </a:cubicBezTo>
                  <a:lnTo>
                    <a:pt x="91146" y="161807"/>
                  </a:lnTo>
                  <a:cubicBezTo>
                    <a:pt x="85099" y="161807"/>
                    <a:pt x="81009" y="157806"/>
                    <a:pt x="81009" y="151761"/>
                  </a:cubicBezTo>
                  <a:cubicBezTo>
                    <a:pt x="81009" y="145626"/>
                    <a:pt x="85099" y="141625"/>
                    <a:pt x="91146" y="141625"/>
                  </a:cubicBezTo>
                  <a:close/>
                  <a:moveTo>
                    <a:pt x="364566" y="102176"/>
                  </a:moveTo>
                  <a:cubicBezTo>
                    <a:pt x="318996" y="107241"/>
                    <a:pt x="283573" y="145630"/>
                    <a:pt x="283573" y="192194"/>
                  </a:cubicBezTo>
                  <a:cubicBezTo>
                    <a:pt x="283573" y="242756"/>
                    <a:pt x="324069" y="283188"/>
                    <a:pt x="374712" y="283188"/>
                  </a:cubicBezTo>
                  <a:cubicBezTo>
                    <a:pt x="421261" y="283188"/>
                    <a:pt x="459799" y="247732"/>
                    <a:pt x="464783" y="202235"/>
                  </a:cubicBezTo>
                  <a:lnTo>
                    <a:pt x="374712" y="202235"/>
                  </a:lnTo>
                  <a:cubicBezTo>
                    <a:pt x="368660" y="202235"/>
                    <a:pt x="364566" y="198236"/>
                    <a:pt x="364566" y="192194"/>
                  </a:cubicBezTo>
                  <a:close/>
                  <a:moveTo>
                    <a:pt x="182270" y="101191"/>
                  </a:moveTo>
                  <a:lnTo>
                    <a:pt x="192432" y="101191"/>
                  </a:lnTo>
                  <a:cubicBezTo>
                    <a:pt x="198493" y="101191"/>
                    <a:pt x="202593" y="105192"/>
                    <a:pt x="202593" y="111238"/>
                  </a:cubicBezTo>
                  <a:cubicBezTo>
                    <a:pt x="202593" y="117372"/>
                    <a:pt x="198493" y="121373"/>
                    <a:pt x="192432" y="121373"/>
                  </a:cubicBezTo>
                  <a:lnTo>
                    <a:pt x="182270" y="121373"/>
                  </a:lnTo>
                  <a:cubicBezTo>
                    <a:pt x="176209" y="121373"/>
                    <a:pt x="172109" y="117372"/>
                    <a:pt x="172109" y="111238"/>
                  </a:cubicBezTo>
                  <a:cubicBezTo>
                    <a:pt x="172109" y="105192"/>
                    <a:pt x="176209" y="101191"/>
                    <a:pt x="182270" y="101191"/>
                  </a:cubicBezTo>
                  <a:close/>
                  <a:moveTo>
                    <a:pt x="91153" y="101191"/>
                  </a:moveTo>
                  <a:lnTo>
                    <a:pt x="141783" y="101191"/>
                  </a:lnTo>
                  <a:cubicBezTo>
                    <a:pt x="147834" y="101191"/>
                    <a:pt x="151927" y="105192"/>
                    <a:pt x="151927" y="111238"/>
                  </a:cubicBezTo>
                  <a:cubicBezTo>
                    <a:pt x="151927" y="117372"/>
                    <a:pt x="147834" y="121373"/>
                    <a:pt x="141783" y="121373"/>
                  </a:cubicBezTo>
                  <a:lnTo>
                    <a:pt x="91153" y="121373"/>
                  </a:lnTo>
                  <a:cubicBezTo>
                    <a:pt x="85102" y="121373"/>
                    <a:pt x="81009" y="117372"/>
                    <a:pt x="81009" y="111238"/>
                  </a:cubicBezTo>
                  <a:cubicBezTo>
                    <a:pt x="81009" y="105192"/>
                    <a:pt x="85102" y="101191"/>
                    <a:pt x="91153" y="101191"/>
                  </a:cubicBezTo>
                  <a:close/>
                  <a:moveTo>
                    <a:pt x="374712" y="80938"/>
                  </a:moveTo>
                  <a:cubicBezTo>
                    <a:pt x="380764" y="80938"/>
                    <a:pt x="384858" y="85026"/>
                    <a:pt x="384858" y="91068"/>
                  </a:cubicBezTo>
                  <a:lnTo>
                    <a:pt x="384858" y="182063"/>
                  </a:lnTo>
                  <a:lnTo>
                    <a:pt x="475998" y="182063"/>
                  </a:lnTo>
                  <a:cubicBezTo>
                    <a:pt x="482050" y="182063"/>
                    <a:pt x="486055" y="186062"/>
                    <a:pt x="486055" y="192194"/>
                  </a:cubicBezTo>
                  <a:cubicBezTo>
                    <a:pt x="486055" y="253864"/>
                    <a:pt x="436480" y="303360"/>
                    <a:pt x="374712" y="303360"/>
                  </a:cubicBezTo>
                  <a:cubicBezTo>
                    <a:pt x="312944" y="303360"/>
                    <a:pt x="263280" y="253864"/>
                    <a:pt x="263280" y="192194"/>
                  </a:cubicBezTo>
                  <a:cubicBezTo>
                    <a:pt x="263280" y="130523"/>
                    <a:pt x="312944" y="80938"/>
                    <a:pt x="374712" y="80938"/>
                  </a:cubicBezTo>
                  <a:close/>
                  <a:moveTo>
                    <a:pt x="425343" y="61744"/>
                  </a:moveTo>
                  <a:lnTo>
                    <a:pt x="425343" y="141635"/>
                  </a:lnTo>
                  <a:lnTo>
                    <a:pt x="505373" y="141635"/>
                  </a:lnTo>
                  <a:cubicBezTo>
                    <a:pt x="500299" y="99157"/>
                    <a:pt x="466827" y="65743"/>
                    <a:pt x="425343" y="61744"/>
                  </a:cubicBezTo>
                  <a:close/>
                  <a:moveTo>
                    <a:pt x="161988" y="60757"/>
                  </a:moveTo>
                  <a:lnTo>
                    <a:pt x="232948" y="60757"/>
                  </a:lnTo>
                  <a:cubicBezTo>
                    <a:pt x="239002" y="60757"/>
                    <a:pt x="243098" y="64758"/>
                    <a:pt x="243098" y="70804"/>
                  </a:cubicBezTo>
                  <a:cubicBezTo>
                    <a:pt x="243098" y="76938"/>
                    <a:pt x="239002" y="80939"/>
                    <a:pt x="232948" y="80939"/>
                  </a:cubicBezTo>
                  <a:lnTo>
                    <a:pt x="161988" y="80939"/>
                  </a:lnTo>
                  <a:cubicBezTo>
                    <a:pt x="155934" y="80939"/>
                    <a:pt x="151927" y="76938"/>
                    <a:pt x="151927" y="70804"/>
                  </a:cubicBezTo>
                  <a:cubicBezTo>
                    <a:pt x="151927" y="64758"/>
                    <a:pt x="155934" y="60757"/>
                    <a:pt x="161988" y="60757"/>
                  </a:cubicBezTo>
                  <a:close/>
                  <a:moveTo>
                    <a:pt x="91146" y="60757"/>
                  </a:moveTo>
                  <a:lnTo>
                    <a:pt x="121467" y="60757"/>
                  </a:lnTo>
                  <a:cubicBezTo>
                    <a:pt x="127603" y="60757"/>
                    <a:pt x="131604" y="64758"/>
                    <a:pt x="131604" y="70804"/>
                  </a:cubicBezTo>
                  <a:cubicBezTo>
                    <a:pt x="131604" y="76938"/>
                    <a:pt x="127603" y="80939"/>
                    <a:pt x="121467" y="80939"/>
                  </a:cubicBezTo>
                  <a:lnTo>
                    <a:pt x="91146" y="80939"/>
                  </a:lnTo>
                  <a:cubicBezTo>
                    <a:pt x="85099" y="80939"/>
                    <a:pt x="81009" y="76938"/>
                    <a:pt x="81009" y="70804"/>
                  </a:cubicBezTo>
                  <a:cubicBezTo>
                    <a:pt x="81009" y="64758"/>
                    <a:pt x="85099" y="60757"/>
                    <a:pt x="91146" y="60757"/>
                  </a:cubicBezTo>
                  <a:close/>
                  <a:moveTo>
                    <a:pt x="415194" y="40505"/>
                  </a:moveTo>
                  <a:cubicBezTo>
                    <a:pt x="476975" y="40505"/>
                    <a:pt x="526560" y="90092"/>
                    <a:pt x="526560" y="151765"/>
                  </a:cubicBezTo>
                  <a:cubicBezTo>
                    <a:pt x="526560" y="157808"/>
                    <a:pt x="522554" y="161807"/>
                    <a:pt x="516501" y="161807"/>
                  </a:cubicBezTo>
                  <a:lnTo>
                    <a:pt x="415194" y="161807"/>
                  </a:lnTo>
                  <a:cubicBezTo>
                    <a:pt x="409141" y="161807"/>
                    <a:pt x="405046" y="157808"/>
                    <a:pt x="405046" y="151765"/>
                  </a:cubicBezTo>
                  <a:lnTo>
                    <a:pt x="405046" y="50636"/>
                  </a:lnTo>
                  <a:cubicBezTo>
                    <a:pt x="405046" y="44593"/>
                    <a:pt x="409141" y="40505"/>
                    <a:pt x="415194" y="40505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1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1"/>
                    <a:pt x="378718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1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1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84289" y="0"/>
            <a:ext cx="1261244" cy="3351082"/>
            <a:chOff x="3384289" y="0"/>
            <a:chExt cx="1261244" cy="3351082"/>
          </a:xfrm>
        </p:grpSpPr>
        <p:grpSp>
          <p:nvGrpSpPr>
            <p:cNvPr id="7" name="ïš1ïḍé">
              <a:extLst>
                <a:ext uri="{FF2B5EF4-FFF2-40B4-BE49-F238E27FC236}">
                  <a16:creationId xmlns:a16="http://schemas.microsoft.com/office/drawing/2014/main" id="{7D5AA2CA-4F65-4632-97EA-02776F827F48}"/>
                </a:ext>
              </a:extLst>
            </p:cNvPr>
            <p:cNvGrpSpPr/>
            <p:nvPr/>
          </p:nvGrpSpPr>
          <p:grpSpPr>
            <a:xfrm>
              <a:off x="3384289" y="2089838"/>
              <a:ext cx="1261244" cy="1261244"/>
              <a:chOff x="669925" y="2900453"/>
              <a:chExt cx="1681659" cy="1681659"/>
            </a:xfrm>
          </p:grpSpPr>
          <p:sp>
            <p:nvSpPr>
              <p:cNvPr id="25" name="íṣlîďê">
                <a:extLst>
                  <a:ext uri="{FF2B5EF4-FFF2-40B4-BE49-F238E27FC236}">
                    <a16:creationId xmlns:a16="http://schemas.microsoft.com/office/drawing/2014/main" id="{99B42737-325B-4B90-8DEA-F236E0850E91}"/>
                  </a:ext>
                </a:extLst>
              </p:cNvPr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s1ïďè">
                <a:extLst>
                  <a:ext uri="{FF2B5EF4-FFF2-40B4-BE49-F238E27FC236}">
                    <a16:creationId xmlns:a16="http://schemas.microsoft.com/office/drawing/2014/main" id="{869B519A-60BC-46E4-8293-6B1102E00614}"/>
                  </a:ext>
                </a:extLst>
              </p:cNvPr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Sḻïḋê">
                <a:extLst>
                  <a:ext uri="{FF2B5EF4-FFF2-40B4-BE49-F238E27FC236}">
                    <a16:creationId xmlns:a16="http://schemas.microsoft.com/office/drawing/2014/main" id="{F57055BE-E32A-4490-B6EF-D80A01E3F0CA}"/>
                  </a:ext>
                </a:extLst>
              </p:cNvPr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493807E-76CF-4F84-81B8-AE7F18F36DB3}"/>
                </a:ext>
              </a:extLst>
            </p:cNvPr>
            <p:cNvCxnSpPr>
              <a:stCxn id="26" idx="3"/>
            </p:cNvCxnSpPr>
            <p:nvPr/>
          </p:nvCxnSpPr>
          <p:spPr>
            <a:xfrm flipH="1" flipV="1">
              <a:off x="4014739" y="0"/>
              <a:ext cx="172" cy="2089838"/>
            </a:xfrm>
            <a:prstGeom prst="line">
              <a:avLst/>
            </a:prstGeom>
            <a:ln cap="rnd" w="38100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ṣḷíḓè">
              <a:extLst>
                <a:ext uri="{FF2B5EF4-FFF2-40B4-BE49-F238E27FC236}">
                  <a16:creationId xmlns:a16="http://schemas.microsoft.com/office/drawing/2014/main" id="{07C04923-20A1-4B98-A357-10435C859479}"/>
                </a:ext>
              </a:extLst>
            </p:cNvPr>
            <p:cNvSpPr/>
            <p:nvPr/>
          </p:nvSpPr>
          <p:spPr bwMode="auto">
            <a:xfrm>
              <a:off x="3746309" y="2452211"/>
              <a:ext cx="537204" cy="536498"/>
            </a:xfrm>
            <a:custGeom>
              <a:gdLst>
                <a:gd fmla="*/ 86413 w 591547" name="connsiteX0"/>
                <a:gd fmla="*/ 515758 h 590770" name="connsiteY0"/>
                <a:gd fmla="*/ 171919 w 591547" name="connsiteX1"/>
                <a:gd fmla="*/ 515758 h 590770" name="connsiteY1"/>
                <a:gd fmla="*/ 171919 w 591547" name="connsiteX2"/>
                <a:gd fmla="*/ 537523 h 590770" name="connsiteY2"/>
                <a:gd fmla="*/ 86413 w 591547" name="connsiteX3"/>
                <a:gd fmla="*/ 537523 h 590770" name="connsiteY3"/>
                <a:gd fmla="*/ 86413 w 591547" name="connsiteX4"/>
                <a:gd fmla="*/ 461733 h 590770" name="connsiteY4"/>
                <a:gd fmla="*/ 171919 w 591547" name="connsiteX5"/>
                <a:gd fmla="*/ 461733 h 590770" name="connsiteY5"/>
                <a:gd fmla="*/ 171919 w 591547" name="connsiteX6"/>
                <a:gd fmla="*/ 483498 h 590770" name="connsiteY6"/>
                <a:gd fmla="*/ 86413 w 591547" name="connsiteX7"/>
                <a:gd fmla="*/ 483498 h 590770" name="connsiteY7"/>
                <a:gd fmla="*/ 86413 w 591547" name="connsiteX8"/>
                <a:gd fmla="*/ 408616 h 590770" name="connsiteY8"/>
                <a:gd fmla="*/ 171919 w 591547" name="connsiteX9"/>
                <a:gd fmla="*/ 408616 h 590770" name="connsiteY9"/>
                <a:gd fmla="*/ 171919 w 591547" name="connsiteX10"/>
                <a:gd fmla="*/ 429474 h 590770" name="connsiteY10"/>
                <a:gd fmla="*/ 86413 w 591547" name="connsiteX11"/>
                <a:gd fmla="*/ 429474 h 590770" name="connsiteY11"/>
                <a:gd fmla="*/ 204177 w 591547" name="connsiteX12"/>
                <a:gd fmla="*/ 357041 h 590770" name="connsiteY12"/>
                <a:gd fmla="*/ 204177 w 591547" name="connsiteX13"/>
                <a:gd fmla="*/ 569815 h 590770" name="connsiteY13"/>
                <a:gd fmla="*/ 333300 w 591547" name="connsiteX14"/>
                <a:gd fmla="*/ 569815 h 590770" name="connsiteY14"/>
                <a:gd fmla="*/ 333300 w 591547" name="connsiteX15"/>
                <a:gd fmla="*/ 382026 h 590770" name="connsiteY15"/>
                <a:gd fmla="*/ 183194 w 591547" name="connsiteX16"/>
                <a:gd fmla="*/ 357041 h 590770" name="connsiteY16"/>
                <a:gd fmla="*/ 75053 w 591547" name="connsiteX17"/>
                <a:gd fmla="*/ 382026 h 590770" name="connsiteY17"/>
                <a:gd fmla="*/ 75053 w 591547" name="connsiteX18"/>
                <a:gd fmla="*/ 569815 h 590770" name="connsiteY18"/>
                <a:gd fmla="*/ 183194 w 591547" name="connsiteX19"/>
                <a:gd fmla="*/ 569815 h 590770" name="connsiteY19"/>
                <a:gd fmla="*/ 247709 w 591547" name="connsiteX20"/>
                <a:gd fmla="*/ 311838 h 590770" name="connsiteY20"/>
                <a:gd fmla="*/ 322851 w 591547" name="connsiteX21"/>
                <a:gd fmla="*/ 311838 h 590770" name="connsiteY21"/>
                <a:gd fmla="*/ 322851 w 591547" name="connsiteX22"/>
                <a:gd fmla="*/ 332826 h 590770" name="connsiteY22"/>
                <a:gd fmla="*/ 247709 w 591547" name="connsiteX23"/>
                <a:gd fmla="*/ 332826 h 590770" name="connsiteY23"/>
                <a:gd fmla="*/ 247709 w 591547" name="connsiteX24"/>
                <a:gd fmla="*/ 257944 h 590770" name="connsiteY24"/>
                <a:gd fmla="*/ 322851 w 591547" name="connsiteX25"/>
                <a:gd fmla="*/ 257944 h 590770" name="connsiteY25"/>
                <a:gd fmla="*/ 322851 w 591547" name="connsiteX26"/>
                <a:gd fmla="*/ 279580 h 590770" name="connsiteY26"/>
                <a:gd fmla="*/ 247709 w 591547" name="connsiteX27"/>
                <a:gd fmla="*/ 279580 h 590770" name="connsiteY27"/>
                <a:gd fmla="*/ 247709 w 591547" name="connsiteX28"/>
                <a:gd fmla="*/ 203919 h 590770" name="connsiteY28"/>
                <a:gd fmla="*/ 322851 w 591547" name="connsiteX29"/>
                <a:gd fmla="*/ 203919 h 590770" name="connsiteY29"/>
                <a:gd fmla="*/ 322851 w 591547" name="connsiteX30"/>
                <a:gd fmla="*/ 225684 h 590770" name="connsiteY30"/>
                <a:gd fmla="*/ 247709 w 591547" name="connsiteX31"/>
                <a:gd fmla="*/ 225684 h 590770" name="connsiteY31"/>
                <a:gd fmla="*/ 247709 w 591547" name="connsiteX32"/>
                <a:gd fmla="*/ 150672 h 590770" name="connsiteY32"/>
                <a:gd fmla="*/ 322851 w 591547" name="connsiteX33"/>
                <a:gd fmla="*/ 150672 h 590770" name="connsiteY33"/>
                <a:gd fmla="*/ 322851 w 591547" name="connsiteX34"/>
                <a:gd fmla="*/ 171660 h 590770" name="connsiteY34"/>
                <a:gd fmla="*/ 247709 w 591547" name="connsiteX35"/>
                <a:gd fmla="*/ 171660 h 590770" name="connsiteY35"/>
                <a:gd fmla="*/ 355090 w 591547" name="connsiteX36"/>
                <a:gd fmla="*/ 102357 h 590770" name="connsiteY36"/>
                <a:gd fmla="*/ 355090 w 591547" name="connsiteX37"/>
                <a:gd fmla="*/ 373160 h 590770" name="connsiteY37"/>
                <a:gd fmla="*/ 355090 w 591547" name="connsiteX38"/>
                <a:gd fmla="*/ 376384 h 590770" name="connsiteY38"/>
                <a:gd fmla="*/ 355090 w 591547" name="connsiteX39"/>
                <a:gd fmla="*/ 569815 h 590770" name="connsiteY39"/>
                <a:gd fmla="*/ 484213 w 591547" name="connsiteX40"/>
                <a:gd fmla="*/ 569815 h 590770" name="connsiteY40"/>
                <a:gd fmla="*/ 484213 w 591547" name="connsiteX41"/>
                <a:gd fmla="*/ 154744 h 590770" name="connsiteY41"/>
                <a:gd fmla="*/ 333300 w 591547" name="connsiteX42"/>
                <a:gd fmla="*/ 99939 h 590770" name="connsiteY42"/>
                <a:gd fmla="*/ 236458 w 591547" name="connsiteX43"/>
                <a:gd fmla="*/ 125730 h 590770" name="connsiteY43"/>
                <a:gd fmla="*/ 236458 w 591547" name="connsiteX44"/>
                <a:gd fmla="*/ 341728 h 590770" name="connsiteY44"/>
                <a:gd fmla="*/ 333300 w 591547" name="connsiteX45"/>
                <a:gd fmla="*/ 360265 h 590770" name="connsiteY45"/>
                <a:gd fmla="*/ 397862 w 591547" name="connsiteX46"/>
                <a:gd fmla="*/ 21761 h 590770" name="connsiteY46"/>
                <a:gd fmla="*/ 387371 w 591547" name="connsiteX47"/>
                <a:gd fmla="*/ 32238 h 590770" name="connsiteY47"/>
                <a:gd fmla="*/ 397862 w 591547" name="connsiteX48"/>
                <a:gd fmla="*/ 42716 h 590770" name="connsiteY48"/>
                <a:gd fmla="*/ 409160 w 591547" name="connsiteX49"/>
                <a:gd fmla="*/ 32238 h 590770" name="connsiteY49"/>
                <a:gd fmla="*/ 397862 w 591547" name="connsiteX50"/>
                <a:gd fmla="*/ 21761 h 590770" name="connsiteY50"/>
                <a:gd fmla="*/ 397862 w 591547" name="connsiteX51"/>
                <a:gd fmla="*/ 0 h 590770" name="connsiteY51"/>
                <a:gd fmla="*/ 430143 w 591547" name="connsiteX52"/>
                <a:gd fmla="*/ 32238 h 590770" name="connsiteY52"/>
                <a:gd fmla="*/ 409160 w 591547" name="connsiteX53"/>
                <a:gd fmla="*/ 62865 h 590770" name="connsiteY53"/>
                <a:gd fmla="*/ 409160 w 591547" name="connsiteX54"/>
                <a:gd fmla="*/ 100745 h 590770" name="connsiteY54"/>
                <a:gd fmla="*/ 498740 w 591547" name="connsiteX55"/>
                <a:gd fmla="*/ 137819 h 590770" name="connsiteY55"/>
                <a:gd fmla="*/ 506003 w 591547" name="connsiteX56"/>
                <a:gd fmla="*/ 147491 h 590770" name="connsiteY56"/>
                <a:gd fmla="*/ 506003 w 591547" name="connsiteX57"/>
                <a:gd fmla="*/ 569815 h 590770" name="connsiteY57"/>
                <a:gd fmla="*/ 591547 w 591547" name="connsiteX58"/>
                <a:gd fmla="*/ 569815 h 590770" name="connsiteY58"/>
                <a:gd fmla="*/ 591547 w 591547" name="connsiteX59"/>
                <a:gd fmla="*/ 590770 h 590770" name="connsiteY59"/>
                <a:gd fmla="*/ 494705 w 591547" name="connsiteX60"/>
                <a:gd fmla="*/ 590770 h 590770" name="connsiteY60"/>
                <a:gd fmla="*/ 344598 w 591547" name="connsiteX61"/>
                <a:gd fmla="*/ 590770 h 590770" name="connsiteY61"/>
                <a:gd fmla="*/ 193685 w 591547" name="connsiteX62"/>
                <a:gd fmla="*/ 590770 h 590770" name="connsiteY62"/>
                <a:gd fmla="*/ 64562 w 591547" name="connsiteX63"/>
                <a:gd fmla="*/ 590770 h 590770" name="connsiteY63"/>
                <a:gd fmla="*/ 0 w 591547" name="connsiteX64"/>
                <a:gd fmla="*/ 590770 h 590770" name="connsiteY64"/>
                <a:gd fmla="*/ 0 w 591547" name="connsiteX65"/>
                <a:gd fmla="*/ 569815 h 590770" name="connsiteY65"/>
                <a:gd fmla="*/ 54070 w 591547" name="connsiteX66"/>
                <a:gd fmla="*/ 569815 h 590770" name="connsiteY66"/>
                <a:gd fmla="*/ 54070 w 591547" name="connsiteX67"/>
                <a:gd fmla="*/ 373160 h 590770" name="connsiteY67"/>
                <a:gd fmla="*/ 62141 w 591547" name="connsiteX68"/>
                <a:gd fmla="*/ 362683 h 590770" name="connsiteY68"/>
                <a:gd fmla="*/ 191264 w 591547" name="connsiteX69"/>
                <a:gd fmla="*/ 333668 h 590770" name="connsiteY69"/>
                <a:gd fmla="*/ 195299 w 591547" name="connsiteX70"/>
                <a:gd fmla="*/ 333668 h 590770" name="connsiteY70"/>
                <a:gd fmla="*/ 196106 w 591547" name="connsiteX71"/>
                <a:gd fmla="*/ 333668 h 590770" name="connsiteY71"/>
                <a:gd fmla="*/ 215475 w 591547" name="connsiteX72"/>
                <a:gd fmla="*/ 336892 h 590770" name="connsiteY72"/>
                <a:gd fmla="*/ 215475 w 591547" name="connsiteX73"/>
                <a:gd fmla="*/ 116864 h 590770" name="connsiteY73"/>
                <a:gd fmla="*/ 223545 w 591547" name="connsiteX74"/>
                <a:gd fmla="*/ 106387 h 590770" name="connsiteY74"/>
                <a:gd fmla="*/ 341370 w 591547" name="connsiteX75"/>
                <a:gd fmla="*/ 75760 h 590770" name="connsiteY75"/>
                <a:gd fmla="*/ 342984 w 591547" name="connsiteX76"/>
                <a:gd fmla="*/ 75760 h 590770" name="connsiteY76"/>
                <a:gd fmla="*/ 345405 w 591547" name="connsiteX77"/>
                <a:gd fmla="*/ 75760 h 590770" name="connsiteY77"/>
                <a:gd fmla="*/ 347020 w 591547" name="connsiteX78"/>
                <a:gd fmla="*/ 75760 h 590770" name="connsiteY78"/>
                <a:gd fmla="*/ 348634 w 591547" name="connsiteX79"/>
                <a:gd fmla="*/ 75760 h 590770" name="connsiteY79"/>
                <a:gd fmla="*/ 387371 w 591547" name="connsiteX80"/>
                <a:gd fmla="*/ 91879 h 590770" name="connsiteY80"/>
                <a:gd fmla="*/ 387371 w 591547" name="connsiteX81"/>
                <a:gd fmla="*/ 62865 h 590770" name="connsiteY81"/>
                <a:gd fmla="*/ 365581 w 591547" name="connsiteX82"/>
                <a:gd fmla="*/ 32238 h 590770" name="connsiteY82"/>
                <a:gd fmla="*/ 397862 w 591547" name="connsiteX83"/>
                <a:gd fmla="*/ 0 h 590770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590770" w="591547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EF6CCF79-32DA-4FB3-816A-5F373417B29B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6614" y="768065"/>
            <a:ext cx="3666291" cy="4155926"/>
          </a:xfrm>
          <a:prstGeom prst="rect">
            <a:avLst/>
          </a:prstGeom>
        </p:spPr>
      </p:pic>
    </p:spTree>
    <p:extLst>
      <p:ext uri="{BB962C8B-B14F-4D97-AF65-F5344CB8AC3E}">
        <p14:creationId val="417987064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ṣļíḋê">
            <a:extLst>
              <a:ext uri="{FF2B5EF4-FFF2-40B4-BE49-F238E27FC236}">
                <a16:creationId xmlns:a16="http://schemas.microsoft.com/office/drawing/2014/main" id="{D55B17BA-B737-4885-9C75-F8D3E61C41A7}"/>
              </a:ext>
            </a:extLst>
          </p:cNvPr>
          <p:cNvSpPr/>
          <p:nvPr/>
        </p:nvSpPr>
        <p:spPr bwMode="auto">
          <a:xfrm rot="21071856">
            <a:off x="1675560" y="1563812"/>
            <a:ext cx="5792880" cy="1869815"/>
          </a:xfrm>
          <a:custGeom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b="b" l="0" r="r" t="0"/>
            <a:pathLst>
              <a:path h="595" w="1599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rgbClr val="E66FA7">
              <a:alpha val="88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ïṧ1ïḑé">
            <a:extLst>
              <a:ext uri="{FF2B5EF4-FFF2-40B4-BE49-F238E27FC236}">
                <a16:creationId xmlns:a16="http://schemas.microsoft.com/office/drawing/2014/main" id="{B682B831-1D0B-41F2-80E4-3B450BE2BCCB}"/>
              </a:ext>
            </a:extLst>
          </p:cNvPr>
          <p:cNvGrpSpPr/>
          <p:nvPr/>
        </p:nvGrpSpPr>
        <p:grpSpPr>
          <a:xfrm>
            <a:off x="2700186" y="3641417"/>
            <a:ext cx="1646933" cy="590993"/>
            <a:chOff x="1268227" y="1619185"/>
            <a:chExt cx="2195910" cy="787990"/>
          </a:xfrm>
        </p:grpSpPr>
        <p:sp>
          <p:nvSpPr>
            <p:cNvPr id="21" name="íş1iḍê">
              <a:extLst>
                <a:ext uri="{FF2B5EF4-FFF2-40B4-BE49-F238E27FC236}">
                  <a16:creationId xmlns:a16="http://schemas.microsoft.com/office/drawing/2014/main" id="{685E89C9-2575-45B9-B15E-B5CF0AC1D7F6}"/>
                </a:ext>
              </a:extLst>
            </p:cNvPr>
            <p:cNvSpPr/>
            <p:nvPr/>
          </p:nvSpPr>
          <p:spPr bwMode="auto">
            <a:xfrm>
              <a:off x="1268227" y="184977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2" name="i$ḻîḓè">
              <a:extLst>
                <a:ext uri="{FF2B5EF4-FFF2-40B4-BE49-F238E27FC236}">
                  <a16:creationId xmlns:a16="http://schemas.microsoft.com/office/drawing/2014/main" id="{647F55FF-5E8A-46D0-8B7C-F2036907991E}"/>
                </a:ext>
              </a:extLst>
            </p:cNvPr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70000" lnSpcReduction="20000"/>
            </a:bodyPr>
            <a:lstStyle/>
            <a:p>
              <a:r>
                <a:rPr altLang="en-US" b="1" 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6" name="îšļíḓé">
            <a:extLst>
              <a:ext uri="{FF2B5EF4-FFF2-40B4-BE49-F238E27FC236}">
                <a16:creationId xmlns:a16="http://schemas.microsoft.com/office/drawing/2014/main" id="{0618C4EB-3C16-4027-8E28-7EA87DD67192}"/>
              </a:ext>
            </a:extLst>
          </p:cNvPr>
          <p:cNvGrpSpPr/>
          <p:nvPr/>
        </p:nvGrpSpPr>
        <p:grpSpPr>
          <a:xfrm>
            <a:off x="4088845" y="2880532"/>
            <a:ext cx="1646933" cy="598590"/>
            <a:chOff x="1268227" y="1619185"/>
            <a:chExt cx="2195910" cy="798120"/>
          </a:xfrm>
        </p:grpSpPr>
        <p:sp>
          <p:nvSpPr>
            <p:cNvPr id="19" name="îṧliďê">
              <a:extLst>
                <a:ext uri="{FF2B5EF4-FFF2-40B4-BE49-F238E27FC236}">
                  <a16:creationId xmlns:a16="http://schemas.microsoft.com/office/drawing/2014/main" id="{A9F3A7F2-02E8-4D08-9B21-3AAAC52BBF9C}"/>
                </a:ext>
              </a:extLst>
            </p:cNvPr>
            <p:cNvSpPr/>
            <p:nvPr/>
          </p:nvSpPr>
          <p:spPr bwMode="auto">
            <a:xfrm>
              <a:off x="1268227" y="185990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iṣľiḍê">
              <a:extLst>
                <a:ext uri="{FF2B5EF4-FFF2-40B4-BE49-F238E27FC236}">
                  <a16:creationId xmlns:a16="http://schemas.microsoft.com/office/drawing/2014/main" id="{7F991BD8-34B4-4466-AFD8-DE8C9318B398}"/>
                </a:ext>
              </a:extLst>
            </p:cNvPr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rIns="90000" wrap="none">
              <a:normAutofit fontScale="77500" lnSpcReduction="20000"/>
            </a:bodyPr>
            <a:lstStyle/>
            <a:p>
              <a:r>
                <a:rPr altLang="en-US" b="1" 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" name="išlíḑè">
            <a:extLst>
              <a:ext uri="{FF2B5EF4-FFF2-40B4-BE49-F238E27FC236}">
                <a16:creationId xmlns:a16="http://schemas.microsoft.com/office/drawing/2014/main" id="{0FBDBAEC-8419-4F3C-9FC1-185636CB4A51}"/>
              </a:ext>
            </a:extLst>
          </p:cNvPr>
          <p:cNvGrpSpPr/>
          <p:nvPr/>
        </p:nvGrpSpPr>
        <p:grpSpPr>
          <a:xfrm>
            <a:off x="6025177" y="2632390"/>
            <a:ext cx="1646933" cy="588843"/>
            <a:chOff x="1268227" y="1619185"/>
            <a:chExt cx="2195910" cy="785124"/>
          </a:xfrm>
        </p:grpSpPr>
        <p:sp>
          <p:nvSpPr>
            <p:cNvPr id="17" name="isḻíḑè">
              <a:extLst>
                <a:ext uri="{FF2B5EF4-FFF2-40B4-BE49-F238E27FC236}">
                  <a16:creationId xmlns:a16="http://schemas.microsoft.com/office/drawing/2014/main" id="{26159DD3-7591-4A66-A550-D825AA22F9EA}"/>
                </a:ext>
              </a:extLst>
            </p:cNvPr>
            <p:cNvSpPr/>
            <p:nvPr/>
          </p:nvSpPr>
          <p:spPr bwMode="auto">
            <a:xfrm>
              <a:off x="1268227" y="1846909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îṧḻíḓé">
              <a:extLst>
                <a:ext uri="{FF2B5EF4-FFF2-40B4-BE49-F238E27FC236}">
                  <a16:creationId xmlns:a16="http://schemas.microsoft.com/office/drawing/2014/main" id="{238F874A-F0C0-4DB1-9761-17753A6298A5}"/>
                </a:ext>
              </a:extLst>
            </p:cNvPr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rIns="90000" wrap="none">
              <a:normAutofit fontScale="77500" lnSpcReduction="20000"/>
            </a:bodyPr>
            <a:lstStyle/>
            <a:p>
              <a:r>
                <a:rPr altLang="en-US" b="1" lang="zh-CN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8" name="iṡḷídè">
            <a:extLst>
              <a:ext uri="{FF2B5EF4-FFF2-40B4-BE49-F238E27FC236}">
                <a16:creationId xmlns:a16="http://schemas.microsoft.com/office/drawing/2014/main" id="{FC9A9F4D-F65E-4EB7-BD6F-EF3B46368309}"/>
              </a:ext>
            </a:extLst>
          </p:cNvPr>
          <p:cNvSpPr/>
          <p:nvPr/>
        </p:nvSpPr>
        <p:spPr>
          <a:xfrm>
            <a:off x="2403554" y="3021810"/>
            <a:ext cx="542925" cy="54292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>
                <a:cs typeface="+mn-ea"/>
                <a:sym typeface="+mn-lt"/>
              </a:rPr>
              <a:t>2015</a:t>
            </a:r>
          </a:p>
        </p:txBody>
      </p:sp>
      <p:sp>
        <p:nvSpPr>
          <p:cNvPr id="9" name="ïšḻide">
            <a:extLst>
              <a:ext uri="{FF2B5EF4-FFF2-40B4-BE49-F238E27FC236}">
                <a16:creationId xmlns:a16="http://schemas.microsoft.com/office/drawing/2014/main" id="{905AC31E-044B-4E25-8604-BD2818DEA4DC}"/>
              </a:ext>
            </a:extLst>
          </p:cNvPr>
          <p:cNvSpPr/>
          <p:nvPr/>
        </p:nvSpPr>
        <p:spPr>
          <a:xfrm>
            <a:off x="3802632" y="2204985"/>
            <a:ext cx="542925" cy="54292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>
                <a:cs typeface="+mn-ea"/>
                <a:sym typeface="+mn-lt"/>
              </a:rPr>
              <a:t>2016</a:t>
            </a:r>
          </a:p>
        </p:txBody>
      </p:sp>
      <p:sp>
        <p:nvSpPr>
          <p:cNvPr id="10" name="ïşḷîḋé">
            <a:extLst>
              <a:ext uri="{FF2B5EF4-FFF2-40B4-BE49-F238E27FC236}">
                <a16:creationId xmlns:a16="http://schemas.microsoft.com/office/drawing/2014/main" id="{F2C5A377-C601-4C05-B2C5-8211B297CF15}"/>
              </a:ext>
            </a:extLst>
          </p:cNvPr>
          <p:cNvSpPr/>
          <p:nvPr/>
        </p:nvSpPr>
        <p:spPr>
          <a:xfrm>
            <a:off x="5712667" y="2000831"/>
            <a:ext cx="542925" cy="54292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>
                <a:cs typeface="+mn-ea"/>
                <a:sym typeface="+mn-lt"/>
              </a:rPr>
              <a:t>2017</a:t>
            </a:r>
          </a:p>
        </p:txBody>
      </p:sp>
      <p:sp>
        <p:nvSpPr>
          <p:cNvPr id="11" name="îsļídè">
            <a:extLst>
              <a:ext uri="{FF2B5EF4-FFF2-40B4-BE49-F238E27FC236}">
                <a16:creationId xmlns:a16="http://schemas.microsoft.com/office/drawing/2014/main" id="{791E472F-95A0-4679-B76A-DD342A197EFE}"/>
              </a:ext>
            </a:extLst>
          </p:cNvPr>
          <p:cNvSpPr/>
          <p:nvPr/>
        </p:nvSpPr>
        <p:spPr>
          <a:xfrm>
            <a:off x="7282613" y="702246"/>
            <a:ext cx="542925" cy="54292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ïṡḷïḓê">
            <a:extLst>
              <a:ext uri="{FF2B5EF4-FFF2-40B4-BE49-F238E27FC236}">
                <a16:creationId xmlns:a16="http://schemas.microsoft.com/office/drawing/2014/main" id="{337F192C-4BD4-424D-A223-19023FDFA8EB}"/>
              </a:ext>
            </a:extLst>
          </p:cNvPr>
          <p:cNvGrpSpPr/>
          <p:nvPr/>
        </p:nvGrpSpPr>
        <p:grpSpPr>
          <a:xfrm>
            <a:off x="7356729" y="1389053"/>
            <a:ext cx="1646933" cy="616265"/>
            <a:chOff x="1268227" y="1619185"/>
            <a:chExt cx="2195910" cy="821686"/>
          </a:xfrm>
        </p:grpSpPr>
        <p:sp>
          <p:nvSpPr>
            <p:cNvPr id="15" name="ïṧļîde">
              <a:extLst>
                <a:ext uri="{FF2B5EF4-FFF2-40B4-BE49-F238E27FC236}">
                  <a16:creationId xmlns:a16="http://schemas.microsoft.com/office/drawing/2014/main" id="{F9B10653-DF27-4E5C-BAD1-744A3C2C7D05}"/>
                </a:ext>
              </a:extLst>
            </p:cNvPr>
            <p:cNvSpPr/>
            <p:nvPr/>
          </p:nvSpPr>
          <p:spPr bwMode="auto">
            <a:xfrm>
              <a:off x="1268227" y="1883471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íś1îďé">
              <a:extLst>
                <a:ext uri="{FF2B5EF4-FFF2-40B4-BE49-F238E27FC236}">
                  <a16:creationId xmlns:a16="http://schemas.microsoft.com/office/drawing/2014/main" id="{E7D42BB9-1A91-42D3-B36E-B752EB45DB09}"/>
                </a:ext>
              </a:extLst>
            </p:cNvPr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rIns="90000" wrap="none">
              <a:normAutofit fontScale="77500" lnSpcReduction="20000"/>
            </a:bodyPr>
            <a:lstStyle/>
            <a:p>
              <a:r>
                <a:rPr altLang="en-US" b="1" lang="zh-CN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EF6CCF79-32DA-4FB3-816A-5F373417B29B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8393" y="2000831"/>
            <a:ext cx="3454711" cy="3454711"/>
          </a:xfrm>
          <a:prstGeom prst="rect">
            <a:avLst/>
          </a:prstGeom>
        </p:spPr>
      </p:pic>
    </p:spTree>
    <p:extLst>
      <p:ext uri="{BB962C8B-B14F-4D97-AF65-F5344CB8AC3E}">
        <p14:creationId val="323385957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îṥļîḑé-Rectangle 7">
            <a:extLst>
              <a:ext uri="{FF2B5EF4-FFF2-40B4-BE49-F238E27FC236}">
                <a16:creationId xmlns:a16="http://schemas.microsoft.com/office/drawing/2014/main" id="{83960BF8-B0F3-4A32-97B8-B82E5DBD4890}"/>
              </a:ext>
            </a:extLst>
          </p:cNvPr>
          <p:cNvSpPr/>
          <p:nvPr/>
        </p:nvSpPr>
        <p:spPr>
          <a:xfrm>
            <a:off x="805295" y="3867894"/>
            <a:ext cx="7533409" cy="7195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10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4" name="îṥļîḑé-Diamond 8">
            <a:extLst>
              <a:ext uri="{FF2B5EF4-FFF2-40B4-BE49-F238E27FC236}">
                <a16:creationId xmlns:a16="http://schemas.microsoft.com/office/drawing/2014/main" id="{A808232B-B04B-4960-9452-33AE01A257CC}"/>
              </a:ext>
            </a:extLst>
          </p:cNvPr>
          <p:cNvSpPr/>
          <p:nvPr/>
        </p:nvSpPr>
        <p:spPr>
          <a:xfrm>
            <a:off x="2246402" y="1669926"/>
            <a:ext cx="685800" cy="6858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ļîḑé-Diamond 9">
            <a:extLst>
              <a:ext uri="{FF2B5EF4-FFF2-40B4-BE49-F238E27FC236}">
                <a16:creationId xmlns:a16="http://schemas.microsoft.com/office/drawing/2014/main" id="{BC386F6D-5706-49F4-A77E-D7DAFAA2F075}"/>
              </a:ext>
            </a:extLst>
          </p:cNvPr>
          <p:cNvSpPr/>
          <p:nvPr/>
        </p:nvSpPr>
        <p:spPr>
          <a:xfrm>
            <a:off x="4229099" y="2731829"/>
            <a:ext cx="685800" cy="685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şḻïďê-Diamond 10">
            <a:extLst>
              <a:ext uri="{FF2B5EF4-FFF2-40B4-BE49-F238E27FC236}">
                <a16:creationId xmlns:a16="http://schemas.microsoft.com/office/drawing/2014/main" id="{E245C71C-9102-4E19-A993-D4D2AE092E58}"/>
              </a:ext>
            </a:extLst>
          </p:cNvPr>
          <p:cNvSpPr/>
          <p:nvPr/>
        </p:nvSpPr>
        <p:spPr>
          <a:xfrm>
            <a:off x="6251776" y="1635646"/>
            <a:ext cx="685800" cy="685800"/>
          </a:xfrm>
          <a:prstGeom prst="diamond">
            <a:avLst/>
          </a:prstGeom>
          <a:solidFill>
            <a:srgbClr val="B6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şḻïďê-Diamond 1">
            <a:extLst>
              <a:ext uri="{FF2B5EF4-FFF2-40B4-BE49-F238E27FC236}">
                <a16:creationId xmlns:a16="http://schemas.microsoft.com/office/drawing/2014/main" id="{C81A25D1-8207-4E8C-BF40-28C80946CE8D}"/>
              </a:ext>
            </a:extLst>
          </p:cNvPr>
          <p:cNvSpPr/>
          <p:nvPr/>
        </p:nvSpPr>
        <p:spPr>
          <a:xfrm>
            <a:off x="583530" y="1572639"/>
            <a:ext cx="1908906" cy="1903761"/>
          </a:xfrm>
          <a:prstGeom prst="diamond">
            <a:avLst/>
          </a:prstGeom>
          <a:blipFill dpi="0" rotWithShape="1">
            <a:blip r:embed="rId4"/>
            <a:stretch>
              <a:fillRect l="-25022" r="-24691"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şḻïďê-Diamond 2">
            <a:extLst>
              <a:ext uri="{FF2B5EF4-FFF2-40B4-BE49-F238E27FC236}">
                <a16:creationId xmlns:a16="http://schemas.microsoft.com/office/drawing/2014/main" id="{F7D7E744-3B1E-4806-91A8-83AE6714ED95}"/>
              </a:ext>
            </a:extLst>
          </p:cNvPr>
          <p:cNvSpPr/>
          <p:nvPr/>
        </p:nvSpPr>
        <p:spPr>
          <a:xfrm>
            <a:off x="2606208" y="1572639"/>
            <a:ext cx="1908906" cy="1903761"/>
          </a:xfrm>
          <a:prstGeom prst="diamond">
            <a:avLst/>
          </a:prstGeom>
          <a:blipFill dpi="0" rotWithShape="1">
            <a:blip r:embed="rId5"/>
            <a:stretch>
              <a:fillRect l="-25258" r="-24924"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şḻïďê-Diamond 3">
            <a:extLst>
              <a:ext uri="{FF2B5EF4-FFF2-40B4-BE49-F238E27FC236}">
                <a16:creationId xmlns:a16="http://schemas.microsoft.com/office/drawing/2014/main" id="{EE0C091B-DEE2-4916-A8F6-92BCC1EE7B66}"/>
              </a:ext>
            </a:extLst>
          </p:cNvPr>
          <p:cNvSpPr/>
          <p:nvPr/>
        </p:nvSpPr>
        <p:spPr>
          <a:xfrm>
            <a:off x="4628885" y="1572639"/>
            <a:ext cx="1908906" cy="1903761"/>
          </a:xfrm>
          <a:prstGeom prst="diamond">
            <a:avLst/>
          </a:prstGeom>
          <a:blipFill dpi="0" rotWithShape="1">
            <a:blip r:embed="rId6"/>
            <a:stretch>
              <a:fillRect l="-24992" r="-24662"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şḻïďê-Diamond 4">
            <a:extLst>
              <a:ext uri="{FF2B5EF4-FFF2-40B4-BE49-F238E27FC236}">
                <a16:creationId xmlns:a16="http://schemas.microsoft.com/office/drawing/2014/main" id="{A23488E7-7E31-4693-AC87-5856716FBBE9}"/>
              </a:ext>
            </a:extLst>
          </p:cNvPr>
          <p:cNvSpPr/>
          <p:nvPr/>
        </p:nvSpPr>
        <p:spPr>
          <a:xfrm>
            <a:off x="6651561" y="1572639"/>
            <a:ext cx="1908906" cy="1903761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 l="-41040" r="-8676"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279C60-8762-4132-9EF8-F93A8DCD0788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8"/>
    </p:custDataLst>
    <p:extLst>
      <p:ext uri="{BB962C8B-B14F-4D97-AF65-F5344CB8AC3E}">
        <p14:creationId val="2103918463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í$ļîḍé">
            <a:extLst>
              <a:ext uri="{FF2B5EF4-FFF2-40B4-BE49-F238E27FC236}">
                <a16:creationId xmlns:a16="http://schemas.microsoft.com/office/drawing/2014/main" id="{D01246F4-075F-426A-95D0-3626BCDC3557}"/>
              </a:ext>
            </a:extLst>
          </p:cNvPr>
          <p:cNvGrpSpPr/>
          <p:nvPr/>
        </p:nvGrpSpPr>
        <p:grpSpPr>
          <a:xfrm>
            <a:off x="505731" y="1707654"/>
            <a:ext cx="2632501" cy="978749"/>
            <a:chOff x="674308" y="3080168"/>
            <a:chExt cx="3510001" cy="1304998"/>
          </a:xfrm>
        </p:grpSpPr>
        <p:sp>
          <p:nvSpPr>
            <p:cNvPr id="17" name="iṣḻíďê">
              <a:extLst>
                <a:ext uri="{FF2B5EF4-FFF2-40B4-BE49-F238E27FC236}">
                  <a16:creationId xmlns:a16="http://schemas.microsoft.com/office/drawing/2014/main" id="{47F4DBAB-28EF-480E-A04F-2B34E7CBC6E3}"/>
                </a:ext>
              </a:extLst>
            </p:cNvPr>
            <p:cNvSpPr/>
            <p:nvPr/>
          </p:nvSpPr>
          <p:spPr bwMode="auto">
            <a:xfrm>
              <a:off x="674309" y="3080168"/>
              <a:ext cx="1244597" cy="363483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>
              <a:noAutofit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8" name="ïṧḻîḋê">
              <a:extLst>
                <a:ext uri="{FF2B5EF4-FFF2-40B4-BE49-F238E27FC236}">
                  <a16:creationId xmlns:a16="http://schemas.microsoft.com/office/drawing/2014/main" id="{F7C2B126-10D7-4979-AA3D-D3D2AFB0573E}"/>
                </a:ext>
              </a:extLst>
            </p:cNvPr>
            <p:cNvSpPr/>
            <p:nvPr/>
          </p:nvSpPr>
          <p:spPr>
            <a:xfrm>
              <a:off x="674308" y="3482920"/>
              <a:ext cx="3510001" cy="902246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 fontScale="92500"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8" name="ïṩļïḋé">
            <a:extLst>
              <a:ext uri="{FF2B5EF4-FFF2-40B4-BE49-F238E27FC236}">
                <a16:creationId xmlns:a16="http://schemas.microsoft.com/office/drawing/2014/main" id="{D2CC4B38-48ED-4A5A-8B78-21FD0EEB949E}"/>
              </a:ext>
            </a:extLst>
          </p:cNvPr>
          <p:cNvGrpSpPr/>
          <p:nvPr/>
        </p:nvGrpSpPr>
        <p:grpSpPr>
          <a:xfrm>
            <a:off x="505731" y="3034669"/>
            <a:ext cx="2632501" cy="978749"/>
            <a:chOff x="674308" y="4849522"/>
            <a:chExt cx="3510001" cy="1304998"/>
          </a:xfrm>
        </p:grpSpPr>
        <p:sp>
          <p:nvSpPr>
            <p:cNvPr id="15" name="ïslîḍê">
              <a:extLst>
                <a:ext uri="{FF2B5EF4-FFF2-40B4-BE49-F238E27FC236}">
                  <a16:creationId xmlns:a16="http://schemas.microsoft.com/office/drawing/2014/main" id="{C1A8D40F-0958-4B20-999F-AEC4AF1602B6}"/>
                </a:ext>
              </a:extLst>
            </p:cNvPr>
            <p:cNvSpPr/>
            <p:nvPr/>
          </p:nvSpPr>
          <p:spPr bwMode="auto">
            <a:xfrm>
              <a:off x="674309" y="4849522"/>
              <a:ext cx="1244597" cy="363483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>
              <a:noAutofit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6" name="ï$ļïdè">
              <a:extLst>
                <a:ext uri="{FF2B5EF4-FFF2-40B4-BE49-F238E27FC236}">
                  <a16:creationId xmlns:a16="http://schemas.microsoft.com/office/drawing/2014/main" id="{F4505B79-911F-49E1-B011-5AC688B6002F}"/>
                </a:ext>
              </a:extLst>
            </p:cNvPr>
            <p:cNvSpPr/>
            <p:nvPr/>
          </p:nvSpPr>
          <p:spPr>
            <a:xfrm>
              <a:off x="674308" y="5252274"/>
              <a:ext cx="3510001" cy="902246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 fontScale="92500"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ïšlíḑe">
            <a:extLst>
              <a:ext uri="{FF2B5EF4-FFF2-40B4-BE49-F238E27FC236}">
                <a16:creationId xmlns:a16="http://schemas.microsoft.com/office/drawing/2014/main" id="{08C1182F-F620-461A-BB4C-ECDF0FAAB29E}"/>
              </a:ext>
            </a:extLst>
          </p:cNvPr>
          <p:cNvGrpSpPr/>
          <p:nvPr/>
        </p:nvGrpSpPr>
        <p:grpSpPr>
          <a:xfrm>
            <a:off x="6102302" y="1707654"/>
            <a:ext cx="2632501" cy="978749"/>
            <a:chOff x="8136402" y="3080168"/>
            <a:chExt cx="3510001" cy="1304998"/>
          </a:xfrm>
        </p:grpSpPr>
        <p:sp>
          <p:nvSpPr>
            <p:cNvPr id="13" name="ï$1îde">
              <a:extLst>
                <a:ext uri="{FF2B5EF4-FFF2-40B4-BE49-F238E27FC236}">
                  <a16:creationId xmlns:a16="http://schemas.microsoft.com/office/drawing/2014/main" id="{1AA3EDD0-E94C-4AFF-89B4-CFD61C13C98D}"/>
                </a:ext>
              </a:extLst>
            </p:cNvPr>
            <p:cNvSpPr/>
            <p:nvPr/>
          </p:nvSpPr>
          <p:spPr bwMode="auto">
            <a:xfrm>
              <a:off x="8136403" y="3080168"/>
              <a:ext cx="1244597" cy="363483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>
              <a:noAutofit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4" name="íŝ1iďe">
              <a:extLst>
                <a:ext uri="{FF2B5EF4-FFF2-40B4-BE49-F238E27FC236}">
                  <a16:creationId xmlns:a16="http://schemas.microsoft.com/office/drawing/2014/main" id="{9510213A-46D7-4900-A121-99B289F2EC10}"/>
                </a:ext>
              </a:extLst>
            </p:cNvPr>
            <p:cNvSpPr/>
            <p:nvPr/>
          </p:nvSpPr>
          <p:spPr>
            <a:xfrm>
              <a:off x="8136402" y="3482920"/>
              <a:ext cx="3510001" cy="902246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 fontScale="92500"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0" name="işlíḑe">
            <a:extLst>
              <a:ext uri="{FF2B5EF4-FFF2-40B4-BE49-F238E27FC236}">
                <a16:creationId xmlns:a16="http://schemas.microsoft.com/office/drawing/2014/main" id="{A15CD49F-5A51-4EFA-9A83-41FB620C02A3}"/>
              </a:ext>
            </a:extLst>
          </p:cNvPr>
          <p:cNvGrpSpPr/>
          <p:nvPr/>
        </p:nvGrpSpPr>
        <p:grpSpPr>
          <a:xfrm>
            <a:off x="6102302" y="3034669"/>
            <a:ext cx="2632501" cy="978749"/>
            <a:chOff x="8136402" y="4849522"/>
            <a:chExt cx="3510001" cy="1304998"/>
          </a:xfrm>
        </p:grpSpPr>
        <p:sp>
          <p:nvSpPr>
            <p:cNvPr id="11" name="iṡḷïďè">
              <a:extLst>
                <a:ext uri="{FF2B5EF4-FFF2-40B4-BE49-F238E27FC236}">
                  <a16:creationId xmlns:a16="http://schemas.microsoft.com/office/drawing/2014/main" id="{ADA1D429-6D03-4F45-A65C-34A73A12B5EE}"/>
                </a:ext>
              </a:extLst>
            </p:cNvPr>
            <p:cNvSpPr/>
            <p:nvPr/>
          </p:nvSpPr>
          <p:spPr bwMode="auto">
            <a:xfrm>
              <a:off x="8136403" y="4849522"/>
              <a:ext cx="1244597" cy="363483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>
              <a:noAutofit/>
            </a:bodyPr>
            <a:lstStyle/>
            <a:p>
              <a:r>
                <a:rPr altLang="en-US" b="1" lang="zh-CN" sz="120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2" name="íşļïḋe">
              <a:extLst>
                <a:ext uri="{FF2B5EF4-FFF2-40B4-BE49-F238E27FC236}">
                  <a16:creationId xmlns:a16="http://schemas.microsoft.com/office/drawing/2014/main" id="{159CAF1A-A7B1-4DF6-9046-55EEDDB6DFC6}"/>
                </a:ext>
              </a:extLst>
            </p:cNvPr>
            <p:cNvSpPr/>
            <p:nvPr/>
          </p:nvSpPr>
          <p:spPr>
            <a:xfrm>
              <a:off x="8136402" y="5252274"/>
              <a:ext cx="3510001" cy="902246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 fontScale="92500"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43279C60-8762-4132-9EF8-F93A8DCD0788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3428" y="339637"/>
            <a:ext cx="3857143" cy="5143500"/>
          </a:xfrm>
          <a:prstGeom prst="rect">
            <a:avLst/>
          </a:prstGeom>
        </p:spPr>
      </p:pic>
    </p:spTree>
    <p:extLst>
      <p:ext uri="{BB962C8B-B14F-4D97-AF65-F5344CB8AC3E}">
        <p14:creationId val="1367426483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663783" y="1809830"/>
            <a:ext cx="145058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aseline="0" cap="none" kumimoji="0" lang="en-US" normalizeH="0" smtClean="0" strike="noStrike" sz="48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30580" y="1563638"/>
            <a:ext cx="13169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baseline="0" cap="none" i="0" kumimoji="0" lang="en-US" normalizeH="0" strike="noStrike" sz="2000" u="none">
                <a:ln>
                  <a:noFill/>
                </a:ln>
                <a:solidFill>
                  <a:srgbClr val="FD72A3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491880" y="1809830"/>
            <a:ext cx="30451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en-US" lang="zh-CN" sz="3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750216" y="2292728"/>
            <a:ext cx="2647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lvl="0"/>
            <a:r>
              <a:rPr altLang="zh-CN" lang="en-US" sz="120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09"/>
          <a:stretch>
            <a:fillRect/>
          </a:stretch>
        </p:blipFill>
        <p:spPr>
          <a:xfrm>
            <a:off x="0" y="2172455"/>
            <a:ext cx="9144000" cy="29915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5336" y="3246670"/>
            <a:ext cx="4597744" cy="2892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2155" y="843558"/>
            <a:ext cx="2883963" cy="4694243"/>
          </a:xfrm>
          <a:prstGeom prst="rect">
            <a:avLst/>
          </a:prstGeom>
        </p:spPr>
      </p:pic>
    </p:spTree>
    <p:extLst>
      <p:ext uri="{BB962C8B-B14F-4D97-AF65-F5344CB8AC3E}">
        <p14:creationId val="428867108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ïšḻïďê-PA_矩形 1">
            <a:extLst>
              <a:ext uri="{FF2B5EF4-FFF2-40B4-BE49-F238E27FC236}">
                <a16:creationId xmlns:a16="http://schemas.microsoft.com/office/drawing/2014/main" id="{38C75FFE-3AD1-4ADF-B623-E260619263DC}"/>
              </a:ext>
            </a:extLst>
          </p:cNvPr>
          <p:cNvSpPr/>
          <p:nvPr/>
        </p:nvSpPr>
        <p:spPr>
          <a:xfrm>
            <a:off x="1512921" y="1506190"/>
            <a:ext cx="2034425" cy="1561120"/>
          </a:xfrm>
          <a:prstGeom prst="rect">
            <a:avLst/>
          </a:prstGeom>
          <a:blipFill dpi="0" rotWithShape="1">
            <a:blip r:embed="rId4"/>
            <a:stretch>
              <a:fillRect l="-7598" r="-7505"/>
            </a:stretch>
          </a:blipFill>
          <a:ln algn="ctr" cap="flat" cmpd="sng" w="63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0" name="PA_组合 44">
            <a:extLst>
              <a:ext uri="{FF2B5EF4-FFF2-40B4-BE49-F238E27FC236}">
                <a16:creationId xmlns:a16="http://schemas.microsoft.com/office/drawing/2014/main" id="{D73F7BE0-4A9A-43FD-9EB2-C9B32B492BBA}"/>
              </a:ext>
            </a:extLst>
          </p:cNvPr>
          <p:cNvGrpSpPr/>
          <p:nvPr/>
        </p:nvGrpSpPr>
        <p:grpSpPr>
          <a:xfrm>
            <a:off x="2287106" y="2824283"/>
            <a:ext cx="486054" cy="486054"/>
            <a:chOff x="3023394" y="4355240"/>
            <a:chExt cx="648072" cy="648072"/>
          </a:xfrm>
        </p:grpSpPr>
        <p:sp>
          <p:nvSpPr>
            <p:cNvPr id="23" name="ïšḻïďê-Oval 22">
              <a:extLst>
                <a:ext uri="{FF2B5EF4-FFF2-40B4-BE49-F238E27FC236}">
                  <a16:creationId xmlns:a16="http://schemas.microsoft.com/office/drawing/2014/main" id="{B3B2273B-1501-4CC6-9F58-2821FC4754D1}"/>
                </a:ext>
              </a:extLst>
            </p:cNvPr>
            <p:cNvSpPr/>
            <p:nvPr/>
          </p:nvSpPr>
          <p:spPr>
            <a:xfrm>
              <a:off x="3023394" y="4355240"/>
              <a:ext cx="648072" cy="64807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ïšḻïďê-university7">
              <a:extLst>
                <a:ext uri="{FF2B5EF4-FFF2-40B4-BE49-F238E27FC236}">
                  <a16:creationId xmlns:a16="http://schemas.microsoft.com/office/drawing/2014/main" id="{43303573-6C8A-429D-8845-763BFEBB8F8E}"/>
                </a:ext>
              </a:extLst>
            </p:cNvPr>
            <p:cNvSpPr/>
            <p:nvPr/>
          </p:nvSpPr>
          <p:spPr bwMode="auto">
            <a:xfrm>
              <a:off x="3157284" y="4496131"/>
              <a:ext cx="380293" cy="366291"/>
            </a:xfrm>
            <a:custGeom>
              <a:gdLst>
                <a:gd fmla="*/ 3413 w 6827" name="T0"/>
                <a:gd fmla="*/ 0 h 5912" name="T1"/>
                <a:gd fmla="*/ 0 w 6827" name="T2"/>
                <a:gd fmla="*/ 5912 h 5912" name="T3"/>
                <a:gd fmla="*/ 6827 w 6827" name="T4"/>
                <a:gd fmla="*/ 5912 h 5912" name="T5"/>
                <a:gd fmla="*/ 3413 w 6827" name="T6"/>
                <a:gd fmla="*/ 0 h 5912" name="T7"/>
                <a:gd fmla="*/ 3413 w 6827" name="T8"/>
                <a:gd fmla="*/ 972 h 5912" name="T9"/>
                <a:gd fmla="*/ 4489 w 6827" name="T10"/>
                <a:gd fmla="*/ 2835 h 5912" name="T11"/>
                <a:gd fmla="*/ 2338 w 6827" name="T12"/>
                <a:gd fmla="*/ 2835 h 5912" name="T13"/>
                <a:gd fmla="*/ 3413 w 6827" name="T14"/>
                <a:gd fmla="*/ 972 h 5912" name="T15"/>
                <a:gd fmla="*/ 842 w 6827" name="T16"/>
                <a:gd fmla="*/ 5426 h 5912" name="T17"/>
                <a:gd fmla="*/ 1917 w 6827" name="T18"/>
                <a:gd fmla="*/ 3564 h 5912" name="T19"/>
                <a:gd fmla="*/ 2993 w 6827" name="T20"/>
                <a:gd fmla="*/ 5426 h 5912" name="T21"/>
                <a:gd fmla="*/ 842 w 6827" name="T22"/>
                <a:gd fmla="*/ 5426 h 5912" name="T23"/>
                <a:gd fmla="*/ 2338 w 6827" name="T24"/>
                <a:gd fmla="*/ 3321 h 5912" name="T25"/>
                <a:gd fmla="*/ 4489 w 6827" name="T26"/>
                <a:gd fmla="*/ 3321 h 5912" name="T27"/>
                <a:gd fmla="*/ 3413 w 6827" name="T28"/>
                <a:gd fmla="*/ 5183 h 5912" name="T29"/>
                <a:gd fmla="*/ 2338 w 6827" name="T30"/>
                <a:gd fmla="*/ 3321 h 5912" name="T31"/>
                <a:gd fmla="*/ 4910 w 6827" name="T32"/>
                <a:gd fmla="*/ 3564 h 5912" name="T33"/>
                <a:gd fmla="*/ 5985 w 6827" name="T34"/>
                <a:gd fmla="*/ 5426 h 5912" name="T35"/>
                <a:gd fmla="*/ 3834 w 6827" name="T36"/>
                <a:gd fmla="*/ 5426 h 5912" name="T37"/>
                <a:gd fmla="*/ 4910 w 6827" name="T38"/>
                <a:gd fmla="*/ 3564 h 59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912" w="6825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1" name="PA_组合 27">
            <a:extLst>
              <a:ext uri="{FF2B5EF4-FFF2-40B4-BE49-F238E27FC236}">
                <a16:creationId xmlns:a16="http://schemas.microsoft.com/office/drawing/2014/main" id="{4A74B50F-0379-4C2C-ABC9-A226E2700B7D}"/>
              </a:ext>
            </a:extLst>
          </p:cNvPr>
          <p:cNvGrpSpPr/>
          <p:nvPr/>
        </p:nvGrpSpPr>
        <p:grpSpPr>
          <a:xfrm>
            <a:off x="1563166" y="3453540"/>
            <a:ext cx="1933522" cy="588005"/>
            <a:chOff x="251866" y="1988839"/>
            <a:chExt cx="3288629" cy="784007"/>
          </a:xfrm>
        </p:grpSpPr>
        <p:sp>
          <p:nvSpPr>
            <p:cNvPr id="21" name="ïšḻïďê-TextBox 5">
              <a:extLst>
                <a:ext uri="{FF2B5EF4-FFF2-40B4-BE49-F238E27FC236}">
                  <a16:creationId xmlns:a16="http://schemas.microsoft.com/office/drawing/2014/main" id="{EA60178B-E561-446E-9ACB-0209B27AF464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normAutofit fontScale="925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2" name="ïšḻïďê-Rectangle 21">
              <a:extLst>
                <a:ext uri="{FF2B5EF4-FFF2-40B4-BE49-F238E27FC236}">
                  <a16:creationId xmlns:a16="http://schemas.microsoft.com/office/drawing/2014/main" id="{CECAAAB0-0332-431C-B538-0789F9D883E4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anchor="ctr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4" name="ïšḻïďê-PA_圆角矩形 39">
            <a:extLst>
              <a:ext uri="{FF2B5EF4-FFF2-40B4-BE49-F238E27FC236}">
                <a16:creationId xmlns:a16="http://schemas.microsoft.com/office/drawing/2014/main" id="{65634B5E-FCBF-420B-9FC1-2B474F291C38}"/>
              </a:ext>
            </a:extLst>
          </p:cNvPr>
          <p:cNvSpPr/>
          <p:nvPr/>
        </p:nvSpPr>
        <p:spPr>
          <a:xfrm>
            <a:off x="2125088" y="1347614"/>
            <a:ext cx="810090" cy="317149"/>
          </a:xfrm>
          <a:prstGeom prst="roundRect">
            <a:avLst>
              <a:gd fmla="val 13693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none">
            <a:normAutofit/>
          </a:bodyPr>
          <a:lstStyle/>
          <a:p>
            <a:pPr algn="ctr"/>
            <a:r>
              <a:rPr altLang="en-US" lang="zh-CN">
                <a:cs typeface="+mn-ea"/>
                <a:sym typeface="+mn-lt"/>
              </a:rPr>
              <a:t>关键词</a:t>
            </a:r>
          </a:p>
        </p:txBody>
      </p:sp>
      <p:sp>
        <p:nvSpPr>
          <p:cNvPr id="4" name="ïšḻïďê-PA_矩形 2">
            <a:extLst>
              <a:ext uri="{FF2B5EF4-FFF2-40B4-BE49-F238E27FC236}">
                <a16:creationId xmlns:a16="http://schemas.microsoft.com/office/drawing/2014/main" id="{693B2BAE-5D16-44DB-89F4-1D03EE8D4612}"/>
              </a:ext>
            </a:extLst>
          </p:cNvPr>
          <p:cNvSpPr/>
          <p:nvPr/>
        </p:nvSpPr>
        <p:spPr>
          <a:xfrm>
            <a:off x="3555051" y="1506190"/>
            <a:ext cx="2034425" cy="1561120"/>
          </a:xfrm>
          <a:prstGeom prst="rect">
            <a:avLst/>
          </a:prstGeom>
          <a:blipFill dpi="0" rotWithShape="1">
            <a:blip r:embed="rId5"/>
            <a:stretch>
              <a:fillRect l="-7598" r="-7505"/>
            </a:stretch>
          </a:blipFill>
          <a:ln algn="ctr" cap="flat" cmpd="sng" w="63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9" name="PA_组合 43">
            <a:extLst>
              <a:ext uri="{FF2B5EF4-FFF2-40B4-BE49-F238E27FC236}">
                <a16:creationId xmlns:a16="http://schemas.microsoft.com/office/drawing/2014/main" id="{81B97DE3-29A4-4468-BF6D-F6DB913E9B3E}"/>
              </a:ext>
            </a:extLst>
          </p:cNvPr>
          <p:cNvGrpSpPr/>
          <p:nvPr/>
        </p:nvGrpSpPr>
        <p:grpSpPr>
          <a:xfrm>
            <a:off x="4328973" y="2824283"/>
            <a:ext cx="486054" cy="486054"/>
            <a:chOff x="5735960" y="4355240"/>
            <a:chExt cx="648072" cy="648072"/>
          </a:xfrm>
        </p:grpSpPr>
        <p:sp>
          <p:nvSpPr>
            <p:cNvPr id="25" name="ïšḻïďê-Oval 24">
              <a:extLst>
                <a:ext uri="{FF2B5EF4-FFF2-40B4-BE49-F238E27FC236}">
                  <a16:creationId xmlns:a16="http://schemas.microsoft.com/office/drawing/2014/main" id="{62708D09-9A1F-4491-94A0-138F5B40EA05}"/>
                </a:ext>
              </a:extLst>
            </p:cNvPr>
            <p:cNvSpPr/>
            <p:nvPr/>
          </p:nvSpPr>
          <p:spPr>
            <a:xfrm>
              <a:off x="5735960" y="4355240"/>
              <a:ext cx="648072" cy="64807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ïšḻïďê-Freeform 70">
              <a:extLst>
                <a:ext uri="{FF2B5EF4-FFF2-40B4-BE49-F238E27FC236}">
                  <a16:creationId xmlns:a16="http://schemas.microsoft.com/office/drawing/2014/main" id="{CCBAF2BE-7668-4DDC-B6E0-8B1D94218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9850" y="4496131"/>
              <a:ext cx="380293" cy="366291"/>
            </a:xfrm>
            <a:custGeom>
              <a:gdLst>
                <a:gd fmla="*/ 4096 w 6827" name="T0"/>
                <a:gd fmla="*/ 4551 h 6827" name="T1"/>
                <a:gd fmla="*/ 6258 w 6827" name="T2"/>
                <a:gd fmla="*/ 4096 h 6827" name="T3"/>
                <a:gd fmla="*/ 2348 w 6827" name="T4"/>
                <a:gd fmla="*/ 4911 h 6827" name="T5"/>
                <a:gd fmla="*/ 569 w 6827" name="T6"/>
                <a:gd fmla="*/ 4551 h 6827" name="T7"/>
                <a:gd fmla="*/ 569 w 6827" name="T8"/>
                <a:gd fmla="*/ 3982 h 6827" name="T9"/>
                <a:gd fmla="*/ 1707 w 6827" name="T10"/>
                <a:gd fmla="*/ 2503 h 6827" name="T11"/>
                <a:gd fmla="*/ 3868 w 6827" name="T12"/>
                <a:gd fmla="*/ 2731 h 6827" name="T13"/>
                <a:gd fmla="*/ 5827 w 6827" name="T14"/>
                <a:gd fmla="*/ 2004 h 6827" name="T15"/>
                <a:gd fmla="*/ 6258 w 6827" name="T16"/>
                <a:gd fmla="*/ 1820 h 6827" name="T17"/>
                <a:gd fmla="*/ 4779 w 6827" name="T18"/>
                <a:gd fmla="*/ 0 h 6827" name="T19"/>
                <a:gd fmla="*/ 2854 w 6827" name="T20"/>
                <a:gd fmla="*/ 2381 h 6827" name="T21"/>
                <a:gd fmla="*/ 1239 w 6827" name="T22"/>
                <a:gd fmla="*/ 2257 h 6827" name="T23"/>
                <a:gd fmla="*/ 569 w 6827" name="T24"/>
                <a:gd fmla="*/ 2844 h 6827" name="T25"/>
                <a:gd fmla="*/ 569 w 6827" name="T26"/>
                <a:gd fmla="*/ 2276 h 6827" name="T27"/>
                <a:gd fmla="*/ 569 w 6827" name="T28"/>
                <a:gd fmla="*/ 1707 h 6827" name="T29"/>
                <a:gd fmla="*/ 569 w 6827" name="T30"/>
                <a:gd fmla="*/ 1138 h 6827" name="T31"/>
                <a:gd fmla="*/ 569 w 6827" name="T32"/>
                <a:gd fmla="*/ 569 h 6827" name="T33"/>
                <a:gd fmla="*/ 341 w 6827" name="T34"/>
                <a:gd fmla="*/ 0 h 6827" name="T35"/>
                <a:gd fmla="*/ 114 w 6827" name="T36"/>
                <a:gd fmla="*/ 569 h 6827" name="T37"/>
                <a:gd fmla="*/ 114 w 6827" name="T38"/>
                <a:gd fmla="*/ 1138 h 6827" name="T39"/>
                <a:gd fmla="*/ 114 w 6827" name="T40"/>
                <a:gd fmla="*/ 1707 h 6827" name="T41"/>
                <a:gd fmla="*/ 114 w 6827" name="T42"/>
                <a:gd fmla="*/ 2276 h 6827" name="T43"/>
                <a:gd fmla="*/ 114 w 6827" name="T44"/>
                <a:gd fmla="*/ 2844 h 6827" name="T45"/>
                <a:gd fmla="*/ 114 w 6827" name="T46"/>
                <a:gd fmla="*/ 3413 h 6827" name="T47"/>
                <a:gd fmla="*/ 114 w 6827" name="T48"/>
                <a:gd fmla="*/ 3982 h 6827" name="T49"/>
                <a:gd fmla="*/ 114 w 6827" name="T50"/>
                <a:gd fmla="*/ 4551 h 6827" name="T51"/>
                <a:gd fmla="*/ 114 w 6827" name="T52"/>
                <a:gd fmla="*/ 5120 h 6827" name="T53"/>
                <a:gd fmla="*/ 114 w 6827" name="T54"/>
                <a:gd fmla="*/ 5689 h 6827" name="T55"/>
                <a:gd fmla="*/ 114 w 6827" name="T56"/>
                <a:gd fmla="*/ 6258 h 6827" name="T57"/>
                <a:gd fmla="*/ 683 w 6827" name="T58"/>
                <a:gd fmla="*/ 6713 h 6827" name="T59"/>
                <a:gd fmla="*/ 1252 w 6827" name="T60"/>
                <a:gd fmla="*/ 6713 h 6827" name="T61"/>
                <a:gd fmla="*/ 1820 w 6827" name="T62"/>
                <a:gd fmla="*/ 6713 h 6827" name="T63"/>
                <a:gd fmla="*/ 2389 w 6827" name="T64"/>
                <a:gd fmla="*/ 6713 h 6827" name="T65"/>
                <a:gd fmla="*/ 2958 w 6827" name="T66"/>
                <a:gd fmla="*/ 6713 h 6827" name="T67"/>
                <a:gd fmla="*/ 3527 w 6827" name="T68"/>
                <a:gd fmla="*/ 6713 h 6827" name="T69"/>
                <a:gd fmla="*/ 4096 w 6827" name="T70"/>
                <a:gd fmla="*/ 6713 h 6827" name="T71"/>
                <a:gd fmla="*/ 4665 w 6827" name="T72"/>
                <a:gd fmla="*/ 6713 h 6827" name="T73"/>
                <a:gd fmla="*/ 5234 w 6827" name="T74"/>
                <a:gd fmla="*/ 6713 h 6827" name="T75"/>
                <a:gd fmla="*/ 5803 w 6827" name="T76"/>
                <a:gd fmla="*/ 6713 h 6827" name="T77"/>
                <a:gd fmla="*/ 6371 w 6827" name="T78"/>
                <a:gd fmla="*/ 6713 h 6827" name="T79"/>
                <a:gd fmla="*/ 6827 w 6827" name="T80"/>
                <a:gd fmla="*/ 6485 h 6827" name="T81"/>
                <a:gd fmla="*/ 6371 w 6827" name="T82"/>
                <a:gd fmla="*/ 6258 h 6827" name="T83"/>
                <a:gd fmla="*/ 5803 w 6827" name="T84"/>
                <a:gd fmla="*/ 6258 h 6827" name="T85"/>
                <a:gd fmla="*/ 5234 w 6827" name="T86"/>
                <a:gd fmla="*/ 6258 h 6827" name="T87"/>
                <a:gd fmla="*/ 4665 w 6827" name="T88"/>
                <a:gd fmla="*/ 6258 h 6827" name="T89"/>
                <a:gd fmla="*/ 4096 w 6827" name="T90"/>
                <a:gd fmla="*/ 6258 h 6827" name="T91"/>
                <a:gd fmla="*/ 3527 w 6827" name="T92"/>
                <a:gd fmla="*/ 6258 h 6827" name="T93"/>
                <a:gd fmla="*/ 2958 w 6827" name="T94"/>
                <a:gd fmla="*/ 6258 h 6827" name="T95"/>
                <a:gd fmla="*/ 2389 w 6827" name="T96"/>
                <a:gd fmla="*/ 6258 h 6827" name="T97"/>
                <a:gd fmla="*/ 1820 w 6827" name="T98"/>
                <a:gd fmla="*/ 6258 h 6827" name="T99"/>
                <a:gd fmla="*/ 1252 w 6827" name="T100"/>
                <a:gd fmla="*/ 6258 h 6827" name="T101"/>
                <a:gd fmla="*/ 683 w 6827" name="T102"/>
                <a:gd fmla="*/ 6258 h 68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825" w="6825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91416" compatLnSpc="1" lIns="288000" numCol="1" rIns="182832" tIns="9141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343">
                <a:lnSpc>
                  <a:spcPct val="150000"/>
                </a:lnSpc>
              </a:pPr>
              <a:endParaRPr kern="0" lang="en-GB" sz="35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PA_组合 36">
            <a:extLst>
              <a:ext uri="{FF2B5EF4-FFF2-40B4-BE49-F238E27FC236}">
                <a16:creationId xmlns:a16="http://schemas.microsoft.com/office/drawing/2014/main" id="{D0BBB617-316A-45E4-A515-840BA64D4D9D}"/>
              </a:ext>
            </a:extLst>
          </p:cNvPr>
          <p:cNvGrpSpPr/>
          <p:nvPr/>
        </p:nvGrpSpPr>
        <p:grpSpPr>
          <a:xfrm>
            <a:off x="3605239" y="3453540"/>
            <a:ext cx="1933522" cy="588005"/>
            <a:chOff x="251866" y="1988839"/>
            <a:chExt cx="3288629" cy="784007"/>
          </a:xfrm>
        </p:grpSpPr>
        <p:sp>
          <p:nvSpPr>
            <p:cNvPr id="17" name="ïšḻïďê-TextBox 5">
              <a:extLst>
                <a:ext uri="{FF2B5EF4-FFF2-40B4-BE49-F238E27FC236}">
                  <a16:creationId xmlns:a16="http://schemas.microsoft.com/office/drawing/2014/main" id="{8B48A082-93BA-4BDB-B481-087F8DF9FDD6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normAutofit fontScale="925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ïšḻïďê-Rectangle 17">
              <a:extLst>
                <a:ext uri="{FF2B5EF4-FFF2-40B4-BE49-F238E27FC236}">
                  <a16:creationId xmlns:a16="http://schemas.microsoft.com/office/drawing/2014/main" id="{2938B2BA-4C19-40BB-A23A-580854E9974E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anchor="ctr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ïšḻïďê-PA_圆角矩形 40">
            <a:extLst>
              <a:ext uri="{FF2B5EF4-FFF2-40B4-BE49-F238E27FC236}">
                <a16:creationId xmlns:a16="http://schemas.microsoft.com/office/drawing/2014/main" id="{0159CDA2-FF5E-4BEC-A965-F0ACA61954FF}"/>
              </a:ext>
            </a:extLst>
          </p:cNvPr>
          <p:cNvSpPr/>
          <p:nvPr/>
        </p:nvSpPr>
        <p:spPr>
          <a:xfrm>
            <a:off x="4166955" y="1347614"/>
            <a:ext cx="810090" cy="317149"/>
          </a:xfrm>
          <a:prstGeom prst="roundRect">
            <a:avLst>
              <a:gd fmla="val 13693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none">
            <a:normAutofit/>
          </a:bodyPr>
          <a:lstStyle/>
          <a:p>
            <a:pPr algn="ctr"/>
            <a:r>
              <a:rPr altLang="en-US" lang="zh-CN">
                <a:cs typeface="+mn-ea"/>
                <a:sym typeface="+mn-lt"/>
              </a:rPr>
              <a:t>关键词</a:t>
            </a:r>
          </a:p>
        </p:txBody>
      </p:sp>
      <p:sp>
        <p:nvSpPr>
          <p:cNvPr id="5" name="ïšḻïďê-PA_矩形 3">
            <a:extLst>
              <a:ext uri="{FF2B5EF4-FFF2-40B4-BE49-F238E27FC236}">
                <a16:creationId xmlns:a16="http://schemas.microsoft.com/office/drawing/2014/main" id="{105DC506-F935-428F-B0AC-83964596E91D}"/>
              </a:ext>
            </a:extLst>
          </p:cNvPr>
          <p:cNvSpPr/>
          <p:nvPr/>
        </p:nvSpPr>
        <p:spPr>
          <a:xfrm>
            <a:off x="5596655" y="1506190"/>
            <a:ext cx="2034425" cy="1561120"/>
          </a:xfrm>
          <a:prstGeom prst="rect">
            <a:avLst/>
          </a:prstGeom>
          <a:blipFill dpi="0" rotWithShape="1">
            <a:blip r:embed="rId6"/>
            <a:stretch>
              <a:fillRect l="-7598" r="-7505"/>
            </a:stretch>
          </a:blipFill>
          <a:ln algn="ctr" cap="flat" cmpd="sng" w="63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8" name="PA_组合 45">
            <a:extLst>
              <a:ext uri="{FF2B5EF4-FFF2-40B4-BE49-F238E27FC236}">
                <a16:creationId xmlns:a16="http://schemas.microsoft.com/office/drawing/2014/main" id="{A44B95F6-7FE2-489C-B4B4-ABAD4D69C7BF}"/>
              </a:ext>
            </a:extLst>
          </p:cNvPr>
          <p:cNvGrpSpPr/>
          <p:nvPr/>
        </p:nvGrpSpPr>
        <p:grpSpPr>
          <a:xfrm>
            <a:off x="6370840" y="2824283"/>
            <a:ext cx="486054" cy="486054"/>
            <a:chOff x="8509796" y="4355240"/>
            <a:chExt cx="648072" cy="648072"/>
          </a:xfrm>
        </p:grpSpPr>
        <p:sp>
          <p:nvSpPr>
            <p:cNvPr id="27" name="ïšḻïďê-Oval 26">
              <a:extLst>
                <a:ext uri="{FF2B5EF4-FFF2-40B4-BE49-F238E27FC236}">
                  <a16:creationId xmlns:a16="http://schemas.microsoft.com/office/drawing/2014/main" id="{064B292B-6CDF-44CD-BF8B-F2829B6C275A}"/>
                </a:ext>
              </a:extLst>
            </p:cNvPr>
            <p:cNvSpPr/>
            <p:nvPr/>
          </p:nvSpPr>
          <p:spPr>
            <a:xfrm>
              <a:off x="8509796" y="4355240"/>
              <a:ext cx="648072" cy="648072"/>
            </a:xfrm>
            <a:prstGeom prst="ellipse">
              <a:avLst/>
            </a:prstGeom>
            <a:solidFill>
              <a:srgbClr val="E66F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ïšḻïďê-Freeform 428">
              <a:extLst>
                <a:ext uri="{FF2B5EF4-FFF2-40B4-BE49-F238E27FC236}">
                  <a16:creationId xmlns:a16="http://schemas.microsoft.com/office/drawing/2014/main" id="{E847081D-E721-4CA9-9278-EAC3F79B10B1}"/>
                </a:ext>
              </a:extLst>
            </p:cNvPr>
            <p:cNvSpPr/>
            <p:nvPr/>
          </p:nvSpPr>
          <p:spPr bwMode="auto">
            <a:xfrm>
              <a:off x="8643686" y="4496131"/>
              <a:ext cx="380293" cy="366291"/>
            </a:xfrm>
            <a:custGeom>
              <a:gdLst>
                <a:gd fmla="*/ 297615 w 597921" name="connsiteX0"/>
                <a:gd fmla="*/ 96957 h 598324" name="connsiteY0"/>
                <a:gd fmla="*/ 323434 w 597921" name="connsiteX1"/>
                <a:gd fmla="*/ 122740 h 598324" name="connsiteY1"/>
                <a:gd fmla="*/ 323434 w 597921" name="connsiteX2"/>
                <a:gd fmla="*/ 289852 h 598324" name="connsiteY2"/>
                <a:gd fmla="*/ 462572 w 597921" name="connsiteX3"/>
                <a:gd fmla="*/ 289852 h 598324" name="connsiteY3"/>
                <a:gd fmla="*/ 487913 w 597921" name="connsiteX4"/>
                <a:gd fmla="*/ 315157 h 598324" name="connsiteY4"/>
                <a:gd fmla="*/ 462572 w 597921" name="connsiteX5"/>
                <a:gd fmla="*/ 340463 h 598324" name="connsiteY5"/>
                <a:gd fmla="*/ 297615 w 597921" name="connsiteX6"/>
                <a:gd fmla="*/ 340463 h 598324" name="connsiteY6"/>
                <a:gd fmla="*/ 272274 w 597921" name="connsiteX7"/>
                <a:gd fmla="*/ 315157 h 598324" name="connsiteY7"/>
                <a:gd fmla="*/ 272274 w 597921" name="connsiteX8"/>
                <a:gd fmla="*/ 122740 h 598324" name="connsiteY8"/>
                <a:gd fmla="*/ 297615 w 597921" name="connsiteX9"/>
                <a:gd fmla="*/ 96957 h 598324" name="connsiteY9"/>
                <a:gd fmla="*/ 298127 w 597921" name="connsiteX10"/>
                <a:gd fmla="*/ 0 h 598324" name="connsiteY10"/>
                <a:gd fmla="*/ 597921 w 597921" name="connsiteX11"/>
                <a:gd fmla="*/ 299401 h 598324" name="connsiteY11"/>
                <a:gd fmla="*/ 298127 w 597921" name="connsiteX12"/>
                <a:gd fmla="*/ 598324 h 598324" name="connsiteY12"/>
                <a:gd fmla="*/ 35150 w 597921" name="connsiteX13"/>
                <a:gd fmla="*/ 442177 h 598324" name="connsiteY13"/>
                <a:gd fmla="*/ 34194 w 597921" name="connsiteX14"/>
                <a:gd fmla="*/ 432149 h 598324" name="connsiteY14"/>
                <a:gd fmla="*/ 40410 w 597921" name="connsiteX15"/>
                <a:gd fmla="*/ 424509 h 598324" name="connsiteY15"/>
                <a:gd fmla="*/ 74836 w 597921" name="connsiteX16"/>
                <a:gd fmla="*/ 407796 h 598324" name="connsiteY16"/>
                <a:gd fmla="*/ 91571 w 597921" name="connsiteX17"/>
                <a:gd fmla="*/ 413049 h 598324" name="connsiteY17"/>
                <a:gd fmla="*/ 298127 w 597921" name="connsiteX18"/>
                <a:gd fmla="*/ 534815 h 598324" name="connsiteY18"/>
                <a:gd fmla="*/ 534328 w 597921" name="connsiteX19"/>
                <a:gd fmla="*/ 299401 h 598324" name="connsiteY19"/>
                <a:gd fmla="*/ 298127 w 597921" name="connsiteX20"/>
                <a:gd fmla="*/ 63509 h 598324" name="connsiteY20"/>
                <a:gd fmla="*/ 145123 w 597921" name="connsiteX21"/>
                <a:gd fmla="*/ 120333 h 598324" name="connsiteY21"/>
                <a:gd fmla="*/ 200587 w 597921" name="connsiteX22"/>
                <a:gd fmla="*/ 142299 h 598324" name="connsiteY22"/>
                <a:gd fmla="*/ 208237 w 597921" name="connsiteX23"/>
                <a:gd fmla="*/ 152327 h 598324" name="connsiteY23"/>
                <a:gd fmla="*/ 203456 w 597921" name="connsiteX24"/>
                <a:gd fmla="*/ 164265 h 598324" name="connsiteY24"/>
                <a:gd fmla="*/ 48060 w 597921" name="connsiteX25"/>
                <a:gd fmla="*/ 285553 h 598324" name="connsiteY25"/>
                <a:gd fmla="*/ 35150 w 597921" name="connsiteX26"/>
                <a:gd fmla="*/ 287463 h 598324" name="connsiteY26"/>
                <a:gd fmla="*/ 27500 w 597921" name="connsiteX27"/>
                <a:gd fmla="*/ 277435 h 598324" name="connsiteY27"/>
                <a:gd fmla="*/ 246 w 597921" name="connsiteX28"/>
                <a:gd fmla="*/ 82132 h 598324" name="connsiteY28"/>
                <a:gd fmla="*/ 4550 w 597921" name="connsiteX29"/>
                <a:gd fmla="*/ 70194 h 598324" name="connsiteY29"/>
                <a:gd fmla="*/ 17459 w 597921" name="connsiteX30"/>
                <a:gd fmla="*/ 68762 h 598324" name="connsiteY30"/>
                <a:gd fmla="*/ 80574 w 597921" name="connsiteX31"/>
                <a:gd fmla="*/ 94070 h 598324" name="connsiteY31"/>
                <a:gd fmla="*/ 298127 w 597921" name="connsiteX32"/>
                <a:gd fmla="*/ 0 h 598324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98">
                <a:cs typeface="+mn-ea"/>
                <a:sym typeface="+mn-lt"/>
              </a:endParaRPr>
            </a:p>
          </p:txBody>
        </p:sp>
      </p:grpSp>
      <p:grpSp>
        <p:nvGrpSpPr>
          <p:cNvPr id="12" name="PA_组合 30">
            <a:extLst>
              <a:ext uri="{FF2B5EF4-FFF2-40B4-BE49-F238E27FC236}">
                <a16:creationId xmlns:a16="http://schemas.microsoft.com/office/drawing/2014/main" id="{4A9D0158-0ADE-44C4-9FA0-3A5B0844E3A4}"/>
              </a:ext>
            </a:extLst>
          </p:cNvPr>
          <p:cNvGrpSpPr/>
          <p:nvPr/>
        </p:nvGrpSpPr>
        <p:grpSpPr>
          <a:xfrm>
            <a:off x="5647311" y="3453540"/>
            <a:ext cx="1933522" cy="588005"/>
            <a:chOff x="128816" y="2217083"/>
            <a:chExt cx="3288629" cy="784007"/>
          </a:xfrm>
        </p:grpSpPr>
        <p:sp>
          <p:nvSpPr>
            <p:cNvPr id="19" name="ïšḻïďê-TextBox 5">
              <a:extLst>
                <a:ext uri="{FF2B5EF4-FFF2-40B4-BE49-F238E27FC236}">
                  <a16:creationId xmlns:a16="http://schemas.microsoft.com/office/drawing/2014/main" id="{0508843A-F4E4-44CC-9E20-A1DB85F12BA4}"/>
                </a:ext>
              </a:extLst>
            </p:cNvPr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normAutofit fontScale="925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ïšḻïďê-Rectangle 19">
              <a:extLst>
                <a:ext uri="{FF2B5EF4-FFF2-40B4-BE49-F238E27FC236}">
                  <a16:creationId xmlns:a16="http://schemas.microsoft.com/office/drawing/2014/main" id="{59CDB312-29EC-45E0-B7F2-E06DCF870126}"/>
                </a:ext>
              </a:extLst>
            </p:cNvPr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anchor="ctr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rgbClr val="E66FA7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6" name="ïšḻïďê-PA_圆角矩形 41">
            <a:extLst>
              <a:ext uri="{FF2B5EF4-FFF2-40B4-BE49-F238E27FC236}">
                <a16:creationId xmlns:a16="http://schemas.microsoft.com/office/drawing/2014/main" id="{7B06EBE9-9A96-4020-BEC7-3044D96FAA24}"/>
              </a:ext>
            </a:extLst>
          </p:cNvPr>
          <p:cNvSpPr/>
          <p:nvPr/>
        </p:nvSpPr>
        <p:spPr>
          <a:xfrm>
            <a:off x="6208822" y="1347614"/>
            <a:ext cx="810090" cy="317149"/>
          </a:xfrm>
          <a:prstGeom prst="roundRect">
            <a:avLst>
              <a:gd fmla="val 13693" name="adj"/>
            </a:avLst>
          </a:prstGeom>
          <a:solidFill>
            <a:srgbClr val="E66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none">
            <a:normAutofit/>
          </a:bodyPr>
          <a:lstStyle/>
          <a:p>
            <a:pPr algn="ctr"/>
            <a:r>
              <a:rPr altLang="en-US" lang="zh-CN">
                <a:cs typeface="+mn-ea"/>
                <a:sym typeface="+mn-lt"/>
              </a:rPr>
              <a:t>关键词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8520C87-2C95-4A73-8BD6-8B93F4F5DF9C}"/>
              </a:ext>
            </a:extLst>
          </p:cNvPr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7"/>
    </p:custDataLst>
    <p:extLst>
      <p:ext uri="{BB962C8B-B14F-4D97-AF65-F5344CB8AC3E}">
        <p14:creationId val="268286704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4"/>
      <p:bldP grpId="0" spid="4"/>
      <p:bldP grpId="0" spid="15"/>
      <p:bldP grpId="0" spid="5"/>
      <p:bldP grpId="0" spid="16"/>
    </p:bldLst>
  </p:timing>
</p:sld>
</file>

<file path=ppt/tags/tag1.xml><?xml version="1.0" encoding="utf-8"?>
<p:tagLst xmlns:p="http://schemas.openxmlformats.org/presentationml/2006/main">
  <p:tag name="ISLIDE.DIAGRAM" val="42d19994-a95d-40f5-98b9-292a54bb5aaa"/>
</p:tagLst>
</file>

<file path=ppt/tags/tag2.xml><?xml version="1.0" encoding="utf-8"?>
<p:tagLst xmlns:p="http://schemas.openxmlformats.org/presentationml/2006/main">
  <p:tag name="ISLIDE.DIAGRAM" val="722bb76a-3119-41ba-a46b-a79503d3e214"/>
</p:tagLst>
</file>

<file path=ppt/tags/tag3.xml><?xml version="1.0" encoding="utf-8"?>
<p:tagLst xmlns:p="http://schemas.openxmlformats.org/presentationml/2006/main">
  <p:tag name="ISLIDE.DIAGRAM" val="99470cc8-da2c-44d3-9bf7-71771a10f9e1"/>
</p:tagLst>
</file>

<file path=ppt/tags/tag4.xml><?xml version="1.0" encoding="utf-8"?>
<p:tagLst xmlns:p="http://schemas.openxmlformats.org/presentationml/2006/main">
  <p:tag name="ISLIDE.DIAGRAM" val="f894bb4d-acf1-4db5-8da9-14cb4d36bad1"/>
</p:tagLst>
</file>

<file path=ppt/tags/tag5.xml><?xml version="1.0" encoding="utf-8"?>
<p:tagLst xmlns:p="http://schemas.openxmlformats.org/presentationml/2006/main">
  <p:tag name="ISLIDE.DIAGRAM" val="bd3f9355-d9fc-471d-b1a7-66fd35454ea8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  <p:tag name="ISPRING_RESOURCE_PATHS_HASH_2" val="9bf32b21c57e606988ab10ec694d2e32676a8b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D72A3"/>
      </a:accent1>
      <a:accent2>
        <a:srgbClr val="FD72A3"/>
      </a:accent2>
      <a:accent3>
        <a:srgbClr val="FD72A3"/>
      </a:accent3>
      <a:accent4>
        <a:srgbClr val="FD72A3"/>
      </a:accent4>
      <a:accent5>
        <a:srgbClr val="F56F9F"/>
      </a:accent5>
      <a:accent6>
        <a:srgbClr val="F56F9F"/>
      </a:accent6>
      <a:hlink>
        <a:srgbClr val="081B40"/>
      </a:hlink>
      <a:folHlink>
        <a:srgbClr val="FEBF00"/>
      </a:folHlink>
    </a:clrScheme>
    <a:fontScheme name="h4axfmlh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D72A3"/>
    </a:accent1>
    <a:accent2>
      <a:srgbClr val="FD72A3"/>
    </a:accent2>
    <a:accent3>
      <a:srgbClr val="FD72A3"/>
    </a:accent3>
    <a:accent4>
      <a:srgbClr val="FD72A3"/>
    </a:accent4>
    <a:accent5>
      <a:srgbClr val="F56F9F"/>
    </a:accent5>
    <a:accent6>
      <a:srgbClr val="F56F9F"/>
    </a:accent6>
    <a:hlink>
      <a:srgbClr val="081B40"/>
    </a:hlink>
    <a:folHlink>
      <a:srgbClr val="FEBF0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222</Paragraphs>
  <Slides>25</Slides>
  <Notes>16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Microsoft YaHei</vt:lpstr>
      <vt:lpstr>微软雅黑</vt:lpstr>
      <vt:lpstr>Calibri</vt:lpstr>
      <vt:lpstr>宋体</vt:lpstr>
      <vt:lpstr>Calibri Light</vt:lpstr>
      <vt:lpstr>U.S. 101</vt:lpstr>
      <vt:lpstr>Roboto</vt:lpstr>
      <vt:lpstr>Open Sans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2021-08-22T11:56:26Z</dcterms:created>
  <cp:lastPrinted>2021-08-22T11:56:26Z</cp:lastPrinted>
  <dcterms:modified xsi:type="dcterms:W3CDTF">2021-08-22T05:43:51Z</dcterms:modified>
  <cp:revision>1</cp:revision>
</cp:coreProperties>
</file>