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handoutMasterIdLst>
    <p:handoutMasterId r:id="rId4"/>
  </p:handoutMasterIdLst>
  <p:sldIdLst>
    <p:sldId id="260" r:id="rId5"/>
    <p:sldId id="288" r:id="rId6"/>
    <p:sldId id="282" r:id="rId7"/>
    <p:sldId id="284" r:id="rId8"/>
    <p:sldId id="262" r:id="rId9"/>
    <p:sldId id="265" r:id="rId10"/>
    <p:sldId id="266" r:id="rId11"/>
    <p:sldId id="267" r:id="rId12"/>
    <p:sldId id="268" r:id="rId13"/>
    <p:sldId id="269" r:id="rId14"/>
    <p:sldId id="270" r:id="rId15"/>
    <p:sldId id="271" r:id="rId16"/>
    <p:sldId id="272" r:id="rId17"/>
    <p:sldId id="286" r:id="rId18"/>
    <p:sldId id="273" r:id="rId19"/>
    <p:sldId id="276" r:id="rId20"/>
    <p:sldId id="287" r:id="rId21"/>
    <p:sldId id="275" r:id="rId22"/>
    <p:sldId id="277" r:id="rId23"/>
    <p:sldId id="278" r:id="rId24"/>
    <p:sldId id="280" r:id="rId25"/>
    <p:sldId id="289"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6314" autoAdjust="0"/>
  </p:normalViewPr>
  <p:slideViewPr>
    <p:cSldViewPr snapToGrid="0">
      <p:cViewPr varScale="1">
        <p:scale>
          <a:sx n="108" d="100"/>
          <a:sy n="108" d="100"/>
        </p:scale>
        <p:origin x="798" y="150"/>
      </p:cViewPr>
      <p:guideLst/>
    </p:cSldViewPr>
  </p:slideViewPr>
  <p:notesTextViewPr>
    <p:cViewPr>
      <p:scale>
        <a:sx n="1" d="1"/>
        <a:sy n="1" d="1"/>
      </p:scale>
      <p:origin x="0" y="0"/>
    </p:cViewPr>
  </p:notesTextViewPr>
  <p:notesViewPr>
    <p:cSldViewPr snapToGrid="0" showGuides="1">
      <p:cViewPr varScale="1">
        <p:scale>
          <a:sx n="53" d="100"/>
          <a:sy n="53" d="100"/>
        </p:scale>
        <p:origin x="2844" y="7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F6DAF-FA3C-4A47-A5A0-79BE40B54D2E}"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443A3-351F-4A6D-9A0B-ACC7DD0ACECD}" type="slidenum">
              <a:rPr lang="zh-CN" altLang="en-US" smtClean="0"/>
              <a:t>‹#›</a:t>
            </a:fld>
            <a:endParaRPr lang="zh-CN" altLang="en-US"/>
          </a:p>
        </p:txBody>
      </p:sp>
    </p:spTree>
    <p:extLst>
      <p:ext uri="{BB962C8B-B14F-4D97-AF65-F5344CB8AC3E}">
        <p14:creationId xmlns:p14="http://schemas.microsoft.com/office/powerpoint/2010/main" val="2525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DB0C0-628A-4FC7-BD47-175DD21C36D6}"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79AF4-268A-4314-B4E6-5DF36247AF6D}" type="slidenum">
              <a:rPr lang="zh-CN" altLang="en-US" smtClean="0"/>
              <a:t>‹#›</a:t>
            </a:fld>
            <a:endParaRPr lang="zh-CN" altLang="en-US"/>
          </a:p>
        </p:txBody>
      </p:sp>
    </p:spTree>
    <p:extLst>
      <p:ext uri="{BB962C8B-B14F-4D97-AF65-F5344CB8AC3E}">
        <p14:creationId val="416322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03945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29916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053791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234899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38552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52423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B2A42A97-A49F-4F0C-83E4-B54914B92DB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4E00BB5-B1DC-4857-A0B2-DC2DC150C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A09AA15-C134-4758-A109-94AC1B03EB46}"/>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0324C47F-E581-45F5-9146-5157E0703C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CE520E-7BAA-4317-B95A-FF36A72B1368}"/>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753664360"/>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0FD82CDD-A22F-4340-B4CE-C9A622ADC89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5DA944-8E27-4D18-BA3F-184E54E8EC1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12D41D-E403-4F7C-85AA-CFF50C1E03FC}"/>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77045915-A849-44D6-BE03-AFFAB504EC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293E6-D334-416F-9469-DCF0274AD464}"/>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416709862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D3C3AB12-5D1D-4F78-AD53-5B09FD1C53D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82CB34-6F98-4377-9348-AEEEC3FAB7C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644AE2-1D32-49D1-9EB0-21C40F37B8A9}"/>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7F503FB9-E5A0-4763-AD12-E9A518ACF6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4B02B9-8B7A-4080-BDA3-055DE824F832}"/>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797795042"/>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408270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825030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194100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46833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620831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3154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574166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57454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8B718CE-56FE-4759-8D3E-162FBE3767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6E569D-6D9B-4BCD-85A7-AB93CEE9A0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740C77-36C2-4AF0-8481-1E6F68CBED62}"/>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E4A3FE84-63C0-4FDA-9170-6D7685C5BF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2697BA-6CD3-404B-B4D7-7457288C2D0C}"/>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2940485674"/>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827277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90452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344073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23A19EB-B046-49C1-923D-AB30911BC1C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CED22B-1C5C-420C-A182-6A31475E4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9079B4A-1BB4-4538-B916-55D4207BB83A}"/>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2B7604C5-194E-4FA2-B36B-42BE0506D9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E8628D-CDE7-4885-A011-9EE4CD3C7696}"/>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1096901266"/>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C0F2B5A-5D54-4AC0-AA0C-AF9130261B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DEF6577-4DE0-48C7-9513-371C3E60D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ECEFE98-C283-4516-A65F-61675A708E4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9D5332E-6F81-46FB-9D4A-86BEBD49E153}"/>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6" name="页脚占位符 5">
            <a:extLst>
              <a:ext uri="{FF2B5EF4-FFF2-40B4-BE49-F238E27FC236}">
                <a16:creationId xmlns:a16="http://schemas.microsoft.com/office/drawing/2014/main" id="{55958D0E-6316-480E-9F56-39EC54C7F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63429A-9003-4696-97EB-3643A7CFAA3D}"/>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1712180165"/>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C72DD08-F4BC-46BF-865C-FC05501F4C2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41D40F-C614-4402-9A6D-AE0E05FAE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30C71C-E263-4478-B6ED-06F98E90A2E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0BCC02B-58C5-4CCC-AB17-0B7E1AB9F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1D64143-99B4-4DA9-9AEA-A225421FF34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76351FC-E4ED-4C80-A699-DD71C538D8AA}"/>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8" name="页脚占位符 7">
            <a:extLst>
              <a:ext uri="{FF2B5EF4-FFF2-40B4-BE49-F238E27FC236}">
                <a16:creationId xmlns:a16="http://schemas.microsoft.com/office/drawing/2014/main" id="{CDB4235C-F5D6-4E3F-84BF-1AFDA74AB77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E66DA85-783A-4E27-84DD-9902F50B13F2}"/>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3662939798"/>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F76D6BF-EC2E-4ECF-8532-BEEE0383138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86E354A-8C84-419B-9940-96DC2FEA3924}"/>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4" name="页脚占位符 3">
            <a:extLst>
              <a:ext uri="{FF2B5EF4-FFF2-40B4-BE49-F238E27FC236}">
                <a16:creationId xmlns:a16="http://schemas.microsoft.com/office/drawing/2014/main" id="{5DC0AFB0-7F88-4F9D-887B-32AA9EFE748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3DBD8DA-E0CD-4EC3-8AD3-5C9F5D07F806}"/>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3144571901"/>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81EA230B-64AC-4B0D-B7B6-2CF1674CDD39}"/>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3" name="页脚占位符 2">
            <a:extLst>
              <a:ext uri="{FF2B5EF4-FFF2-40B4-BE49-F238E27FC236}">
                <a16:creationId xmlns:a16="http://schemas.microsoft.com/office/drawing/2014/main" id="{CF7E6ED5-AC81-450D-88B1-7D8348DB83C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4BBAE84-C3F6-4A56-AF2C-3AAEE2E4EAF1}"/>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grpSp>
        <p:nvGrpSpPr>
          <p:cNvPr id="5" name="组合 4"/>
          <p:cNvGrpSpPr/>
          <p:nvPr userDrawn="1"/>
        </p:nvGrpSpPr>
        <p:grpSpPr>
          <a:xfrm>
            <a:off x="203344" y="-658800"/>
            <a:ext cx="11785313" cy="7128000"/>
            <a:chOff x="417093" y="-599524"/>
            <a:chExt cx="11368220" cy="6807820"/>
          </a:xfrm>
        </p:grpSpPr>
        <p:sp>
          <p:nvSpPr>
            <p:cNvPr id="6" name="圆角矩形 5"/>
            <p:cNvSpPr/>
            <p:nvPr/>
          </p:nvSpPr>
          <p:spPr>
            <a:xfrm>
              <a:off x="558005" y="711039"/>
              <a:ext cx="11227308" cy="5497257"/>
            </a:xfrm>
            <a:prstGeom prst="roundRect">
              <a:avLst>
                <a:gd name="adj" fmla="val 6794"/>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94611" y="728137"/>
              <a:ext cx="10103170" cy="5311721"/>
            </a:xfrm>
            <a:custGeom>
              <a:gdLst>
                <a:gd name="connsiteX0" fmla="*/ 3679276 w 10103170"/>
                <a:gd name="connsiteY0" fmla="*/ 263867 h 5311721"/>
                <a:gd name="connsiteX1" fmla="*/ 3363174 w 10103170"/>
                <a:gd name="connsiteY1" fmla="*/ 582873 h 5311721"/>
                <a:gd name="connsiteX2" fmla="*/ 3679276 w 10103170"/>
                <a:gd name="connsiteY2" fmla="*/ 901879 h 5311721"/>
                <a:gd name="connsiteX3" fmla="*/ 3995377 w 10103170"/>
                <a:gd name="connsiteY3" fmla="*/ 582873 h 5311721"/>
                <a:gd name="connsiteX4" fmla="*/ 3679276 w 10103170"/>
                <a:gd name="connsiteY4" fmla="*/ 263867 h 5311721"/>
                <a:gd name="connsiteX5" fmla="*/ 2676750 w 10103170"/>
                <a:gd name="connsiteY5" fmla="*/ 263867 h 5311721"/>
                <a:gd name="connsiteX6" fmla="*/ 2360649 w 10103170"/>
                <a:gd name="connsiteY6" fmla="*/ 582873 h 5311721"/>
                <a:gd name="connsiteX7" fmla="*/ 2676750 w 10103170"/>
                <a:gd name="connsiteY7" fmla="*/ 901879 h 5311721"/>
                <a:gd name="connsiteX8" fmla="*/ 2992849 w 10103170"/>
                <a:gd name="connsiteY8" fmla="*/ 582873 h 5311721"/>
                <a:gd name="connsiteX9" fmla="*/ 2676750 w 10103170"/>
                <a:gd name="connsiteY9" fmla="*/ 263867 h 5311721"/>
                <a:gd name="connsiteX10" fmla="*/ 1674222 w 10103170"/>
                <a:gd name="connsiteY10" fmla="*/ 263867 h 5311721"/>
                <a:gd name="connsiteX11" fmla="*/ 1358120 w 10103170"/>
                <a:gd name="connsiteY11" fmla="*/ 582873 h 5311721"/>
                <a:gd name="connsiteX12" fmla="*/ 1674222 w 10103170"/>
                <a:gd name="connsiteY12" fmla="*/ 901879 h 5311721"/>
                <a:gd name="connsiteX13" fmla="*/ 1990323 w 10103170"/>
                <a:gd name="connsiteY13" fmla="*/ 582873 h 5311721"/>
                <a:gd name="connsiteX14" fmla="*/ 1674222 w 10103170"/>
                <a:gd name="connsiteY14" fmla="*/ 263867 h 5311721"/>
                <a:gd name="connsiteX15" fmla="*/ 671694 w 10103170"/>
                <a:gd name="connsiteY15" fmla="*/ 263867 h 5311721"/>
                <a:gd name="connsiteX16" fmla="*/ 355592 w 10103170"/>
                <a:gd name="connsiteY16" fmla="*/ 582873 h 5311721"/>
                <a:gd name="connsiteX17" fmla="*/ 671694 w 10103170"/>
                <a:gd name="connsiteY17" fmla="*/ 901879 h 5311721"/>
                <a:gd name="connsiteX18" fmla="*/ 987795 w 10103170"/>
                <a:gd name="connsiteY18" fmla="*/ 582873 h 5311721"/>
                <a:gd name="connsiteX19" fmla="*/ 671694 w 10103170"/>
                <a:gd name="connsiteY19" fmla="*/ 263867 h 5311721"/>
                <a:gd name="connsiteX20" fmla="*/ 9694444 w 10103170"/>
                <a:gd name="connsiteY20" fmla="*/ 263866 h 5311721"/>
                <a:gd name="connsiteX21" fmla="*/ 9378343 w 10103170"/>
                <a:gd name="connsiteY21" fmla="*/ 582872 h 5311721"/>
                <a:gd name="connsiteX22" fmla="*/ 9694444 w 10103170"/>
                <a:gd name="connsiteY22" fmla="*/ 901878 h 5311721"/>
                <a:gd name="connsiteX23" fmla="*/ 10010546 w 10103170"/>
                <a:gd name="connsiteY23" fmla="*/ 582872 h 5311721"/>
                <a:gd name="connsiteX24" fmla="*/ 9694444 w 10103170"/>
                <a:gd name="connsiteY24" fmla="*/ 263866 h 5311721"/>
                <a:gd name="connsiteX25" fmla="*/ 8691916 w 10103170"/>
                <a:gd name="connsiteY25" fmla="*/ 263866 h 5311721"/>
                <a:gd name="connsiteX26" fmla="*/ 8375815 w 10103170"/>
                <a:gd name="connsiteY26" fmla="*/ 582872 h 5311721"/>
                <a:gd name="connsiteX27" fmla="*/ 8691916 w 10103170"/>
                <a:gd name="connsiteY27" fmla="*/ 901878 h 5311721"/>
                <a:gd name="connsiteX28" fmla="*/ 9008018 w 10103170"/>
                <a:gd name="connsiteY28" fmla="*/ 582872 h 5311721"/>
                <a:gd name="connsiteX29" fmla="*/ 8691916 w 10103170"/>
                <a:gd name="connsiteY29" fmla="*/ 263866 h 5311721"/>
                <a:gd name="connsiteX30" fmla="*/ 7689388 w 10103170"/>
                <a:gd name="connsiteY30" fmla="*/ 263866 h 5311721"/>
                <a:gd name="connsiteX31" fmla="*/ 7373287 w 10103170"/>
                <a:gd name="connsiteY31" fmla="*/ 582872 h 5311721"/>
                <a:gd name="connsiteX32" fmla="*/ 7689388 w 10103170"/>
                <a:gd name="connsiteY32" fmla="*/ 901878 h 5311721"/>
                <a:gd name="connsiteX33" fmla="*/ 8005490 w 10103170"/>
                <a:gd name="connsiteY33" fmla="*/ 582872 h 5311721"/>
                <a:gd name="connsiteX34" fmla="*/ 7689388 w 10103170"/>
                <a:gd name="connsiteY34" fmla="*/ 263866 h 5311721"/>
                <a:gd name="connsiteX35" fmla="*/ 6686860 w 10103170"/>
                <a:gd name="connsiteY35" fmla="*/ 263866 h 5311721"/>
                <a:gd name="connsiteX36" fmla="*/ 6370759 w 10103170"/>
                <a:gd name="connsiteY36" fmla="*/ 582872 h 5311721"/>
                <a:gd name="connsiteX37" fmla="*/ 6686860 w 10103170"/>
                <a:gd name="connsiteY37" fmla="*/ 901879 h 5311721"/>
                <a:gd name="connsiteX38" fmla="*/ 7002962 w 10103170"/>
                <a:gd name="connsiteY38" fmla="*/ 582872 h 5311721"/>
                <a:gd name="connsiteX39" fmla="*/ 6686860 w 10103170"/>
                <a:gd name="connsiteY39" fmla="*/ 263866 h 5311721"/>
                <a:gd name="connsiteX40" fmla="*/ 5684332 w 10103170"/>
                <a:gd name="connsiteY40" fmla="*/ 263866 h 5311721"/>
                <a:gd name="connsiteX41" fmla="*/ 5368231 w 10103170"/>
                <a:gd name="connsiteY41" fmla="*/ 582873 h 5311721"/>
                <a:gd name="connsiteX42" fmla="*/ 5684332 w 10103170"/>
                <a:gd name="connsiteY42" fmla="*/ 901879 h 5311721"/>
                <a:gd name="connsiteX43" fmla="*/ 6000434 w 10103170"/>
                <a:gd name="connsiteY43" fmla="*/ 582873 h 5311721"/>
                <a:gd name="connsiteX44" fmla="*/ 5684332 w 10103170"/>
                <a:gd name="connsiteY44" fmla="*/ 263866 h 5311721"/>
                <a:gd name="connsiteX45" fmla="*/ 4681804 w 10103170"/>
                <a:gd name="connsiteY45" fmla="*/ 263866 h 5311721"/>
                <a:gd name="connsiteX46" fmla="*/ 4365702 w 10103170"/>
                <a:gd name="connsiteY46" fmla="*/ 582873 h 5311721"/>
                <a:gd name="connsiteX47" fmla="*/ 4681804 w 10103170"/>
                <a:gd name="connsiteY47" fmla="*/ 901879 h 5311721"/>
                <a:gd name="connsiteX48" fmla="*/ 4997906 w 10103170"/>
                <a:gd name="connsiteY48" fmla="*/ 582873 h 5311721"/>
                <a:gd name="connsiteX49" fmla="*/ 4681804 w 10103170"/>
                <a:gd name="connsiteY49" fmla="*/ 263866 h 5311721"/>
                <a:gd name="connsiteX50" fmla="*/ 0 w 10103170"/>
                <a:gd name="connsiteY50" fmla="*/ 0 h 5311721"/>
                <a:gd name="connsiteX51" fmla="*/ 10103170 w 10103170"/>
                <a:gd name="connsiteY51" fmla="*/ 0 h 5311721"/>
                <a:gd name="connsiteX52" fmla="*/ 10103170 w 10103170"/>
                <a:gd name="connsiteY52" fmla="*/ 5311721 h 5311721"/>
                <a:gd name="connsiteX53" fmla="*/ 0 w 10103170"/>
                <a:gd name="connsiteY53" fmla="*/ 5311721 h 53117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103170" h="5311721">
                  <a:moveTo>
                    <a:pt x="3679276" y="263867"/>
                  </a:moveTo>
                  <a:cubicBezTo>
                    <a:pt x="3504698" y="263867"/>
                    <a:pt x="3363174" y="406691"/>
                    <a:pt x="3363174" y="582873"/>
                  </a:cubicBezTo>
                  <a:cubicBezTo>
                    <a:pt x="3363174" y="759055"/>
                    <a:pt x="3504698" y="901879"/>
                    <a:pt x="3679276" y="901879"/>
                  </a:cubicBezTo>
                  <a:cubicBezTo>
                    <a:pt x="3853854" y="901879"/>
                    <a:pt x="3995377" y="759055"/>
                    <a:pt x="3995377" y="582873"/>
                  </a:cubicBezTo>
                  <a:cubicBezTo>
                    <a:pt x="3995377" y="406691"/>
                    <a:pt x="3853854" y="263867"/>
                    <a:pt x="3679276" y="263867"/>
                  </a:cubicBezTo>
                  <a:close/>
                  <a:moveTo>
                    <a:pt x="2676750" y="263867"/>
                  </a:moveTo>
                  <a:cubicBezTo>
                    <a:pt x="2502172" y="263867"/>
                    <a:pt x="2360649" y="406691"/>
                    <a:pt x="2360649" y="582873"/>
                  </a:cubicBezTo>
                  <a:cubicBezTo>
                    <a:pt x="2360649" y="759055"/>
                    <a:pt x="2502172" y="901879"/>
                    <a:pt x="2676750" y="901879"/>
                  </a:cubicBezTo>
                  <a:cubicBezTo>
                    <a:pt x="2851328" y="901879"/>
                    <a:pt x="2992849" y="759055"/>
                    <a:pt x="2992849" y="582873"/>
                  </a:cubicBezTo>
                  <a:cubicBezTo>
                    <a:pt x="2992849" y="406691"/>
                    <a:pt x="2851328" y="263867"/>
                    <a:pt x="2676750" y="263867"/>
                  </a:cubicBezTo>
                  <a:close/>
                  <a:moveTo>
                    <a:pt x="1674222" y="263867"/>
                  </a:moveTo>
                  <a:cubicBezTo>
                    <a:pt x="1499643" y="263867"/>
                    <a:pt x="1358120" y="406691"/>
                    <a:pt x="1358120" y="582873"/>
                  </a:cubicBezTo>
                  <a:cubicBezTo>
                    <a:pt x="1358120" y="759055"/>
                    <a:pt x="1499643" y="901879"/>
                    <a:pt x="1674222" y="901879"/>
                  </a:cubicBezTo>
                  <a:cubicBezTo>
                    <a:pt x="1848799" y="901879"/>
                    <a:pt x="1990323" y="759055"/>
                    <a:pt x="1990323" y="582873"/>
                  </a:cubicBezTo>
                  <a:cubicBezTo>
                    <a:pt x="1990323" y="406691"/>
                    <a:pt x="1848799" y="263867"/>
                    <a:pt x="1674222" y="263867"/>
                  </a:cubicBezTo>
                  <a:close/>
                  <a:moveTo>
                    <a:pt x="671694" y="263867"/>
                  </a:moveTo>
                  <a:cubicBezTo>
                    <a:pt x="497115" y="263867"/>
                    <a:pt x="355592" y="406691"/>
                    <a:pt x="355592" y="582873"/>
                  </a:cubicBezTo>
                  <a:cubicBezTo>
                    <a:pt x="355592" y="759055"/>
                    <a:pt x="497115" y="901879"/>
                    <a:pt x="671694" y="901879"/>
                  </a:cubicBezTo>
                  <a:cubicBezTo>
                    <a:pt x="846271" y="901879"/>
                    <a:pt x="987795" y="759055"/>
                    <a:pt x="987795" y="582873"/>
                  </a:cubicBezTo>
                  <a:cubicBezTo>
                    <a:pt x="987795" y="406691"/>
                    <a:pt x="846271" y="263867"/>
                    <a:pt x="671694" y="263867"/>
                  </a:cubicBezTo>
                  <a:close/>
                  <a:moveTo>
                    <a:pt x="9694444" y="263866"/>
                  </a:moveTo>
                  <a:cubicBezTo>
                    <a:pt x="9519866" y="263866"/>
                    <a:pt x="9378343" y="406690"/>
                    <a:pt x="9378343" y="582872"/>
                  </a:cubicBezTo>
                  <a:cubicBezTo>
                    <a:pt x="9378343" y="759054"/>
                    <a:pt x="9519866" y="901878"/>
                    <a:pt x="9694444" y="901878"/>
                  </a:cubicBezTo>
                  <a:cubicBezTo>
                    <a:pt x="9869022" y="901878"/>
                    <a:pt x="10010546" y="759054"/>
                    <a:pt x="10010546" y="582872"/>
                  </a:cubicBezTo>
                  <a:cubicBezTo>
                    <a:pt x="10010546" y="406690"/>
                    <a:pt x="9869022" y="263866"/>
                    <a:pt x="9694444" y="263866"/>
                  </a:cubicBezTo>
                  <a:close/>
                  <a:moveTo>
                    <a:pt x="8691916" y="263866"/>
                  </a:moveTo>
                  <a:cubicBezTo>
                    <a:pt x="8517338" y="263866"/>
                    <a:pt x="8375815" y="406690"/>
                    <a:pt x="8375815" y="582872"/>
                  </a:cubicBezTo>
                  <a:cubicBezTo>
                    <a:pt x="8375815" y="759054"/>
                    <a:pt x="8517338" y="901878"/>
                    <a:pt x="8691916" y="901878"/>
                  </a:cubicBezTo>
                  <a:cubicBezTo>
                    <a:pt x="8866494" y="901878"/>
                    <a:pt x="9008018" y="759054"/>
                    <a:pt x="9008018" y="582872"/>
                  </a:cubicBezTo>
                  <a:cubicBezTo>
                    <a:pt x="9008018" y="406690"/>
                    <a:pt x="8866494" y="263866"/>
                    <a:pt x="8691916" y="263866"/>
                  </a:cubicBezTo>
                  <a:close/>
                  <a:moveTo>
                    <a:pt x="7689388" y="263866"/>
                  </a:moveTo>
                  <a:cubicBezTo>
                    <a:pt x="7514810" y="263866"/>
                    <a:pt x="7373287" y="406690"/>
                    <a:pt x="7373287" y="582872"/>
                  </a:cubicBezTo>
                  <a:cubicBezTo>
                    <a:pt x="7373287" y="759054"/>
                    <a:pt x="7514810" y="901878"/>
                    <a:pt x="7689388" y="901878"/>
                  </a:cubicBezTo>
                  <a:cubicBezTo>
                    <a:pt x="7863966" y="901878"/>
                    <a:pt x="8005490" y="759054"/>
                    <a:pt x="8005490" y="582872"/>
                  </a:cubicBezTo>
                  <a:cubicBezTo>
                    <a:pt x="8005490" y="406690"/>
                    <a:pt x="7863966" y="263866"/>
                    <a:pt x="7689388" y="263866"/>
                  </a:cubicBezTo>
                  <a:close/>
                  <a:moveTo>
                    <a:pt x="6686860" y="263866"/>
                  </a:moveTo>
                  <a:cubicBezTo>
                    <a:pt x="6512282" y="263866"/>
                    <a:pt x="6370759" y="406690"/>
                    <a:pt x="6370759" y="582872"/>
                  </a:cubicBezTo>
                  <a:cubicBezTo>
                    <a:pt x="6370759" y="759054"/>
                    <a:pt x="6512282" y="901879"/>
                    <a:pt x="6686860" y="901879"/>
                  </a:cubicBezTo>
                  <a:cubicBezTo>
                    <a:pt x="6861438" y="901879"/>
                    <a:pt x="7002962" y="759054"/>
                    <a:pt x="7002962" y="582872"/>
                  </a:cubicBezTo>
                  <a:cubicBezTo>
                    <a:pt x="7002962" y="406690"/>
                    <a:pt x="6861438" y="263866"/>
                    <a:pt x="6686860" y="263866"/>
                  </a:cubicBezTo>
                  <a:close/>
                  <a:moveTo>
                    <a:pt x="5684332" y="263866"/>
                  </a:moveTo>
                  <a:cubicBezTo>
                    <a:pt x="5509754" y="263866"/>
                    <a:pt x="5368231" y="406691"/>
                    <a:pt x="5368231" y="582873"/>
                  </a:cubicBezTo>
                  <a:cubicBezTo>
                    <a:pt x="5368231" y="759055"/>
                    <a:pt x="5509754" y="901879"/>
                    <a:pt x="5684332" y="901879"/>
                  </a:cubicBezTo>
                  <a:cubicBezTo>
                    <a:pt x="5858910" y="901879"/>
                    <a:pt x="6000434" y="759055"/>
                    <a:pt x="6000434" y="582873"/>
                  </a:cubicBezTo>
                  <a:cubicBezTo>
                    <a:pt x="6000434" y="406691"/>
                    <a:pt x="5858910" y="263866"/>
                    <a:pt x="5684332" y="263866"/>
                  </a:cubicBezTo>
                  <a:close/>
                  <a:moveTo>
                    <a:pt x="4681804" y="263866"/>
                  </a:moveTo>
                  <a:cubicBezTo>
                    <a:pt x="4507226" y="263866"/>
                    <a:pt x="4365702" y="406691"/>
                    <a:pt x="4365702" y="582873"/>
                  </a:cubicBezTo>
                  <a:cubicBezTo>
                    <a:pt x="4365702" y="759055"/>
                    <a:pt x="4507226" y="901879"/>
                    <a:pt x="4681804" y="901879"/>
                  </a:cubicBezTo>
                  <a:cubicBezTo>
                    <a:pt x="4856382" y="901879"/>
                    <a:pt x="4997906" y="759055"/>
                    <a:pt x="4997906" y="582873"/>
                  </a:cubicBezTo>
                  <a:cubicBezTo>
                    <a:pt x="4997906" y="406691"/>
                    <a:pt x="4856382" y="263866"/>
                    <a:pt x="4681804" y="263866"/>
                  </a:cubicBezTo>
                  <a:close/>
                  <a:moveTo>
                    <a:pt x="0" y="0"/>
                  </a:moveTo>
                  <a:lnTo>
                    <a:pt x="10103170" y="0"/>
                  </a:lnTo>
                  <a:lnTo>
                    <a:pt x="10103170" y="5311721"/>
                  </a:lnTo>
                  <a:lnTo>
                    <a:pt x="0" y="5311721"/>
                  </a:lnTo>
                  <a:close/>
                </a:path>
              </a:pathLst>
            </a:custGeom>
            <a:solidFill>
              <a:schemeClr val="bg1">
                <a:alpha val="76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7"/>
            <p:cNvSpPr/>
            <p:nvPr/>
          </p:nvSpPr>
          <p:spPr>
            <a:xfrm>
              <a:off x="417093" y="711568"/>
              <a:ext cx="11238622" cy="5311721"/>
            </a:xfrm>
            <a:custGeom>
              <a:gdLst>
                <a:gd name="connsiteX0" fmla="*/ 4016516 w 10816049"/>
                <a:gd name="connsiteY0" fmla="*/ 251634 h 5065462"/>
                <a:gd name="connsiteX1" fmla="*/ 3712300 w 10816049"/>
                <a:gd name="connsiteY1" fmla="*/ 555850 h 5065462"/>
                <a:gd name="connsiteX2" fmla="*/ 4016516 w 10816049"/>
                <a:gd name="connsiteY2" fmla="*/ 860066 h 5065462"/>
                <a:gd name="connsiteX3" fmla="*/ 4320732 w 10816049"/>
                <a:gd name="connsiteY3" fmla="*/ 555850 h 5065462"/>
                <a:gd name="connsiteX4" fmla="*/ 4016516 w 10816049"/>
                <a:gd name="connsiteY4" fmla="*/ 251634 h 5065462"/>
                <a:gd name="connsiteX5" fmla="*/ 3051685 w 10816049"/>
                <a:gd name="connsiteY5" fmla="*/ 251634 h 5065462"/>
                <a:gd name="connsiteX6" fmla="*/ 2747469 w 10816049"/>
                <a:gd name="connsiteY6" fmla="*/ 555850 h 5065462"/>
                <a:gd name="connsiteX7" fmla="*/ 3051685 w 10816049"/>
                <a:gd name="connsiteY7" fmla="*/ 860066 h 5065462"/>
                <a:gd name="connsiteX8" fmla="*/ 3355899 w 10816049"/>
                <a:gd name="connsiteY8" fmla="*/ 555850 h 5065462"/>
                <a:gd name="connsiteX9" fmla="*/ 3051685 w 10816049"/>
                <a:gd name="connsiteY9" fmla="*/ 251634 h 5065462"/>
                <a:gd name="connsiteX10" fmla="*/ 2086852 w 10816049"/>
                <a:gd name="connsiteY10" fmla="*/ 251634 h 5065462"/>
                <a:gd name="connsiteX11" fmla="*/ 1782635 w 10816049"/>
                <a:gd name="connsiteY11" fmla="*/ 555850 h 5065462"/>
                <a:gd name="connsiteX12" fmla="*/ 2086852 w 10816049"/>
                <a:gd name="connsiteY12" fmla="*/ 860066 h 5065462"/>
                <a:gd name="connsiteX13" fmla="*/ 2391068 w 10816049"/>
                <a:gd name="connsiteY13" fmla="*/ 555850 h 5065462"/>
                <a:gd name="connsiteX14" fmla="*/ 2086852 w 10816049"/>
                <a:gd name="connsiteY14" fmla="*/ 251634 h 5065462"/>
                <a:gd name="connsiteX15" fmla="*/ 1122019 w 10816049"/>
                <a:gd name="connsiteY15" fmla="*/ 251634 h 5065462"/>
                <a:gd name="connsiteX16" fmla="*/ 817803 w 10816049"/>
                <a:gd name="connsiteY16" fmla="*/ 555850 h 5065462"/>
                <a:gd name="connsiteX17" fmla="*/ 1122019 w 10816049"/>
                <a:gd name="connsiteY17" fmla="*/ 860066 h 5065462"/>
                <a:gd name="connsiteX18" fmla="*/ 1426235 w 10816049"/>
                <a:gd name="connsiteY18" fmla="*/ 555850 h 5065462"/>
                <a:gd name="connsiteX19" fmla="*/ 1122019 w 10816049"/>
                <a:gd name="connsiteY19" fmla="*/ 251634 h 5065462"/>
                <a:gd name="connsiteX20" fmla="*/ 7875848 w 10816049"/>
                <a:gd name="connsiteY20" fmla="*/ 251633 h 5065462"/>
                <a:gd name="connsiteX21" fmla="*/ 7571632 w 10816049"/>
                <a:gd name="connsiteY21" fmla="*/ 555849 h 5065462"/>
                <a:gd name="connsiteX22" fmla="*/ 7875848 w 10816049"/>
                <a:gd name="connsiteY22" fmla="*/ 860065 h 5065462"/>
                <a:gd name="connsiteX23" fmla="*/ 8180064 w 10816049"/>
                <a:gd name="connsiteY23" fmla="*/ 555849 h 5065462"/>
                <a:gd name="connsiteX24" fmla="*/ 7875848 w 10816049"/>
                <a:gd name="connsiteY24" fmla="*/ 251633 h 5065462"/>
                <a:gd name="connsiteX25" fmla="*/ 6911015 w 10816049"/>
                <a:gd name="connsiteY25" fmla="*/ 251633 h 5065462"/>
                <a:gd name="connsiteX26" fmla="*/ 6606799 w 10816049"/>
                <a:gd name="connsiteY26" fmla="*/ 555849 h 5065462"/>
                <a:gd name="connsiteX27" fmla="*/ 6911015 w 10816049"/>
                <a:gd name="connsiteY27" fmla="*/ 860066 h 5065462"/>
                <a:gd name="connsiteX28" fmla="*/ 7215231 w 10816049"/>
                <a:gd name="connsiteY28" fmla="*/ 555849 h 5065462"/>
                <a:gd name="connsiteX29" fmla="*/ 6911015 w 10816049"/>
                <a:gd name="connsiteY29" fmla="*/ 251633 h 5065462"/>
                <a:gd name="connsiteX30" fmla="*/ 5946182 w 10816049"/>
                <a:gd name="connsiteY30" fmla="*/ 251633 h 5065462"/>
                <a:gd name="connsiteX31" fmla="*/ 5641966 w 10816049"/>
                <a:gd name="connsiteY31" fmla="*/ 555850 h 5065462"/>
                <a:gd name="connsiteX32" fmla="*/ 5946182 w 10816049"/>
                <a:gd name="connsiteY32" fmla="*/ 860066 h 5065462"/>
                <a:gd name="connsiteX33" fmla="*/ 6250398 w 10816049"/>
                <a:gd name="connsiteY33" fmla="*/ 555850 h 5065462"/>
                <a:gd name="connsiteX34" fmla="*/ 5946182 w 10816049"/>
                <a:gd name="connsiteY34" fmla="*/ 251633 h 5065462"/>
                <a:gd name="connsiteX35" fmla="*/ 4981349 w 10816049"/>
                <a:gd name="connsiteY35" fmla="*/ 251633 h 5065462"/>
                <a:gd name="connsiteX36" fmla="*/ 4677133 w 10816049"/>
                <a:gd name="connsiteY36" fmla="*/ 555850 h 5065462"/>
                <a:gd name="connsiteX37" fmla="*/ 4981349 w 10816049"/>
                <a:gd name="connsiteY37" fmla="*/ 860066 h 5065462"/>
                <a:gd name="connsiteX38" fmla="*/ 5285565 w 10816049"/>
                <a:gd name="connsiteY38" fmla="*/ 555850 h 5065462"/>
                <a:gd name="connsiteX39" fmla="*/ 4981349 w 10816049"/>
                <a:gd name="connsiteY39" fmla="*/ 251633 h 5065462"/>
                <a:gd name="connsiteX40" fmla="*/ 8840681 w 10816049"/>
                <a:gd name="connsiteY40" fmla="*/ 251633 h 5065462"/>
                <a:gd name="connsiteX41" fmla="*/ 8536465 w 10816049"/>
                <a:gd name="connsiteY41" fmla="*/ 555849 h 5065462"/>
                <a:gd name="connsiteX42" fmla="*/ 8840681 w 10816049"/>
                <a:gd name="connsiteY42" fmla="*/ 860065 h 5065462"/>
                <a:gd name="connsiteX43" fmla="*/ 9144897 w 10816049"/>
                <a:gd name="connsiteY43" fmla="*/ 555849 h 5065462"/>
                <a:gd name="connsiteX44" fmla="*/ 8840681 w 10816049"/>
                <a:gd name="connsiteY44" fmla="*/ 251633 h 5065462"/>
                <a:gd name="connsiteX45" fmla="*/ 9805514 w 10816049"/>
                <a:gd name="connsiteY45" fmla="*/ 251633 h 5065462"/>
                <a:gd name="connsiteX46" fmla="*/ 9501298 w 10816049"/>
                <a:gd name="connsiteY46" fmla="*/ 555849 h 5065462"/>
                <a:gd name="connsiteX47" fmla="*/ 9805514 w 10816049"/>
                <a:gd name="connsiteY47" fmla="*/ 860065 h 5065462"/>
                <a:gd name="connsiteX48" fmla="*/ 10109730 w 10816049"/>
                <a:gd name="connsiteY48" fmla="*/ 555849 h 5065462"/>
                <a:gd name="connsiteX49" fmla="*/ 9805514 w 10816049"/>
                <a:gd name="connsiteY49" fmla="*/ 251633 h 5065462"/>
                <a:gd name="connsiteX50" fmla="*/ 199782 w 10816049"/>
                <a:gd name="connsiteY50" fmla="*/ 0 h 5065462"/>
                <a:gd name="connsiteX51" fmla="*/ 10616267 w 10816049"/>
                <a:gd name="connsiteY51" fmla="*/ 0 h 5065462"/>
                <a:gd name="connsiteX52" fmla="*/ 10816049 w 10816049"/>
                <a:gd name="connsiteY52" fmla="*/ 199782 h 5065462"/>
                <a:gd name="connsiteX53" fmla="*/ 10816049 w 10816049"/>
                <a:gd name="connsiteY53" fmla="*/ 4865680 h 5065462"/>
                <a:gd name="connsiteX54" fmla="*/ 10616267 w 10816049"/>
                <a:gd name="connsiteY54" fmla="*/ 5065462 h 5065462"/>
                <a:gd name="connsiteX55" fmla="*/ 199782 w 10816049"/>
                <a:gd name="connsiteY55" fmla="*/ 5065462 h 5065462"/>
                <a:gd name="connsiteX56" fmla="*/ 0 w 10816049"/>
                <a:gd name="connsiteY56" fmla="*/ 4865680 h 5065462"/>
                <a:gd name="connsiteX57" fmla="*/ 0 w 10816049"/>
                <a:gd name="connsiteY57" fmla="*/ 199782 h 5065462"/>
                <a:gd name="connsiteX58" fmla="*/ 199782 w 10816049"/>
                <a:gd name="connsiteY58" fmla="*/ 0 h 50654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816049" h="5065462">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91941" y="-599524"/>
              <a:ext cx="9187563" cy="1958917"/>
              <a:chOff x="1897038" y="-285061"/>
              <a:chExt cx="8842110" cy="1885261"/>
            </a:xfrm>
          </p:grpSpPr>
          <p:sp>
            <p:nvSpPr>
              <p:cNvPr id="10" name="圆角矩形 9"/>
              <p:cNvSpPr/>
              <p:nvPr/>
            </p:nvSpPr>
            <p:spPr>
              <a:xfrm>
                <a:off x="1897038" y="-285061"/>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873254"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847467"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805638"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763809"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721980"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712235"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8654364"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9628577"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0586748" y="-268682"/>
                <a:ext cx="152400" cy="1868882"/>
              </a:xfrm>
              <a:prstGeom prst="roundRect">
                <a:avLst>
                  <a:gd name="adj" fmla="val 50000"/>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val="1338878170"/>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AEC8C4B-8A40-48FF-8C89-79B66283D91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DBB862-406B-4213-9991-4B08B6533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F73BED5-ED50-4D12-A5C5-5589B6608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E286351-C132-441E-BAE0-78AEF3595865}"/>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6" name="页脚占位符 5">
            <a:extLst>
              <a:ext uri="{FF2B5EF4-FFF2-40B4-BE49-F238E27FC236}">
                <a16:creationId xmlns:a16="http://schemas.microsoft.com/office/drawing/2014/main" id="{FCF74061-F597-4219-90EE-E867A20C5A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C37D2B-6FB6-483E-8C61-C7E6359CC7EF}"/>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328437923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66B5A93-BCCD-4160-88C3-06761216BA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C460C03-EDD6-4775-9C39-D4CC5D0A1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3C298EA-B230-45E2-A814-E6CDEF5CC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8E94C32-D61C-43B0-8DEE-F6ADE9BFC584}"/>
              </a:ext>
            </a:extLst>
          </p:cNvPr>
          <p:cNvSpPr>
            <a:spLocks noGrp="1"/>
          </p:cNvSpPr>
          <p:nvPr>
            <p:ph type="dt" sz="half" idx="10"/>
          </p:nvPr>
        </p:nvSpPr>
        <p:spPr/>
        <p:txBody>
          <a:bodyPr/>
          <a:lstStyle/>
          <a:p>
            <a:fld id="{CD25BD8B-3A70-4F1B-8DFD-5F9C554E2C68}" type="datetimeFigureOut">
              <a:rPr lang="zh-CN" altLang="en-US" smtClean="0"/>
              <a:t>2021/1/9</a:t>
            </a:fld>
            <a:endParaRPr lang="zh-CN" altLang="en-US"/>
          </a:p>
        </p:txBody>
      </p:sp>
      <p:sp>
        <p:nvSpPr>
          <p:cNvPr id="6" name="页脚占位符 5">
            <a:extLst>
              <a:ext uri="{FF2B5EF4-FFF2-40B4-BE49-F238E27FC236}">
                <a16:creationId xmlns:a16="http://schemas.microsoft.com/office/drawing/2014/main" id="{72E3F38C-6D22-4F8B-84EC-5922CDCD66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22E290-2FB5-41E2-8636-76DA679503B0}"/>
              </a:ext>
            </a:extLst>
          </p:cNvPr>
          <p:cNvSpPr>
            <a:spLocks noGrp="1"/>
          </p:cNvSpPr>
          <p:nvPr>
            <p:ph type="sldNum" sz="quarter" idx="12"/>
          </p:nvPr>
        </p:nvSpPr>
        <p:spPr/>
        <p:txBody>
          <a:bodyPr/>
          <a:lstStyle/>
          <a:p>
            <a:fld id="{BF389C54-A7ED-495E-819E-5ED31F007343}" type="slidenum">
              <a:rPr lang="zh-CN" altLang="en-US" smtClean="0"/>
              <a:t>‹#›</a:t>
            </a:fld>
            <a:endParaRPr lang="zh-CN" altLang="en-US"/>
          </a:p>
        </p:txBody>
      </p:sp>
    </p:spTree>
    <p:extLst>
      <p:ext uri="{BB962C8B-B14F-4D97-AF65-F5344CB8AC3E}">
        <p14:creationId val="3629769357"/>
      </p:ext>
    </p:extLst>
  </p:cSld>
  <p:clrMapOvr>
    <a:masterClrMapping/>
  </p:clrMapOvr>
  <mc:AlternateContent>
    <mc:Choice Requires="p15">
      <p:transition spd="slow" p14:dur="1250">
        <p15:prstTrans prst="peelOff"/>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D861"/>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95715540-6B13-4750-AE7F-EF526478A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A8CC81-F4BE-4694-8533-63556185D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02A521-9510-4E15-8E77-50D6646CD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5BD8B-3A70-4F1B-8DFD-5F9C554E2C68}"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B93A250D-95C6-48B6-8C46-44E57DC75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3DBAF9-79B2-49BA-921C-76B01773B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89C54-A7ED-495E-819E-5ED31F007343}" type="slidenum">
              <a:rPr lang="zh-CN" altLang="en-US" smtClean="0"/>
              <a:t>‹#›</a:t>
            </a:fld>
            <a:endParaRPr lang="zh-CN" altLang="en-US"/>
          </a:p>
        </p:txBody>
      </p:sp>
    </p:spTree>
    <p:extLst>
      <p:ext uri="{BB962C8B-B14F-4D97-AF65-F5344CB8AC3E}">
        <p14:creationId val="107687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p14:dur="1250">
        <p15:prstTrans prst="peelOff"/>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959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87053" y="-456511"/>
            <a:ext cx="12296698" cy="7371608"/>
            <a:chOff x="187053" y="-456511"/>
            <a:chExt cx="12296698" cy="7371608"/>
          </a:xfrm>
        </p:grpSpPr>
        <p:sp>
          <p:nvSpPr>
            <p:cNvPr id="4" name="圆角矩形 3"/>
            <p:cNvSpPr/>
            <p:nvPr/>
          </p:nvSpPr>
          <p:spPr>
            <a:xfrm>
              <a:off x="693420" y="612272"/>
              <a:ext cx="10805160" cy="5066634"/>
            </a:xfrm>
            <a:prstGeom prst="roundRect">
              <a:avLst>
                <a:gd fmla="val 6794" name="adj"/>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1427747" y="837367"/>
              <a:ext cx="9589323" cy="4841537"/>
            </a:xfrm>
            <a:custGeom>
              <a:gdLst>
                <a:gd fmla="*/ 3377373 w 9589323" name="connsiteX0"/>
                <a:gd fmla="*/ 240511 h 4841537" name="connsiteY0"/>
                <a:gd fmla="*/ 3073157 w 9589323" name="connsiteX1"/>
                <a:gd fmla="*/ 531278 h 4841537" name="connsiteY1"/>
                <a:gd fmla="*/ 3377373 w 9589323" name="connsiteX2"/>
                <a:gd fmla="*/ 822046 h 4841537" name="connsiteY2"/>
                <a:gd fmla="*/ 3681589 w 9589323" name="connsiteX3"/>
                <a:gd fmla="*/ 531278 h 4841537" name="connsiteY3"/>
                <a:gd fmla="*/ 3377373 w 9589323" name="connsiteX4"/>
                <a:gd fmla="*/ 240511 h 4841537" name="connsiteY4"/>
                <a:gd fmla="*/ 2412543 w 9589323" name="connsiteX5"/>
                <a:gd fmla="*/ 240511 h 4841537" name="connsiteY5"/>
                <a:gd fmla="*/ 2108327 w 9589323" name="connsiteX6"/>
                <a:gd fmla="*/ 531278 h 4841537" name="connsiteY6"/>
                <a:gd fmla="*/ 2412543 w 9589323" name="connsiteX7"/>
                <a:gd fmla="*/ 822046 h 4841537" name="connsiteY7"/>
                <a:gd fmla="*/ 2716756 w 9589323" name="connsiteX8"/>
                <a:gd fmla="*/ 531278 h 4841537" name="connsiteY8"/>
                <a:gd fmla="*/ 2412543 w 9589323" name="connsiteX9"/>
                <a:gd fmla="*/ 240511 h 4841537" name="connsiteY9"/>
                <a:gd fmla="*/ 1447709 w 9589323" name="connsiteX10"/>
                <a:gd fmla="*/ 240511 h 4841537" name="connsiteY10"/>
                <a:gd fmla="*/ 1143493 w 9589323" name="connsiteX11"/>
                <a:gd fmla="*/ 531278 h 4841537" name="connsiteY11"/>
                <a:gd fmla="*/ 1447709 w 9589323" name="connsiteX12"/>
                <a:gd fmla="*/ 822046 h 4841537" name="connsiteY12"/>
                <a:gd fmla="*/ 1751926 w 9589323" name="connsiteX13"/>
                <a:gd fmla="*/ 531278 h 4841537" name="connsiteY13"/>
                <a:gd fmla="*/ 1447709 w 9589323" name="connsiteX14"/>
                <a:gd fmla="*/ 240511 h 4841537" name="connsiteY14"/>
                <a:gd fmla="*/ 482877 w 9589323" name="connsiteX15"/>
                <a:gd fmla="*/ 240511 h 4841537" name="connsiteY15"/>
                <a:gd fmla="*/ 178661 w 9589323" name="connsiteX16"/>
                <a:gd fmla="*/ 531278 h 4841537" name="connsiteY16"/>
                <a:gd fmla="*/ 482877 w 9589323" name="connsiteX17"/>
                <a:gd fmla="*/ 822046 h 4841537" name="connsiteY17"/>
                <a:gd fmla="*/ 787093 w 9589323" name="connsiteX18"/>
                <a:gd fmla="*/ 531278 h 4841537" name="connsiteY18"/>
                <a:gd fmla="*/ 482877 w 9589323" name="connsiteX19"/>
                <a:gd fmla="*/ 240511 h 4841537" name="connsiteY19"/>
                <a:gd fmla="*/ 9166371 w 9589323" name="connsiteX20"/>
                <a:gd fmla="*/ 240510 h 4841537" name="connsiteY20"/>
                <a:gd fmla="*/ 8862155 w 9589323" name="connsiteX21"/>
                <a:gd fmla="*/ 531277 h 4841537" name="connsiteY21"/>
                <a:gd fmla="*/ 9166371 w 9589323" name="connsiteX22"/>
                <a:gd fmla="*/ 822045 h 4841537" name="connsiteY22"/>
                <a:gd fmla="*/ 9470587 w 9589323" name="connsiteX23"/>
                <a:gd fmla="*/ 531277 h 4841537" name="connsiteY23"/>
                <a:gd fmla="*/ 9166371 w 9589323" name="connsiteX24"/>
                <a:gd fmla="*/ 240510 h 4841537" name="connsiteY24"/>
                <a:gd fmla="*/ 8201538 w 9589323" name="connsiteX25"/>
                <a:gd fmla="*/ 240510 h 4841537" name="connsiteY25"/>
                <a:gd fmla="*/ 7897322 w 9589323" name="connsiteX26"/>
                <a:gd fmla="*/ 531277 h 4841537" name="connsiteY26"/>
                <a:gd fmla="*/ 8201538 w 9589323" name="connsiteX27"/>
                <a:gd fmla="*/ 822045 h 4841537" name="connsiteY27"/>
                <a:gd fmla="*/ 8505754 w 9589323" name="connsiteX28"/>
                <a:gd fmla="*/ 531277 h 4841537" name="connsiteY28"/>
                <a:gd fmla="*/ 8201538 w 9589323" name="connsiteX29"/>
                <a:gd fmla="*/ 240510 h 4841537" name="connsiteY29"/>
                <a:gd fmla="*/ 7236705 w 9589323" name="connsiteX30"/>
                <a:gd fmla="*/ 240510 h 4841537" name="connsiteY30"/>
                <a:gd fmla="*/ 6932489 w 9589323" name="connsiteX31"/>
                <a:gd fmla="*/ 531277 h 4841537" name="connsiteY31"/>
                <a:gd fmla="*/ 7236705 w 9589323" name="connsiteX32"/>
                <a:gd fmla="*/ 822045 h 4841537" name="connsiteY32"/>
                <a:gd fmla="*/ 7540921 w 9589323" name="connsiteX33"/>
                <a:gd fmla="*/ 531277 h 4841537" name="connsiteY33"/>
                <a:gd fmla="*/ 7236705 w 9589323" name="connsiteX34"/>
                <a:gd fmla="*/ 240510 h 4841537" name="connsiteY34"/>
                <a:gd fmla="*/ 6271872 w 9589323" name="connsiteX35"/>
                <a:gd fmla="*/ 240510 h 4841537" name="connsiteY35"/>
                <a:gd fmla="*/ 5967656 w 9589323" name="connsiteX36"/>
                <a:gd fmla="*/ 531277 h 4841537" name="connsiteY36"/>
                <a:gd fmla="*/ 6271872 w 9589323" name="connsiteX37"/>
                <a:gd fmla="*/ 822046 h 4841537" name="connsiteY37"/>
                <a:gd fmla="*/ 6576088 w 9589323" name="connsiteX38"/>
                <a:gd fmla="*/ 531277 h 4841537" name="connsiteY38"/>
                <a:gd fmla="*/ 6271872 w 9589323" name="connsiteX39"/>
                <a:gd fmla="*/ 240510 h 4841537" name="connsiteY39"/>
                <a:gd fmla="*/ 5307039 w 9589323" name="connsiteX40"/>
                <a:gd fmla="*/ 240510 h 4841537" name="connsiteY40"/>
                <a:gd fmla="*/ 5002823 w 9589323" name="connsiteX41"/>
                <a:gd fmla="*/ 531278 h 4841537" name="connsiteY41"/>
                <a:gd fmla="*/ 5307039 w 9589323" name="connsiteX42"/>
                <a:gd fmla="*/ 822046 h 4841537" name="connsiteY42"/>
                <a:gd fmla="*/ 5611255 w 9589323" name="connsiteX43"/>
                <a:gd fmla="*/ 531278 h 4841537" name="connsiteY43"/>
                <a:gd fmla="*/ 5307039 w 9589323" name="connsiteX44"/>
                <a:gd fmla="*/ 240510 h 4841537" name="connsiteY44"/>
                <a:gd fmla="*/ 4342206 w 9589323" name="connsiteX45"/>
                <a:gd fmla="*/ 240510 h 4841537" name="connsiteY45"/>
                <a:gd fmla="*/ 4037990 w 9589323" name="connsiteX46"/>
                <a:gd fmla="*/ 531278 h 4841537" name="connsiteY46"/>
                <a:gd fmla="*/ 4342206 w 9589323" name="connsiteX47"/>
                <a:gd fmla="*/ 822046 h 4841537" name="connsiteY47"/>
                <a:gd fmla="*/ 4646422 w 9589323" name="connsiteX48"/>
                <a:gd fmla="*/ 531278 h 4841537" name="connsiteY48"/>
                <a:gd fmla="*/ 4342206 w 9589323" name="connsiteX49"/>
                <a:gd fmla="*/ 240510 h 4841537" name="connsiteY49"/>
                <a:gd fmla="*/ 0 w 9589323" name="connsiteX50"/>
                <a:gd fmla="*/ 0 h 4841537" name="connsiteY50"/>
                <a:gd fmla="*/ 9589323 w 9589323" name="connsiteX51"/>
                <a:gd fmla="*/ 0 h 4841537" name="connsiteY51"/>
                <a:gd fmla="*/ 9589323 w 9589323" name="connsiteX52"/>
                <a:gd fmla="*/ 4841537 h 4841537" name="connsiteY52"/>
                <a:gd fmla="*/ 0 w 9589323" name="connsiteX53"/>
                <a:gd fmla="*/ 4841537 h 484153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841537" w="9589323">
                  <a:moveTo>
                    <a:pt x="3377373" y="240511"/>
                  </a:moveTo>
                  <a:cubicBezTo>
                    <a:pt x="3209359" y="240511"/>
                    <a:pt x="3073157" y="370692"/>
                    <a:pt x="3073157" y="531278"/>
                  </a:cubicBezTo>
                  <a:cubicBezTo>
                    <a:pt x="3073157" y="691865"/>
                    <a:pt x="3209359" y="822046"/>
                    <a:pt x="3377373" y="822046"/>
                  </a:cubicBezTo>
                  <a:cubicBezTo>
                    <a:pt x="3545387" y="822046"/>
                    <a:pt x="3681589" y="691865"/>
                    <a:pt x="3681589" y="531278"/>
                  </a:cubicBezTo>
                  <a:cubicBezTo>
                    <a:pt x="3681589" y="370692"/>
                    <a:pt x="3545387" y="240511"/>
                    <a:pt x="3377373" y="240511"/>
                  </a:cubicBezTo>
                  <a:close/>
                  <a:moveTo>
                    <a:pt x="2412543" y="240511"/>
                  </a:moveTo>
                  <a:cubicBezTo>
                    <a:pt x="2244528" y="240511"/>
                    <a:pt x="2108327" y="370692"/>
                    <a:pt x="2108327" y="531278"/>
                  </a:cubicBezTo>
                  <a:cubicBezTo>
                    <a:pt x="2108327" y="691865"/>
                    <a:pt x="2244528" y="822046"/>
                    <a:pt x="2412543" y="822046"/>
                  </a:cubicBezTo>
                  <a:cubicBezTo>
                    <a:pt x="2580556" y="822046"/>
                    <a:pt x="2716756" y="691865"/>
                    <a:pt x="2716756" y="531278"/>
                  </a:cubicBezTo>
                  <a:cubicBezTo>
                    <a:pt x="2716756" y="370692"/>
                    <a:pt x="2580556" y="240511"/>
                    <a:pt x="2412543" y="240511"/>
                  </a:cubicBezTo>
                  <a:close/>
                  <a:moveTo>
                    <a:pt x="1447709" y="240511"/>
                  </a:moveTo>
                  <a:cubicBezTo>
                    <a:pt x="1279695" y="240511"/>
                    <a:pt x="1143493" y="370692"/>
                    <a:pt x="1143493" y="531278"/>
                  </a:cubicBezTo>
                  <a:cubicBezTo>
                    <a:pt x="1143493" y="691865"/>
                    <a:pt x="1279695" y="822046"/>
                    <a:pt x="1447709" y="822046"/>
                  </a:cubicBezTo>
                  <a:cubicBezTo>
                    <a:pt x="1615723" y="822046"/>
                    <a:pt x="1751926" y="691865"/>
                    <a:pt x="1751926" y="531278"/>
                  </a:cubicBezTo>
                  <a:cubicBezTo>
                    <a:pt x="1751926" y="370692"/>
                    <a:pt x="1615723" y="240511"/>
                    <a:pt x="1447709" y="240511"/>
                  </a:cubicBezTo>
                  <a:close/>
                  <a:moveTo>
                    <a:pt x="482877" y="240511"/>
                  </a:moveTo>
                  <a:cubicBezTo>
                    <a:pt x="314862" y="240511"/>
                    <a:pt x="178661" y="370692"/>
                    <a:pt x="178661" y="531278"/>
                  </a:cubicBezTo>
                  <a:cubicBezTo>
                    <a:pt x="178661" y="691865"/>
                    <a:pt x="314862" y="822046"/>
                    <a:pt x="482877" y="822046"/>
                  </a:cubicBezTo>
                  <a:cubicBezTo>
                    <a:pt x="650889" y="822046"/>
                    <a:pt x="787093" y="691865"/>
                    <a:pt x="787093" y="531278"/>
                  </a:cubicBezTo>
                  <a:cubicBezTo>
                    <a:pt x="787093" y="370692"/>
                    <a:pt x="650889" y="240511"/>
                    <a:pt x="482877" y="240511"/>
                  </a:cubicBezTo>
                  <a:close/>
                  <a:moveTo>
                    <a:pt x="9166371" y="240510"/>
                  </a:moveTo>
                  <a:cubicBezTo>
                    <a:pt x="8998357" y="240510"/>
                    <a:pt x="8862155" y="370691"/>
                    <a:pt x="8862155" y="531277"/>
                  </a:cubicBezTo>
                  <a:cubicBezTo>
                    <a:pt x="8862155" y="691864"/>
                    <a:pt x="8998357" y="822045"/>
                    <a:pt x="9166371" y="822045"/>
                  </a:cubicBezTo>
                  <a:cubicBezTo>
                    <a:pt x="9334385" y="822045"/>
                    <a:pt x="9470587" y="691864"/>
                    <a:pt x="9470587" y="531277"/>
                  </a:cubicBezTo>
                  <a:cubicBezTo>
                    <a:pt x="9470587" y="370691"/>
                    <a:pt x="9334385" y="240510"/>
                    <a:pt x="9166371" y="240510"/>
                  </a:cubicBezTo>
                  <a:close/>
                  <a:moveTo>
                    <a:pt x="8201538" y="240510"/>
                  </a:moveTo>
                  <a:cubicBezTo>
                    <a:pt x="8033524" y="240510"/>
                    <a:pt x="7897322" y="370691"/>
                    <a:pt x="7897322" y="531277"/>
                  </a:cubicBezTo>
                  <a:cubicBezTo>
                    <a:pt x="7897322" y="691864"/>
                    <a:pt x="8033524" y="822045"/>
                    <a:pt x="8201538" y="822045"/>
                  </a:cubicBezTo>
                  <a:cubicBezTo>
                    <a:pt x="8369552" y="822045"/>
                    <a:pt x="8505754" y="691864"/>
                    <a:pt x="8505754" y="531277"/>
                  </a:cubicBezTo>
                  <a:cubicBezTo>
                    <a:pt x="8505754" y="370691"/>
                    <a:pt x="8369552" y="240510"/>
                    <a:pt x="8201538" y="240510"/>
                  </a:cubicBezTo>
                  <a:close/>
                  <a:moveTo>
                    <a:pt x="7236705" y="240510"/>
                  </a:moveTo>
                  <a:cubicBezTo>
                    <a:pt x="7068691" y="240510"/>
                    <a:pt x="6932489" y="370691"/>
                    <a:pt x="6932489" y="531277"/>
                  </a:cubicBezTo>
                  <a:cubicBezTo>
                    <a:pt x="6932489" y="691864"/>
                    <a:pt x="7068691" y="822045"/>
                    <a:pt x="7236705" y="822045"/>
                  </a:cubicBezTo>
                  <a:cubicBezTo>
                    <a:pt x="7404719" y="822045"/>
                    <a:pt x="7540921" y="691864"/>
                    <a:pt x="7540921" y="531277"/>
                  </a:cubicBezTo>
                  <a:cubicBezTo>
                    <a:pt x="7540921" y="370691"/>
                    <a:pt x="7404719" y="240510"/>
                    <a:pt x="7236705" y="240510"/>
                  </a:cubicBezTo>
                  <a:close/>
                  <a:moveTo>
                    <a:pt x="6271872" y="240510"/>
                  </a:moveTo>
                  <a:cubicBezTo>
                    <a:pt x="6103858" y="240510"/>
                    <a:pt x="5967656" y="370691"/>
                    <a:pt x="5967656" y="531277"/>
                  </a:cubicBezTo>
                  <a:cubicBezTo>
                    <a:pt x="5967656" y="691864"/>
                    <a:pt x="6103858" y="822046"/>
                    <a:pt x="6271872" y="822046"/>
                  </a:cubicBezTo>
                  <a:cubicBezTo>
                    <a:pt x="6439886" y="822046"/>
                    <a:pt x="6576088" y="691864"/>
                    <a:pt x="6576088" y="531277"/>
                  </a:cubicBezTo>
                  <a:cubicBezTo>
                    <a:pt x="6576088" y="370691"/>
                    <a:pt x="6439886" y="240510"/>
                    <a:pt x="6271872" y="240510"/>
                  </a:cubicBezTo>
                  <a:close/>
                  <a:moveTo>
                    <a:pt x="5307039" y="240510"/>
                  </a:moveTo>
                  <a:cubicBezTo>
                    <a:pt x="5139025" y="240510"/>
                    <a:pt x="5002823" y="370692"/>
                    <a:pt x="5002823" y="531278"/>
                  </a:cubicBezTo>
                  <a:cubicBezTo>
                    <a:pt x="5002823" y="691865"/>
                    <a:pt x="5139025" y="822046"/>
                    <a:pt x="5307039" y="822046"/>
                  </a:cubicBezTo>
                  <a:cubicBezTo>
                    <a:pt x="5475053" y="822046"/>
                    <a:pt x="5611255" y="691865"/>
                    <a:pt x="5611255" y="531278"/>
                  </a:cubicBezTo>
                  <a:cubicBezTo>
                    <a:pt x="5611255" y="370692"/>
                    <a:pt x="5475053" y="240510"/>
                    <a:pt x="5307039" y="240510"/>
                  </a:cubicBezTo>
                  <a:close/>
                  <a:moveTo>
                    <a:pt x="4342206" y="240510"/>
                  </a:moveTo>
                  <a:cubicBezTo>
                    <a:pt x="4174192" y="240510"/>
                    <a:pt x="4037990" y="370692"/>
                    <a:pt x="4037990" y="531278"/>
                  </a:cubicBezTo>
                  <a:cubicBezTo>
                    <a:pt x="4037990" y="691865"/>
                    <a:pt x="4174192" y="822046"/>
                    <a:pt x="4342206" y="822046"/>
                  </a:cubicBezTo>
                  <a:cubicBezTo>
                    <a:pt x="4510220" y="822046"/>
                    <a:pt x="4646422" y="691865"/>
                    <a:pt x="4646422" y="531278"/>
                  </a:cubicBezTo>
                  <a:cubicBezTo>
                    <a:pt x="4646422" y="370692"/>
                    <a:pt x="4510220" y="240510"/>
                    <a:pt x="4342206" y="240510"/>
                  </a:cubicBezTo>
                  <a:close/>
                  <a:moveTo>
                    <a:pt x="0" y="0"/>
                  </a:moveTo>
                  <a:lnTo>
                    <a:pt x="9589323" y="0"/>
                  </a:lnTo>
                  <a:lnTo>
                    <a:pt x="9589323" y="4841537"/>
                  </a:lnTo>
                  <a:lnTo>
                    <a:pt x="0" y="4841537"/>
                  </a:lnTo>
                  <a:close/>
                </a:path>
              </a:pathLst>
            </a:custGeom>
            <a:solidFill>
              <a:schemeClr val="bg1">
                <a:alpha val="88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3" name="任意多边形 32"/>
            <p:cNvSpPr/>
            <p:nvPr/>
          </p:nvSpPr>
          <p:spPr>
            <a:xfrm>
              <a:off x="862604" y="837368"/>
              <a:ext cx="10816049" cy="4841537"/>
            </a:xfrm>
            <a:custGeom>
              <a:gdLst>
                <a:gd fmla="*/ 4016516 w 10816049" name="connsiteX0"/>
                <a:gd fmla="*/ 251634 h 5065462" name="connsiteY0"/>
                <a:gd fmla="*/ 3712300 w 10816049" name="connsiteX1"/>
                <a:gd fmla="*/ 555850 h 5065462" name="connsiteY1"/>
                <a:gd fmla="*/ 4016516 w 10816049" name="connsiteX2"/>
                <a:gd fmla="*/ 860066 h 5065462" name="connsiteY2"/>
                <a:gd fmla="*/ 4320732 w 10816049" name="connsiteX3"/>
                <a:gd fmla="*/ 555850 h 5065462" name="connsiteY3"/>
                <a:gd fmla="*/ 4016516 w 10816049" name="connsiteX4"/>
                <a:gd fmla="*/ 251634 h 5065462" name="connsiteY4"/>
                <a:gd fmla="*/ 3051685 w 10816049" name="connsiteX5"/>
                <a:gd fmla="*/ 251634 h 5065462" name="connsiteY5"/>
                <a:gd fmla="*/ 2747469 w 10816049" name="connsiteX6"/>
                <a:gd fmla="*/ 555850 h 5065462" name="connsiteY6"/>
                <a:gd fmla="*/ 3051685 w 10816049" name="connsiteX7"/>
                <a:gd fmla="*/ 860066 h 5065462" name="connsiteY7"/>
                <a:gd fmla="*/ 3355899 w 10816049" name="connsiteX8"/>
                <a:gd fmla="*/ 555850 h 5065462" name="connsiteY8"/>
                <a:gd fmla="*/ 3051685 w 10816049" name="connsiteX9"/>
                <a:gd fmla="*/ 251634 h 5065462" name="connsiteY9"/>
                <a:gd fmla="*/ 2086852 w 10816049" name="connsiteX10"/>
                <a:gd fmla="*/ 251634 h 5065462" name="connsiteY10"/>
                <a:gd fmla="*/ 1782635 w 10816049" name="connsiteX11"/>
                <a:gd fmla="*/ 555850 h 5065462" name="connsiteY11"/>
                <a:gd fmla="*/ 2086852 w 10816049" name="connsiteX12"/>
                <a:gd fmla="*/ 860066 h 5065462" name="connsiteY12"/>
                <a:gd fmla="*/ 2391068 w 10816049" name="connsiteX13"/>
                <a:gd fmla="*/ 555850 h 5065462" name="connsiteY13"/>
                <a:gd fmla="*/ 2086852 w 10816049" name="connsiteX14"/>
                <a:gd fmla="*/ 251634 h 5065462" name="connsiteY14"/>
                <a:gd fmla="*/ 1122019 w 10816049" name="connsiteX15"/>
                <a:gd fmla="*/ 251634 h 5065462" name="connsiteY15"/>
                <a:gd fmla="*/ 817803 w 10816049" name="connsiteX16"/>
                <a:gd fmla="*/ 555850 h 5065462" name="connsiteY16"/>
                <a:gd fmla="*/ 1122019 w 10816049" name="connsiteX17"/>
                <a:gd fmla="*/ 860066 h 5065462" name="connsiteY17"/>
                <a:gd fmla="*/ 1426235 w 10816049" name="connsiteX18"/>
                <a:gd fmla="*/ 555850 h 5065462" name="connsiteY18"/>
                <a:gd fmla="*/ 1122019 w 10816049" name="connsiteX19"/>
                <a:gd fmla="*/ 251634 h 5065462" name="connsiteY19"/>
                <a:gd fmla="*/ 7875848 w 10816049" name="connsiteX20"/>
                <a:gd fmla="*/ 251633 h 5065462" name="connsiteY20"/>
                <a:gd fmla="*/ 7571632 w 10816049" name="connsiteX21"/>
                <a:gd fmla="*/ 555849 h 5065462" name="connsiteY21"/>
                <a:gd fmla="*/ 7875848 w 10816049" name="connsiteX22"/>
                <a:gd fmla="*/ 860065 h 5065462" name="connsiteY22"/>
                <a:gd fmla="*/ 8180064 w 10816049" name="connsiteX23"/>
                <a:gd fmla="*/ 555849 h 5065462" name="connsiteY23"/>
                <a:gd fmla="*/ 7875848 w 10816049" name="connsiteX24"/>
                <a:gd fmla="*/ 251633 h 5065462" name="connsiteY24"/>
                <a:gd fmla="*/ 6911015 w 10816049" name="connsiteX25"/>
                <a:gd fmla="*/ 251633 h 5065462" name="connsiteY25"/>
                <a:gd fmla="*/ 6606799 w 10816049" name="connsiteX26"/>
                <a:gd fmla="*/ 555849 h 5065462" name="connsiteY26"/>
                <a:gd fmla="*/ 6911015 w 10816049" name="connsiteX27"/>
                <a:gd fmla="*/ 860066 h 5065462" name="connsiteY27"/>
                <a:gd fmla="*/ 7215231 w 10816049" name="connsiteX28"/>
                <a:gd fmla="*/ 555849 h 5065462" name="connsiteY28"/>
                <a:gd fmla="*/ 6911015 w 10816049" name="connsiteX29"/>
                <a:gd fmla="*/ 251633 h 5065462" name="connsiteY29"/>
                <a:gd fmla="*/ 5946182 w 10816049" name="connsiteX30"/>
                <a:gd fmla="*/ 251633 h 5065462" name="connsiteY30"/>
                <a:gd fmla="*/ 5641966 w 10816049" name="connsiteX31"/>
                <a:gd fmla="*/ 555850 h 5065462" name="connsiteY31"/>
                <a:gd fmla="*/ 5946182 w 10816049" name="connsiteX32"/>
                <a:gd fmla="*/ 860066 h 5065462" name="connsiteY32"/>
                <a:gd fmla="*/ 6250398 w 10816049" name="connsiteX33"/>
                <a:gd fmla="*/ 555850 h 5065462" name="connsiteY33"/>
                <a:gd fmla="*/ 5946182 w 10816049" name="connsiteX34"/>
                <a:gd fmla="*/ 251633 h 5065462" name="connsiteY34"/>
                <a:gd fmla="*/ 4981349 w 10816049" name="connsiteX35"/>
                <a:gd fmla="*/ 251633 h 5065462" name="connsiteY35"/>
                <a:gd fmla="*/ 4677133 w 10816049" name="connsiteX36"/>
                <a:gd fmla="*/ 555850 h 5065462" name="connsiteY36"/>
                <a:gd fmla="*/ 4981349 w 10816049" name="connsiteX37"/>
                <a:gd fmla="*/ 860066 h 5065462" name="connsiteY37"/>
                <a:gd fmla="*/ 5285565 w 10816049" name="connsiteX38"/>
                <a:gd fmla="*/ 555850 h 5065462" name="connsiteY38"/>
                <a:gd fmla="*/ 4981349 w 10816049" name="connsiteX39"/>
                <a:gd fmla="*/ 251633 h 5065462" name="connsiteY39"/>
                <a:gd fmla="*/ 8840681 w 10816049" name="connsiteX40"/>
                <a:gd fmla="*/ 251633 h 5065462" name="connsiteY40"/>
                <a:gd fmla="*/ 8536465 w 10816049" name="connsiteX41"/>
                <a:gd fmla="*/ 555849 h 5065462" name="connsiteY41"/>
                <a:gd fmla="*/ 8840681 w 10816049" name="connsiteX42"/>
                <a:gd fmla="*/ 860065 h 5065462" name="connsiteY42"/>
                <a:gd fmla="*/ 9144897 w 10816049" name="connsiteX43"/>
                <a:gd fmla="*/ 555849 h 5065462" name="connsiteY43"/>
                <a:gd fmla="*/ 8840681 w 10816049" name="connsiteX44"/>
                <a:gd fmla="*/ 251633 h 5065462" name="connsiteY44"/>
                <a:gd fmla="*/ 9805514 w 10816049" name="connsiteX45"/>
                <a:gd fmla="*/ 251633 h 5065462" name="connsiteY45"/>
                <a:gd fmla="*/ 9501298 w 10816049" name="connsiteX46"/>
                <a:gd fmla="*/ 555849 h 5065462" name="connsiteY46"/>
                <a:gd fmla="*/ 9805514 w 10816049" name="connsiteX47"/>
                <a:gd fmla="*/ 860065 h 5065462" name="connsiteY47"/>
                <a:gd fmla="*/ 10109730 w 10816049" name="connsiteX48"/>
                <a:gd fmla="*/ 555849 h 5065462" name="connsiteY48"/>
                <a:gd fmla="*/ 9805514 w 10816049" name="connsiteX49"/>
                <a:gd fmla="*/ 251633 h 5065462" name="connsiteY49"/>
                <a:gd fmla="*/ 199782 w 10816049" name="connsiteX50"/>
                <a:gd fmla="*/ 0 h 5065462" name="connsiteY50"/>
                <a:gd fmla="*/ 10616267 w 10816049" name="connsiteX51"/>
                <a:gd fmla="*/ 0 h 5065462" name="connsiteY51"/>
                <a:gd fmla="*/ 10816049 w 10816049" name="connsiteX52"/>
                <a:gd fmla="*/ 199782 h 5065462" name="connsiteY52"/>
                <a:gd fmla="*/ 10816049 w 10816049" name="connsiteX53"/>
                <a:gd fmla="*/ 4865680 h 5065462" name="connsiteY53"/>
                <a:gd fmla="*/ 10616267 w 10816049" name="connsiteX54"/>
                <a:gd fmla="*/ 5065462 h 5065462" name="connsiteY54"/>
                <a:gd fmla="*/ 199782 w 10816049" name="connsiteX55"/>
                <a:gd fmla="*/ 5065462 h 5065462" name="connsiteY55"/>
                <a:gd fmla="*/ 0 w 10816049" name="connsiteX56"/>
                <a:gd fmla="*/ 4865680 h 5065462" name="connsiteY56"/>
                <a:gd fmla="*/ 0 w 10816049" name="connsiteX57"/>
                <a:gd fmla="*/ 199782 h 5065462" name="connsiteY57"/>
                <a:gd fmla="*/ 199782 w 10816049" name="connsiteX58"/>
                <a:gd fmla="*/ 0 h 506546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462" w="10816049">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srcRect t="11513"/>
            <a:stretch>
              <a:fillRect/>
            </a:stretch>
          </p:blipFill>
          <p:spPr>
            <a:xfrm>
              <a:off x="187053" y="1428750"/>
              <a:ext cx="12296698" cy="5486347"/>
            </a:xfrm>
            <a:prstGeom prst="rect">
              <a:avLst/>
            </a:prstGeom>
          </p:spPr>
        </p:pic>
        <p:grpSp>
          <p:nvGrpSpPr>
            <p:cNvPr id="44" name="组合 43"/>
            <p:cNvGrpSpPr/>
            <p:nvPr/>
          </p:nvGrpSpPr>
          <p:grpSpPr>
            <a:xfrm>
              <a:off x="1897038" y="-456511"/>
              <a:ext cx="8842110" cy="1885261"/>
              <a:chOff x="1897038" y="-285061"/>
              <a:chExt cx="8842110" cy="1885261"/>
            </a:xfrm>
          </p:grpSpPr>
          <p:sp>
            <p:nvSpPr>
              <p:cNvPr id="10" name="圆角矩形 9"/>
              <p:cNvSpPr/>
              <p:nvPr/>
            </p:nvSpPr>
            <p:spPr>
              <a:xfrm>
                <a:off x="1897038" y="-285061"/>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87325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384746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80563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763809"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721980"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7712235"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65436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962857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8674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43" name="图片 42"/>
          <p:cNvPicPr>
            <a:picLocks noChangeAspect="1"/>
          </p:cNvPicPr>
          <p:nvPr/>
        </p:nvPicPr>
        <p:blipFill>
          <a:blip r:embed="rId4">
            <a:extLst>
              <a:ext uri="{28A0092B-C50C-407E-A947-70E740481C1C}">
                <a14:useLocalDpi val="0"/>
              </a:ext>
            </a:extLst>
          </a:blip>
          <a:srcRect b="11299" l="21820" r="19556" t="15918"/>
          <a:stretch>
            <a:fillRect/>
          </a:stretch>
        </p:blipFill>
        <p:spPr>
          <a:xfrm>
            <a:off x="180073" y="2381666"/>
            <a:ext cx="5048650" cy="4476334"/>
          </a:xfrm>
          <a:prstGeom prst="rect">
            <a:avLst/>
          </a:prstGeom>
        </p:spPr>
      </p:pic>
      <p:sp>
        <p:nvSpPr>
          <p:cNvPr id="45" name="标题 1"/>
          <p:cNvSpPr>
            <a:spLocks noGrp="1"/>
          </p:cNvSpPr>
          <p:nvPr/>
        </p:nvSpPr>
        <p:spPr>
          <a:xfrm>
            <a:off x="2374057" y="2101979"/>
            <a:ext cx="8643013" cy="2625213"/>
          </a:xfrm>
          <a:prstGeom prst="rect">
            <a:avLst/>
          </a:prstGeom>
          <a:noFill/>
          <a:ln>
            <a:noFill/>
          </a:ln>
        </p:spPr>
        <p:txBody>
          <a:bodyPr anchor="b" anchorCtr="0" bIns="45720" compatLnSpc="1" lIns="91440" numCol="1" rIns="91440" tIns="45720" vert="horz" wrap="square"/>
          <a:lstStyle>
            <a:lvl1pPr algn="ctr" fontAlgn="base" rtl="0">
              <a:spcBef>
                <a:spcPct val="0"/>
              </a:spcBef>
              <a:spcAft>
                <a:spcPct val="0"/>
              </a:spcAft>
              <a:defRPr kern="1200" sz="6000">
                <a:solidFill>
                  <a:schemeClr val="tx1"/>
                </a:solidFill>
                <a:latin typeface="+mj-lt"/>
                <a:ea typeface="+mj-ea"/>
                <a:cs typeface="+mj-cs"/>
              </a:defRPr>
            </a:lvl1pPr>
            <a:lvl2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2pPr>
            <a:lvl3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3pPr>
            <a:lvl4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4pPr>
            <a:lvl5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5pPr>
            <a:lvl6pPr algn="ctr" fontAlgn="base" marL="4572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6pPr>
            <a:lvl7pPr algn="ctr" fontAlgn="base" marL="9144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7pPr>
            <a:lvl8pPr algn="ctr" fontAlgn="base" marL="13716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8pPr>
            <a:lvl9pPr algn="ctr" fontAlgn="base" marL="18288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9pPr>
          </a:lstStyle>
          <a:p>
            <a:pPr defTabSz="457200"/>
            <a:r>
              <a:rPr altLang="en-US" b="1" lang="zh-CN" smtClean="0" sz="11500">
                <a:ln w="57150">
                  <a:noFill/>
                </a:ln>
                <a:solidFill>
                  <a:schemeClr val="tx1">
                    <a:lumMod val="75000"/>
                    <a:lumOff val="25000"/>
                  </a:schemeClr>
                </a:solidFill>
                <a:latin charset="-122" panose="02010600000101010101" pitchFamily="2" typeface="汉仪立黑简"/>
                <a:ea charset="-122" panose="02010600000101010101" pitchFamily="2" typeface="汉仪立黑简"/>
              </a:rPr>
              <a:t> 小学生 </a:t>
            </a:r>
          </a:p>
          <a:p>
            <a:pPr defTabSz="457200"/>
            <a:r>
              <a:rPr altLang="en-US" b="1" lang="zh-CN" smtClean="0" sz="11500">
                <a:ln w="57150">
                  <a:noFill/>
                </a:ln>
                <a:solidFill>
                  <a:schemeClr val="tx1">
                    <a:lumMod val="75000"/>
                    <a:lumOff val="25000"/>
                  </a:schemeClr>
                </a:solidFill>
                <a:latin charset="-122" panose="02010600000101010101" pitchFamily="2" typeface="汉仪立黑简"/>
                <a:ea charset="-122" panose="02010600000101010101" pitchFamily="2" typeface="汉仪立黑简"/>
              </a:rPr>
              <a:t>  日常行为规范</a:t>
            </a:r>
          </a:p>
        </p:txBody>
      </p:sp>
      <p:sp>
        <p:nvSpPr>
          <p:cNvPr id="35" name="文本框 34"/>
          <p:cNvSpPr txBox="1"/>
          <p:nvPr/>
        </p:nvSpPr>
        <p:spPr>
          <a:xfrm>
            <a:off x="6813871" y="5783804"/>
            <a:ext cx="3983064" cy="640080"/>
          </a:xfrm>
          <a:prstGeom prst="rect">
            <a:avLst/>
          </a:prstGeom>
          <a:noFill/>
        </p:spPr>
        <p:txBody>
          <a:bodyPr rtlCol="0" wrap="square">
            <a:spAutoFit/>
          </a:bodyPr>
          <a:lstStyle/>
          <a:p>
            <a:r>
              <a:rPr altLang="en-US" lang="zh-CN" smtClean="0" sz="3600">
                <a:solidFill>
                  <a:schemeClr val="tx1">
                    <a:lumMod val="75000"/>
                    <a:lumOff val="25000"/>
                  </a:schemeClr>
                </a:solidFill>
                <a:latin charset="-122" panose="02010601030101010101" pitchFamily="2" typeface="字体视界-单纯体"/>
                <a:ea charset="-122" panose="02010601030101010101" pitchFamily="2" typeface="字体视界-单纯体"/>
              </a:rPr>
              <a:t>主讲人：优页PPT</a:t>
            </a:r>
          </a:p>
        </p:txBody>
      </p:sp>
    </p:spTree>
    <p:extLst>
      <p:ext uri="{BB962C8B-B14F-4D97-AF65-F5344CB8AC3E}">
        <p14:creationId val="304301841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1"/>
                                        </p:tgtEl>
                                        <p:attrNameLst>
                                          <p:attrName>style.visibility</p:attrName>
                                        </p:attrNameLst>
                                      </p:cBhvr>
                                      <p:to>
                                        <p:strVal val="visible"/>
                                      </p:to>
                                    </p:set>
                                    <p:animEffect filter="wipe(up)" transition="in">
                                      <p:cBhvr>
                                        <p:cTn dur="750" id="7"/>
                                        <p:tgtEl>
                                          <p:spTgt spid="2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45"/>
                                        </p:tgtEl>
                                        <p:attrNameLst>
                                          <p:attrName>style.visibility</p:attrName>
                                        </p:attrNameLst>
                                      </p:cBhvr>
                                      <p:to>
                                        <p:strVal val="visible"/>
                                      </p:to>
                                    </p:set>
                                    <p:anim calcmode="lin" valueType="num">
                                      <p:cBhvr>
                                        <p:cTn dur="750" fill="hold" id="17"/>
                                        <p:tgtEl>
                                          <p:spTgt spid="45"/>
                                        </p:tgtEl>
                                        <p:attrNameLst>
                                          <p:attrName>ppt_w</p:attrName>
                                        </p:attrNameLst>
                                      </p:cBhvr>
                                      <p:tavLst>
                                        <p:tav tm="0">
                                          <p:val>
                                            <p:fltVal val="0"/>
                                          </p:val>
                                        </p:tav>
                                        <p:tav tm="100000">
                                          <p:val>
                                            <p:strVal val="#ppt_w"/>
                                          </p:val>
                                        </p:tav>
                                      </p:tavLst>
                                    </p:anim>
                                    <p:anim calcmode="lin" valueType="num">
                                      <p:cBhvr>
                                        <p:cTn dur="750" fill="hold" id="18"/>
                                        <p:tgtEl>
                                          <p:spTgt spid="45"/>
                                        </p:tgtEl>
                                        <p:attrNameLst>
                                          <p:attrName>ppt_h</p:attrName>
                                        </p:attrNameLst>
                                      </p:cBhvr>
                                      <p:tavLst>
                                        <p:tav tm="0">
                                          <p:val>
                                            <p:fltVal val="0"/>
                                          </p:val>
                                        </p:tav>
                                        <p:tav tm="100000">
                                          <p:val>
                                            <p:strVal val="#ppt_h"/>
                                          </p:val>
                                        </p:tav>
                                      </p:tavLst>
                                    </p:anim>
                                    <p:animEffect filter="fade" transition="in">
                                      <p:cBhvr>
                                        <p:cTn dur="750" id="19"/>
                                        <p:tgtEl>
                                          <p:spTgt spid="45"/>
                                        </p:tgtEl>
                                      </p:cBhvr>
                                    </p:animEffect>
                                  </p:childTnLst>
                                </p:cTn>
                              </p:par>
                            </p:childTnLst>
                          </p:cTn>
                        </p:par>
                        <p:par>
                          <p:cTn fill="hold" id="20" nodeType="afterGroup">
                            <p:stCondLst>
                              <p:cond delay="2250"/>
                            </p:stCondLst>
                            <p:childTnLst>
                              <p:par>
                                <p:cTn fill="hold" grpId="0" id="21" nodeType="afterEffect" presetClass="entr" presetID="22" presetSubtype="8">
                                  <p:stCondLst>
                                    <p:cond delay="0"/>
                                  </p:stCondLst>
                                  <p:childTnLst>
                                    <p:set>
                                      <p:cBhvr>
                                        <p:cTn dur="1" fill="hold" id="22">
                                          <p:stCondLst>
                                            <p:cond delay="0"/>
                                          </p:stCondLst>
                                        </p:cTn>
                                        <p:tgtEl>
                                          <p:spTgt spid="35"/>
                                        </p:tgtEl>
                                        <p:attrNameLst>
                                          <p:attrName>style.visibility</p:attrName>
                                        </p:attrNameLst>
                                      </p:cBhvr>
                                      <p:to>
                                        <p:strVal val="visible"/>
                                      </p:to>
                                    </p:set>
                                    <p:animEffect filter="wipe(left)" transition="in">
                                      <p:cBhvr>
                                        <p:cTn dur="500" id="2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3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703652"/>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眼 保 健 操 常 规</a:t>
            </a:r>
          </a:p>
        </p:txBody>
      </p:sp>
      <p:pic>
        <p:nvPicPr>
          <p:cNvPr id="5" name="图片 4">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39995" y="2026818"/>
            <a:ext cx="7290794" cy="4304545"/>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6" name="Rectangle 3"/>
          <p:cNvSpPr>
            <a:spLocks noChangeArrowheads="1" noGrp="1"/>
          </p:cNvSpPr>
          <p:nvPr/>
        </p:nvSpPr>
        <p:spPr>
          <a:xfrm>
            <a:off x="1560575" y="3562306"/>
            <a:ext cx="6230983" cy="158060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1．第二节课下课音乐响后，当堂课老师督促同学做眼操。</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2．做眼保健操要闭眼，不讲话，按节拍做。</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7696022" y="1810150"/>
            <a:ext cx="4090621" cy="4521213"/>
          </a:xfrm>
          <a:prstGeom prst="rect">
            <a:avLst/>
          </a:prstGeom>
        </p:spPr>
      </p:pic>
    </p:spTree>
    <p:extLst>
      <p:ext uri="{BB962C8B-B14F-4D97-AF65-F5344CB8AC3E}">
        <p14:creationId val="134460684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750" id="7"/>
                                        <p:tgtEl>
                                          <p:spTgt spid="6"/>
                                        </p:tgtEl>
                                      </p:cBhvr>
                                    </p:animEffect>
                                    <p:anim calcmode="lin" valueType="num">
                                      <p:cBhvr>
                                        <p:cTn dur="750" fill="hold" id="8"/>
                                        <p:tgtEl>
                                          <p:spTgt spid="6"/>
                                        </p:tgtEl>
                                        <p:attrNameLst>
                                          <p:attrName>ppt_x</p:attrName>
                                        </p:attrNameLst>
                                      </p:cBhvr>
                                      <p:tavLst>
                                        <p:tav tm="0">
                                          <p:val>
                                            <p:strVal val="#ppt_x"/>
                                          </p:val>
                                        </p:tav>
                                        <p:tav tm="100000">
                                          <p:val>
                                            <p:strVal val="#ppt_x"/>
                                          </p:val>
                                        </p:tav>
                                      </p:tavLst>
                                    </p:anim>
                                    <p:anim calcmode="lin" valueType="num">
                                      <p:cBhvr>
                                        <p:cTn dur="75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750" id="12"/>
                                        <p:tgtEl>
                                          <p:spTgt spid="2"/>
                                        </p:tgtEl>
                                      </p:cBhvr>
                                    </p:animEffect>
                                  </p:childTnLst>
                                </p:cTn>
                              </p:par>
                              <p:par>
                                <p:cTn fill="hold" id="13" nodeType="with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750" id="15"/>
                                        <p:tgtEl>
                                          <p:spTgt spid="5"/>
                                        </p:tgtEl>
                                      </p:cBhvr>
                                    </p:animEffect>
                                    <p:anim calcmode="lin" valueType="num">
                                      <p:cBhvr>
                                        <p:cTn dur="750" fill="hold" id="16"/>
                                        <p:tgtEl>
                                          <p:spTgt spid="5"/>
                                        </p:tgtEl>
                                        <p:attrNameLst>
                                          <p:attrName>ppt_x</p:attrName>
                                        </p:attrNameLst>
                                      </p:cBhvr>
                                      <p:tavLst>
                                        <p:tav tm="0">
                                          <p:val>
                                            <p:strVal val="#ppt_x"/>
                                          </p:val>
                                        </p:tav>
                                        <p:tav tm="100000">
                                          <p:val>
                                            <p:strVal val="#ppt_x"/>
                                          </p:val>
                                        </p:tav>
                                      </p:tavLst>
                                    </p:anim>
                                    <p:anim calcmode="lin" valueType="num">
                                      <p:cBhvr>
                                        <p:cTn dur="75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750"/>
                            </p:stCondLst>
                            <p:childTnLst>
                              <p:par>
                                <p:cTn fill="hold" id="19" nodeType="after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750" id="21"/>
                                        <p:tgtEl>
                                          <p:spTgt spid="7"/>
                                        </p:tgtEl>
                                      </p:cBhvr>
                                    </p:animEffect>
                                    <p:anim calcmode="lin" valueType="num">
                                      <p:cBhvr>
                                        <p:cTn dur="750" fill="hold" id="22"/>
                                        <p:tgtEl>
                                          <p:spTgt spid="7"/>
                                        </p:tgtEl>
                                        <p:attrNameLst>
                                          <p:attrName>ppt_x</p:attrName>
                                        </p:attrNameLst>
                                      </p:cBhvr>
                                      <p:tavLst>
                                        <p:tav tm="0">
                                          <p:val>
                                            <p:strVal val="#ppt_x"/>
                                          </p:val>
                                        </p:tav>
                                        <p:tav tm="100000">
                                          <p:val>
                                            <p:strVal val="#ppt_x"/>
                                          </p:val>
                                        </p:tav>
                                      </p:tavLst>
                                    </p:anim>
                                    <p:anim calcmode="lin" valueType="num">
                                      <p:cBhvr>
                                        <p:cTn dur="750" fill="hold" id="23"/>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563405"/>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个 人 仪 态 常 规</a:t>
            </a:r>
          </a:p>
        </p:txBody>
      </p:sp>
      <p:grpSp>
        <p:nvGrpSpPr>
          <p:cNvPr id="5" name="组合 4"/>
          <p:cNvGrpSpPr/>
          <p:nvPr/>
        </p:nvGrpSpPr>
        <p:grpSpPr>
          <a:xfrm>
            <a:off x="635363" y="1931685"/>
            <a:ext cx="1524002" cy="899783"/>
            <a:chOff x="626681" y="1803125"/>
            <a:chExt cx="2232755" cy="1318237"/>
          </a:xfrm>
        </p:grpSpPr>
        <p:pic>
          <p:nvPicPr>
            <p:cNvPr id="6" name="图片 5">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7" name="椭圆形标注 6"/>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lvl="0"/>
              <a:r>
                <a:rPr altLang="en-US" b="1" kern="0" lang="zh-CN">
                  <a:solidFill>
                    <a:srgbClr val="FFC000"/>
                  </a:solidFill>
                  <a:latin charset="-122" panose="02010601030101010101" pitchFamily="2" typeface="字体视界-单纯体"/>
                  <a:ea charset="-122" panose="02010601030101010101" pitchFamily="2" typeface="字体视界-单纯体"/>
                </a:rPr>
                <a:t>走</a:t>
              </a:r>
            </a:p>
          </p:txBody>
        </p:sp>
      </p:grpSp>
      <p:sp>
        <p:nvSpPr>
          <p:cNvPr id="8" name="Rectangle 3"/>
          <p:cNvSpPr>
            <a:spLocks noChangeArrowheads="1" noGrp="1"/>
          </p:cNvSpPr>
          <p:nvPr/>
        </p:nvSpPr>
        <p:spPr>
          <a:xfrm>
            <a:off x="2159365" y="2235866"/>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个人走时，脚步快慢适当，离墙壁有一定距离，手和衣服不得擦墙壁；两人走时，不搭肩挽臂，不追打跑跳。</a:t>
            </a:r>
          </a:p>
        </p:txBody>
      </p:sp>
      <p:grpSp>
        <p:nvGrpSpPr>
          <p:cNvPr id="9" name="组合 8"/>
          <p:cNvGrpSpPr/>
          <p:nvPr/>
        </p:nvGrpSpPr>
        <p:grpSpPr>
          <a:xfrm>
            <a:off x="635363" y="2814348"/>
            <a:ext cx="1524002" cy="899783"/>
            <a:chOff x="626681" y="1803125"/>
            <a:chExt cx="2232755" cy="1318237"/>
          </a:xfrm>
        </p:grpSpPr>
        <p:pic>
          <p:nvPicPr>
            <p:cNvPr id="10" name="图片 9">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1" name="椭圆形标注 10"/>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lvl="0"/>
              <a:r>
                <a:rPr altLang="en-US" b="1" kern="0" lang="zh-CN">
                  <a:solidFill>
                    <a:srgbClr val="FFC000"/>
                  </a:solidFill>
                  <a:latin charset="-122" panose="02010601030101010101" pitchFamily="2" typeface="字体视界-单纯体"/>
                  <a:ea charset="-122" panose="02010601030101010101" pitchFamily="2" typeface="字体视界-单纯体"/>
                </a:rPr>
                <a:t>站</a:t>
              </a:r>
            </a:p>
          </p:txBody>
        </p:sp>
      </p:grpSp>
      <p:sp>
        <p:nvSpPr>
          <p:cNvPr id="12" name="Rectangle 3"/>
          <p:cNvSpPr>
            <a:spLocks noChangeArrowheads="1" noGrp="1"/>
          </p:cNvSpPr>
          <p:nvPr/>
        </p:nvSpPr>
        <p:spPr>
          <a:xfrm>
            <a:off x="2159365" y="3118529"/>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按“立正”或“稍息”姿势站立，双眼平视前方，脚不在地面乱点乱擦或抖动大腿。</a:t>
            </a:r>
          </a:p>
        </p:txBody>
      </p:sp>
      <p:grpSp>
        <p:nvGrpSpPr>
          <p:cNvPr id="13" name="组合 12"/>
          <p:cNvGrpSpPr/>
          <p:nvPr/>
        </p:nvGrpSpPr>
        <p:grpSpPr>
          <a:xfrm>
            <a:off x="635363" y="3710660"/>
            <a:ext cx="1524002" cy="899783"/>
            <a:chOff x="626681" y="1803125"/>
            <a:chExt cx="2232755" cy="1318237"/>
          </a:xfrm>
        </p:grpSpPr>
        <p:pic>
          <p:nvPicPr>
            <p:cNvPr id="14" name="图片 13">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5" name="椭圆形标注 14"/>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lvl="0"/>
              <a:r>
                <a:rPr altLang="en-US" b="1" kern="0" lang="zh-CN">
                  <a:solidFill>
                    <a:srgbClr val="FFC000"/>
                  </a:solidFill>
                  <a:latin charset="-122" panose="02010601030101010101" pitchFamily="2" typeface="字体视界-单纯体"/>
                  <a:ea charset="-122" panose="02010601030101010101" pitchFamily="2" typeface="字体视界-单纯体"/>
                </a:rPr>
                <a:t>坐</a:t>
              </a:r>
            </a:p>
          </p:txBody>
        </p:sp>
      </p:grpSp>
      <p:sp>
        <p:nvSpPr>
          <p:cNvPr id="16" name="Rectangle 3"/>
          <p:cNvSpPr>
            <a:spLocks noChangeArrowheads="1" noGrp="1"/>
          </p:cNvSpPr>
          <p:nvPr/>
        </p:nvSpPr>
        <p:spPr>
          <a:xfrm>
            <a:off x="2159365" y="3944337"/>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背靠椅子背或坐端正，双脚不交叉，要抬头、要挺胸、平肩，两眼正视黑板，双手放在桌上交手正坐，双脚不在地面乱点乱擦。</a:t>
            </a:r>
          </a:p>
        </p:txBody>
      </p:sp>
      <p:grpSp>
        <p:nvGrpSpPr>
          <p:cNvPr id="17" name="组合 16"/>
          <p:cNvGrpSpPr/>
          <p:nvPr/>
        </p:nvGrpSpPr>
        <p:grpSpPr>
          <a:xfrm>
            <a:off x="635363" y="4601494"/>
            <a:ext cx="1524002" cy="899783"/>
            <a:chOff x="626681" y="1803125"/>
            <a:chExt cx="2232755" cy="1318237"/>
          </a:xfrm>
        </p:grpSpPr>
        <p:pic>
          <p:nvPicPr>
            <p:cNvPr id="18" name="图片 17">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9" name="椭圆形标注 18"/>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lvl="0"/>
              <a:r>
                <a:rPr altLang="en-US" b="1" kern="0" lang="zh-CN">
                  <a:solidFill>
                    <a:srgbClr val="FFC000"/>
                  </a:solidFill>
                  <a:latin charset="-122" panose="02010601030101010101" pitchFamily="2" typeface="字体视界-单纯体"/>
                  <a:ea charset="-122" panose="02010601030101010101" pitchFamily="2" typeface="字体视界-单纯体"/>
                </a:rPr>
                <a:t>立</a:t>
              </a:r>
            </a:p>
          </p:txBody>
        </p:sp>
      </p:grpSp>
      <p:sp>
        <p:nvSpPr>
          <p:cNvPr id="20" name="Rectangle 3"/>
          <p:cNvSpPr>
            <a:spLocks noChangeArrowheads="1" noGrp="1"/>
          </p:cNvSpPr>
          <p:nvPr/>
        </p:nvSpPr>
        <p:spPr>
          <a:xfrm>
            <a:off x="2159365" y="4741899"/>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在上下课向教师致敬时都要严格做到立正，眼睛正视教师，然后行队礼或鞠躬礼，在上课回答问题或下课回答老师问话时要做到立正并眼睛正视老师回答。</a:t>
            </a:r>
          </a:p>
        </p:txBody>
      </p:sp>
      <p:grpSp>
        <p:nvGrpSpPr>
          <p:cNvPr id="21" name="组合 20"/>
          <p:cNvGrpSpPr/>
          <p:nvPr/>
        </p:nvGrpSpPr>
        <p:grpSpPr>
          <a:xfrm>
            <a:off x="635363" y="5551183"/>
            <a:ext cx="1524002" cy="899783"/>
            <a:chOff x="626681" y="1803125"/>
            <a:chExt cx="2232755" cy="1318237"/>
          </a:xfrm>
        </p:grpSpPr>
        <p:pic>
          <p:nvPicPr>
            <p:cNvPr id="22" name="图片 21">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23" name="椭圆形标注 22"/>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lvl="0"/>
              <a:r>
                <a:rPr altLang="en-US" b="1" kern="0" lang="zh-CN">
                  <a:solidFill>
                    <a:srgbClr val="FFC000"/>
                  </a:solidFill>
                  <a:latin charset="-122" panose="02010601030101010101" pitchFamily="2" typeface="字体视界-单纯体"/>
                  <a:ea charset="-122" panose="02010601030101010101" pitchFamily="2" typeface="字体视界-单纯体"/>
                </a:rPr>
                <a:t>听</a:t>
              </a:r>
            </a:p>
          </p:txBody>
        </p:sp>
      </p:grpSp>
      <p:sp>
        <p:nvSpPr>
          <p:cNvPr id="24" name="Rectangle 3"/>
          <p:cNvSpPr>
            <a:spLocks noChangeArrowheads="1" noGrp="1"/>
          </p:cNvSpPr>
          <p:nvPr/>
        </p:nvSpPr>
        <p:spPr>
          <a:xfrm>
            <a:off x="2159365" y="5678006"/>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老师上课和同学的朗读、发言时，都要集中注意力专心正坐视听，并积极地分析思考。</a:t>
            </a:r>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flipH="1">
            <a:off x="8205711" y="1851815"/>
            <a:ext cx="4215299" cy="4215299"/>
          </a:xfrm>
          <a:prstGeom prst="rect">
            <a:avLst/>
          </a:prstGeom>
        </p:spPr>
      </p:pic>
    </p:spTree>
    <p:extLst>
      <p:ext uri="{BB962C8B-B14F-4D97-AF65-F5344CB8AC3E}">
        <p14:creationId val="404284671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16" presetSubtype="21">
                                  <p:stCondLst>
                                    <p:cond delay="0"/>
                                  </p:stCondLst>
                                  <p:childTnLst>
                                    <p:set>
                                      <p:cBhvr>
                                        <p:cTn dur="1" fill="hold" id="10">
                                          <p:stCondLst>
                                            <p:cond delay="0"/>
                                          </p:stCondLst>
                                        </p:cTn>
                                        <p:tgtEl>
                                          <p:spTgt spid="25"/>
                                        </p:tgtEl>
                                        <p:attrNameLst>
                                          <p:attrName>style.visibility</p:attrName>
                                        </p:attrNameLst>
                                      </p:cBhvr>
                                      <p:to>
                                        <p:strVal val="visible"/>
                                      </p:to>
                                    </p:set>
                                    <p:animEffect filter="barn(inVertical)" transition="in">
                                      <p:cBhvr>
                                        <p:cTn dur="500" id="11"/>
                                        <p:tgtEl>
                                          <p:spTgt spid="25"/>
                                        </p:tgtEl>
                                      </p:cBhvr>
                                    </p:animEffect>
                                  </p:childTnLst>
                                </p:cTn>
                              </p:par>
                              <p:par>
                                <p:cTn fill="hold" id="12" nodeType="withEffect" presetClass="entr" presetID="53" presetSubtype="0">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p:cTn dur="750" fill="hold" id="14"/>
                                        <p:tgtEl>
                                          <p:spTgt spid="5"/>
                                        </p:tgtEl>
                                        <p:attrNameLst>
                                          <p:attrName>ppt_w</p:attrName>
                                        </p:attrNameLst>
                                      </p:cBhvr>
                                      <p:tavLst>
                                        <p:tav tm="0">
                                          <p:val>
                                            <p:fltVal val="0"/>
                                          </p:val>
                                        </p:tav>
                                        <p:tav tm="100000">
                                          <p:val>
                                            <p:strVal val="#ppt_w"/>
                                          </p:val>
                                        </p:tav>
                                      </p:tavLst>
                                    </p:anim>
                                    <p:anim calcmode="lin" valueType="num">
                                      <p:cBhvr>
                                        <p:cTn dur="750" fill="hold" id="15"/>
                                        <p:tgtEl>
                                          <p:spTgt spid="5"/>
                                        </p:tgtEl>
                                        <p:attrNameLst>
                                          <p:attrName>ppt_h</p:attrName>
                                        </p:attrNameLst>
                                      </p:cBhvr>
                                      <p:tavLst>
                                        <p:tav tm="0">
                                          <p:val>
                                            <p:fltVal val="0"/>
                                          </p:val>
                                        </p:tav>
                                        <p:tav tm="100000">
                                          <p:val>
                                            <p:strVal val="#ppt_h"/>
                                          </p:val>
                                        </p:tav>
                                      </p:tavLst>
                                    </p:anim>
                                    <p:animEffect filter="fade" transition="in">
                                      <p:cBhvr>
                                        <p:cTn dur="750" id="16"/>
                                        <p:tgtEl>
                                          <p:spTgt spid="5"/>
                                        </p:tgtEl>
                                      </p:cBhvr>
                                    </p:animEffect>
                                  </p:childTnLst>
                                </p:cTn>
                              </p:par>
                              <p:par>
                                <p:cTn fill="hold" id="17" nodeType="withEffect" presetClass="entr" presetID="53"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750" fill="hold" id="19"/>
                                        <p:tgtEl>
                                          <p:spTgt spid="9"/>
                                        </p:tgtEl>
                                        <p:attrNameLst>
                                          <p:attrName>ppt_w</p:attrName>
                                        </p:attrNameLst>
                                      </p:cBhvr>
                                      <p:tavLst>
                                        <p:tav tm="0">
                                          <p:val>
                                            <p:fltVal val="0"/>
                                          </p:val>
                                        </p:tav>
                                        <p:tav tm="100000">
                                          <p:val>
                                            <p:strVal val="#ppt_w"/>
                                          </p:val>
                                        </p:tav>
                                      </p:tavLst>
                                    </p:anim>
                                    <p:anim calcmode="lin" valueType="num">
                                      <p:cBhvr>
                                        <p:cTn dur="750" fill="hold" id="20"/>
                                        <p:tgtEl>
                                          <p:spTgt spid="9"/>
                                        </p:tgtEl>
                                        <p:attrNameLst>
                                          <p:attrName>ppt_h</p:attrName>
                                        </p:attrNameLst>
                                      </p:cBhvr>
                                      <p:tavLst>
                                        <p:tav tm="0">
                                          <p:val>
                                            <p:fltVal val="0"/>
                                          </p:val>
                                        </p:tav>
                                        <p:tav tm="100000">
                                          <p:val>
                                            <p:strVal val="#ppt_h"/>
                                          </p:val>
                                        </p:tav>
                                      </p:tavLst>
                                    </p:anim>
                                    <p:animEffect filter="fade" transition="in">
                                      <p:cBhvr>
                                        <p:cTn dur="750" id="21"/>
                                        <p:tgtEl>
                                          <p:spTgt spid="9"/>
                                        </p:tgtEl>
                                      </p:cBhvr>
                                    </p:animEffect>
                                  </p:childTnLst>
                                </p:cTn>
                              </p:par>
                              <p:par>
                                <p:cTn fill="hold" id="22" nodeType="withEffect" presetClass="entr" presetID="53" presetSubtype="0">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p:cTn dur="750" fill="hold" id="24"/>
                                        <p:tgtEl>
                                          <p:spTgt spid="13"/>
                                        </p:tgtEl>
                                        <p:attrNameLst>
                                          <p:attrName>ppt_w</p:attrName>
                                        </p:attrNameLst>
                                      </p:cBhvr>
                                      <p:tavLst>
                                        <p:tav tm="0">
                                          <p:val>
                                            <p:fltVal val="0"/>
                                          </p:val>
                                        </p:tav>
                                        <p:tav tm="100000">
                                          <p:val>
                                            <p:strVal val="#ppt_w"/>
                                          </p:val>
                                        </p:tav>
                                      </p:tavLst>
                                    </p:anim>
                                    <p:anim calcmode="lin" valueType="num">
                                      <p:cBhvr>
                                        <p:cTn dur="750" fill="hold" id="25"/>
                                        <p:tgtEl>
                                          <p:spTgt spid="13"/>
                                        </p:tgtEl>
                                        <p:attrNameLst>
                                          <p:attrName>ppt_h</p:attrName>
                                        </p:attrNameLst>
                                      </p:cBhvr>
                                      <p:tavLst>
                                        <p:tav tm="0">
                                          <p:val>
                                            <p:fltVal val="0"/>
                                          </p:val>
                                        </p:tav>
                                        <p:tav tm="100000">
                                          <p:val>
                                            <p:strVal val="#ppt_h"/>
                                          </p:val>
                                        </p:tav>
                                      </p:tavLst>
                                    </p:anim>
                                    <p:animEffect filter="fade" transition="in">
                                      <p:cBhvr>
                                        <p:cTn dur="750" id="26"/>
                                        <p:tgtEl>
                                          <p:spTgt spid="13"/>
                                        </p:tgtEl>
                                      </p:cBhvr>
                                    </p:animEffect>
                                  </p:childTnLst>
                                </p:cTn>
                              </p:par>
                              <p:par>
                                <p:cTn fill="hold" id="27" nodeType="withEffect" presetClass="entr" presetID="53"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750" fill="hold" id="29"/>
                                        <p:tgtEl>
                                          <p:spTgt spid="17"/>
                                        </p:tgtEl>
                                        <p:attrNameLst>
                                          <p:attrName>ppt_w</p:attrName>
                                        </p:attrNameLst>
                                      </p:cBhvr>
                                      <p:tavLst>
                                        <p:tav tm="0">
                                          <p:val>
                                            <p:fltVal val="0"/>
                                          </p:val>
                                        </p:tav>
                                        <p:tav tm="100000">
                                          <p:val>
                                            <p:strVal val="#ppt_w"/>
                                          </p:val>
                                        </p:tav>
                                      </p:tavLst>
                                    </p:anim>
                                    <p:anim calcmode="lin" valueType="num">
                                      <p:cBhvr>
                                        <p:cTn dur="750" fill="hold" id="30"/>
                                        <p:tgtEl>
                                          <p:spTgt spid="17"/>
                                        </p:tgtEl>
                                        <p:attrNameLst>
                                          <p:attrName>ppt_h</p:attrName>
                                        </p:attrNameLst>
                                      </p:cBhvr>
                                      <p:tavLst>
                                        <p:tav tm="0">
                                          <p:val>
                                            <p:fltVal val="0"/>
                                          </p:val>
                                        </p:tav>
                                        <p:tav tm="100000">
                                          <p:val>
                                            <p:strVal val="#ppt_h"/>
                                          </p:val>
                                        </p:tav>
                                      </p:tavLst>
                                    </p:anim>
                                    <p:animEffect filter="fade" transition="in">
                                      <p:cBhvr>
                                        <p:cTn dur="750" id="31"/>
                                        <p:tgtEl>
                                          <p:spTgt spid="17"/>
                                        </p:tgtEl>
                                      </p:cBhvr>
                                    </p:animEffect>
                                  </p:childTnLst>
                                </p:cTn>
                              </p:par>
                              <p:par>
                                <p:cTn fill="hold" id="32" nodeType="withEffect" presetClass="entr" presetID="53" presetSubtype="0">
                                  <p:stCondLst>
                                    <p:cond delay="0"/>
                                  </p:stCondLst>
                                  <p:childTnLst>
                                    <p:set>
                                      <p:cBhvr>
                                        <p:cTn dur="1" fill="hold" id="33">
                                          <p:stCondLst>
                                            <p:cond delay="0"/>
                                          </p:stCondLst>
                                        </p:cTn>
                                        <p:tgtEl>
                                          <p:spTgt spid="21"/>
                                        </p:tgtEl>
                                        <p:attrNameLst>
                                          <p:attrName>style.visibility</p:attrName>
                                        </p:attrNameLst>
                                      </p:cBhvr>
                                      <p:to>
                                        <p:strVal val="visible"/>
                                      </p:to>
                                    </p:set>
                                    <p:anim calcmode="lin" valueType="num">
                                      <p:cBhvr>
                                        <p:cTn dur="750" fill="hold" id="34"/>
                                        <p:tgtEl>
                                          <p:spTgt spid="21"/>
                                        </p:tgtEl>
                                        <p:attrNameLst>
                                          <p:attrName>ppt_w</p:attrName>
                                        </p:attrNameLst>
                                      </p:cBhvr>
                                      <p:tavLst>
                                        <p:tav tm="0">
                                          <p:val>
                                            <p:fltVal val="0"/>
                                          </p:val>
                                        </p:tav>
                                        <p:tav tm="100000">
                                          <p:val>
                                            <p:strVal val="#ppt_w"/>
                                          </p:val>
                                        </p:tav>
                                      </p:tavLst>
                                    </p:anim>
                                    <p:anim calcmode="lin" valueType="num">
                                      <p:cBhvr>
                                        <p:cTn dur="750" fill="hold" id="35"/>
                                        <p:tgtEl>
                                          <p:spTgt spid="21"/>
                                        </p:tgtEl>
                                        <p:attrNameLst>
                                          <p:attrName>ppt_h</p:attrName>
                                        </p:attrNameLst>
                                      </p:cBhvr>
                                      <p:tavLst>
                                        <p:tav tm="0">
                                          <p:val>
                                            <p:fltVal val="0"/>
                                          </p:val>
                                        </p:tav>
                                        <p:tav tm="100000">
                                          <p:val>
                                            <p:strVal val="#ppt_h"/>
                                          </p:val>
                                        </p:tav>
                                      </p:tavLst>
                                    </p:anim>
                                    <p:animEffect filter="fade" transition="in">
                                      <p:cBhvr>
                                        <p:cTn dur="750" id="36"/>
                                        <p:tgtEl>
                                          <p:spTgt spid="21"/>
                                        </p:tgtEl>
                                      </p:cBhvr>
                                    </p:animEffect>
                                  </p:childTnLst>
                                </p:cTn>
                              </p:par>
                            </p:childTnLst>
                          </p:cTn>
                        </p:par>
                        <p:par>
                          <p:cTn fill="hold" id="37" nodeType="afterGroup">
                            <p:stCondLst>
                              <p:cond delay="1500"/>
                            </p:stCondLst>
                            <p:childTnLst>
                              <p:par>
                                <p:cTn fill="hold" grpId="0" id="38" nodeType="afterEffect" presetClass="entr" presetID="53"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ppt_w</p:attrName>
                                        </p:attrNameLst>
                                      </p:cBhvr>
                                      <p:tavLst>
                                        <p:tav tm="0">
                                          <p:val>
                                            <p:fltVal val="0"/>
                                          </p:val>
                                        </p:tav>
                                        <p:tav tm="100000">
                                          <p:val>
                                            <p:strVal val="#ppt_w"/>
                                          </p:val>
                                        </p:tav>
                                      </p:tavLst>
                                    </p:anim>
                                    <p:anim calcmode="lin" valueType="num">
                                      <p:cBhvr>
                                        <p:cTn dur="500" fill="hold" id="41"/>
                                        <p:tgtEl>
                                          <p:spTgt spid="8"/>
                                        </p:tgtEl>
                                        <p:attrNameLst>
                                          <p:attrName>ppt_h</p:attrName>
                                        </p:attrNameLst>
                                      </p:cBhvr>
                                      <p:tavLst>
                                        <p:tav tm="0">
                                          <p:val>
                                            <p:fltVal val="0"/>
                                          </p:val>
                                        </p:tav>
                                        <p:tav tm="100000">
                                          <p:val>
                                            <p:strVal val="#ppt_h"/>
                                          </p:val>
                                        </p:tav>
                                      </p:tavLst>
                                    </p:anim>
                                    <p:animEffect filter="fade" transition="in">
                                      <p:cBhvr>
                                        <p:cTn dur="500" id="42"/>
                                        <p:tgtEl>
                                          <p:spTgt spid="8"/>
                                        </p:tgtEl>
                                      </p:cBhvr>
                                    </p:animEffect>
                                  </p:childTnLst>
                                </p:cTn>
                              </p:par>
                            </p:childTnLst>
                          </p:cTn>
                        </p:par>
                        <p:par>
                          <p:cTn fill="hold" id="43" nodeType="afterGroup">
                            <p:stCondLst>
                              <p:cond delay="2000"/>
                            </p:stCondLst>
                            <p:childTnLst>
                              <p:par>
                                <p:cTn fill="hold" grpId="0" id="44" nodeType="afterEffect" presetClass="entr" presetID="53" presetSubtype="0">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p:cTn dur="500" fill="hold" id="46"/>
                                        <p:tgtEl>
                                          <p:spTgt spid="12"/>
                                        </p:tgtEl>
                                        <p:attrNameLst>
                                          <p:attrName>ppt_w</p:attrName>
                                        </p:attrNameLst>
                                      </p:cBhvr>
                                      <p:tavLst>
                                        <p:tav tm="0">
                                          <p:val>
                                            <p:fltVal val="0"/>
                                          </p:val>
                                        </p:tav>
                                        <p:tav tm="100000">
                                          <p:val>
                                            <p:strVal val="#ppt_w"/>
                                          </p:val>
                                        </p:tav>
                                      </p:tavLst>
                                    </p:anim>
                                    <p:anim calcmode="lin" valueType="num">
                                      <p:cBhvr>
                                        <p:cTn dur="500" fill="hold" id="47"/>
                                        <p:tgtEl>
                                          <p:spTgt spid="12"/>
                                        </p:tgtEl>
                                        <p:attrNameLst>
                                          <p:attrName>ppt_h</p:attrName>
                                        </p:attrNameLst>
                                      </p:cBhvr>
                                      <p:tavLst>
                                        <p:tav tm="0">
                                          <p:val>
                                            <p:fltVal val="0"/>
                                          </p:val>
                                        </p:tav>
                                        <p:tav tm="100000">
                                          <p:val>
                                            <p:strVal val="#ppt_h"/>
                                          </p:val>
                                        </p:tav>
                                      </p:tavLst>
                                    </p:anim>
                                    <p:animEffect filter="fade" transition="in">
                                      <p:cBhvr>
                                        <p:cTn dur="500" id="48"/>
                                        <p:tgtEl>
                                          <p:spTgt spid="12"/>
                                        </p:tgtEl>
                                      </p:cBhvr>
                                    </p:animEffect>
                                  </p:childTnLst>
                                </p:cTn>
                              </p:par>
                            </p:childTnLst>
                          </p:cTn>
                        </p:par>
                        <p:par>
                          <p:cTn fill="hold" id="49" nodeType="afterGroup">
                            <p:stCondLst>
                              <p:cond delay="2500"/>
                            </p:stCondLst>
                            <p:childTnLst>
                              <p:par>
                                <p:cTn fill="hold" grpId="0" id="50" nodeType="afterEffect" presetClass="entr" presetID="53" presetSubtype="0">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p:cTn dur="500" fill="hold" id="52"/>
                                        <p:tgtEl>
                                          <p:spTgt spid="16"/>
                                        </p:tgtEl>
                                        <p:attrNameLst>
                                          <p:attrName>ppt_w</p:attrName>
                                        </p:attrNameLst>
                                      </p:cBhvr>
                                      <p:tavLst>
                                        <p:tav tm="0">
                                          <p:val>
                                            <p:fltVal val="0"/>
                                          </p:val>
                                        </p:tav>
                                        <p:tav tm="100000">
                                          <p:val>
                                            <p:strVal val="#ppt_w"/>
                                          </p:val>
                                        </p:tav>
                                      </p:tavLst>
                                    </p:anim>
                                    <p:anim calcmode="lin" valueType="num">
                                      <p:cBhvr>
                                        <p:cTn dur="500" fill="hold" id="53"/>
                                        <p:tgtEl>
                                          <p:spTgt spid="16"/>
                                        </p:tgtEl>
                                        <p:attrNameLst>
                                          <p:attrName>ppt_h</p:attrName>
                                        </p:attrNameLst>
                                      </p:cBhvr>
                                      <p:tavLst>
                                        <p:tav tm="0">
                                          <p:val>
                                            <p:fltVal val="0"/>
                                          </p:val>
                                        </p:tav>
                                        <p:tav tm="100000">
                                          <p:val>
                                            <p:strVal val="#ppt_h"/>
                                          </p:val>
                                        </p:tav>
                                      </p:tavLst>
                                    </p:anim>
                                    <p:animEffect filter="fade" transition="in">
                                      <p:cBhvr>
                                        <p:cTn dur="500" id="54"/>
                                        <p:tgtEl>
                                          <p:spTgt spid="16"/>
                                        </p:tgtEl>
                                      </p:cBhvr>
                                    </p:animEffect>
                                  </p:childTnLst>
                                </p:cTn>
                              </p:par>
                            </p:childTnLst>
                          </p:cTn>
                        </p:par>
                        <p:par>
                          <p:cTn fill="hold" id="55" nodeType="afterGroup">
                            <p:stCondLst>
                              <p:cond delay="3000"/>
                            </p:stCondLst>
                            <p:childTnLst>
                              <p:par>
                                <p:cTn fill="hold" grpId="0" id="56" nodeType="afterEffect" presetClass="entr" presetID="53" presetSubtype="0">
                                  <p:stCondLst>
                                    <p:cond delay="0"/>
                                  </p:stCondLst>
                                  <p:childTnLst>
                                    <p:set>
                                      <p:cBhvr>
                                        <p:cTn dur="1" fill="hold" id="57">
                                          <p:stCondLst>
                                            <p:cond delay="0"/>
                                          </p:stCondLst>
                                        </p:cTn>
                                        <p:tgtEl>
                                          <p:spTgt spid="20"/>
                                        </p:tgtEl>
                                        <p:attrNameLst>
                                          <p:attrName>style.visibility</p:attrName>
                                        </p:attrNameLst>
                                      </p:cBhvr>
                                      <p:to>
                                        <p:strVal val="visible"/>
                                      </p:to>
                                    </p:set>
                                    <p:anim calcmode="lin" valueType="num">
                                      <p:cBhvr>
                                        <p:cTn dur="500" fill="hold" id="58"/>
                                        <p:tgtEl>
                                          <p:spTgt spid="20"/>
                                        </p:tgtEl>
                                        <p:attrNameLst>
                                          <p:attrName>ppt_w</p:attrName>
                                        </p:attrNameLst>
                                      </p:cBhvr>
                                      <p:tavLst>
                                        <p:tav tm="0">
                                          <p:val>
                                            <p:fltVal val="0"/>
                                          </p:val>
                                        </p:tav>
                                        <p:tav tm="100000">
                                          <p:val>
                                            <p:strVal val="#ppt_w"/>
                                          </p:val>
                                        </p:tav>
                                      </p:tavLst>
                                    </p:anim>
                                    <p:anim calcmode="lin" valueType="num">
                                      <p:cBhvr>
                                        <p:cTn dur="500" fill="hold" id="59"/>
                                        <p:tgtEl>
                                          <p:spTgt spid="20"/>
                                        </p:tgtEl>
                                        <p:attrNameLst>
                                          <p:attrName>ppt_h</p:attrName>
                                        </p:attrNameLst>
                                      </p:cBhvr>
                                      <p:tavLst>
                                        <p:tav tm="0">
                                          <p:val>
                                            <p:fltVal val="0"/>
                                          </p:val>
                                        </p:tav>
                                        <p:tav tm="100000">
                                          <p:val>
                                            <p:strVal val="#ppt_h"/>
                                          </p:val>
                                        </p:tav>
                                      </p:tavLst>
                                    </p:anim>
                                    <p:animEffect filter="fade" transition="in">
                                      <p:cBhvr>
                                        <p:cTn dur="500" id="60"/>
                                        <p:tgtEl>
                                          <p:spTgt spid="20"/>
                                        </p:tgtEl>
                                      </p:cBhvr>
                                    </p:animEffect>
                                  </p:childTnLst>
                                </p:cTn>
                              </p:par>
                            </p:childTnLst>
                          </p:cTn>
                        </p:par>
                        <p:par>
                          <p:cTn fill="hold" id="61" nodeType="afterGroup">
                            <p:stCondLst>
                              <p:cond delay="3500"/>
                            </p:stCondLst>
                            <p:childTnLst>
                              <p:par>
                                <p:cTn fill="hold" grpId="0" id="62" nodeType="afterEffect" presetClass="entr" presetID="53" presetSubtype="0">
                                  <p:stCondLst>
                                    <p:cond delay="0"/>
                                  </p:stCondLst>
                                  <p:childTnLst>
                                    <p:set>
                                      <p:cBhvr>
                                        <p:cTn dur="1" fill="hold" id="63">
                                          <p:stCondLst>
                                            <p:cond delay="0"/>
                                          </p:stCondLst>
                                        </p:cTn>
                                        <p:tgtEl>
                                          <p:spTgt spid="24"/>
                                        </p:tgtEl>
                                        <p:attrNameLst>
                                          <p:attrName>style.visibility</p:attrName>
                                        </p:attrNameLst>
                                      </p:cBhvr>
                                      <p:to>
                                        <p:strVal val="visible"/>
                                      </p:to>
                                    </p:set>
                                    <p:anim calcmode="lin" valueType="num">
                                      <p:cBhvr>
                                        <p:cTn dur="500" fill="hold" id="64"/>
                                        <p:tgtEl>
                                          <p:spTgt spid="24"/>
                                        </p:tgtEl>
                                        <p:attrNameLst>
                                          <p:attrName>ppt_w</p:attrName>
                                        </p:attrNameLst>
                                      </p:cBhvr>
                                      <p:tavLst>
                                        <p:tav tm="0">
                                          <p:val>
                                            <p:fltVal val="0"/>
                                          </p:val>
                                        </p:tav>
                                        <p:tav tm="100000">
                                          <p:val>
                                            <p:strVal val="#ppt_w"/>
                                          </p:val>
                                        </p:tav>
                                      </p:tavLst>
                                    </p:anim>
                                    <p:anim calcmode="lin" valueType="num">
                                      <p:cBhvr>
                                        <p:cTn dur="500" fill="hold" id="65"/>
                                        <p:tgtEl>
                                          <p:spTgt spid="24"/>
                                        </p:tgtEl>
                                        <p:attrNameLst>
                                          <p:attrName>ppt_h</p:attrName>
                                        </p:attrNameLst>
                                      </p:cBhvr>
                                      <p:tavLst>
                                        <p:tav tm="0">
                                          <p:val>
                                            <p:fltVal val="0"/>
                                          </p:val>
                                        </p:tav>
                                        <p:tav tm="100000">
                                          <p:val>
                                            <p:strVal val="#ppt_h"/>
                                          </p:val>
                                        </p:tav>
                                      </p:tavLst>
                                    </p:anim>
                                    <p:animEffect filter="fade" transition="in">
                                      <p:cBhvr>
                                        <p:cTn dur="500" id="6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2"/>
      <p:bldP grpId="0" spid="16"/>
      <p:bldP grpId="0" spid="20"/>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4198180" y="1375417"/>
            <a:ext cx="5357816" cy="4914922"/>
            <a:chOff x="-218837" y="247973"/>
            <a:chExt cx="5357816" cy="5357816"/>
          </a:xfrm>
        </p:grpSpPr>
        <p:pic>
          <p:nvPicPr>
            <p:cNvPr id="14" name="图片 13"/>
            <p:cNvPicPr>
              <a:picLocks noChangeAspect="1"/>
            </p:cNvPicPr>
            <p:nvPr/>
          </p:nvPicPr>
          <p:blipFill>
            <a:blip r:embed="rId2">
              <a:extLst>
                <a:ext uri="{28A0092B-C50C-407E-A947-70E740481C1C}">
                  <a14:useLocalDpi val="0"/>
                </a:ext>
              </a:extLst>
            </a:blip>
            <a:stretch>
              <a:fillRect/>
            </a:stretch>
          </p:blipFill>
          <p:spPr>
            <a:xfrm>
              <a:off x="-218837" y="247973"/>
              <a:ext cx="5357816" cy="5357816"/>
            </a:xfrm>
            <a:prstGeom prst="rect">
              <a:avLst/>
            </a:prstGeom>
          </p:spPr>
        </p:pic>
        <p:sp>
          <p:nvSpPr>
            <p:cNvPr id="15" name="矩形 14"/>
            <p:cNvSpPr/>
            <p:nvPr/>
          </p:nvSpPr>
          <p:spPr>
            <a:xfrm>
              <a:off x="867905" y="3033437"/>
              <a:ext cx="3502618" cy="2192957"/>
            </a:xfrm>
            <a:prstGeom prst="rect">
              <a:avLst/>
            </a:prstGeom>
          </p:spPr>
          <p:txBody>
            <a:bodyPr wrap="square">
              <a:spAutoFit/>
            </a:bodyPr>
            <a:lstStyle/>
            <a:p>
              <a:pPr defTabSz="457200" lvl="0">
                <a:lnSpc>
                  <a:spcPct val="150000"/>
                </a:lnSpc>
                <a:buFont charset="2" panose="05000000000000000000" pitchFamily="2" typeface="Wingdings"/>
                <a:buChar char="ü"/>
              </a:pPr>
              <a:r>
                <a:rPr altLang="en-US" kern="0" lang="zh-CN" sz="1400">
                  <a:solidFill>
                    <a:schemeClr val="tx1">
                      <a:lumMod val="75000"/>
                      <a:lumOff val="25000"/>
                    </a:schemeClr>
                  </a:solidFill>
                  <a:latin charset="-122" panose="02010601030101010101" pitchFamily="2" typeface="字体视界-单纯体"/>
                  <a:ea charset="-122" panose="02010601030101010101" pitchFamily="2" typeface="字体视界-单纯体"/>
                </a:rPr>
                <a:t>上课回答问题要先立正再说，说是要充满自信心，并做到声音宏亮，吐词清晰，语句通顺完整，眼视正前，平时对话时要做到眼正视对话者，带有温和的神态，想好后再说，并做到不放肆，不拘束紧张，不吞吞吐吐，自然大方</a:t>
              </a:r>
            </a:p>
          </p:txBody>
        </p:sp>
      </p:grpSp>
      <p:sp>
        <p:nvSpPr>
          <p:cNvPr id="2" name="文本框 1"/>
          <p:cNvSpPr txBox="1"/>
          <p:nvPr/>
        </p:nvSpPr>
        <p:spPr>
          <a:xfrm>
            <a:off x="4104468" y="1683525"/>
            <a:ext cx="3983064" cy="64008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上课坐姿常 规</a:t>
            </a:r>
          </a:p>
        </p:txBody>
      </p:sp>
      <p:grpSp>
        <p:nvGrpSpPr>
          <p:cNvPr id="11" name="组合 10"/>
          <p:cNvGrpSpPr/>
          <p:nvPr/>
        </p:nvGrpSpPr>
        <p:grpSpPr>
          <a:xfrm>
            <a:off x="-296328" y="1375417"/>
            <a:ext cx="5357816" cy="4914922"/>
            <a:chOff x="-218837" y="247973"/>
            <a:chExt cx="5357816" cy="5357816"/>
          </a:xfrm>
        </p:grpSpPr>
        <p:pic>
          <p:nvPicPr>
            <p:cNvPr id="10" name="图片 9"/>
            <p:cNvPicPr>
              <a:picLocks noChangeAspect="1"/>
            </p:cNvPicPr>
            <p:nvPr/>
          </p:nvPicPr>
          <p:blipFill>
            <a:blip r:embed="rId2">
              <a:extLst>
                <a:ext uri="{28A0092B-C50C-407E-A947-70E740481C1C}">
                  <a14:useLocalDpi val="0"/>
                </a:ext>
              </a:extLst>
            </a:blip>
            <a:stretch>
              <a:fillRect/>
            </a:stretch>
          </p:blipFill>
          <p:spPr>
            <a:xfrm>
              <a:off x="-218837" y="247973"/>
              <a:ext cx="5357816" cy="5357816"/>
            </a:xfrm>
            <a:prstGeom prst="rect">
              <a:avLst/>
            </a:prstGeom>
          </p:spPr>
        </p:pic>
        <p:sp>
          <p:nvSpPr>
            <p:cNvPr id="8" name="矩形 7"/>
            <p:cNvSpPr/>
            <p:nvPr/>
          </p:nvSpPr>
          <p:spPr>
            <a:xfrm>
              <a:off x="867904" y="3033437"/>
              <a:ext cx="3502618" cy="2541836"/>
            </a:xfrm>
            <a:prstGeom prst="rect">
              <a:avLst/>
            </a:prstGeom>
          </p:spPr>
          <p:txBody>
            <a:bodyPr wrap="square">
              <a:spAutoFit/>
            </a:bodyPr>
            <a:lstStyle/>
            <a:p>
              <a:pPr defTabSz="457200" eaLnBrk="1" fontAlgn="auto" hangingPunct="1" indent="0" latinLnBrk="0" lvl="0" marL="0" marR="0">
                <a:lnSpc>
                  <a:spcPct val="150000"/>
                </a:lnSpc>
                <a:spcBef>
                  <a:spcPct val="0"/>
                </a:spcBef>
                <a:spcAft>
                  <a:spcPct val="0"/>
                </a:spcAft>
                <a:buClrTx/>
                <a:buSzTx/>
                <a:buFont charset="2" panose="05000000000000000000" pitchFamily="2" typeface="Wingdings"/>
                <a:buChar char="ü"/>
                <a:defRPr/>
              </a:pPr>
              <a:r>
                <a:rPr altLang="en-US" b="0" baseline="0" cap="none" i="0" kern="0" kumimoji="0" lang="zh-CN" noProof="0" normalizeH="0" smtClean="0" spc="0" strike="noStrike" sz="1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朗读时要做到挺胸坐正，放手把书捧起来与桌面成45度角，眼离书本一尺，然后用富有感情色彩的腔调抑扬顿挫朗读，并做到吐字准确清楚，不拖腔，停顿规范适宜。默读、轻读时的姿势要与朗读姿势相同，但读要做到不漏添字词，不读破句，流利畅通。</a:t>
              </a:r>
            </a:p>
          </p:txBody>
        </p:sp>
      </p:grpSp>
      <p:pic>
        <p:nvPicPr>
          <p:cNvPr id="16" name="图片 15"/>
          <p:cNvPicPr>
            <a:picLocks noChangeAspect="1"/>
          </p:cNvPicPr>
          <p:nvPr/>
        </p:nvPicPr>
        <p:blipFill>
          <a:blip r:embed="rId3">
            <a:extLst>
              <a:ext uri="{28A0092B-C50C-407E-A947-70E740481C1C}">
                <a14:useLocalDpi val="0"/>
              </a:ext>
            </a:extLst>
          </a:blip>
          <a:stretch>
            <a:fillRect/>
          </a:stretch>
        </p:blipFill>
        <p:spPr>
          <a:xfrm>
            <a:off x="8469255" y="2202292"/>
            <a:ext cx="3914003" cy="3914003"/>
          </a:xfrm>
          <a:prstGeom prst="rect">
            <a:avLst/>
          </a:prstGeom>
        </p:spPr>
      </p:pic>
    </p:spTree>
    <p:extLst>
      <p:ext uri="{BB962C8B-B14F-4D97-AF65-F5344CB8AC3E}">
        <p14:creationId val="149516455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750" id="11"/>
                                        <p:tgtEl>
                                          <p:spTgt spid="11"/>
                                        </p:tgtEl>
                                      </p:cBhvr>
                                    </p:animEffect>
                                    <p:anim calcmode="lin" valueType="num">
                                      <p:cBhvr>
                                        <p:cTn dur="750" fill="hold" id="12"/>
                                        <p:tgtEl>
                                          <p:spTgt spid="11"/>
                                        </p:tgtEl>
                                        <p:attrNameLst>
                                          <p:attrName>ppt_x</p:attrName>
                                        </p:attrNameLst>
                                      </p:cBhvr>
                                      <p:tavLst>
                                        <p:tav tm="0">
                                          <p:val>
                                            <p:strVal val="#ppt_x"/>
                                          </p:val>
                                        </p:tav>
                                        <p:tav tm="100000">
                                          <p:val>
                                            <p:strVal val="#ppt_x"/>
                                          </p:val>
                                        </p:tav>
                                      </p:tavLst>
                                    </p:anim>
                                    <p:anim calcmode="lin" valueType="num">
                                      <p:cBhvr>
                                        <p:cTn dur="750" fill="hold" id="13"/>
                                        <p:tgtEl>
                                          <p:spTgt spid="1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750" id="17"/>
                                        <p:tgtEl>
                                          <p:spTgt spid="13"/>
                                        </p:tgtEl>
                                      </p:cBhvr>
                                    </p:animEffect>
                                    <p:anim calcmode="lin" valueType="num">
                                      <p:cBhvr>
                                        <p:cTn dur="750" fill="hold" id="18"/>
                                        <p:tgtEl>
                                          <p:spTgt spid="13"/>
                                        </p:tgtEl>
                                        <p:attrNameLst>
                                          <p:attrName>ppt_x</p:attrName>
                                        </p:attrNameLst>
                                      </p:cBhvr>
                                      <p:tavLst>
                                        <p:tav tm="0">
                                          <p:val>
                                            <p:strVal val="#ppt_x"/>
                                          </p:val>
                                        </p:tav>
                                        <p:tav tm="100000">
                                          <p:val>
                                            <p:strVal val="#ppt_x"/>
                                          </p:val>
                                        </p:tav>
                                      </p:tavLst>
                                    </p:anim>
                                    <p:anim calcmode="lin" valueType="num">
                                      <p:cBhvr>
                                        <p:cTn dur="750" fill="hold" id="19"/>
                                        <p:tgtEl>
                                          <p:spTgt spid="1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42"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750" id="23"/>
                                        <p:tgtEl>
                                          <p:spTgt spid="16"/>
                                        </p:tgtEl>
                                      </p:cBhvr>
                                    </p:animEffect>
                                    <p:anim calcmode="lin" valueType="num">
                                      <p:cBhvr>
                                        <p:cTn dur="750" fill="hold" id="24"/>
                                        <p:tgtEl>
                                          <p:spTgt spid="16"/>
                                        </p:tgtEl>
                                        <p:attrNameLst>
                                          <p:attrName>ppt_x</p:attrName>
                                        </p:attrNameLst>
                                      </p:cBhvr>
                                      <p:tavLst>
                                        <p:tav tm="0">
                                          <p:val>
                                            <p:strVal val="#ppt_x"/>
                                          </p:val>
                                        </p:tav>
                                        <p:tav tm="100000">
                                          <p:val>
                                            <p:strVal val="#ppt_x"/>
                                          </p:val>
                                        </p:tav>
                                      </p:tavLst>
                                    </p:anim>
                                    <p:anim calcmode="lin" valueType="num">
                                      <p:cBhvr>
                                        <p:cTn dur="750" fill="hold" id="25"/>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519904"/>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清 洁 卫 生 常 规</a:t>
            </a:r>
          </a:p>
        </p:txBody>
      </p:sp>
      <p:sp>
        <p:nvSpPr>
          <p:cNvPr id="5" name="Rectangle 3"/>
          <p:cNvSpPr>
            <a:spLocks noChangeArrowheads="1" noGrp="1"/>
          </p:cNvSpPr>
          <p:nvPr/>
        </p:nvSpPr>
        <p:spPr>
          <a:xfrm>
            <a:off x="1122335" y="2603115"/>
            <a:ext cx="4820195" cy="2222564"/>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1．做好个人卫生：</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早晚要漱口涮牙；</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饭前便后要洗手；</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勤剪指甲，勤洗头；</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勤洗澡，勤换衣服；</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不暴饮暴食，不挑食；</a:t>
            </a:r>
          </a:p>
          <a:p>
            <a:pPr algn="l" defTabSz="457200" eaLnBrk="1" fontAlgn="base" hangingPunct="1" indent="0" latinLnBrk="0" lvl="0" marL="0" marR="0" rtl="0">
              <a:lnSpc>
                <a:spcPct val="150000"/>
              </a:lnSpc>
              <a:spcBef>
                <a:spcPct val="20000"/>
              </a:spcBef>
              <a:spcAft>
                <a:spcPct val="0"/>
              </a:spcAft>
              <a:buClrTx/>
              <a:buSzTx/>
              <a:buFontTx/>
              <a:buNone/>
              <a:defRPr/>
            </a:pPr>
            <a:r>
              <a:rPr altLang="zh-CN" b="1" baseline="0" cap="none" i="0" kern="1200" kumimoji="0" lang="en-US" noProof="0" normalizeH="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男生不留长发。</a:t>
            </a:r>
          </a:p>
        </p:txBody>
      </p:sp>
      <p:sp>
        <p:nvSpPr>
          <p:cNvPr id="6" name="矩形 5"/>
          <p:cNvSpPr/>
          <p:nvPr/>
        </p:nvSpPr>
        <p:spPr>
          <a:xfrm>
            <a:off x="4850968" y="2603115"/>
            <a:ext cx="4250634" cy="5029200"/>
          </a:xfrm>
          <a:prstGeom prst="rect">
            <a:avLst/>
          </a:prstGeom>
        </p:spPr>
        <p:txBody>
          <a:bodyPr wrap="square">
            <a:spAutoFit/>
          </a:bodyPr>
          <a:lstStyle/>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2．做好公共卫生：</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吐痰入盂，不乱扔果皮纸屑；</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发现学校教室和活动场所的果皮纸屑主动拾捡；</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爱护厕所卫生，不乱解大小便；</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打扫卫生，先洒水后扫地，桌凳洁净整齐；</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门窗灯具无尘；</a:t>
            </a:r>
          </a:p>
          <a:p>
            <a:pPr defTabSz="457200" eaLnBrk="1" fontAlgn="auto" hangingPunct="1" indent="0" latinLnBrk="0" lvl="0" marL="0" marR="0">
              <a:lnSpc>
                <a:spcPct val="15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卫生工具整齐摆放在指定地点。</a:t>
            </a:r>
          </a:p>
        </p:txBody>
      </p:sp>
      <p:pic>
        <p:nvPicPr>
          <p:cNvPr id="7" name="图片 6"/>
          <p:cNvPicPr>
            <a:picLocks noChangeAspect="1"/>
          </p:cNvPicPr>
          <p:nvPr/>
        </p:nvPicPr>
        <p:blipFill>
          <a:blip r:embed="rId2">
            <a:extLst>
              <a:ext uri="{28A0092B-C50C-407E-A947-70E740481C1C}">
                <a14:useLocalDpi val="0"/>
              </a:ext>
            </a:extLst>
          </a:blip>
          <a:stretch>
            <a:fillRect/>
          </a:stretch>
        </p:blipFill>
        <p:spPr>
          <a:xfrm flipH="1">
            <a:off x="8412120" y="1624084"/>
            <a:ext cx="3779880" cy="4859846"/>
          </a:xfrm>
          <a:prstGeom prst="rect">
            <a:avLst/>
          </a:prstGeom>
        </p:spPr>
      </p:pic>
    </p:spTree>
    <p:extLst>
      <p:ext uri="{BB962C8B-B14F-4D97-AF65-F5344CB8AC3E}">
        <p14:creationId val="104931624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par>
                                <p:cTn fill="hold" grpId="0" id="16" nodeType="withEffect" presetClass="entr" presetID="16" presetSubtype="21">
                                  <p:stCondLst>
                                    <p:cond delay="0"/>
                                  </p:stCondLst>
                                  <p:childTnLst>
                                    <p:set>
                                      <p:cBhvr>
                                        <p:cTn dur="1" fill="hold" id="17">
                                          <p:stCondLst>
                                            <p:cond delay="0"/>
                                          </p:stCondLst>
                                        </p:cTn>
                                        <p:tgtEl>
                                          <p:spTgt spid="2"/>
                                        </p:tgtEl>
                                        <p:attrNameLst>
                                          <p:attrName>style.visibility</p:attrName>
                                        </p:attrNameLst>
                                      </p:cBhvr>
                                      <p:to>
                                        <p:strVal val="visible"/>
                                      </p:to>
                                    </p:set>
                                    <p:animEffect filter="barn(inVertical)" transition="in">
                                      <p:cBhvr>
                                        <p:cTn dur="500" id="18"/>
                                        <p:tgtEl>
                                          <p:spTgt spid="2"/>
                                        </p:tgtEl>
                                      </p:cBhvr>
                                    </p:animEffect>
                                  </p:childTnLst>
                                </p:cTn>
                              </p:par>
                              <p:par>
                                <p:cTn fill="hold" id="19" nodeType="withEffect" presetClass="entr" presetID="22" presetSubtype="4">
                                  <p:stCondLst>
                                    <p:cond delay="0"/>
                                  </p:stCondLst>
                                  <p:childTnLst>
                                    <p:set>
                                      <p:cBhvr>
                                        <p:cTn dur="1" fill="hold" id="20">
                                          <p:stCondLst>
                                            <p:cond delay="0"/>
                                          </p:stCondLst>
                                        </p:cTn>
                                        <p:tgtEl>
                                          <p:spTgt spid="7"/>
                                        </p:tgtEl>
                                        <p:attrNameLst>
                                          <p:attrName>style.visibility</p:attrName>
                                        </p:attrNameLst>
                                      </p:cBhvr>
                                      <p:to>
                                        <p:strVal val="visible"/>
                                      </p:to>
                                    </p:set>
                                    <p:animEffect filter="wipe(down)" transition="in">
                                      <p:cBhvr>
                                        <p:cTn dur="750" id="2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3420" y="-456511"/>
            <a:ext cx="10985233" cy="6135417"/>
            <a:chOff x="693420" y="-456511"/>
            <a:chExt cx="10985233" cy="6135417"/>
          </a:xfrm>
        </p:grpSpPr>
        <p:sp>
          <p:nvSpPr>
            <p:cNvPr id="4" name="圆角矩形 3"/>
            <p:cNvSpPr/>
            <p:nvPr/>
          </p:nvSpPr>
          <p:spPr>
            <a:xfrm>
              <a:off x="693420" y="612272"/>
              <a:ext cx="10805160" cy="5066634"/>
            </a:xfrm>
            <a:prstGeom prst="roundRect">
              <a:avLst>
                <a:gd fmla="val 6794" name="adj"/>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1427747" y="837367"/>
              <a:ext cx="9589323" cy="4841537"/>
            </a:xfrm>
            <a:custGeom>
              <a:gdLst>
                <a:gd fmla="*/ 3377373 w 9589323" name="connsiteX0"/>
                <a:gd fmla="*/ 240511 h 4841537" name="connsiteY0"/>
                <a:gd fmla="*/ 3073157 w 9589323" name="connsiteX1"/>
                <a:gd fmla="*/ 531278 h 4841537" name="connsiteY1"/>
                <a:gd fmla="*/ 3377373 w 9589323" name="connsiteX2"/>
                <a:gd fmla="*/ 822046 h 4841537" name="connsiteY2"/>
                <a:gd fmla="*/ 3681589 w 9589323" name="connsiteX3"/>
                <a:gd fmla="*/ 531278 h 4841537" name="connsiteY3"/>
                <a:gd fmla="*/ 3377373 w 9589323" name="connsiteX4"/>
                <a:gd fmla="*/ 240511 h 4841537" name="connsiteY4"/>
                <a:gd fmla="*/ 2412543 w 9589323" name="connsiteX5"/>
                <a:gd fmla="*/ 240511 h 4841537" name="connsiteY5"/>
                <a:gd fmla="*/ 2108327 w 9589323" name="connsiteX6"/>
                <a:gd fmla="*/ 531278 h 4841537" name="connsiteY6"/>
                <a:gd fmla="*/ 2412543 w 9589323" name="connsiteX7"/>
                <a:gd fmla="*/ 822046 h 4841537" name="connsiteY7"/>
                <a:gd fmla="*/ 2716756 w 9589323" name="connsiteX8"/>
                <a:gd fmla="*/ 531278 h 4841537" name="connsiteY8"/>
                <a:gd fmla="*/ 2412543 w 9589323" name="connsiteX9"/>
                <a:gd fmla="*/ 240511 h 4841537" name="connsiteY9"/>
                <a:gd fmla="*/ 1447709 w 9589323" name="connsiteX10"/>
                <a:gd fmla="*/ 240511 h 4841537" name="connsiteY10"/>
                <a:gd fmla="*/ 1143493 w 9589323" name="connsiteX11"/>
                <a:gd fmla="*/ 531278 h 4841537" name="connsiteY11"/>
                <a:gd fmla="*/ 1447709 w 9589323" name="connsiteX12"/>
                <a:gd fmla="*/ 822046 h 4841537" name="connsiteY12"/>
                <a:gd fmla="*/ 1751926 w 9589323" name="connsiteX13"/>
                <a:gd fmla="*/ 531278 h 4841537" name="connsiteY13"/>
                <a:gd fmla="*/ 1447709 w 9589323" name="connsiteX14"/>
                <a:gd fmla="*/ 240511 h 4841537" name="connsiteY14"/>
                <a:gd fmla="*/ 482877 w 9589323" name="connsiteX15"/>
                <a:gd fmla="*/ 240511 h 4841537" name="connsiteY15"/>
                <a:gd fmla="*/ 178661 w 9589323" name="connsiteX16"/>
                <a:gd fmla="*/ 531278 h 4841537" name="connsiteY16"/>
                <a:gd fmla="*/ 482877 w 9589323" name="connsiteX17"/>
                <a:gd fmla="*/ 822046 h 4841537" name="connsiteY17"/>
                <a:gd fmla="*/ 787093 w 9589323" name="connsiteX18"/>
                <a:gd fmla="*/ 531278 h 4841537" name="connsiteY18"/>
                <a:gd fmla="*/ 482877 w 9589323" name="connsiteX19"/>
                <a:gd fmla="*/ 240511 h 4841537" name="connsiteY19"/>
                <a:gd fmla="*/ 9166371 w 9589323" name="connsiteX20"/>
                <a:gd fmla="*/ 240510 h 4841537" name="connsiteY20"/>
                <a:gd fmla="*/ 8862155 w 9589323" name="connsiteX21"/>
                <a:gd fmla="*/ 531277 h 4841537" name="connsiteY21"/>
                <a:gd fmla="*/ 9166371 w 9589323" name="connsiteX22"/>
                <a:gd fmla="*/ 822045 h 4841537" name="connsiteY22"/>
                <a:gd fmla="*/ 9470587 w 9589323" name="connsiteX23"/>
                <a:gd fmla="*/ 531277 h 4841537" name="connsiteY23"/>
                <a:gd fmla="*/ 9166371 w 9589323" name="connsiteX24"/>
                <a:gd fmla="*/ 240510 h 4841537" name="connsiteY24"/>
                <a:gd fmla="*/ 8201538 w 9589323" name="connsiteX25"/>
                <a:gd fmla="*/ 240510 h 4841537" name="connsiteY25"/>
                <a:gd fmla="*/ 7897322 w 9589323" name="connsiteX26"/>
                <a:gd fmla="*/ 531277 h 4841537" name="connsiteY26"/>
                <a:gd fmla="*/ 8201538 w 9589323" name="connsiteX27"/>
                <a:gd fmla="*/ 822045 h 4841537" name="connsiteY27"/>
                <a:gd fmla="*/ 8505754 w 9589323" name="connsiteX28"/>
                <a:gd fmla="*/ 531277 h 4841537" name="connsiteY28"/>
                <a:gd fmla="*/ 8201538 w 9589323" name="connsiteX29"/>
                <a:gd fmla="*/ 240510 h 4841537" name="connsiteY29"/>
                <a:gd fmla="*/ 7236705 w 9589323" name="connsiteX30"/>
                <a:gd fmla="*/ 240510 h 4841537" name="connsiteY30"/>
                <a:gd fmla="*/ 6932489 w 9589323" name="connsiteX31"/>
                <a:gd fmla="*/ 531277 h 4841537" name="connsiteY31"/>
                <a:gd fmla="*/ 7236705 w 9589323" name="connsiteX32"/>
                <a:gd fmla="*/ 822045 h 4841537" name="connsiteY32"/>
                <a:gd fmla="*/ 7540921 w 9589323" name="connsiteX33"/>
                <a:gd fmla="*/ 531277 h 4841537" name="connsiteY33"/>
                <a:gd fmla="*/ 7236705 w 9589323" name="connsiteX34"/>
                <a:gd fmla="*/ 240510 h 4841537" name="connsiteY34"/>
                <a:gd fmla="*/ 6271872 w 9589323" name="connsiteX35"/>
                <a:gd fmla="*/ 240510 h 4841537" name="connsiteY35"/>
                <a:gd fmla="*/ 5967656 w 9589323" name="connsiteX36"/>
                <a:gd fmla="*/ 531277 h 4841537" name="connsiteY36"/>
                <a:gd fmla="*/ 6271872 w 9589323" name="connsiteX37"/>
                <a:gd fmla="*/ 822046 h 4841537" name="connsiteY37"/>
                <a:gd fmla="*/ 6576088 w 9589323" name="connsiteX38"/>
                <a:gd fmla="*/ 531277 h 4841537" name="connsiteY38"/>
                <a:gd fmla="*/ 6271872 w 9589323" name="connsiteX39"/>
                <a:gd fmla="*/ 240510 h 4841537" name="connsiteY39"/>
                <a:gd fmla="*/ 5307039 w 9589323" name="connsiteX40"/>
                <a:gd fmla="*/ 240510 h 4841537" name="connsiteY40"/>
                <a:gd fmla="*/ 5002823 w 9589323" name="connsiteX41"/>
                <a:gd fmla="*/ 531278 h 4841537" name="connsiteY41"/>
                <a:gd fmla="*/ 5307039 w 9589323" name="connsiteX42"/>
                <a:gd fmla="*/ 822046 h 4841537" name="connsiteY42"/>
                <a:gd fmla="*/ 5611255 w 9589323" name="connsiteX43"/>
                <a:gd fmla="*/ 531278 h 4841537" name="connsiteY43"/>
                <a:gd fmla="*/ 5307039 w 9589323" name="connsiteX44"/>
                <a:gd fmla="*/ 240510 h 4841537" name="connsiteY44"/>
                <a:gd fmla="*/ 4342206 w 9589323" name="connsiteX45"/>
                <a:gd fmla="*/ 240510 h 4841537" name="connsiteY45"/>
                <a:gd fmla="*/ 4037990 w 9589323" name="connsiteX46"/>
                <a:gd fmla="*/ 531278 h 4841537" name="connsiteY46"/>
                <a:gd fmla="*/ 4342206 w 9589323" name="connsiteX47"/>
                <a:gd fmla="*/ 822046 h 4841537" name="connsiteY47"/>
                <a:gd fmla="*/ 4646422 w 9589323" name="connsiteX48"/>
                <a:gd fmla="*/ 531278 h 4841537" name="connsiteY48"/>
                <a:gd fmla="*/ 4342206 w 9589323" name="connsiteX49"/>
                <a:gd fmla="*/ 240510 h 4841537" name="connsiteY49"/>
                <a:gd fmla="*/ 0 w 9589323" name="connsiteX50"/>
                <a:gd fmla="*/ 0 h 4841537" name="connsiteY50"/>
                <a:gd fmla="*/ 9589323 w 9589323" name="connsiteX51"/>
                <a:gd fmla="*/ 0 h 4841537" name="connsiteY51"/>
                <a:gd fmla="*/ 9589323 w 9589323" name="connsiteX52"/>
                <a:gd fmla="*/ 4841537 h 4841537" name="connsiteY52"/>
                <a:gd fmla="*/ 0 w 9589323" name="connsiteX53"/>
                <a:gd fmla="*/ 4841537 h 484153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841537" w="9589323">
                  <a:moveTo>
                    <a:pt x="3377373" y="240511"/>
                  </a:moveTo>
                  <a:cubicBezTo>
                    <a:pt x="3209359" y="240511"/>
                    <a:pt x="3073157" y="370692"/>
                    <a:pt x="3073157" y="531278"/>
                  </a:cubicBezTo>
                  <a:cubicBezTo>
                    <a:pt x="3073157" y="691865"/>
                    <a:pt x="3209359" y="822046"/>
                    <a:pt x="3377373" y="822046"/>
                  </a:cubicBezTo>
                  <a:cubicBezTo>
                    <a:pt x="3545387" y="822046"/>
                    <a:pt x="3681589" y="691865"/>
                    <a:pt x="3681589" y="531278"/>
                  </a:cubicBezTo>
                  <a:cubicBezTo>
                    <a:pt x="3681589" y="370692"/>
                    <a:pt x="3545387" y="240511"/>
                    <a:pt x="3377373" y="240511"/>
                  </a:cubicBezTo>
                  <a:close/>
                  <a:moveTo>
                    <a:pt x="2412543" y="240511"/>
                  </a:moveTo>
                  <a:cubicBezTo>
                    <a:pt x="2244528" y="240511"/>
                    <a:pt x="2108327" y="370692"/>
                    <a:pt x="2108327" y="531278"/>
                  </a:cubicBezTo>
                  <a:cubicBezTo>
                    <a:pt x="2108327" y="691865"/>
                    <a:pt x="2244528" y="822046"/>
                    <a:pt x="2412543" y="822046"/>
                  </a:cubicBezTo>
                  <a:cubicBezTo>
                    <a:pt x="2580556" y="822046"/>
                    <a:pt x="2716756" y="691865"/>
                    <a:pt x="2716756" y="531278"/>
                  </a:cubicBezTo>
                  <a:cubicBezTo>
                    <a:pt x="2716756" y="370692"/>
                    <a:pt x="2580556" y="240511"/>
                    <a:pt x="2412543" y="240511"/>
                  </a:cubicBezTo>
                  <a:close/>
                  <a:moveTo>
                    <a:pt x="1447709" y="240511"/>
                  </a:moveTo>
                  <a:cubicBezTo>
                    <a:pt x="1279695" y="240511"/>
                    <a:pt x="1143493" y="370692"/>
                    <a:pt x="1143493" y="531278"/>
                  </a:cubicBezTo>
                  <a:cubicBezTo>
                    <a:pt x="1143493" y="691865"/>
                    <a:pt x="1279695" y="822046"/>
                    <a:pt x="1447709" y="822046"/>
                  </a:cubicBezTo>
                  <a:cubicBezTo>
                    <a:pt x="1615723" y="822046"/>
                    <a:pt x="1751926" y="691865"/>
                    <a:pt x="1751926" y="531278"/>
                  </a:cubicBezTo>
                  <a:cubicBezTo>
                    <a:pt x="1751926" y="370692"/>
                    <a:pt x="1615723" y="240511"/>
                    <a:pt x="1447709" y="240511"/>
                  </a:cubicBezTo>
                  <a:close/>
                  <a:moveTo>
                    <a:pt x="482877" y="240511"/>
                  </a:moveTo>
                  <a:cubicBezTo>
                    <a:pt x="314862" y="240511"/>
                    <a:pt x="178661" y="370692"/>
                    <a:pt x="178661" y="531278"/>
                  </a:cubicBezTo>
                  <a:cubicBezTo>
                    <a:pt x="178661" y="691865"/>
                    <a:pt x="314862" y="822046"/>
                    <a:pt x="482877" y="822046"/>
                  </a:cubicBezTo>
                  <a:cubicBezTo>
                    <a:pt x="650889" y="822046"/>
                    <a:pt x="787093" y="691865"/>
                    <a:pt x="787093" y="531278"/>
                  </a:cubicBezTo>
                  <a:cubicBezTo>
                    <a:pt x="787093" y="370692"/>
                    <a:pt x="650889" y="240511"/>
                    <a:pt x="482877" y="240511"/>
                  </a:cubicBezTo>
                  <a:close/>
                  <a:moveTo>
                    <a:pt x="9166371" y="240510"/>
                  </a:moveTo>
                  <a:cubicBezTo>
                    <a:pt x="8998357" y="240510"/>
                    <a:pt x="8862155" y="370691"/>
                    <a:pt x="8862155" y="531277"/>
                  </a:cubicBezTo>
                  <a:cubicBezTo>
                    <a:pt x="8862155" y="691864"/>
                    <a:pt x="8998357" y="822045"/>
                    <a:pt x="9166371" y="822045"/>
                  </a:cubicBezTo>
                  <a:cubicBezTo>
                    <a:pt x="9334385" y="822045"/>
                    <a:pt x="9470587" y="691864"/>
                    <a:pt x="9470587" y="531277"/>
                  </a:cubicBezTo>
                  <a:cubicBezTo>
                    <a:pt x="9470587" y="370691"/>
                    <a:pt x="9334385" y="240510"/>
                    <a:pt x="9166371" y="240510"/>
                  </a:cubicBezTo>
                  <a:close/>
                  <a:moveTo>
                    <a:pt x="8201538" y="240510"/>
                  </a:moveTo>
                  <a:cubicBezTo>
                    <a:pt x="8033524" y="240510"/>
                    <a:pt x="7897322" y="370691"/>
                    <a:pt x="7897322" y="531277"/>
                  </a:cubicBezTo>
                  <a:cubicBezTo>
                    <a:pt x="7897322" y="691864"/>
                    <a:pt x="8033524" y="822045"/>
                    <a:pt x="8201538" y="822045"/>
                  </a:cubicBezTo>
                  <a:cubicBezTo>
                    <a:pt x="8369552" y="822045"/>
                    <a:pt x="8505754" y="691864"/>
                    <a:pt x="8505754" y="531277"/>
                  </a:cubicBezTo>
                  <a:cubicBezTo>
                    <a:pt x="8505754" y="370691"/>
                    <a:pt x="8369552" y="240510"/>
                    <a:pt x="8201538" y="240510"/>
                  </a:cubicBezTo>
                  <a:close/>
                  <a:moveTo>
                    <a:pt x="7236705" y="240510"/>
                  </a:moveTo>
                  <a:cubicBezTo>
                    <a:pt x="7068691" y="240510"/>
                    <a:pt x="6932489" y="370691"/>
                    <a:pt x="6932489" y="531277"/>
                  </a:cubicBezTo>
                  <a:cubicBezTo>
                    <a:pt x="6932489" y="691864"/>
                    <a:pt x="7068691" y="822045"/>
                    <a:pt x="7236705" y="822045"/>
                  </a:cubicBezTo>
                  <a:cubicBezTo>
                    <a:pt x="7404719" y="822045"/>
                    <a:pt x="7540921" y="691864"/>
                    <a:pt x="7540921" y="531277"/>
                  </a:cubicBezTo>
                  <a:cubicBezTo>
                    <a:pt x="7540921" y="370691"/>
                    <a:pt x="7404719" y="240510"/>
                    <a:pt x="7236705" y="240510"/>
                  </a:cubicBezTo>
                  <a:close/>
                  <a:moveTo>
                    <a:pt x="6271872" y="240510"/>
                  </a:moveTo>
                  <a:cubicBezTo>
                    <a:pt x="6103858" y="240510"/>
                    <a:pt x="5967656" y="370691"/>
                    <a:pt x="5967656" y="531277"/>
                  </a:cubicBezTo>
                  <a:cubicBezTo>
                    <a:pt x="5967656" y="691864"/>
                    <a:pt x="6103858" y="822046"/>
                    <a:pt x="6271872" y="822046"/>
                  </a:cubicBezTo>
                  <a:cubicBezTo>
                    <a:pt x="6439886" y="822046"/>
                    <a:pt x="6576088" y="691864"/>
                    <a:pt x="6576088" y="531277"/>
                  </a:cubicBezTo>
                  <a:cubicBezTo>
                    <a:pt x="6576088" y="370691"/>
                    <a:pt x="6439886" y="240510"/>
                    <a:pt x="6271872" y="240510"/>
                  </a:cubicBezTo>
                  <a:close/>
                  <a:moveTo>
                    <a:pt x="5307039" y="240510"/>
                  </a:moveTo>
                  <a:cubicBezTo>
                    <a:pt x="5139025" y="240510"/>
                    <a:pt x="5002823" y="370692"/>
                    <a:pt x="5002823" y="531278"/>
                  </a:cubicBezTo>
                  <a:cubicBezTo>
                    <a:pt x="5002823" y="691865"/>
                    <a:pt x="5139025" y="822046"/>
                    <a:pt x="5307039" y="822046"/>
                  </a:cubicBezTo>
                  <a:cubicBezTo>
                    <a:pt x="5475053" y="822046"/>
                    <a:pt x="5611255" y="691865"/>
                    <a:pt x="5611255" y="531278"/>
                  </a:cubicBezTo>
                  <a:cubicBezTo>
                    <a:pt x="5611255" y="370692"/>
                    <a:pt x="5475053" y="240510"/>
                    <a:pt x="5307039" y="240510"/>
                  </a:cubicBezTo>
                  <a:close/>
                  <a:moveTo>
                    <a:pt x="4342206" y="240510"/>
                  </a:moveTo>
                  <a:cubicBezTo>
                    <a:pt x="4174192" y="240510"/>
                    <a:pt x="4037990" y="370692"/>
                    <a:pt x="4037990" y="531278"/>
                  </a:cubicBezTo>
                  <a:cubicBezTo>
                    <a:pt x="4037990" y="691865"/>
                    <a:pt x="4174192" y="822046"/>
                    <a:pt x="4342206" y="822046"/>
                  </a:cubicBezTo>
                  <a:cubicBezTo>
                    <a:pt x="4510220" y="822046"/>
                    <a:pt x="4646422" y="691865"/>
                    <a:pt x="4646422" y="531278"/>
                  </a:cubicBezTo>
                  <a:cubicBezTo>
                    <a:pt x="4646422" y="370692"/>
                    <a:pt x="4510220" y="240510"/>
                    <a:pt x="4342206" y="240510"/>
                  </a:cubicBezTo>
                  <a:close/>
                  <a:moveTo>
                    <a:pt x="0" y="0"/>
                  </a:moveTo>
                  <a:lnTo>
                    <a:pt x="9589323" y="0"/>
                  </a:lnTo>
                  <a:lnTo>
                    <a:pt x="9589323" y="4841537"/>
                  </a:lnTo>
                  <a:lnTo>
                    <a:pt x="0" y="4841537"/>
                  </a:lnTo>
                  <a:close/>
                </a:path>
              </a:pathLst>
            </a:custGeom>
            <a:solidFill>
              <a:schemeClr val="bg1">
                <a:alpha val="88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3" name="任意多边形 32"/>
            <p:cNvSpPr/>
            <p:nvPr/>
          </p:nvSpPr>
          <p:spPr>
            <a:xfrm>
              <a:off x="862604" y="837368"/>
              <a:ext cx="10816049" cy="4841537"/>
            </a:xfrm>
            <a:custGeom>
              <a:gdLst>
                <a:gd fmla="*/ 4016516 w 10816049" name="connsiteX0"/>
                <a:gd fmla="*/ 251634 h 5065462" name="connsiteY0"/>
                <a:gd fmla="*/ 3712300 w 10816049" name="connsiteX1"/>
                <a:gd fmla="*/ 555850 h 5065462" name="connsiteY1"/>
                <a:gd fmla="*/ 4016516 w 10816049" name="connsiteX2"/>
                <a:gd fmla="*/ 860066 h 5065462" name="connsiteY2"/>
                <a:gd fmla="*/ 4320732 w 10816049" name="connsiteX3"/>
                <a:gd fmla="*/ 555850 h 5065462" name="connsiteY3"/>
                <a:gd fmla="*/ 4016516 w 10816049" name="connsiteX4"/>
                <a:gd fmla="*/ 251634 h 5065462" name="connsiteY4"/>
                <a:gd fmla="*/ 3051685 w 10816049" name="connsiteX5"/>
                <a:gd fmla="*/ 251634 h 5065462" name="connsiteY5"/>
                <a:gd fmla="*/ 2747469 w 10816049" name="connsiteX6"/>
                <a:gd fmla="*/ 555850 h 5065462" name="connsiteY6"/>
                <a:gd fmla="*/ 3051685 w 10816049" name="connsiteX7"/>
                <a:gd fmla="*/ 860066 h 5065462" name="connsiteY7"/>
                <a:gd fmla="*/ 3355899 w 10816049" name="connsiteX8"/>
                <a:gd fmla="*/ 555850 h 5065462" name="connsiteY8"/>
                <a:gd fmla="*/ 3051685 w 10816049" name="connsiteX9"/>
                <a:gd fmla="*/ 251634 h 5065462" name="connsiteY9"/>
                <a:gd fmla="*/ 2086852 w 10816049" name="connsiteX10"/>
                <a:gd fmla="*/ 251634 h 5065462" name="connsiteY10"/>
                <a:gd fmla="*/ 1782635 w 10816049" name="connsiteX11"/>
                <a:gd fmla="*/ 555850 h 5065462" name="connsiteY11"/>
                <a:gd fmla="*/ 2086852 w 10816049" name="connsiteX12"/>
                <a:gd fmla="*/ 860066 h 5065462" name="connsiteY12"/>
                <a:gd fmla="*/ 2391068 w 10816049" name="connsiteX13"/>
                <a:gd fmla="*/ 555850 h 5065462" name="connsiteY13"/>
                <a:gd fmla="*/ 2086852 w 10816049" name="connsiteX14"/>
                <a:gd fmla="*/ 251634 h 5065462" name="connsiteY14"/>
                <a:gd fmla="*/ 1122019 w 10816049" name="connsiteX15"/>
                <a:gd fmla="*/ 251634 h 5065462" name="connsiteY15"/>
                <a:gd fmla="*/ 817803 w 10816049" name="connsiteX16"/>
                <a:gd fmla="*/ 555850 h 5065462" name="connsiteY16"/>
                <a:gd fmla="*/ 1122019 w 10816049" name="connsiteX17"/>
                <a:gd fmla="*/ 860066 h 5065462" name="connsiteY17"/>
                <a:gd fmla="*/ 1426235 w 10816049" name="connsiteX18"/>
                <a:gd fmla="*/ 555850 h 5065462" name="connsiteY18"/>
                <a:gd fmla="*/ 1122019 w 10816049" name="connsiteX19"/>
                <a:gd fmla="*/ 251634 h 5065462" name="connsiteY19"/>
                <a:gd fmla="*/ 7875848 w 10816049" name="connsiteX20"/>
                <a:gd fmla="*/ 251633 h 5065462" name="connsiteY20"/>
                <a:gd fmla="*/ 7571632 w 10816049" name="connsiteX21"/>
                <a:gd fmla="*/ 555849 h 5065462" name="connsiteY21"/>
                <a:gd fmla="*/ 7875848 w 10816049" name="connsiteX22"/>
                <a:gd fmla="*/ 860065 h 5065462" name="connsiteY22"/>
                <a:gd fmla="*/ 8180064 w 10816049" name="connsiteX23"/>
                <a:gd fmla="*/ 555849 h 5065462" name="connsiteY23"/>
                <a:gd fmla="*/ 7875848 w 10816049" name="connsiteX24"/>
                <a:gd fmla="*/ 251633 h 5065462" name="connsiteY24"/>
                <a:gd fmla="*/ 6911015 w 10816049" name="connsiteX25"/>
                <a:gd fmla="*/ 251633 h 5065462" name="connsiteY25"/>
                <a:gd fmla="*/ 6606799 w 10816049" name="connsiteX26"/>
                <a:gd fmla="*/ 555849 h 5065462" name="connsiteY26"/>
                <a:gd fmla="*/ 6911015 w 10816049" name="connsiteX27"/>
                <a:gd fmla="*/ 860066 h 5065462" name="connsiteY27"/>
                <a:gd fmla="*/ 7215231 w 10816049" name="connsiteX28"/>
                <a:gd fmla="*/ 555849 h 5065462" name="connsiteY28"/>
                <a:gd fmla="*/ 6911015 w 10816049" name="connsiteX29"/>
                <a:gd fmla="*/ 251633 h 5065462" name="connsiteY29"/>
                <a:gd fmla="*/ 5946182 w 10816049" name="connsiteX30"/>
                <a:gd fmla="*/ 251633 h 5065462" name="connsiteY30"/>
                <a:gd fmla="*/ 5641966 w 10816049" name="connsiteX31"/>
                <a:gd fmla="*/ 555850 h 5065462" name="connsiteY31"/>
                <a:gd fmla="*/ 5946182 w 10816049" name="connsiteX32"/>
                <a:gd fmla="*/ 860066 h 5065462" name="connsiteY32"/>
                <a:gd fmla="*/ 6250398 w 10816049" name="connsiteX33"/>
                <a:gd fmla="*/ 555850 h 5065462" name="connsiteY33"/>
                <a:gd fmla="*/ 5946182 w 10816049" name="connsiteX34"/>
                <a:gd fmla="*/ 251633 h 5065462" name="connsiteY34"/>
                <a:gd fmla="*/ 4981349 w 10816049" name="connsiteX35"/>
                <a:gd fmla="*/ 251633 h 5065462" name="connsiteY35"/>
                <a:gd fmla="*/ 4677133 w 10816049" name="connsiteX36"/>
                <a:gd fmla="*/ 555850 h 5065462" name="connsiteY36"/>
                <a:gd fmla="*/ 4981349 w 10816049" name="connsiteX37"/>
                <a:gd fmla="*/ 860066 h 5065462" name="connsiteY37"/>
                <a:gd fmla="*/ 5285565 w 10816049" name="connsiteX38"/>
                <a:gd fmla="*/ 555850 h 5065462" name="connsiteY38"/>
                <a:gd fmla="*/ 4981349 w 10816049" name="connsiteX39"/>
                <a:gd fmla="*/ 251633 h 5065462" name="connsiteY39"/>
                <a:gd fmla="*/ 8840681 w 10816049" name="connsiteX40"/>
                <a:gd fmla="*/ 251633 h 5065462" name="connsiteY40"/>
                <a:gd fmla="*/ 8536465 w 10816049" name="connsiteX41"/>
                <a:gd fmla="*/ 555849 h 5065462" name="connsiteY41"/>
                <a:gd fmla="*/ 8840681 w 10816049" name="connsiteX42"/>
                <a:gd fmla="*/ 860065 h 5065462" name="connsiteY42"/>
                <a:gd fmla="*/ 9144897 w 10816049" name="connsiteX43"/>
                <a:gd fmla="*/ 555849 h 5065462" name="connsiteY43"/>
                <a:gd fmla="*/ 8840681 w 10816049" name="connsiteX44"/>
                <a:gd fmla="*/ 251633 h 5065462" name="connsiteY44"/>
                <a:gd fmla="*/ 9805514 w 10816049" name="connsiteX45"/>
                <a:gd fmla="*/ 251633 h 5065462" name="connsiteY45"/>
                <a:gd fmla="*/ 9501298 w 10816049" name="connsiteX46"/>
                <a:gd fmla="*/ 555849 h 5065462" name="connsiteY46"/>
                <a:gd fmla="*/ 9805514 w 10816049" name="connsiteX47"/>
                <a:gd fmla="*/ 860065 h 5065462" name="connsiteY47"/>
                <a:gd fmla="*/ 10109730 w 10816049" name="connsiteX48"/>
                <a:gd fmla="*/ 555849 h 5065462" name="connsiteY48"/>
                <a:gd fmla="*/ 9805514 w 10816049" name="connsiteX49"/>
                <a:gd fmla="*/ 251633 h 5065462" name="connsiteY49"/>
                <a:gd fmla="*/ 199782 w 10816049" name="connsiteX50"/>
                <a:gd fmla="*/ 0 h 5065462" name="connsiteY50"/>
                <a:gd fmla="*/ 10616267 w 10816049" name="connsiteX51"/>
                <a:gd fmla="*/ 0 h 5065462" name="connsiteY51"/>
                <a:gd fmla="*/ 10816049 w 10816049" name="connsiteX52"/>
                <a:gd fmla="*/ 199782 h 5065462" name="connsiteY52"/>
                <a:gd fmla="*/ 10816049 w 10816049" name="connsiteX53"/>
                <a:gd fmla="*/ 4865680 h 5065462" name="connsiteY53"/>
                <a:gd fmla="*/ 10616267 w 10816049" name="connsiteX54"/>
                <a:gd fmla="*/ 5065462 h 5065462" name="connsiteY54"/>
                <a:gd fmla="*/ 199782 w 10816049" name="connsiteX55"/>
                <a:gd fmla="*/ 5065462 h 5065462" name="connsiteY55"/>
                <a:gd fmla="*/ 0 w 10816049" name="connsiteX56"/>
                <a:gd fmla="*/ 4865680 h 5065462" name="connsiteY56"/>
                <a:gd fmla="*/ 0 w 10816049" name="connsiteX57"/>
                <a:gd fmla="*/ 199782 h 5065462" name="connsiteY57"/>
                <a:gd fmla="*/ 199782 w 10816049" name="connsiteX58"/>
                <a:gd fmla="*/ 0 h 506546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462" w="10816049">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1897038" y="-456511"/>
              <a:ext cx="8842110" cy="1885261"/>
              <a:chOff x="1897038" y="-285061"/>
              <a:chExt cx="8842110" cy="1885261"/>
            </a:xfrm>
          </p:grpSpPr>
          <p:sp>
            <p:nvSpPr>
              <p:cNvPr id="10" name="圆角矩形 9"/>
              <p:cNvSpPr/>
              <p:nvPr/>
            </p:nvSpPr>
            <p:spPr>
              <a:xfrm>
                <a:off x="1897038" y="-285061"/>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87325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384746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80563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763809"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721980"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7712235"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65436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962857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8674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22" name="图片 21"/>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862604" y="1308818"/>
            <a:ext cx="3492237" cy="4490019"/>
          </a:xfrm>
          <a:prstGeom prst="rect">
            <a:avLst/>
          </a:prstGeom>
        </p:spPr>
      </p:pic>
      <p:sp>
        <p:nvSpPr>
          <p:cNvPr id="45" name="标题 1"/>
          <p:cNvSpPr>
            <a:spLocks noGrp="1"/>
          </p:cNvSpPr>
          <p:nvPr/>
        </p:nvSpPr>
        <p:spPr>
          <a:xfrm>
            <a:off x="5012664" y="2245228"/>
            <a:ext cx="4768313" cy="1224538"/>
          </a:xfrm>
          <a:prstGeom prst="rect">
            <a:avLst/>
          </a:prstGeom>
          <a:noFill/>
          <a:ln>
            <a:noFill/>
          </a:ln>
        </p:spPr>
        <p:txBody>
          <a:bodyPr anchor="b" anchorCtr="0" bIns="45720" compatLnSpc="1" lIns="91440" numCol="1" rIns="91440" tIns="45720" vert="horz" wrap="square"/>
          <a:lstStyle>
            <a:lvl1pPr algn="ctr" fontAlgn="base" rtl="0">
              <a:spcBef>
                <a:spcPct val="0"/>
              </a:spcBef>
              <a:spcAft>
                <a:spcPct val="0"/>
              </a:spcAft>
              <a:defRPr kern="1200" sz="6000">
                <a:solidFill>
                  <a:schemeClr val="tx1"/>
                </a:solidFill>
                <a:latin typeface="+mj-lt"/>
                <a:ea typeface="+mj-ea"/>
                <a:cs typeface="+mj-cs"/>
              </a:defRPr>
            </a:lvl1pPr>
            <a:lvl2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2pPr>
            <a:lvl3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3pPr>
            <a:lvl4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4pPr>
            <a:lvl5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5pPr>
            <a:lvl6pPr algn="ctr" fontAlgn="base" marL="4572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6pPr>
            <a:lvl7pPr algn="ctr" fontAlgn="base" marL="9144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7pPr>
            <a:lvl8pPr algn="ctr" fontAlgn="base" marL="13716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8pPr>
            <a:lvl9pPr algn="ctr" fontAlgn="base" marL="18288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9pPr>
          </a:lstStyle>
          <a:p>
            <a:pPr defTabSz="457200"/>
            <a:r>
              <a:rPr altLang="en-US" b="1" lang="zh-CN" smtClean="0" sz="7200">
                <a:ln w="57150">
                  <a:noFill/>
                </a:ln>
                <a:solidFill>
                  <a:schemeClr val="tx1">
                    <a:lumMod val="75000"/>
                    <a:lumOff val="25000"/>
                  </a:schemeClr>
                </a:solidFill>
                <a:latin charset="-122" panose="02010600000101010101" pitchFamily="2" typeface="汉仪立黑简"/>
                <a:ea charset="-122" panose="02010600000101010101" pitchFamily="2" typeface="汉仪立黑简"/>
              </a:rPr>
              <a:t>第二部分</a:t>
            </a:r>
          </a:p>
        </p:txBody>
      </p:sp>
      <p:pic>
        <p:nvPicPr>
          <p:cNvPr id="5" name="图片 4"/>
          <p:cNvPicPr>
            <a:picLocks noChangeAspect="1"/>
          </p:cNvPicPr>
          <p:nvPr/>
        </p:nvPicPr>
        <p:blipFill>
          <a:blip r:embed="rId4"/>
          <a:srcRect t="14278"/>
          <a:stretch>
            <a:fillRect/>
          </a:stretch>
        </p:blipFill>
        <p:spPr>
          <a:xfrm>
            <a:off x="187053" y="1600200"/>
            <a:ext cx="12296698" cy="5314897"/>
          </a:xfrm>
          <a:prstGeom prst="rect">
            <a:avLst/>
          </a:prstGeom>
        </p:spPr>
      </p:pic>
      <p:sp>
        <p:nvSpPr>
          <p:cNvPr id="23" name="内容占位符 2"/>
          <p:cNvSpPr>
            <a:spLocks noGrp="1"/>
          </p:cNvSpPr>
          <p:nvPr/>
        </p:nvSpPr>
        <p:spPr>
          <a:xfrm>
            <a:off x="4202305" y="3508035"/>
            <a:ext cx="6086375" cy="1063932"/>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457200" indent="0" marL="0">
              <a:buFontTx/>
              <a:buNone/>
            </a:pPr>
            <a:r>
              <a:rPr altLang="en-US" lang="zh-CN" sz="6600">
                <a:solidFill>
                  <a:srgbClr val="4069A1"/>
                </a:solidFill>
                <a:latin charset="-122" panose="02010601030101010101" pitchFamily="2" typeface="字体视界-单纯体"/>
                <a:ea charset="-122" panose="02010601030101010101" pitchFamily="2" typeface="字体视界-单纯体"/>
              </a:rPr>
              <a:t>小学生日常守则</a:t>
            </a:r>
          </a:p>
        </p:txBody>
      </p:sp>
    </p:spTree>
    <p:extLst>
      <p:ext uri="{BB962C8B-B14F-4D97-AF65-F5344CB8AC3E}">
        <p14:creationId val="235671705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750" id="10"/>
                                        <p:tgtEl>
                                          <p:spTgt spid="5"/>
                                        </p:tgtEl>
                                      </p:cBhvr>
                                    </p:animEffect>
                                  </p:childTnLst>
                                </p:cTn>
                              </p:par>
                            </p:childTnLst>
                          </p:cTn>
                        </p:par>
                        <p:par>
                          <p:cTn fill="hold" id="11" nodeType="afterGroup">
                            <p:stCondLst>
                              <p:cond delay="750"/>
                            </p:stCondLst>
                            <p:childTnLst>
                              <p:par>
                                <p:cTn fill="hold" id="12" nodeType="after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750" id="14"/>
                                        <p:tgtEl>
                                          <p:spTgt spid="22"/>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500" fill="hold" id="19"/>
                                        <p:tgtEl>
                                          <p:spTgt spid="45"/>
                                        </p:tgtEl>
                                        <p:attrNameLst>
                                          <p:attrName>ppt_w</p:attrName>
                                        </p:attrNameLst>
                                      </p:cBhvr>
                                      <p:tavLst>
                                        <p:tav tm="0">
                                          <p:val>
                                            <p:fltVal val="0"/>
                                          </p:val>
                                        </p:tav>
                                        <p:tav tm="100000">
                                          <p:val>
                                            <p:strVal val="#ppt_w"/>
                                          </p:val>
                                        </p:tav>
                                      </p:tavLst>
                                    </p:anim>
                                    <p:anim calcmode="lin" valueType="num">
                                      <p:cBhvr>
                                        <p:cTn dur="500" fill="hold" id="20"/>
                                        <p:tgtEl>
                                          <p:spTgt spid="45"/>
                                        </p:tgtEl>
                                        <p:attrNameLst>
                                          <p:attrName>ppt_h</p:attrName>
                                        </p:attrNameLst>
                                      </p:cBhvr>
                                      <p:tavLst>
                                        <p:tav tm="0">
                                          <p:val>
                                            <p:fltVal val="0"/>
                                          </p:val>
                                        </p:tav>
                                        <p:tav tm="100000">
                                          <p:val>
                                            <p:strVal val="#ppt_h"/>
                                          </p:val>
                                        </p:tav>
                                      </p:tavLst>
                                    </p:anim>
                                    <p:animEffect filter="fade" transition="in">
                                      <p:cBhvr>
                                        <p:cTn dur="500" id="21"/>
                                        <p:tgtEl>
                                          <p:spTgt spid="45"/>
                                        </p:tgtEl>
                                      </p:cBhvr>
                                    </p:animEffect>
                                  </p:childTnLst>
                                </p:cTn>
                              </p:par>
                            </p:childTnLst>
                          </p:cTn>
                        </p:par>
                        <p:par>
                          <p:cTn fill="hold" id="22" nodeType="afterGroup">
                            <p:stCondLst>
                              <p:cond delay="500"/>
                            </p:stCondLst>
                            <p:childTnLst>
                              <p:par>
                                <p:cTn fill="hold" grpId="0" id="23" nodeType="afterEffect" presetClass="entr" presetID="16" presetSubtype="21">
                                  <p:stCondLst>
                                    <p:cond delay="0"/>
                                  </p:stCondLst>
                                  <p:childTnLst>
                                    <p:set>
                                      <p:cBhvr>
                                        <p:cTn dur="1" fill="hold" id="24">
                                          <p:stCondLst>
                                            <p:cond delay="0"/>
                                          </p:stCondLst>
                                        </p:cTn>
                                        <p:tgtEl>
                                          <p:spTgt spid="23"/>
                                        </p:tgtEl>
                                        <p:attrNameLst>
                                          <p:attrName>style.visibility</p:attrName>
                                        </p:attrNameLst>
                                      </p:cBhvr>
                                      <p:to>
                                        <p:strVal val="visible"/>
                                      </p:to>
                                    </p:set>
                                    <p:animEffect filter="barn(inVertical)" transition="in">
                                      <p:cBhvr>
                                        <p:cTn dur="75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627870"/>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学 生 常 规 守 则</a:t>
            </a:r>
          </a:p>
        </p:txBody>
      </p:sp>
      <p:grpSp>
        <p:nvGrpSpPr>
          <p:cNvPr id="23" name="组合 22"/>
          <p:cNvGrpSpPr/>
          <p:nvPr/>
        </p:nvGrpSpPr>
        <p:grpSpPr>
          <a:xfrm>
            <a:off x="635362" y="2127786"/>
            <a:ext cx="2653970" cy="3573016"/>
            <a:chOff x="635362" y="2189780"/>
            <a:chExt cx="2653970" cy="3573016"/>
          </a:xfrm>
        </p:grpSpPr>
        <p:sp>
          <p:nvSpPr>
            <p:cNvPr id="20" name="矩形 19"/>
            <p:cNvSpPr/>
            <p:nvPr/>
          </p:nvSpPr>
          <p:spPr>
            <a:xfrm>
              <a:off x="756708" y="4008470"/>
              <a:ext cx="2411279" cy="17373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zh-CN" b="0" baseline="0" cap="none" i="0" kern="1200" kumimoji="0" lang="en-US" noProof="0" normalizeH="0" spc="0" strike="noStrike"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1.爱祖国。尊敬国旗国徽，奏唱国歌肃立，升降国旗行礼，了解国情历史。</a:t>
              </a:r>
            </a:p>
          </p:txBody>
        </p:sp>
        <p:grpSp>
          <p:nvGrpSpPr>
            <p:cNvPr id="22" name="组合 21"/>
            <p:cNvGrpSpPr/>
            <p:nvPr/>
          </p:nvGrpSpPr>
          <p:grpSpPr>
            <a:xfrm>
              <a:off x="635362" y="2189780"/>
              <a:ext cx="2653970" cy="1710202"/>
              <a:chOff x="635362" y="2189780"/>
              <a:chExt cx="2653970" cy="1710202"/>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a:off x="635362" y="2189780"/>
                <a:ext cx="2653970" cy="1710202"/>
              </a:xfrm>
              <a:prstGeom prst="rect">
                <a:avLst/>
              </a:prstGeom>
            </p:spPr>
          </p:pic>
          <p:sp>
            <p:nvSpPr>
              <p:cNvPr id="21" name="矩形 20"/>
              <p:cNvSpPr/>
              <p:nvPr/>
            </p:nvSpPr>
            <p:spPr>
              <a:xfrm>
                <a:off x="1618709" y="2713604"/>
                <a:ext cx="687276"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zh-CN" b="1" baseline="0" cap="none" i="0" kern="1200" kumimoji="0" lang="en-US" noProof="0" normalizeH="0" smtClean="0" spc="0" strike="noStrike" sz="2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01</a:t>
                </a:r>
              </a:p>
            </p:txBody>
          </p:sp>
        </p:grpSp>
      </p:grpSp>
      <p:grpSp>
        <p:nvGrpSpPr>
          <p:cNvPr id="24" name="组合 23"/>
          <p:cNvGrpSpPr/>
          <p:nvPr/>
        </p:nvGrpSpPr>
        <p:grpSpPr>
          <a:xfrm>
            <a:off x="3425057" y="2127786"/>
            <a:ext cx="2653970" cy="3988515"/>
            <a:chOff x="635362" y="2189780"/>
            <a:chExt cx="2653970" cy="3988515"/>
          </a:xfrm>
        </p:grpSpPr>
        <p:sp>
          <p:nvSpPr>
            <p:cNvPr id="25" name="矩形 24"/>
            <p:cNvSpPr/>
            <p:nvPr/>
          </p:nvSpPr>
          <p:spPr>
            <a:xfrm>
              <a:off x="756708" y="4008470"/>
              <a:ext cx="2411279" cy="21488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pPr>
              <a:r>
                <a:rPr altLang="zh-CN" lang="en-US">
                  <a:solidFill>
                    <a:schemeClr val="tx1">
                      <a:lumMod val="75000"/>
                      <a:lumOff val="25000"/>
                    </a:schemeClr>
                  </a:solidFill>
                  <a:latin charset="-122" panose="02010601030101010101" pitchFamily="2" typeface="字体视界-单纯体"/>
                  <a:ea charset="-122" panose="02010601030101010101" pitchFamily="2" typeface="字体视界-单纯体"/>
                </a:rPr>
                <a:t>2.爱学习。勤思好问，乐于探究，上课专心听讲，勇于发表见解，按时完成作业，养成阅读习惯。</a:t>
              </a:r>
            </a:p>
          </p:txBody>
        </p:sp>
        <p:grpSp>
          <p:nvGrpSpPr>
            <p:cNvPr id="26" name="组合 25"/>
            <p:cNvGrpSpPr/>
            <p:nvPr/>
          </p:nvGrpSpPr>
          <p:grpSpPr>
            <a:xfrm>
              <a:off x="635362" y="2189780"/>
              <a:ext cx="2653970" cy="1710202"/>
              <a:chOff x="635362" y="2189780"/>
              <a:chExt cx="2653970" cy="1710202"/>
            </a:xfrm>
          </p:grpSpPr>
          <p:pic>
            <p:nvPicPr>
              <p:cNvPr id="27" name="图片 26"/>
              <p:cNvPicPr>
                <a:picLocks noChangeAspect="1"/>
              </p:cNvPicPr>
              <p:nvPr/>
            </p:nvPicPr>
            <p:blipFill>
              <a:blip r:embed="rId2">
                <a:extLst>
                  <a:ext uri="{28A0092B-C50C-407E-A947-70E740481C1C}">
                    <a14:useLocalDpi val="0"/>
                  </a:ext>
                </a:extLst>
              </a:blip>
              <a:stretch>
                <a:fillRect/>
              </a:stretch>
            </p:blipFill>
            <p:spPr>
              <a:xfrm>
                <a:off x="635362" y="2189780"/>
                <a:ext cx="2653970" cy="1710202"/>
              </a:xfrm>
              <a:prstGeom prst="rect">
                <a:avLst/>
              </a:prstGeom>
            </p:spPr>
          </p:pic>
          <p:sp>
            <p:nvSpPr>
              <p:cNvPr id="28" name="矩形 27"/>
              <p:cNvSpPr/>
              <p:nvPr/>
            </p:nvSpPr>
            <p:spPr>
              <a:xfrm>
                <a:off x="1618709" y="2713604"/>
                <a:ext cx="687276"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zh-CN" b="1" baseline="0" cap="none" i="0" kern="1200" kumimoji="0" lang="en-US" noProof="0" normalizeH="0" smtClean="0" spc="0" strike="noStrike" sz="2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02</a:t>
                </a:r>
              </a:p>
            </p:txBody>
          </p:sp>
        </p:grpSp>
      </p:grpSp>
      <p:grpSp>
        <p:nvGrpSpPr>
          <p:cNvPr id="29" name="组合 28"/>
          <p:cNvGrpSpPr/>
          <p:nvPr/>
        </p:nvGrpSpPr>
        <p:grpSpPr>
          <a:xfrm>
            <a:off x="6214752" y="2127786"/>
            <a:ext cx="2653970" cy="3988515"/>
            <a:chOff x="635362" y="2189780"/>
            <a:chExt cx="2653970" cy="3988515"/>
          </a:xfrm>
        </p:grpSpPr>
        <p:sp>
          <p:nvSpPr>
            <p:cNvPr id="30" name="矩形 29"/>
            <p:cNvSpPr/>
            <p:nvPr/>
          </p:nvSpPr>
          <p:spPr>
            <a:xfrm>
              <a:off x="756707" y="4008470"/>
              <a:ext cx="2411279" cy="21488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pPr>
              <a:r>
                <a:rPr altLang="zh-CN" lang="en-US">
                  <a:solidFill>
                    <a:schemeClr val="tx1">
                      <a:lumMod val="75000"/>
                      <a:lumOff val="25000"/>
                    </a:schemeClr>
                  </a:solidFill>
                  <a:latin charset="-122" panose="02010601030101010101" pitchFamily="2" typeface="字体视界-单纯体"/>
                  <a:ea charset="-122" panose="02010601030101010101" pitchFamily="2" typeface="字体视界-单纯体"/>
                </a:rPr>
                <a:t>3.爱劳动。自己事自己做，积极承担家务，主动清洁校园，参与社会实践，热心志愿服务，体验劳动创造。</a:t>
              </a:r>
            </a:p>
          </p:txBody>
        </p:sp>
        <p:grpSp>
          <p:nvGrpSpPr>
            <p:cNvPr id="31" name="组合 30"/>
            <p:cNvGrpSpPr/>
            <p:nvPr/>
          </p:nvGrpSpPr>
          <p:grpSpPr>
            <a:xfrm>
              <a:off x="635362" y="2189780"/>
              <a:ext cx="2653970" cy="1710202"/>
              <a:chOff x="635362" y="2189780"/>
              <a:chExt cx="2653970" cy="1710202"/>
            </a:xfrm>
          </p:grpSpPr>
          <p:pic>
            <p:nvPicPr>
              <p:cNvPr id="32" name="图片 31"/>
              <p:cNvPicPr>
                <a:picLocks noChangeAspect="1"/>
              </p:cNvPicPr>
              <p:nvPr/>
            </p:nvPicPr>
            <p:blipFill>
              <a:blip r:embed="rId2">
                <a:extLst>
                  <a:ext uri="{28A0092B-C50C-407E-A947-70E740481C1C}">
                    <a14:useLocalDpi val="0"/>
                  </a:ext>
                </a:extLst>
              </a:blip>
              <a:stretch>
                <a:fillRect/>
              </a:stretch>
            </p:blipFill>
            <p:spPr>
              <a:xfrm>
                <a:off x="635362" y="2189780"/>
                <a:ext cx="2653970" cy="1710202"/>
              </a:xfrm>
              <a:prstGeom prst="rect">
                <a:avLst/>
              </a:prstGeom>
            </p:spPr>
          </p:pic>
          <p:sp>
            <p:nvSpPr>
              <p:cNvPr id="33" name="矩形 32"/>
              <p:cNvSpPr/>
              <p:nvPr/>
            </p:nvSpPr>
            <p:spPr>
              <a:xfrm>
                <a:off x="1618708" y="2713604"/>
                <a:ext cx="687276"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zh-CN" b="1" baseline="0" cap="none" i="0" kern="1200" kumimoji="0" lang="en-US" noProof="0" normalizeH="0" smtClean="0" spc="0" strike="noStrike" sz="2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03</a:t>
                </a:r>
              </a:p>
            </p:txBody>
          </p:sp>
        </p:grpSp>
      </p:grpSp>
      <p:grpSp>
        <p:nvGrpSpPr>
          <p:cNvPr id="34" name="组合 33"/>
          <p:cNvGrpSpPr/>
          <p:nvPr/>
        </p:nvGrpSpPr>
        <p:grpSpPr>
          <a:xfrm>
            <a:off x="9004447" y="2127786"/>
            <a:ext cx="2653970" cy="3988515"/>
            <a:chOff x="635362" y="2189780"/>
            <a:chExt cx="2653970" cy="3988515"/>
          </a:xfrm>
        </p:grpSpPr>
        <p:sp>
          <p:nvSpPr>
            <p:cNvPr id="35" name="矩形 34"/>
            <p:cNvSpPr/>
            <p:nvPr/>
          </p:nvSpPr>
          <p:spPr>
            <a:xfrm>
              <a:off x="756708" y="4008470"/>
              <a:ext cx="2411279" cy="21488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pPr>
              <a:r>
                <a:rPr altLang="zh-CN" lang="en-US">
                  <a:solidFill>
                    <a:schemeClr val="tx1">
                      <a:lumMod val="75000"/>
                      <a:lumOff val="25000"/>
                    </a:schemeClr>
                  </a:solidFill>
                  <a:latin charset="-122" panose="02010601030101010101" pitchFamily="2" typeface="字体视界-单纯体"/>
                  <a:ea charset="-122" panose="02010601030101010101" pitchFamily="2" typeface="字体视界-单纯体"/>
                </a:rPr>
                <a:t>4.讲文明。尊敬父母师长，平等友善待人，言行礼貌得体，自觉礼让排队，保持公共卫生，爱护公共财物。</a:t>
              </a:r>
            </a:p>
          </p:txBody>
        </p:sp>
        <p:grpSp>
          <p:nvGrpSpPr>
            <p:cNvPr id="36" name="组合 35"/>
            <p:cNvGrpSpPr/>
            <p:nvPr/>
          </p:nvGrpSpPr>
          <p:grpSpPr>
            <a:xfrm>
              <a:off x="635362" y="2189780"/>
              <a:ext cx="2653970" cy="1710202"/>
              <a:chOff x="635362" y="2189780"/>
              <a:chExt cx="2653970" cy="1710202"/>
            </a:xfrm>
          </p:grpSpPr>
          <p:pic>
            <p:nvPicPr>
              <p:cNvPr id="37" name="图片 36"/>
              <p:cNvPicPr>
                <a:picLocks noChangeAspect="1"/>
              </p:cNvPicPr>
              <p:nvPr/>
            </p:nvPicPr>
            <p:blipFill>
              <a:blip r:embed="rId2">
                <a:extLst>
                  <a:ext uri="{28A0092B-C50C-407E-A947-70E740481C1C}">
                    <a14:useLocalDpi val="0"/>
                  </a:ext>
                </a:extLst>
              </a:blip>
              <a:stretch>
                <a:fillRect/>
              </a:stretch>
            </p:blipFill>
            <p:spPr>
              <a:xfrm>
                <a:off x="635362" y="2189780"/>
                <a:ext cx="2653970" cy="1710202"/>
              </a:xfrm>
              <a:prstGeom prst="rect">
                <a:avLst/>
              </a:prstGeom>
            </p:spPr>
          </p:pic>
          <p:sp>
            <p:nvSpPr>
              <p:cNvPr id="38" name="矩形 37"/>
              <p:cNvSpPr/>
              <p:nvPr/>
            </p:nvSpPr>
            <p:spPr>
              <a:xfrm>
                <a:off x="1618710" y="2713604"/>
                <a:ext cx="687276" cy="73152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50000"/>
                  </a:lnSpc>
                  <a:spcBef>
                    <a:spcPct val="0"/>
                  </a:spcBef>
                  <a:spcAft>
                    <a:spcPct val="0"/>
                  </a:spcAft>
                  <a:buClrTx/>
                  <a:buSzTx/>
                  <a:buFontTx/>
                  <a:buNone/>
                  <a:defRPr/>
                </a:pPr>
                <a:r>
                  <a:rPr altLang="zh-CN" b="1" baseline="0" cap="none" i="0" kern="1200" kumimoji="0" lang="en-US" noProof="0" normalizeH="0" smtClean="0" spc="0" strike="noStrike" sz="2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04</a:t>
                </a:r>
              </a:p>
            </p:txBody>
          </p:sp>
        </p:grpSp>
      </p:grpSp>
    </p:spTree>
    <p:extLst>
      <p:ext uri="{BB962C8B-B14F-4D97-AF65-F5344CB8AC3E}">
        <p14:creationId val="82764175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750" id="11"/>
                                        <p:tgtEl>
                                          <p:spTgt spid="23"/>
                                        </p:tgtEl>
                                      </p:cBhvr>
                                    </p:animEffect>
                                    <p:anim calcmode="lin" valueType="num">
                                      <p:cBhvr>
                                        <p:cTn dur="750" fill="hold" id="12"/>
                                        <p:tgtEl>
                                          <p:spTgt spid="23"/>
                                        </p:tgtEl>
                                        <p:attrNameLst>
                                          <p:attrName>ppt_x</p:attrName>
                                        </p:attrNameLst>
                                      </p:cBhvr>
                                      <p:tavLst>
                                        <p:tav tm="0">
                                          <p:val>
                                            <p:strVal val="#ppt_x"/>
                                          </p:val>
                                        </p:tav>
                                        <p:tav tm="100000">
                                          <p:val>
                                            <p:strVal val="#ppt_x"/>
                                          </p:val>
                                        </p:tav>
                                      </p:tavLst>
                                    </p:anim>
                                    <p:anim calcmode="lin" valueType="num">
                                      <p:cBhvr>
                                        <p:cTn dur="750" fill="hold" id="13"/>
                                        <p:tgtEl>
                                          <p:spTgt spid="2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750" id="17"/>
                                        <p:tgtEl>
                                          <p:spTgt spid="24"/>
                                        </p:tgtEl>
                                      </p:cBhvr>
                                    </p:animEffect>
                                    <p:anim calcmode="lin" valueType="num">
                                      <p:cBhvr>
                                        <p:cTn dur="750" fill="hold" id="18"/>
                                        <p:tgtEl>
                                          <p:spTgt spid="24"/>
                                        </p:tgtEl>
                                        <p:attrNameLst>
                                          <p:attrName>ppt_x</p:attrName>
                                        </p:attrNameLst>
                                      </p:cBhvr>
                                      <p:tavLst>
                                        <p:tav tm="0">
                                          <p:val>
                                            <p:strVal val="#ppt_x"/>
                                          </p:val>
                                        </p:tav>
                                        <p:tav tm="100000">
                                          <p:val>
                                            <p:strVal val="#ppt_x"/>
                                          </p:val>
                                        </p:tav>
                                      </p:tavLst>
                                    </p:anim>
                                    <p:anim calcmode="lin" valueType="num">
                                      <p:cBhvr>
                                        <p:cTn dur="750" fill="hold" id="19"/>
                                        <p:tgtEl>
                                          <p:spTgt spid="2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42"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750" id="23"/>
                                        <p:tgtEl>
                                          <p:spTgt spid="29"/>
                                        </p:tgtEl>
                                      </p:cBhvr>
                                    </p:animEffect>
                                    <p:anim calcmode="lin" valueType="num">
                                      <p:cBhvr>
                                        <p:cTn dur="750" fill="hold" id="24"/>
                                        <p:tgtEl>
                                          <p:spTgt spid="29"/>
                                        </p:tgtEl>
                                        <p:attrNameLst>
                                          <p:attrName>ppt_x</p:attrName>
                                        </p:attrNameLst>
                                      </p:cBhvr>
                                      <p:tavLst>
                                        <p:tav tm="0">
                                          <p:val>
                                            <p:strVal val="#ppt_x"/>
                                          </p:val>
                                        </p:tav>
                                        <p:tav tm="100000">
                                          <p:val>
                                            <p:strVal val="#ppt_x"/>
                                          </p:val>
                                        </p:tav>
                                      </p:tavLst>
                                    </p:anim>
                                    <p:anim calcmode="lin" valueType="num">
                                      <p:cBhvr>
                                        <p:cTn dur="750" fill="hold" id="25"/>
                                        <p:tgtEl>
                                          <p:spTgt spid="2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34"/>
                                        </p:tgtEl>
                                        <p:attrNameLst>
                                          <p:attrName>style.visibility</p:attrName>
                                        </p:attrNameLst>
                                      </p:cBhvr>
                                      <p:to>
                                        <p:strVal val="visible"/>
                                      </p:to>
                                    </p:set>
                                    <p:animEffect filter="fade" transition="in">
                                      <p:cBhvr>
                                        <p:cTn dur="750" id="29"/>
                                        <p:tgtEl>
                                          <p:spTgt spid="34"/>
                                        </p:tgtEl>
                                      </p:cBhvr>
                                    </p:animEffect>
                                    <p:anim calcmode="lin" valueType="num">
                                      <p:cBhvr>
                                        <p:cTn dur="750" fill="hold" id="30"/>
                                        <p:tgtEl>
                                          <p:spTgt spid="34"/>
                                        </p:tgtEl>
                                        <p:attrNameLst>
                                          <p:attrName>ppt_x</p:attrName>
                                        </p:attrNameLst>
                                      </p:cBhvr>
                                      <p:tavLst>
                                        <p:tav tm="0">
                                          <p:val>
                                            <p:strVal val="#ppt_x"/>
                                          </p:val>
                                        </p:tav>
                                        <p:tav tm="100000">
                                          <p:val>
                                            <p:strVal val="#ppt_x"/>
                                          </p:val>
                                        </p:tav>
                                      </p:tavLst>
                                    </p:anim>
                                    <p:anim calcmode="lin" valueType="num">
                                      <p:cBhvr>
                                        <p:cTn dur="750" fill="hold" id="31"/>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558799"/>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学 生 常 规 守 则</a:t>
            </a:r>
          </a:p>
        </p:txBody>
      </p:sp>
      <p:grpSp>
        <p:nvGrpSpPr>
          <p:cNvPr id="5" name="组合 4"/>
          <p:cNvGrpSpPr/>
          <p:nvPr/>
        </p:nvGrpSpPr>
        <p:grpSpPr>
          <a:xfrm>
            <a:off x="635363" y="1834668"/>
            <a:ext cx="1524002" cy="899783"/>
            <a:chOff x="626681" y="1803125"/>
            <a:chExt cx="2232755" cy="1318237"/>
          </a:xfrm>
        </p:grpSpPr>
        <p:pic>
          <p:nvPicPr>
            <p:cNvPr id="6" name="图片 5">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7" name="椭圆形标注 6"/>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01</a:t>
              </a:r>
            </a:p>
          </p:txBody>
        </p:sp>
      </p:grpSp>
      <p:sp>
        <p:nvSpPr>
          <p:cNvPr id="8" name="Rectangle 3"/>
          <p:cNvSpPr>
            <a:spLocks noChangeArrowheads="1" noGrp="1"/>
          </p:cNvSpPr>
          <p:nvPr/>
        </p:nvSpPr>
        <p:spPr>
          <a:xfrm>
            <a:off x="2159365" y="2138849"/>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讲诚信。守时履约，言行一致，知错就改，有责任心，不抄袭不作弊，不擅动他人物品，借东西及时归还。</a:t>
            </a:r>
          </a:p>
        </p:txBody>
      </p:sp>
      <p:grpSp>
        <p:nvGrpSpPr>
          <p:cNvPr id="9" name="组合 8"/>
          <p:cNvGrpSpPr/>
          <p:nvPr/>
        </p:nvGrpSpPr>
        <p:grpSpPr>
          <a:xfrm>
            <a:off x="635363" y="2758909"/>
            <a:ext cx="1524002" cy="899783"/>
            <a:chOff x="626681" y="1803125"/>
            <a:chExt cx="2232755" cy="1318237"/>
          </a:xfrm>
        </p:grpSpPr>
        <p:pic>
          <p:nvPicPr>
            <p:cNvPr id="10" name="图片 9">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1" name="椭圆形标注 10"/>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02</a:t>
              </a:r>
            </a:p>
          </p:txBody>
        </p:sp>
      </p:grpSp>
      <p:sp>
        <p:nvSpPr>
          <p:cNvPr id="12" name="Rectangle 3"/>
          <p:cNvSpPr>
            <a:spLocks noChangeArrowheads="1" noGrp="1"/>
          </p:cNvSpPr>
          <p:nvPr/>
        </p:nvSpPr>
        <p:spPr>
          <a:xfrm>
            <a:off x="2159365" y="3063090"/>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讲法治。遵守校纪校规，参与班级管理，养成规则意识，了解法律法规，不做违法之事。</a:t>
            </a:r>
          </a:p>
        </p:txBody>
      </p:sp>
      <p:grpSp>
        <p:nvGrpSpPr>
          <p:cNvPr id="13" name="组合 12"/>
          <p:cNvGrpSpPr/>
          <p:nvPr/>
        </p:nvGrpSpPr>
        <p:grpSpPr>
          <a:xfrm>
            <a:off x="635363" y="3668808"/>
            <a:ext cx="1524002" cy="899783"/>
            <a:chOff x="626681" y="1803125"/>
            <a:chExt cx="2232755" cy="1318237"/>
          </a:xfrm>
        </p:grpSpPr>
        <p:pic>
          <p:nvPicPr>
            <p:cNvPr id="14" name="图片 13">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5" name="椭圆形标注 14"/>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03</a:t>
              </a:r>
            </a:p>
          </p:txBody>
        </p:sp>
      </p:grpSp>
      <p:sp>
        <p:nvSpPr>
          <p:cNvPr id="16" name="Rectangle 3"/>
          <p:cNvSpPr>
            <a:spLocks noChangeArrowheads="1" noGrp="1"/>
          </p:cNvSpPr>
          <p:nvPr/>
        </p:nvSpPr>
        <p:spPr>
          <a:xfrm>
            <a:off x="2159365" y="3972989"/>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护安全。红灯停绿灯行，防溺水不玩火，会自护懂求救，远离毒品，珍惜生命。</a:t>
            </a:r>
          </a:p>
        </p:txBody>
      </p:sp>
      <p:grpSp>
        <p:nvGrpSpPr>
          <p:cNvPr id="17" name="组合 16"/>
          <p:cNvGrpSpPr/>
          <p:nvPr/>
        </p:nvGrpSpPr>
        <p:grpSpPr>
          <a:xfrm>
            <a:off x="635363" y="4615112"/>
            <a:ext cx="1524002" cy="899783"/>
            <a:chOff x="626681" y="1803125"/>
            <a:chExt cx="2232755" cy="1318237"/>
          </a:xfrm>
        </p:grpSpPr>
        <p:pic>
          <p:nvPicPr>
            <p:cNvPr id="18" name="图片 17">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9" name="椭圆形标注 18"/>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04</a:t>
              </a:r>
            </a:p>
          </p:txBody>
        </p:sp>
      </p:grpSp>
      <p:sp>
        <p:nvSpPr>
          <p:cNvPr id="20" name="Rectangle 3"/>
          <p:cNvSpPr>
            <a:spLocks noChangeArrowheads="1" noGrp="1"/>
          </p:cNvSpPr>
          <p:nvPr/>
        </p:nvSpPr>
        <p:spPr>
          <a:xfrm>
            <a:off x="2159365" y="4768556"/>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护健康。养成卫生习惯，不吸烟不喝酒，控制上网时间，抵制不良信息，坚持锻炼身体，保持阳光心态。</a:t>
            </a:r>
          </a:p>
        </p:txBody>
      </p:sp>
      <p:grpSp>
        <p:nvGrpSpPr>
          <p:cNvPr id="21" name="组合 20"/>
          <p:cNvGrpSpPr/>
          <p:nvPr/>
        </p:nvGrpSpPr>
        <p:grpSpPr>
          <a:xfrm>
            <a:off x="635363" y="5511463"/>
            <a:ext cx="1524002" cy="899783"/>
            <a:chOff x="626681" y="1803125"/>
            <a:chExt cx="2232755" cy="1318237"/>
          </a:xfrm>
        </p:grpSpPr>
        <p:pic>
          <p:nvPicPr>
            <p:cNvPr id="22" name="图片 21">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23" name="椭圆形标注 22"/>
            <p:cNvSpPr/>
            <p:nvPr/>
          </p:nvSpPr>
          <p:spPr>
            <a:xfrm>
              <a:off x="1267323" y="2146932"/>
              <a:ext cx="1274229"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05</a:t>
              </a:r>
            </a:p>
          </p:txBody>
        </p:sp>
      </p:grpSp>
      <p:sp>
        <p:nvSpPr>
          <p:cNvPr id="24" name="Rectangle 3"/>
          <p:cNvSpPr>
            <a:spLocks noChangeArrowheads="1" noGrp="1"/>
          </p:cNvSpPr>
          <p:nvPr/>
        </p:nvSpPr>
        <p:spPr>
          <a:xfrm>
            <a:off x="2159365" y="5659389"/>
            <a:ext cx="6629994"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护家园。节粮节水节电，践行垃圾分类，爱护花草树木，低碳环保生活，保护生态环境。</a:t>
            </a:r>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a:off x="8434316" y="1477704"/>
            <a:ext cx="3927500" cy="3436562"/>
          </a:xfrm>
          <a:prstGeom prst="rect">
            <a:avLst/>
          </a:prstGeom>
        </p:spPr>
      </p:pic>
    </p:spTree>
    <p:extLst>
      <p:ext uri="{BB962C8B-B14F-4D97-AF65-F5344CB8AC3E}">
        <p14:creationId val="338891413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25"/>
                                        </p:tgtEl>
                                        <p:attrNameLst>
                                          <p:attrName>style.visibility</p:attrName>
                                        </p:attrNameLst>
                                      </p:cBhvr>
                                      <p:to>
                                        <p:strVal val="visible"/>
                                      </p:to>
                                    </p:set>
                                    <p:animEffect filter="fade" transition="in">
                                      <p:cBhvr>
                                        <p:cTn dur="750" id="11"/>
                                        <p:tgtEl>
                                          <p:spTgt spid="25"/>
                                        </p:tgtEl>
                                      </p:cBhvr>
                                    </p:animEffect>
                                    <p:anim calcmode="lin" valueType="num">
                                      <p:cBhvr>
                                        <p:cTn dur="750" fill="hold" id="12"/>
                                        <p:tgtEl>
                                          <p:spTgt spid="25"/>
                                        </p:tgtEl>
                                        <p:attrNameLst>
                                          <p:attrName>ppt_x</p:attrName>
                                        </p:attrNameLst>
                                      </p:cBhvr>
                                      <p:tavLst>
                                        <p:tav tm="0">
                                          <p:val>
                                            <p:strVal val="#ppt_x"/>
                                          </p:val>
                                        </p:tav>
                                        <p:tav tm="100000">
                                          <p:val>
                                            <p:strVal val="#ppt_x"/>
                                          </p:val>
                                        </p:tav>
                                      </p:tavLst>
                                    </p:anim>
                                    <p:anim calcmode="lin" valueType="num">
                                      <p:cBhvr>
                                        <p:cTn dur="750" fill="hold" id="13"/>
                                        <p:tgtEl>
                                          <p:spTgt spid="25"/>
                                        </p:tgtEl>
                                        <p:attrNameLst>
                                          <p:attrName>ppt_y</p:attrName>
                                        </p:attrNameLst>
                                      </p:cBhvr>
                                      <p:tavLst>
                                        <p:tav tm="0">
                                          <p:val>
                                            <p:strVal val="#ppt_y+.1"/>
                                          </p:val>
                                        </p:tav>
                                        <p:tav tm="100000">
                                          <p:val>
                                            <p:strVal val="#ppt_y"/>
                                          </p:val>
                                        </p:tav>
                                      </p:tavLst>
                                    </p:anim>
                                  </p:childTnLst>
                                </p:cTn>
                              </p:par>
                              <p:par>
                                <p:cTn fill="hold" id="14" nodeType="withEffect" presetClass="entr" presetID="2" presetSubtype="8">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750" fill="hold" id="16"/>
                                        <p:tgtEl>
                                          <p:spTgt spid="5"/>
                                        </p:tgtEl>
                                        <p:attrNameLst>
                                          <p:attrName>ppt_x</p:attrName>
                                        </p:attrNameLst>
                                      </p:cBhvr>
                                      <p:tavLst>
                                        <p:tav tm="0">
                                          <p:val>
                                            <p:strVal val="0-#ppt_w/2"/>
                                          </p:val>
                                        </p:tav>
                                        <p:tav tm="100000">
                                          <p:val>
                                            <p:strVal val="#ppt_x"/>
                                          </p:val>
                                        </p:tav>
                                      </p:tavLst>
                                    </p:anim>
                                    <p:anim calcmode="lin" valueType="num">
                                      <p:cBhvr additive="base">
                                        <p:cTn dur="750" fill="hold" id="17"/>
                                        <p:tgtEl>
                                          <p:spTgt spid="5"/>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750" fill="hold" id="20"/>
                                        <p:tgtEl>
                                          <p:spTgt spid="9"/>
                                        </p:tgtEl>
                                        <p:attrNameLst>
                                          <p:attrName>ppt_x</p:attrName>
                                        </p:attrNameLst>
                                      </p:cBhvr>
                                      <p:tavLst>
                                        <p:tav tm="0">
                                          <p:val>
                                            <p:strVal val="0-#ppt_w/2"/>
                                          </p:val>
                                        </p:tav>
                                        <p:tav tm="100000">
                                          <p:val>
                                            <p:strVal val="#ppt_x"/>
                                          </p:val>
                                        </p:tav>
                                      </p:tavLst>
                                    </p:anim>
                                    <p:anim calcmode="lin" valueType="num">
                                      <p:cBhvr additive="base">
                                        <p:cTn dur="750" fill="hold" id="21"/>
                                        <p:tgtEl>
                                          <p:spTgt spid="9"/>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750" fill="hold" id="24"/>
                                        <p:tgtEl>
                                          <p:spTgt spid="13"/>
                                        </p:tgtEl>
                                        <p:attrNameLst>
                                          <p:attrName>ppt_x</p:attrName>
                                        </p:attrNameLst>
                                      </p:cBhvr>
                                      <p:tavLst>
                                        <p:tav tm="0">
                                          <p:val>
                                            <p:strVal val="0-#ppt_w/2"/>
                                          </p:val>
                                        </p:tav>
                                        <p:tav tm="100000">
                                          <p:val>
                                            <p:strVal val="#ppt_x"/>
                                          </p:val>
                                        </p:tav>
                                      </p:tavLst>
                                    </p:anim>
                                    <p:anim calcmode="lin" valueType="num">
                                      <p:cBhvr additive="base">
                                        <p:cTn dur="750" fill="hold" id="25"/>
                                        <p:tgtEl>
                                          <p:spTgt spid="13"/>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750" fill="hold" id="28"/>
                                        <p:tgtEl>
                                          <p:spTgt spid="17"/>
                                        </p:tgtEl>
                                        <p:attrNameLst>
                                          <p:attrName>ppt_x</p:attrName>
                                        </p:attrNameLst>
                                      </p:cBhvr>
                                      <p:tavLst>
                                        <p:tav tm="0">
                                          <p:val>
                                            <p:strVal val="0-#ppt_w/2"/>
                                          </p:val>
                                        </p:tav>
                                        <p:tav tm="100000">
                                          <p:val>
                                            <p:strVal val="#ppt_x"/>
                                          </p:val>
                                        </p:tav>
                                      </p:tavLst>
                                    </p:anim>
                                    <p:anim calcmode="lin" valueType="num">
                                      <p:cBhvr additive="base">
                                        <p:cTn dur="750" fill="hold" id="29"/>
                                        <p:tgtEl>
                                          <p:spTgt spid="17"/>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750" fill="hold" id="32"/>
                                        <p:tgtEl>
                                          <p:spTgt spid="21"/>
                                        </p:tgtEl>
                                        <p:attrNameLst>
                                          <p:attrName>ppt_x</p:attrName>
                                        </p:attrNameLst>
                                      </p:cBhvr>
                                      <p:tavLst>
                                        <p:tav tm="0">
                                          <p:val>
                                            <p:strVal val="0-#ppt_w/2"/>
                                          </p:val>
                                        </p:tav>
                                        <p:tav tm="100000">
                                          <p:val>
                                            <p:strVal val="#ppt_x"/>
                                          </p:val>
                                        </p:tav>
                                      </p:tavLst>
                                    </p:anim>
                                    <p:anim calcmode="lin" valueType="num">
                                      <p:cBhvr additive="base">
                                        <p:cTn dur="750" fill="hold" id="33"/>
                                        <p:tgtEl>
                                          <p:spTgt spid="21"/>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childTnLst>
                          </p:cTn>
                        </p:par>
                        <p:par>
                          <p:cTn fill="hold" id="40" nodeType="afterGroup">
                            <p:stCondLst>
                              <p:cond delay="2000"/>
                            </p:stCondLst>
                            <p:childTnLst>
                              <p:par>
                                <p:cTn fill="hold" grpId="0" id="41" nodeType="after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2500"/>
                            </p:stCondLst>
                            <p:childTnLst>
                              <p:par>
                                <p:cTn fill="hold" grpId="0" id="47" nodeType="afterEffect" presetClass="entr" presetID="53" presetSubtype="0">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p:cTn dur="500" fill="hold" id="49"/>
                                        <p:tgtEl>
                                          <p:spTgt spid="16"/>
                                        </p:tgtEl>
                                        <p:attrNameLst>
                                          <p:attrName>ppt_w</p:attrName>
                                        </p:attrNameLst>
                                      </p:cBhvr>
                                      <p:tavLst>
                                        <p:tav tm="0">
                                          <p:val>
                                            <p:fltVal val="0"/>
                                          </p:val>
                                        </p:tav>
                                        <p:tav tm="100000">
                                          <p:val>
                                            <p:strVal val="#ppt_w"/>
                                          </p:val>
                                        </p:tav>
                                      </p:tavLst>
                                    </p:anim>
                                    <p:anim calcmode="lin" valueType="num">
                                      <p:cBhvr>
                                        <p:cTn dur="500" fill="hold" id="50"/>
                                        <p:tgtEl>
                                          <p:spTgt spid="16"/>
                                        </p:tgtEl>
                                        <p:attrNameLst>
                                          <p:attrName>ppt_h</p:attrName>
                                        </p:attrNameLst>
                                      </p:cBhvr>
                                      <p:tavLst>
                                        <p:tav tm="0">
                                          <p:val>
                                            <p:fltVal val="0"/>
                                          </p:val>
                                        </p:tav>
                                        <p:tav tm="100000">
                                          <p:val>
                                            <p:strVal val="#ppt_h"/>
                                          </p:val>
                                        </p:tav>
                                      </p:tavLst>
                                    </p:anim>
                                    <p:animEffect filter="fade" transition="in">
                                      <p:cBhvr>
                                        <p:cTn dur="500" id="51"/>
                                        <p:tgtEl>
                                          <p:spTgt spid="16"/>
                                        </p:tgtEl>
                                      </p:cBhvr>
                                    </p:animEffect>
                                  </p:childTnLst>
                                </p:cTn>
                              </p:par>
                            </p:childTnLst>
                          </p:cTn>
                        </p:par>
                        <p:par>
                          <p:cTn fill="hold" id="52" nodeType="afterGroup">
                            <p:stCondLst>
                              <p:cond delay="3000"/>
                            </p:stCondLst>
                            <p:childTnLst>
                              <p:par>
                                <p:cTn fill="hold" grpId="0" id="53" nodeType="afterEffect" presetClass="entr" presetID="53" presetSubtype="0">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3500"/>
                            </p:stCondLst>
                            <p:childTnLst>
                              <p:par>
                                <p:cTn fill="hold" grpId="0" id="59" nodeType="afterEffect" presetClass="entr" presetID="53" presetSubtype="0">
                                  <p:stCondLst>
                                    <p:cond delay="0"/>
                                  </p:stCondLst>
                                  <p:childTnLst>
                                    <p:set>
                                      <p:cBhvr>
                                        <p:cTn dur="1" fill="hold" id="60">
                                          <p:stCondLst>
                                            <p:cond delay="0"/>
                                          </p:stCondLst>
                                        </p:cTn>
                                        <p:tgtEl>
                                          <p:spTgt spid="24"/>
                                        </p:tgtEl>
                                        <p:attrNameLst>
                                          <p:attrName>style.visibility</p:attrName>
                                        </p:attrNameLst>
                                      </p:cBhvr>
                                      <p:to>
                                        <p:strVal val="visible"/>
                                      </p:to>
                                    </p:set>
                                    <p:anim calcmode="lin" valueType="num">
                                      <p:cBhvr>
                                        <p:cTn dur="500" fill="hold" id="61"/>
                                        <p:tgtEl>
                                          <p:spTgt spid="24"/>
                                        </p:tgtEl>
                                        <p:attrNameLst>
                                          <p:attrName>ppt_w</p:attrName>
                                        </p:attrNameLst>
                                      </p:cBhvr>
                                      <p:tavLst>
                                        <p:tav tm="0">
                                          <p:val>
                                            <p:fltVal val="0"/>
                                          </p:val>
                                        </p:tav>
                                        <p:tav tm="100000">
                                          <p:val>
                                            <p:strVal val="#ppt_w"/>
                                          </p:val>
                                        </p:tav>
                                      </p:tavLst>
                                    </p:anim>
                                    <p:anim calcmode="lin" valueType="num">
                                      <p:cBhvr>
                                        <p:cTn dur="500" fill="hold" id="62"/>
                                        <p:tgtEl>
                                          <p:spTgt spid="24"/>
                                        </p:tgtEl>
                                        <p:attrNameLst>
                                          <p:attrName>ppt_h</p:attrName>
                                        </p:attrNameLst>
                                      </p:cBhvr>
                                      <p:tavLst>
                                        <p:tav tm="0">
                                          <p:val>
                                            <p:fltVal val="0"/>
                                          </p:val>
                                        </p:tav>
                                        <p:tav tm="100000">
                                          <p:val>
                                            <p:strVal val="#ppt_h"/>
                                          </p:val>
                                        </p:tav>
                                      </p:tavLst>
                                    </p:anim>
                                    <p:animEffect filter="fade" transition="in">
                                      <p:cBhvr>
                                        <p:cTn dur="500" id="6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2"/>
      <p:bldP grpId="0" spid="16"/>
      <p:bldP grpId="0" spid="20"/>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3420" y="-456511"/>
            <a:ext cx="10985233" cy="6135417"/>
            <a:chOff x="693420" y="-456511"/>
            <a:chExt cx="10985233" cy="6135417"/>
          </a:xfrm>
        </p:grpSpPr>
        <p:sp>
          <p:nvSpPr>
            <p:cNvPr id="4" name="圆角矩形 3"/>
            <p:cNvSpPr/>
            <p:nvPr/>
          </p:nvSpPr>
          <p:spPr>
            <a:xfrm>
              <a:off x="693420" y="612272"/>
              <a:ext cx="10805160" cy="5066634"/>
            </a:xfrm>
            <a:prstGeom prst="roundRect">
              <a:avLst>
                <a:gd fmla="val 6794" name="adj"/>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1427747" y="837367"/>
              <a:ext cx="9589323" cy="4841537"/>
            </a:xfrm>
            <a:custGeom>
              <a:gdLst>
                <a:gd fmla="*/ 3377373 w 9589323" name="connsiteX0"/>
                <a:gd fmla="*/ 240511 h 4841537" name="connsiteY0"/>
                <a:gd fmla="*/ 3073157 w 9589323" name="connsiteX1"/>
                <a:gd fmla="*/ 531278 h 4841537" name="connsiteY1"/>
                <a:gd fmla="*/ 3377373 w 9589323" name="connsiteX2"/>
                <a:gd fmla="*/ 822046 h 4841537" name="connsiteY2"/>
                <a:gd fmla="*/ 3681589 w 9589323" name="connsiteX3"/>
                <a:gd fmla="*/ 531278 h 4841537" name="connsiteY3"/>
                <a:gd fmla="*/ 3377373 w 9589323" name="connsiteX4"/>
                <a:gd fmla="*/ 240511 h 4841537" name="connsiteY4"/>
                <a:gd fmla="*/ 2412543 w 9589323" name="connsiteX5"/>
                <a:gd fmla="*/ 240511 h 4841537" name="connsiteY5"/>
                <a:gd fmla="*/ 2108327 w 9589323" name="connsiteX6"/>
                <a:gd fmla="*/ 531278 h 4841537" name="connsiteY6"/>
                <a:gd fmla="*/ 2412543 w 9589323" name="connsiteX7"/>
                <a:gd fmla="*/ 822046 h 4841537" name="connsiteY7"/>
                <a:gd fmla="*/ 2716756 w 9589323" name="connsiteX8"/>
                <a:gd fmla="*/ 531278 h 4841537" name="connsiteY8"/>
                <a:gd fmla="*/ 2412543 w 9589323" name="connsiteX9"/>
                <a:gd fmla="*/ 240511 h 4841537" name="connsiteY9"/>
                <a:gd fmla="*/ 1447709 w 9589323" name="connsiteX10"/>
                <a:gd fmla="*/ 240511 h 4841537" name="connsiteY10"/>
                <a:gd fmla="*/ 1143493 w 9589323" name="connsiteX11"/>
                <a:gd fmla="*/ 531278 h 4841537" name="connsiteY11"/>
                <a:gd fmla="*/ 1447709 w 9589323" name="connsiteX12"/>
                <a:gd fmla="*/ 822046 h 4841537" name="connsiteY12"/>
                <a:gd fmla="*/ 1751926 w 9589323" name="connsiteX13"/>
                <a:gd fmla="*/ 531278 h 4841537" name="connsiteY13"/>
                <a:gd fmla="*/ 1447709 w 9589323" name="connsiteX14"/>
                <a:gd fmla="*/ 240511 h 4841537" name="connsiteY14"/>
                <a:gd fmla="*/ 482877 w 9589323" name="connsiteX15"/>
                <a:gd fmla="*/ 240511 h 4841537" name="connsiteY15"/>
                <a:gd fmla="*/ 178661 w 9589323" name="connsiteX16"/>
                <a:gd fmla="*/ 531278 h 4841537" name="connsiteY16"/>
                <a:gd fmla="*/ 482877 w 9589323" name="connsiteX17"/>
                <a:gd fmla="*/ 822046 h 4841537" name="connsiteY17"/>
                <a:gd fmla="*/ 787093 w 9589323" name="connsiteX18"/>
                <a:gd fmla="*/ 531278 h 4841537" name="connsiteY18"/>
                <a:gd fmla="*/ 482877 w 9589323" name="connsiteX19"/>
                <a:gd fmla="*/ 240511 h 4841537" name="connsiteY19"/>
                <a:gd fmla="*/ 9166371 w 9589323" name="connsiteX20"/>
                <a:gd fmla="*/ 240510 h 4841537" name="connsiteY20"/>
                <a:gd fmla="*/ 8862155 w 9589323" name="connsiteX21"/>
                <a:gd fmla="*/ 531277 h 4841537" name="connsiteY21"/>
                <a:gd fmla="*/ 9166371 w 9589323" name="connsiteX22"/>
                <a:gd fmla="*/ 822045 h 4841537" name="connsiteY22"/>
                <a:gd fmla="*/ 9470587 w 9589323" name="connsiteX23"/>
                <a:gd fmla="*/ 531277 h 4841537" name="connsiteY23"/>
                <a:gd fmla="*/ 9166371 w 9589323" name="connsiteX24"/>
                <a:gd fmla="*/ 240510 h 4841537" name="connsiteY24"/>
                <a:gd fmla="*/ 8201538 w 9589323" name="connsiteX25"/>
                <a:gd fmla="*/ 240510 h 4841537" name="connsiteY25"/>
                <a:gd fmla="*/ 7897322 w 9589323" name="connsiteX26"/>
                <a:gd fmla="*/ 531277 h 4841537" name="connsiteY26"/>
                <a:gd fmla="*/ 8201538 w 9589323" name="connsiteX27"/>
                <a:gd fmla="*/ 822045 h 4841537" name="connsiteY27"/>
                <a:gd fmla="*/ 8505754 w 9589323" name="connsiteX28"/>
                <a:gd fmla="*/ 531277 h 4841537" name="connsiteY28"/>
                <a:gd fmla="*/ 8201538 w 9589323" name="connsiteX29"/>
                <a:gd fmla="*/ 240510 h 4841537" name="connsiteY29"/>
                <a:gd fmla="*/ 7236705 w 9589323" name="connsiteX30"/>
                <a:gd fmla="*/ 240510 h 4841537" name="connsiteY30"/>
                <a:gd fmla="*/ 6932489 w 9589323" name="connsiteX31"/>
                <a:gd fmla="*/ 531277 h 4841537" name="connsiteY31"/>
                <a:gd fmla="*/ 7236705 w 9589323" name="connsiteX32"/>
                <a:gd fmla="*/ 822045 h 4841537" name="connsiteY32"/>
                <a:gd fmla="*/ 7540921 w 9589323" name="connsiteX33"/>
                <a:gd fmla="*/ 531277 h 4841537" name="connsiteY33"/>
                <a:gd fmla="*/ 7236705 w 9589323" name="connsiteX34"/>
                <a:gd fmla="*/ 240510 h 4841537" name="connsiteY34"/>
                <a:gd fmla="*/ 6271872 w 9589323" name="connsiteX35"/>
                <a:gd fmla="*/ 240510 h 4841537" name="connsiteY35"/>
                <a:gd fmla="*/ 5967656 w 9589323" name="connsiteX36"/>
                <a:gd fmla="*/ 531277 h 4841537" name="connsiteY36"/>
                <a:gd fmla="*/ 6271872 w 9589323" name="connsiteX37"/>
                <a:gd fmla="*/ 822046 h 4841537" name="connsiteY37"/>
                <a:gd fmla="*/ 6576088 w 9589323" name="connsiteX38"/>
                <a:gd fmla="*/ 531277 h 4841537" name="connsiteY38"/>
                <a:gd fmla="*/ 6271872 w 9589323" name="connsiteX39"/>
                <a:gd fmla="*/ 240510 h 4841537" name="connsiteY39"/>
                <a:gd fmla="*/ 5307039 w 9589323" name="connsiteX40"/>
                <a:gd fmla="*/ 240510 h 4841537" name="connsiteY40"/>
                <a:gd fmla="*/ 5002823 w 9589323" name="connsiteX41"/>
                <a:gd fmla="*/ 531278 h 4841537" name="connsiteY41"/>
                <a:gd fmla="*/ 5307039 w 9589323" name="connsiteX42"/>
                <a:gd fmla="*/ 822046 h 4841537" name="connsiteY42"/>
                <a:gd fmla="*/ 5611255 w 9589323" name="connsiteX43"/>
                <a:gd fmla="*/ 531278 h 4841537" name="connsiteY43"/>
                <a:gd fmla="*/ 5307039 w 9589323" name="connsiteX44"/>
                <a:gd fmla="*/ 240510 h 4841537" name="connsiteY44"/>
                <a:gd fmla="*/ 4342206 w 9589323" name="connsiteX45"/>
                <a:gd fmla="*/ 240510 h 4841537" name="connsiteY45"/>
                <a:gd fmla="*/ 4037990 w 9589323" name="connsiteX46"/>
                <a:gd fmla="*/ 531278 h 4841537" name="connsiteY46"/>
                <a:gd fmla="*/ 4342206 w 9589323" name="connsiteX47"/>
                <a:gd fmla="*/ 822046 h 4841537" name="connsiteY47"/>
                <a:gd fmla="*/ 4646422 w 9589323" name="connsiteX48"/>
                <a:gd fmla="*/ 531278 h 4841537" name="connsiteY48"/>
                <a:gd fmla="*/ 4342206 w 9589323" name="connsiteX49"/>
                <a:gd fmla="*/ 240510 h 4841537" name="connsiteY49"/>
                <a:gd fmla="*/ 0 w 9589323" name="connsiteX50"/>
                <a:gd fmla="*/ 0 h 4841537" name="connsiteY50"/>
                <a:gd fmla="*/ 9589323 w 9589323" name="connsiteX51"/>
                <a:gd fmla="*/ 0 h 4841537" name="connsiteY51"/>
                <a:gd fmla="*/ 9589323 w 9589323" name="connsiteX52"/>
                <a:gd fmla="*/ 4841537 h 4841537" name="connsiteY52"/>
                <a:gd fmla="*/ 0 w 9589323" name="connsiteX53"/>
                <a:gd fmla="*/ 4841537 h 484153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841537" w="9589323">
                  <a:moveTo>
                    <a:pt x="3377373" y="240511"/>
                  </a:moveTo>
                  <a:cubicBezTo>
                    <a:pt x="3209359" y="240511"/>
                    <a:pt x="3073157" y="370692"/>
                    <a:pt x="3073157" y="531278"/>
                  </a:cubicBezTo>
                  <a:cubicBezTo>
                    <a:pt x="3073157" y="691865"/>
                    <a:pt x="3209359" y="822046"/>
                    <a:pt x="3377373" y="822046"/>
                  </a:cubicBezTo>
                  <a:cubicBezTo>
                    <a:pt x="3545387" y="822046"/>
                    <a:pt x="3681589" y="691865"/>
                    <a:pt x="3681589" y="531278"/>
                  </a:cubicBezTo>
                  <a:cubicBezTo>
                    <a:pt x="3681589" y="370692"/>
                    <a:pt x="3545387" y="240511"/>
                    <a:pt x="3377373" y="240511"/>
                  </a:cubicBezTo>
                  <a:close/>
                  <a:moveTo>
                    <a:pt x="2412543" y="240511"/>
                  </a:moveTo>
                  <a:cubicBezTo>
                    <a:pt x="2244528" y="240511"/>
                    <a:pt x="2108327" y="370692"/>
                    <a:pt x="2108327" y="531278"/>
                  </a:cubicBezTo>
                  <a:cubicBezTo>
                    <a:pt x="2108327" y="691865"/>
                    <a:pt x="2244528" y="822046"/>
                    <a:pt x="2412543" y="822046"/>
                  </a:cubicBezTo>
                  <a:cubicBezTo>
                    <a:pt x="2580556" y="822046"/>
                    <a:pt x="2716756" y="691865"/>
                    <a:pt x="2716756" y="531278"/>
                  </a:cubicBezTo>
                  <a:cubicBezTo>
                    <a:pt x="2716756" y="370692"/>
                    <a:pt x="2580556" y="240511"/>
                    <a:pt x="2412543" y="240511"/>
                  </a:cubicBezTo>
                  <a:close/>
                  <a:moveTo>
                    <a:pt x="1447709" y="240511"/>
                  </a:moveTo>
                  <a:cubicBezTo>
                    <a:pt x="1279695" y="240511"/>
                    <a:pt x="1143493" y="370692"/>
                    <a:pt x="1143493" y="531278"/>
                  </a:cubicBezTo>
                  <a:cubicBezTo>
                    <a:pt x="1143493" y="691865"/>
                    <a:pt x="1279695" y="822046"/>
                    <a:pt x="1447709" y="822046"/>
                  </a:cubicBezTo>
                  <a:cubicBezTo>
                    <a:pt x="1615723" y="822046"/>
                    <a:pt x="1751926" y="691865"/>
                    <a:pt x="1751926" y="531278"/>
                  </a:cubicBezTo>
                  <a:cubicBezTo>
                    <a:pt x="1751926" y="370692"/>
                    <a:pt x="1615723" y="240511"/>
                    <a:pt x="1447709" y="240511"/>
                  </a:cubicBezTo>
                  <a:close/>
                  <a:moveTo>
                    <a:pt x="482877" y="240511"/>
                  </a:moveTo>
                  <a:cubicBezTo>
                    <a:pt x="314862" y="240511"/>
                    <a:pt x="178661" y="370692"/>
                    <a:pt x="178661" y="531278"/>
                  </a:cubicBezTo>
                  <a:cubicBezTo>
                    <a:pt x="178661" y="691865"/>
                    <a:pt x="314862" y="822046"/>
                    <a:pt x="482877" y="822046"/>
                  </a:cubicBezTo>
                  <a:cubicBezTo>
                    <a:pt x="650889" y="822046"/>
                    <a:pt x="787093" y="691865"/>
                    <a:pt x="787093" y="531278"/>
                  </a:cubicBezTo>
                  <a:cubicBezTo>
                    <a:pt x="787093" y="370692"/>
                    <a:pt x="650889" y="240511"/>
                    <a:pt x="482877" y="240511"/>
                  </a:cubicBezTo>
                  <a:close/>
                  <a:moveTo>
                    <a:pt x="9166371" y="240510"/>
                  </a:moveTo>
                  <a:cubicBezTo>
                    <a:pt x="8998357" y="240510"/>
                    <a:pt x="8862155" y="370691"/>
                    <a:pt x="8862155" y="531277"/>
                  </a:cubicBezTo>
                  <a:cubicBezTo>
                    <a:pt x="8862155" y="691864"/>
                    <a:pt x="8998357" y="822045"/>
                    <a:pt x="9166371" y="822045"/>
                  </a:cubicBezTo>
                  <a:cubicBezTo>
                    <a:pt x="9334385" y="822045"/>
                    <a:pt x="9470587" y="691864"/>
                    <a:pt x="9470587" y="531277"/>
                  </a:cubicBezTo>
                  <a:cubicBezTo>
                    <a:pt x="9470587" y="370691"/>
                    <a:pt x="9334385" y="240510"/>
                    <a:pt x="9166371" y="240510"/>
                  </a:cubicBezTo>
                  <a:close/>
                  <a:moveTo>
                    <a:pt x="8201538" y="240510"/>
                  </a:moveTo>
                  <a:cubicBezTo>
                    <a:pt x="8033524" y="240510"/>
                    <a:pt x="7897322" y="370691"/>
                    <a:pt x="7897322" y="531277"/>
                  </a:cubicBezTo>
                  <a:cubicBezTo>
                    <a:pt x="7897322" y="691864"/>
                    <a:pt x="8033524" y="822045"/>
                    <a:pt x="8201538" y="822045"/>
                  </a:cubicBezTo>
                  <a:cubicBezTo>
                    <a:pt x="8369552" y="822045"/>
                    <a:pt x="8505754" y="691864"/>
                    <a:pt x="8505754" y="531277"/>
                  </a:cubicBezTo>
                  <a:cubicBezTo>
                    <a:pt x="8505754" y="370691"/>
                    <a:pt x="8369552" y="240510"/>
                    <a:pt x="8201538" y="240510"/>
                  </a:cubicBezTo>
                  <a:close/>
                  <a:moveTo>
                    <a:pt x="7236705" y="240510"/>
                  </a:moveTo>
                  <a:cubicBezTo>
                    <a:pt x="7068691" y="240510"/>
                    <a:pt x="6932489" y="370691"/>
                    <a:pt x="6932489" y="531277"/>
                  </a:cubicBezTo>
                  <a:cubicBezTo>
                    <a:pt x="6932489" y="691864"/>
                    <a:pt x="7068691" y="822045"/>
                    <a:pt x="7236705" y="822045"/>
                  </a:cubicBezTo>
                  <a:cubicBezTo>
                    <a:pt x="7404719" y="822045"/>
                    <a:pt x="7540921" y="691864"/>
                    <a:pt x="7540921" y="531277"/>
                  </a:cubicBezTo>
                  <a:cubicBezTo>
                    <a:pt x="7540921" y="370691"/>
                    <a:pt x="7404719" y="240510"/>
                    <a:pt x="7236705" y="240510"/>
                  </a:cubicBezTo>
                  <a:close/>
                  <a:moveTo>
                    <a:pt x="6271872" y="240510"/>
                  </a:moveTo>
                  <a:cubicBezTo>
                    <a:pt x="6103858" y="240510"/>
                    <a:pt x="5967656" y="370691"/>
                    <a:pt x="5967656" y="531277"/>
                  </a:cubicBezTo>
                  <a:cubicBezTo>
                    <a:pt x="5967656" y="691864"/>
                    <a:pt x="6103858" y="822046"/>
                    <a:pt x="6271872" y="822046"/>
                  </a:cubicBezTo>
                  <a:cubicBezTo>
                    <a:pt x="6439886" y="822046"/>
                    <a:pt x="6576088" y="691864"/>
                    <a:pt x="6576088" y="531277"/>
                  </a:cubicBezTo>
                  <a:cubicBezTo>
                    <a:pt x="6576088" y="370691"/>
                    <a:pt x="6439886" y="240510"/>
                    <a:pt x="6271872" y="240510"/>
                  </a:cubicBezTo>
                  <a:close/>
                  <a:moveTo>
                    <a:pt x="5307039" y="240510"/>
                  </a:moveTo>
                  <a:cubicBezTo>
                    <a:pt x="5139025" y="240510"/>
                    <a:pt x="5002823" y="370692"/>
                    <a:pt x="5002823" y="531278"/>
                  </a:cubicBezTo>
                  <a:cubicBezTo>
                    <a:pt x="5002823" y="691865"/>
                    <a:pt x="5139025" y="822046"/>
                    <a:pt x="5307039" y="822046"/>
                  </a:cubicBezTo>
                  <a:cubicBezTo>
                    <a:pt x="5475053" y="822046"/>
                    <a:pt x="5611255" y="691865"/>
                    <a:pt x="5611255" y="531278"/>
                  </a:cubicBezTo>
                  <a:cubicBezTo>
                    <a:pt x="5611255" y="370692"/>
                    <a:pt x="5475053" y="240510"/>
                    <a:pt x="5307039" y="240510"/>
                  </a:cubicBezTo>
                  <a:close/>
                  <a:moveTo>
                    <a:pt x="4342206" y="240510"/>
                  </a:moveTo>
                  <a:cubicBezTo>
                    <a:pt x="4174192" y="240510"/>
                    <a:pt x="4037990" y="370692"/>
                    <a:pt x="4037990" y="531278"/>
                  </a:cubicBezTo>
                  <a:cubicBezTo>
                    <a:pt x="4037990" y="691865"/>
                    <a:pt x="4174192" y="822046"/>
                    <a:pt x="4342206" y="822046"/>
                  </a:cubicBezTo>
                  <a:cubicBezTo>
                    <a:pt x="4510220" y="822046"/>
                    <a:pt x="4646422" y="691865"/>
                    <a:pt x="4646422" y="531278"/>
                  </a:cubicBezTo>
                  <a:cubicBezTo>
                    <a:pt x="4646422" y="370692"/>
                    <a:pt x="4510220" y="240510"/>
                    <a:pt x="4342206" y="240510"/>
                  </a:cubicBezTo>
                  <a:close/>
                  <a:moveTo>
                    <a:pt x="0" y="0"/>
                  </a:moveTo>
                  <a:lnTo>
                    <a:pt x="9589323" y="0"/>
                  </a:lnTo>
                  <a:lnTo>
                    <a:pt x="9589323" y="4841537"/>
                  </a:lnTo>
                  <a:lnTo>
                    <a:pt x="0" y="4841537"/>
                  </a:lnTo>
                  <a:close/>
                </a:path>
              </a:pathLst>
            </a:custGeom>
            <a:solidFill>
              <a:schemeClr val="bg1">
                <a:alpha val="88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3" name="任意多边形 32"/>
            <p:cNvSpPr/>
            <p:nvPr/>
          </p:nvSpPr>
          <p:spPr>
            <a:xfrm>
              <a:off x="862604" y="837368"/>
              <a:ext cx="10816049" cy="4841537"/>
            </a:xfrm>
            <a:custGeom>
              <a:gdLst>
                <a:gd fmla="*/ 4016516 w 10816049" name="connsiteX0"/>
                <a:gd fmla="*/ 251634 h 5065462" name="connsiteY0"/>
                <a:gd fmla="*/ 3712300 w 10816049" name="connsiteX1"/>
                <a:gd fmla="*/ 555850 h 5065462" name="connsiteY1"/>
                <a:gd fmla="*/ 4016516 w 10816049" name="connsiteX2"/>
                <a:gd fmla="*/ 860066 h 5065462" name="connsiteY2"/>
                <a:gd fmla="*/ 4320732 w 10816049" name="connsiteX3"/>
                <a:gd fmla="*/ 555850 h 5065462" name="connsiteY3"/>
                <a:gd fmla="*/ 4016516 w 10816049" name="connsiteX4"/>
                <a:gd fmla="*/ 251634 h 5065462" name="connsiteY4"/>
                <a:gd fmla="*/ 3051685 w 10816049" name="connsiteX5"/>
                <a:gd fmla="*/ 251634 h 5065462" name="connsiteY5"/>
                <a:gd fmla="*/ 2747469 w 10816049" name="connsiteX6"/>
                <a:gd fmla="*/ 555850 h 5065462" name="connsiteY6"/>
                <a:gd fmla="*/ 3051685 w 10816049" name="connsiteX7"/>
                <a:gd fmla="*/ 860066 h 5065462" name="connsiteY7"/>
                <a:gd fmla="*/ 3355899 w 10816049" name="connsiteX8"/>
                <a:gd fmla="*/ 555850 h 5065462" name="connsiteY8"/>
                <a:gd fmla="*/ 3051685 w 10816049" name="connsiteX9"/>
                <a:gd fmla="*/ 251634 h 5065462" name="connsiteY9"/>
                <a:gd fmla="*/ 2086852 w 10816049" name="connsiteX10"/>
                <a:gd fmla="*/ 251634 h 5065462" name="connsiteY10"/>
                <a:gd fmla="*/ 1782635 w 10816049" name="connsiteX11"/>
                <a:gd fmla="*/ 555850 h 5065462" name="connsiteY11"/>
                <a:gd fmla="*/ 2086852 w 10816049" name="connsiteX12"/>
                <a:gd fmla="*/ 860066 h 5065462" name="connsiteY12"/>
                <a:gd fmla="*/ 2391068 w 10816049" name="connsiteX13"/>
                <a:gd fmla="*/ 555850 h 5065462" name="connsiteY13"/>
                <a:gd fmla="*/ 2086852 w 10816049" name="connsiteX14"/>
                <a:gd fmla="*/ 251634 h 5065462" name="connsiteY14"/>
                <a:gd fmla="*/ 1122019 w 10816049" name="connsiteX15"/>
                <a:gd fmla="*/ 251634 h 5065462" name="connsiteY15"/>
                <a:gd fmla="*/ 817803 w 10816049" name="connsiteX16"/>
                <a:gd fmla="*/ 555850 h 5065462" name="connsiteY16"/>
                <a:gd fmla="*/ 1122019 w 10816049" name="connsiteX17"/>
                <a:gd fmla="*/ 860066 h 5065462" name="connsiteY17"/>
                <a:gd fmla="*/ 1426235 w 10816049" name="connsiteX18"/>
                <a:gd fmla="*/ 555850 h 5065462" name="connsiteY18"/>
                <a:gd fmla="*/ 1122019 w 10816049" name="connsiteX19"/>
                <a:gd fmla="*/ 251634 h 5065462" name="connsiteY19"/>
                <a:gd fmla="*/ 7875848 w 10816049" name="connsiteX20"/>
                <a:gd fmla="*/ 251633 h 5065462" name="connsiteY20"/>
                <a:gd fmla="*/ 7571632 w 10816049" name="connsiteX21"/>
                <a:gd fmla="*/ 555849 h 5065462" name="connsiteY21"/>
                <a:gd fmla="*/ 7875848 w 10816049" name="connsiteX22"/>
                <a:gd fmla="*/ 860065 h 5065462" name="connsiteY22"/>
                <a:gd fmla="*/ 8180064 w 10816049" name="connsiteX23"/>
                <a:gd fmla="*/ 555849 h 5065462" name="connsiteY23"/>
                <a:gd fmla="*/ 7875848 w 10816049" name="connsiteX24"/>
                <a:gd fmla="*/ 251633 h 5065462" name="connsiteY24"/>
                <a:gd fmla="*/ 6911015 w 10816049" name="connsiteX25"/>
                <a:gd fmla="*/ 251633 h 5065462" name="connsiteY25"/>
                <a:gd fmla="*/ 6606799 w 10816049" name="connsiteX26"/>
                <a:gd fmla="*/ 555849 h 5065462" name="connsiteY26"/>
                <a:gd fmla="*/ 6911015 w 10816049" name="connsiteX27"/>
                <a:gd fmla="*/ 860066 h 5065462" name="connsiteY27"/>
                <a:gd fmla="*/ 7215231 w 10816049" name="connsiteX28"/>
                <a:gd fmla="*/ 555849 h 5065462" name="connsiteY28"/>
                <a:gd fmla="*/ 6911015 w 10816049" name="connsiteX29"/>
                <a:gd fmla="*/ 251633 h 5065462" name="connsiteY29"/>
                <a:gd fmla="*/ 5946182 w 10816049" name="connsiteX30"/>
                <a:gd fmla="*/ 251633 h 5065462" name="connsiteY30"/>
                <a:gd fmla="*/ 5641966 w 10816049" name="connsiteX31"/>
                <a:gd fmla="*/ 555850 h 5065462" name="connsiteY31"/>
                <a:gd fmla="*/ 5946182 w 10816049" name="connsiteX32"/>
                <a:gd fmla="*/ 860066 h 5065462" name="connsiteY32"/>
                <a:gd fmla="*/ 6250398 w 10816049" name="connsiteX33"/>
                <a:gd fmla="*/ 555850 h 5065462" name="connsiteY33"/>
                <a:gd fmla="*/ 5946182 w 10816049" name="connsiteX34"/>
                <a:gd fmla="*/ 251633 h 5065462" name="connsiteY34"/>
                <a:gd fmla="*/ 4981349 w 10816049" name="connsiteX35"/>
                <a:gd fmla="*/ 251633 h 5065462" name="connsiteY35"/>
                <a:gd fmla="*/ 4677133 w 10816049" name="connsiteX36"/>
                <a:gd fmla="*/ 555850 h 5065462" name="connsiteY36"/>
                <a:gd fmla="*/ 4981349 w 10816049" name="connsiteX37"/>
                <a:gd fmla="*/ 860066 h 5065462" name="connsiteY37"/>
                <a:gd fmla="*/ 5285565 w 10816049" name="connsiteX38"/>
                <a:gd fmla="*/ 555850 h 5065462" name="connsiteY38"/>
                <a:gd fmla="*/ 4981349 w 10816049" name="connsiteX39"/>
                <a:gd fmla="*/ 251633 h 5065462" name="connsiteY39"/>
                <a:gd fmla="*/ 8840681 w 10816049" name="connsiteX40"/>
                <a:gd fmla="*/ 251633 h 5065462" name="connsiteY40"/>
                <a:gd fmla="*/ 8536465 w 10816049" name="connsiteX41"/>
                <a:gd fmla="*/ 555849 h 5065462" name="connsiteY41"/>
                <a:gd fmla="*/ 8840681 w 10816049" name="connsiteX42"/>
                <a:gd fmla="*/ 860065 h 5065462" name="connsiteY42"/>
                <a:gd fmla="*/ 9144897 w 10816049" name="connsiteX43"/>
                <a:gd fmla="*/ 555849 h 5065462" name="connsiteY43"/>
                <a:gd fmla="*/ 8840681 w 10816049" name="connsiteX44"/>
                <a:gd fmla="*/ 251633 h 5065462" name="connsiteY44"/>
                <a:gd fmla="*/ 9805514 w 10816049" name="connsiteX45"/>
                <a:gd fmla="*/ 251633 h 5065462" name="connsiteY45"/>
                <a:gd fmla="*/ 9501298 w 10816049" name="connsiteX46"/>
                <a:gd fmla="*/ 555849 h 5065462" name="connsiteY46"/>
                <a:gd fmla="*/ 9805514 w 10816049" name="connsiteX47"/>
                <a:gd fmla="*/ 860065 h 5065462" name="connsiteY47"/>
                <a:gd fmla="*/ 10109730 w 10816049" name="connsiteX48"/>
                <a:gd fmla="*/ 555849 h 5065462" name="connsiteY48"/>
                <a:gd fmla="*/ 9805514 w 10816049" name="connsiteX49"/>
                <a:gd fmla="*/ 251633 h 5065462" name="connsiteY49"/>
                <a:gd fmla="*/ 199782 w 10816049" name="connsiteX50"/>
                <a:gd fmla="*/ 0 h 5065462" name="connsiteY50"/>
                <a:gd fmla="*/ 10616267 w 10816049" name="connsiteX51"/>
                <a:gd fmla="*/ 0 h 5065462" name="connsiteY51"/>
                <a:gd fmla="*/ 10816049 w 10816049" name="connsiteX52"/>
                <a:gd fmla="*/ 199782 h 5065462" name="connsiteY52"/>
                <a:gd fmla="*/ 10816049 w 10816049" name="connsiteX53"/>
                <a:gd fmla="*/ 4865680 h 5065462" name="connsiteY53"/>
                <a:gd fmla="*/ 10616267 w 10816049" name="connsiteX54"/>
                <a:gd fmla="*/ 5065462 h 5065462" name="connsiteY54"/>
                <a:gd fmla="*/ 199782 w 10816049" name="connsiteX55"/>
                <a:gd fmla="*/ 5065462 h 5065462" name="connsiteY55"/>
                <a:gd fmla="*/ 0 w 10816049" name="connsiteX56"/>
                <a:gd fmla="*/ 4865680 h 5065462" name="connsiteY56"/>
                <a:gd fmla="*/ 0 w 10816049" name="connsiteX57"/>
                <a:gd fmla="*/ 199782 h 5065462" name="connsiteY57"/>
                <a:gd fmla="*/ 199782 w 10816049" name="connsiteX58"/>
                <a:gd fmla="*/ 0 h 506546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462" w="10816049">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1897038" y="-456511"/>
              <a:ext cx="8842110" cy="1885261"/>
              <a:chOff x="1897038" y="-285061"/>
              <a:chExt cx="8842110" cy="1885261"/>
            </a:xfrm>
          </p:grpSpPr>
          <p:sp>
            <p:nvSpPr>
              <p:cNvPr id="10" name="圆角矩形 9"/>
              <p:cNvSpPr/>
              <p:nvPr/>
            </p:nvSpPr>
            <p:spPr>
              <a:xfrm>
                <a:off x="1897038" y="-285061"/>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87325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384746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80563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763809"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721980"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7712235"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65436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962857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8674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22" name="图片 21"/>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862604" y="1308818"/>
            <a:ext cx="3492237" cy="4490019"/>
          </a:xfrm>
          <a:prstGeom prst="rect">
            <a:avLst/>
          </a:prstGeom>
        </p:spPr>
      </p:pic>
      <p:sp>
        <p:nvSpPr>
          <p:cNvPr id="45" name="标题 1"/>
          <p:cNvSpPr>
            <a:spLocks noGrp="1"/>
          </p:cNvSpPr>
          <p:nvPr/>
        </p:nvSpPr>
        <p:spPr>
          <a:xfrm>
            <a:off x="5012664" y="2245228"/>
            <a:ext cx="4768313" cy="1224538"/>
          </a:xfrm>
          <a:prstGeom prst="rect">
            <a:avLst/>
          </a:prstGeom>
          <a:noFill/>
          <a:ln>
            <a:noFill/>
          </a:ln>
        </p:spPr>
        <p:txBody>
          <a:bodyPr anchor="b" anchorCtr="0" bIns="45720" compatLnSpc="1" lIns="91440" numCol="1" rIns="91440" tIns="45720" vert="horz" wrap="square"/>
          <a:lstStyle>
            <a:lvl1pPr algn="ctr" fontAlgn="base" rtl="0">
              <a:spcBef>
                <a:spcPct val="0"/>
              </a:spcBef>
              <a:spcAft>
                <a:spcPct val="0"/>
              </a:spcAft>
              <a:defRPr kern="1200" sz="6000">
                <a:solidFill>
                  <a:schemeClr val="tx1"/>
                </a:solidFill>
                <a:latin typeface="+mj-lt"/>
                <a:ea typeface="+mj-ea"/>
                <a:cs typeface="+mj-cs"/>
              </a:defRPr>
            </a:lvl1pPr>
            <a:lvl2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2pPr>
            <a:lvl3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3pPr>
            <a:lvl4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4pPr>
            <a:lvl5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5pPr>
            <a:lvl6pPr algn="ctr" fontAlgn="base" marL="4572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6pPr>
            <a:lvl7pPr algn="ctr" fontAlgn="base" marL="9144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7pPr>
            <a:lvl8pPr algn="ctr" fontAlgn="base" marL="13716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8pPr>
            <a:lvl9pPr algn="ctr" fontAlgn="base" marL="18288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9pPr>
          </a:lstStyle>
          <a:p>
            <a:pPr defTabSz="457200"/>
            <a:r>
              <a:rPr altLang="en-US" b="1" lang="zh-CN" smtClean="0" sz="7200">
                <a:ln w="57150">
                  <a:noFill/>
                </a:ln>
                <a:solidFill>
                  <a:schemeClr val="tx1">
                    <a:lumMod val="75000"/>
                    <a:lumOff val="25000"/>
                  </a:schemeClr>
                </a:solidFill>
                <a:latin charset="-122" panose="02010600000101010101" pitchFamily="2" typeface="汉仪立黑简"/>
                <a:ea charset="-122" panose="02010600000101010101" pitchFamily="2" typeface="汉仪立黑简"/>
              </a:rPr>
              <a:t>第三部分</a:t>
            </a:r>
          </a:p>
        </p:txBody>
      </p:sp>
      <p:sp>
        <p:nvSpPr>
          <p:cNvPr id="23" name="内容占位符 2"/>
          <p:cNvSpPr>
            <a:spLocks noGrp="1"/>
          </p:cNvSpPr>
          <p:nvPr/>
        </p:nvSpPr>
        <p:spPr>
          <a:xfrm>
            <a:off x="4202305" y="3508035"/>
            <a:ext cx="6086375" cy="1063932"/>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457200" indent="0" marL="0">
              <a:buFontTx/>
              <a:buNone/>
            </a:pPr>
            <a:r>
              <a:rPr altLang="en-US" lang="zh-CN" sz="6600">
                <a:solidFill>
                  <a:srgbClr val="4069A1"/>
                </a:solidFill>
                <a:latin charset="-122" panose="02010601030101010101" pitchFamily="2" typeface="字体视界-单纯体"/>
                <a:ea charset="-122" panose="02010601030101010101" pitchFamily="2" typeface="字体视界-单纯体"/>
              </a:rPr>
              <a:t>小学生行为规范</a:t>
            </a:r>
          </a:p>
        </p:txBody>
      </p:sp>
      <p:pic>
        <p:nvPicPr>
          <p:cNvPr id="5" name="图片 4"/>
          <p:cNvPicPr>
            <a:picLocks noChangeAspect="1"/>
          </p:cNvPicPr>
          <p:nvPr/>
        </p:nvPicPr>
        <p:blipFill>
          <a:blip r:embed="rId4"/>
          <a:srcRect t="14278"/>
          <a:stretch>
            <a:fillRect/>
          </a:stretch>
        </p:blipFill>
        <p:spPr>
          <a:xfrm>
            <a:off x="187053" y="1600200"/>
            <a:ext cx="12296698" cy="5314897"/>
          </a:xfrm>
          <a:prstGeom prst="rect">
            <a:avLst/>
          </a:prstGeom>
        </p:spPr>
      </p:pic>
    </p:spTree>
    <p:extLst>
      <p:ext uri="{BB962C8B-B14F-4D97-AF65-F5344CB8AC3E}">
        <p14:creationId val="402506588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750" id="10"/>
                                        <p:tgtEl>
                                          <p:spTgt spid="5"/>
                                        </p:tgtEl>
                                      </p:cBhvr>
                                    </p:animEffect>
                                  </p:childTnLst>
                                </p:cTn>
                              </p:par>
                            </p:childTnLst>
                          </p:cTn>
                        </p:par>
                        <p:par>
                          <p:cTn fill="hold" id="11" nodeType="afterGroup">
                            <p:stCondLst>
                              <p:cond delay="750"/>
                            </p:stCondLst>
                            <p:childTnLst>
                              <p:par>
                                <p:cTn fill="hold" id="12" nodeType="afterEffect" presetClass="entr" presetID="22" presetSubtype="4">
                                  <p:stCondLst>
                                    <p:cond delay="0"/>
                                  </p:stCondLst>
                                  <p:childTnLst>
                                    <p:set>
                                      <p:cBhvr>
                                        <p:cTn dur="1" fill="hold" id="13">
                                          <p:stCondLst>
                                            <p:cond delay="0"/>
                                          </p:stCondLst>
                                        </p:cTn>
                                        <p:tgtEl>
                                          <p:spTgt spid="22"/>
                                        </p:tgtEl>
                                        <p:attrNameLst>
                                          <p:attrName>style.visibility</p:attrName>
                                        </p:attrNameLst>
                                      </p:cBhvr>
                                      <p:to>
                                        <p:strVal val="visible"/>
                                      </p:to>
                                    </p:set>
                                    <p:animEffect filter="wipe(down)" transition="in">
                                      <p:cBhvr>
                                        <p:cTn dur="750" id="14"/>
                                        <p:tgtEl>
                                          <p:spTgt spid="22"/>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53" presetSubtype="0">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500" fill="hold" id="19"/>
                                        <p:tgtEl>
                                          <p:spTgt spid="45"/>
                                        </p:tgtEl>
                                        <p:attrNameLst>
                                          <p:attrName>ppt_w</p:attrName>
                                        </p:attrNameLst>
                                      </p:cBhvr>
                                      <p:tavLst>
                                        <p:tav tm="0">
                                          <p:val>
                                            <p:fltVal val="0"/>
                                          </p:val>
                                        </p:tav>
                                        <p:tav tm="100000">
                                          <p:val>
                                            <p:strVal val="#ppt_w"/>
                                          </p:val>
                                        </p:tav>
                                      </p:tavLst>
                                    </p:anim>
                                    <p:anim calcmode="lin" valueType="num">
                                      <p:cBhvr>
                                        <p:cTn dur="500" fill="hold" id="20"/>
                                        <p:tgtEl>
                                          <p:spTgt spid="45"/>
                                        </p:tgtEl>
                                        <p:attrNameLst>
                                          <p:attrName>ppt_h</p:attrName>
                                        </p:attrNameLst>
                                      </p:cBhvr>
                                      <p:tavLst>
                                        <p:tav tm="0">
                                          <p:val>
                                            <p:fltVal val="0"/>
                                          </p:val>
                                        </p:tav>
                                        <p:tav tm="100000">
                                          <p:val>
                                            <p:strVal val="#ppt_h"/>
                                          </p:val>
                                        </p:tav>
                                      </p:tavLst>
                                    </p:anim>
                                    <p:animEffect filter="fade" transition="in">
                                      <p:cBhvr>
                                        <p:cTn dur="500" id="21"/>
                                        <p:tgtEl>
                                          <p:spTgt spid="45"/>
                                        </p:tgtEl>
                                      </p:cBhvr>
                                    </p:animEffect>
                                  </p:childTnLst>
                                </p:cTn>
                              </p:par>
                            </p:childTnLst>
                          </p:cTn>
                        </p:par>
                        <p:par>
                          <p:cTn fill="hold" id="22" nodeType="afterGroup">
                            <p:stCondLst>
                              <p:cond delay="500"/>
                            </p:stCondLst>
                            <p:childTnLst>
                              <p:par>
                                <p:cTn fill="hold" grpId="0" id="23" nodeType="afterEffect" presetClass="entr" presetID="16" presetSubtype="21">
                                  <p:stCondLst>
                                    <p:cond delay="0"/>
                                  </p:stCondLst>
                                  <p:childTnLst>
                                    <p:set>
                                      <p:cBhvr>
                                        <p:cTn dur="1" fill="hold" id="24">
                                          <p:stCondLst>
                                            <p:cond delay="0"/>
                                          </p:stCondLst>
                                        </p:cTn>
                                        <p:tgtEl>
                                          <p:spTgt spid="23"/>
                                        </p:tgtEl>
                                        <p:attrNameLst>
                                          <p:attrName>style.visibility</p:attrName>
                                        </p:attrNameLst>
                                      </p:cBhvr>
                                      <p:to>
                                        <p:strVal val="visible"/>
                                      </p:to>
                                    </p:set>
                                    <p:animEffect filter="barn(inVertical)" transition="in">
                                      <p:cBhvr>
                                        <p:cTn dur="750" id="2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703525"/>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日 常 行 为 规 范</a:t>
            </a:r>
          </a:p>
        </p:txBody>
      </p:sp>
      <p:sp>
        <p:nvSpPr>
          <p:cNvPr id="5" name="矩形 4"/>
          <p:cNvSpPr/>
          <p:nvPr/>
        </p:nvSpPr>
        <p:spPr>
          <a:xfrm>
            <a:off x="1263275" y="3028673"/>
            <a:ext cx="3054704" cy="8229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尊敬国旗、国徽,会唱国歌，升降国旗、奏唱国歌时肃立、脱帽、行注目礼，少先队员行队礼。</a:t>
            </a:r>
          </a:p>
        </p:txBody>
      </p:sp>
      <p:sp>
        <p:nvSpPr>
          <p:cNvPr id="6" name="矩形 5"/>
          <p:cNvSpPr/>
          <p:nvPr/>
        </p:nvSpPr>
        <p:spPr>
          <a:xfrm>
            <a:off x="1263275" y="4362749"/>
            <a:ext cx="3054704" cy="1066800"/>
          </a:xfrm>
          <a:prstGeom prst="rect">
            <a:avLst/>
          </a:prstGeom>
        </p:spPr>
        <p:txBody>
          <a:bodyPr wrap="square">
            <a:spAutoFit/>
          </a:bodyPr>
          <a:lstStyle/>
          <a:p>
            <a:pPr defTabSz="457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尊敬父母，关心父母身体健康，主动为家庭做力所能及的事。听从父母和长辈的教导，外出或回到家要主动打招呼。</a:t>
            </a:r>
          </a:p>
        </p:txBody>
      </p:sp>
      <p:sp>
        <p:nvSpPr>
          <p:cNvPr id="7" name="矩形 6"/>
          <p:cNvSpPr/>
          <p:nvPr/>
        </p:nvSpPr>
        <p:spPr>
          <a:xfrm>
            <a:off x="6098920" y="3005057"/>
            <a:ext cx="3325402" cy="579120"/>
          </a:xfrm>
          <a:prstGeom prst="rect">
            <a:avLst/>
          </a:prstGeom>
        </p:spPr>
        <p:txBody>
          <a:bodyPr wrap="square">
            <a:spAutoFit/>
          </a:bodyPr>
          <a:lstStyle/>
          <a:p>
            <a:pPr defTabSz="457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尊敬老师，见面行礼，主动问好，接受老师的教导，与老师交流</a:t>
            </a:r>
          </a:p>
        </p:txBody>
      </p:sp>
      <p:sp>
        <p:nvSpPr>
          <p:cNvPr id="8" name="矩形 7"/>
          <p:cNvSpPr/>
          <p:nvPr/>
        </p:nvSpPr>
        <p:spPr>
          <a:xfrm>
            <a:off x="6071105" y="4353511"/>
            <a:ext cx="3279228" cy="1066800"/>
          </a:xfrm>
          <a:prstGeom prst="rect">
            <a:avLst/>
          </a:prstGeom>
        </p:spPr>
        <p:txBody>
          <a:bodyPr wrap="square">
            <a:spAutoFit/>
          </a:bodyPr>
          <a:lstStyle/>
          <a:p>
            <a:pPr defTabSz="4572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尊老爱幼，平等待人。同学之间友好相处，互相关心，互相帮助。不欺负弱小，不讥笑、戏弄他人。尊重残疾人。尊他人的民族习惯</a:t>
            </a:r>
          </a:p>
        </p:txBody>
      </p:sp>
      <p:cxnSp>
        <p:nvCxnSpPr>
          <p:cNvPr id="9" name="直接连接符 8"/>
          <p:cNvCxnSpPr/>
          <p:nvPr/>
        </p:nvCxnSpPr>
        <p:spPr>
          <a:xfrm>
            <a:off x="791954" y="4092227"/>
            <a:ext cx="8597463" cy="0"/>
          </a:xfrm>
          <a:prstGeom prst="line">
            <a:avLst/>
          </a:prstGeom>
          <a:noFill/>
          <a:ln algn="ctr" cap="flat" cmpd="sng" w="6350">
            <a:solidFill>
              <a:schemeClr val="tx1">
                <a:lumMod val="75000"/>
                <a:lumOff val="25000"/>
              </a:schemeClr>
            </a:solidFill>
            <a:prstDash val="dash"/>
            <a:miter lim="800000"/>
          </a:ln>
          <a:effectLst/>
        </p:spPr>
      </p:cxnSp>
      <p:cxnSp>
        <p:nvCxnSpPr>
          <p:cNvPr id="10" name="直接连接符 9"/>
          <p:cNvCxnSpPr/>
          <p:nvPr/>
        </p:nvCxnSpPr>
        <p:spPr>
          <a:xfrm flipH="1">
            <a:off x="4729596" y="2935107"/>
            <a:ext cx="0" cy="2409933"/>
          </a:xfrm>
          <a:prstGeom prst="line">
            <a:avLst/>
          </a:prstGeom>
          <a:noFill/>
          <a:ln algn="ctr" cap="flat" cmpd="sng" w="6350">
            <a:solidFill>
              <a:schemeClr val="tx1">
                <a:lumMod val="75000"/>
                <a:lumOff val="25000"/>
              </a:schemeClr>
            </a:solidFill>
            <a:prstDash val="dash"/>
            <a:miter lim="800000"/>
          </a:ln>
          <a:effectLst/>
        </p:spPr>
      </p:cxnSp>
      <p:sp>
        <p:nvSpPr>
          <p:cNvPr id="14" name="椭圆 13"/>
          <p:cNvSpPr/>
          <p:nvPr/>
        </p:nvSpPr>
        <p:spPr>
          <a:xfrm>
            <a:off x="474945" y="3092732"/>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01</a:t>
            </a:r>
          </a:p>
        </p:txBody>
      </p:sp>
      <p:sp>
        <p:nvSpPr>
          <p:cNvPr id="15" name="椭圆 14"/>
          <p:cNvSpPr/>
          <p:nvPr/>
        </p:nvSpPr>
        <p:spPr>
          <a:xfrm>
            <a:off x="5310589" y="3092732"/>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02</a:t>
            </a:r>
          </a:p>
        </p:txBody>
      </p:sp>
      <p:sp>
        <p:nvSpPr>
          <p:cNvPr id="16" name="椭圆 15"/>
          <p:cNvSpPr/>
          <p:nvPr/>
        </p:nvSpPr>
        <p:spPr>
          <a:xfrm>
            <a:off x="474945" y="4467162"/>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03</a:t>
            </a:r>
          </a:p>
        </p:txBody>
      </p:sp>
      <p:sp>
        <p:nvSpPr>
          <p:cNvPr id="17" name="椭圆 16"/>
          <p:cNvSpPr/>
          <p:nvPr/>
        </p:nvSpPr>
        <p:spPr>
          <a:xfrm>
            <a:off x="5310589" y="4467162"/>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04</a:t>
            </a:r>
          </a:p>
        </p:txBody>
      </p:sp>
      <p:pic>
        <p:nvPicPr>
          <p:cNvPr id="18" name="图片 17"/>
          <p:cNvPicPr>
            <a:picLocks noChangeAspect="1"/>
          </p:cNvPicPr>
          <p:nvPr/>
        </p:nvPicPr>
        <p:blipFill>
          <a:blip r:embed="rId2">
            <a:extLst>
              <a:ext uri="{28A0092B-C50C-407E-A947-70E740481C1C}">
                <a14:useLocalDpi val="0"/>
              </a:ext>
            </a:extLst>
          </a:blip>
          <a:stretch>
            <a:fillRect/>
          </a:stretch>
        </p:blipFill>
        <p:spPr>
          <a:xfrm>
            <a:off x="8980227" y="1617263"/>
            <a:ext cx="2950937" cy="2950937"/>
          </a:xfrm>
          <a:prstGeom prst="rect">
            <a:avLst/>
          </a:prstGeom>
        </p:spPr>
      </p:pic>
    </p:spTree>
    <p:extLst>
      <p:ext uri="{BB962C8B-B14F-4D97-AF65-F5344CB8AC3E}">
        <p14:creationId val="22421568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750" id="13"/>
                                        <p:tgtEl>
                                          <p:spTgt spid="18"/>
                                        </p:tgtEl>
                                      </p:cBhvr>
                                    </p:animEffect>
                                    <p:anim calcmode="lin" valueType="num">
                                      <p:cBhvr>
                                        <p:cTn dur="750" fill="hold" id="14"/>
                                        <p:tgtEl>
                                          <p:spTgt spid="18"/>
                                        </p:tgtEl>
                                        <p:attrNameLst>
                                          <p:attrName>ppt_x</p:attrName>
                                        </p:attrNameLst>
                                      </p:cBhvr>
                                      <p:tavLst>
                                        <p:tav tm="0">
                                          <p:val>
                                            <p:strVal val="#ppt_x"/>
                                          </p:val>
                                        </p:tav>
                                        <p:tav tm="100000">
                                          <p:val>
                                            <p:strVal val="#ppt_x"/>
                                          </p:val>
                                        </p:tav>
                                      </p:tavLst>
                                    </p:anim>
                                    <p:anim calcmode="lin" valueType="num">
                                      <p:cBhvr>
                                        <p:cTn dur="750" fill="hold" id="15"/>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22" presetSubtype="4">
                                  <p:stCondLst>
                                    <p:cond delay="0"/>
                                  </p:stCondLst>
                                  <p:childTnLst>
                                    <p:set>
                                      <p:cBhvr>
                                        <p:cTn dur="1" fill="hold" id="19">
                                          <p:stCondLst>
                                            <p:cond delay="0"/>
                                          </p:stCondLst>
                                        </p:cTn>
                                        <p:tgtEl>
                                          <p:spTgt spid="10"/>
                                        </p:tgtEl>
                                        <p:attrNameLst>
                                          <p:attrName>style.visibility</p:attrName>
                                        </p:attrNameLst>
                                      </p:cBhvr>
                                      <p:to>
                                        <p:strVal val="visible"/>
                                      </p:to>
                                    </p:set>
                                    <p:animEffect filter="wipe(down)" transition="in">
                                      <p:cBhvr>
                                        <p:cTn dur="500" id="20"/>
                                        <p:tgtEl>
                                          <p:spTgt spid="10"/>
                                        </p:tgtEl>
                                      </p:cBhvr>
                                    </p:animEffect>
                                  </p:childTnLst>
                                </p:cTn>
                              </p:par>
                              <p:par>
                                <p:cTn fill="hold" id="21" nodeType="with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500" id="23"/>
                                        <p:tgtEl>
                                          <p:spTgt spid="9"/>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p:cTn dur="750" fill="hold" id="26"/>
                                        <p:tgtEl>
                                          <p:spTgt spid="14"/>
                                        </p:tgtEl>
                                        <p:attrNameLst>
                                          <p:attrName>ppt_w</p:attrName>
                                        </p:attrNameLst>
                                      </p:cBhvr>
                                      <p:tavLst>
                                        <p:tav tm="0">
                                          <p:val>
                                            <p:fltVal val="0"/>
                                          </p:val>
                                        </p:tav>
                                        <p:tav tm="100000">
                                          <p:val>
                                            <p:strVal val="#ppt_w"/>
                                          </p:val>
                                        </p:tav>
                                      </p:tavLst>
                                    </p:anim>
                                    <p:anim calcmode="lin" valueType="num">
                                      <p:cBhvr>
                                        <p:cTn dur="750" fill="hold" id="27"/>
                                        <p:tgtEl>
                                          <p:spTgt spid="14"/>
                                        </p:tgtEl>
                                        <p:attrNameLst>
                                          <p:attrName>ppt_h</p:attrName>
                                        </p:attrNameLst>
                                      </p:cBhvr>
                                      <p:tavLst>
                                        <p:tav tm="0">
                                          <p:val>
                                            <p:fltVal val="0"/>
                                          </p:val>
                                        </p:tav>
                                        <p:tav tm="100000">
                                          <p:val>
                                            <p:strVal val="#ppt_h"/>
                                          </p:val>
                                        </p:tav>
                                      </p:tavLst>
                                    </p:anim>
                                    <p:animEffect filter="fade" transition="in">
                                      <p:cBhvr>
                                        <p:cTn dur="750" id="28"/>
                                        <p:tgtEl>
                                          <p:spTgt spid="14"/>
                                        </p:tgtEl>
                                      </p:cBhvr>
                                    </p:animEffect>
                                  </p:childTnLst>
                                </p:cTn>
                              </p:par>
                            </p:childTnLst>
                          </p:cTn>
                        </p:par>
                        <p:par>
                          <p:cTn fill="hold" id="29" nodeType="afterGroup">
                            <p:stCondLst>
                              <p:cond delay="750"/>
                            </p:stCondLst>
                            <p:childTnLst>
                              <p:par>
                                <p:cTn fill="hold" grpId="0" id="30" nodeType="afterEffect" presetClass="entr" presetID="53"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500" fill="hold" id="32"/>
                                        <p:tgtEl>
                                          <p:spTgt spid="5"/>
                                        </p:tgtEl>
                                        <p:attrNameLst>
                                          <p:attrName>ppt_w</p:attrName>
                                        </p:attrNameLst>
                                      </p:cBhvr>
                                      <p:tavLst>
                                        <p:tav tm="0">
                                          <p:val>
                                            <p:fltVal val="0"/>
                                          </p:val>
                                        </p:tav>
                                        <p:tav tm="100000">
                                          <p:val>
                                            <p:strVal val="#ppt_w"/>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Effect filter="fade" transition="in">
                                      <p:cBhvr>
                                        <p:cTn dur="500" id="34"/>
                                        <p:tgtEl>
                                          <p:spTgt spid="5"/>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750" fill="hold" id="37"/>
                                        <p:tgtEl>
                                          <p:spTgt spid="15"/>
                                        </p:tgtEl>
                                        <p:attrNameLst>
                                          <p:attrName>ppt_w</p:attrName>
                                        </p:attrNameLst>
                                      </p:cBhvr>
                                      <p:tavLst>
                                        <p:tav tm="0">
                                          <p:val>
                                            <p:fltVal val="0"/>
                                          </p:val>
                                        </p:tav>
                                        <p:tav tm="100000">
                                          <p:val>
                                            <p:strVal val="#ppt_w"/>
                                          </p:val>
                                        </p:tav>
                                      </p:tavLst>
                                    </p:anim>
                                    <p:anim calcmode="lin" valueType="num">
                                      <p:cBhvr>
                                        <p:cTn dur="750" fill="hold" id="38"/>
                                        <p:tgtEl>
                                          <p:spTgt spid="15"/>
                                        </p:tgtEl>
                                        <p:attrNameLst>
                                          <p:attrName>ppt_h</p:attrName>
                                        </p:attrNameLst>
                                      </p:cBhvr>
                                      <p:tavLst>
                                        <p:tav tm="0">
                                          <p:val>
                                            <p:fltVal val="0"/>
                                          </p:val>
                                        </p:tav>
                                        <p:tav tm="100000">
                                          <p:val>
                                            <p:strVal val="#ppt_h"/>
                                          </p:val>
                                        </p:tav>
                                      </p:tavLst>
                                    </p:anim>
                                    <p:animEffect filter="fade" transition="in">
                                      <p:cBhvr>
                                        <p:cTn dur="750" id="39"/>
                                        <p:tgtEl>
                                          <p:spTgt spid="15"/>
                                        </p:tgtEl>
                                      </p:cBhvr>
                                    </p:animEffect>
                                  </p:childTnLst>
                                </p:cTn>
                              </p:par>
                            </p:childTnLst>
                          </p:cTn>
                        </p:par>
                        <p:par>
                          <p:cTn fill="hold" id="40" nodeType="afterGroup">
                            <p:stCondLst>
                              <p:cond delay="1500"/>
                            </p:stCondLst>
                            <p:childTnLst>
                              <p:par>
                                <p:cTn fill="hold" grpId="0" id="41" nodeType="afterEffect" presetClass="entr" presetID="53" presetSubtype="0">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p:cTn dur="500" fill="hold" id="43"/>
                                        <p:tgtEl>
                                          <p:spTgt spid="6"/>
                                        </p:tgtEl>
                                        <p:attrNameLst>
                                          <p:attrName>ppt_w</p:attrName>
                                        </p:attrNameLst>
                                      </p:cBhvr>
                                      <p:tavLst>
                                        <p:tav tm="0">
                                          <p:val>
                                            <p:fltVal val="0"/>
                                          </p:val>
                                        </p:tav>
                                        <p:tav tm="100000">
                                          <p:val>
                                            <p:strVal val="#ppt_w"/>
                                          </p:val>
                                        </p:tav>
                                      </p:tavLst>
                                    </p:anim>
                                    <p:anim calcmode="lin" valueType="num">
                                      <p:cBhvr>
                                        <p:cTn dur="500" fill="hold" id="44"/>
                                        <p:tgtEl>
                                          <p:spTgt spid="6"/>
                                        </p:tgtEl>
                                        <p:attrNameLst>
                                          <p:attrName>ppt_h</p:attrName>
                                        </p:attrNameLst>
                                      </p:cBhvr>
                                      <p:tavLst>
                                        <p:tav tm="0">
                                          <p:val>
                                            <p:fltVal val="0"/>
                                          </p:val>
                                        </p:tav>
                                        <p:tav tm="100000">
                                          <p:val>
                                            <p:strVal val="#ppt_h"/>
                                          </p:val>
                                        </p:tav>
                                      </p:tavLst>
                                    </p:anim>
                                    <p:animEffect filter="fade" transition="in">
                                      <p:cBhvr>
                                        <p:cTn dur="500" id="45"/>
                                        <p:tgtEl>
                                          <p:spTgt spid="6"/>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750" fill="hold" id="48"/>
                                        <p:tgtEl>
                                          <p:spTgt spid="16"/>
                                        </p:tgtEl>
                                        <p:attrNameLst>
                                          <p:attrName>ppt_w</p:attrName>
                                        </p:attrNameLst>
                                      </p:cBhvr>
                                      <p:tavLst>
                                        <p:tav tm="0">
                                          <p:val>
                                            <p:fltVal val="0"/>
                                          </p:val>
                                        </p:tav>
                                        <p:tav tm="100000">
                                          <p:val>
                                            <p:strVal val="#ppt_w"/>
                                          </p:val>
                                        </p:tav>
                                      </p:tavLst>
                                    </p:anim>
                                    <p:anim calcmode="lin" valueType="num">
                                      <p:cBhvr>
                                        <p:cTn dur="750" fill="hold" id="49"/>
                                        <p:tgtEl>
                                          <p:spTgt spid="16"/>
                                        </p:tgtEl>
                                        <p:attrNameLst>
                                          <p:attrName>ppt_h</p:attrName>
                                        </p:attrNameLst>
                                      </p:cBhvr>
                                      <p:tavLst>
                                        <p:tav tm="0">
                                          <p:val>
                                            <p:fltVal val="0"/>
                                          </p:val>
                                        </p:tav>
                                        <p:tav tm="100000">
                                          <p:val>
                                            <p:strVal val="#ppt_h"/>
                                          </p:val>
                                        </p:tav>
                                      </p:tavLst>
                                    </p:anim>
                                    <p:animEffect filter="fade" transition="in">
                                      <p:cBhvr>
                                        <p:cTn dur="750" id="50"/>
                                        <p:tgtEl>
                                          <p:spTgt spid="16"/>
                                        </p:tgtEl>
                                      </p:cBhvr>
                                    </p:animEffect>
                                  </p:childTnLst>
                                </p:cTn>
                              </p:par>
                            </p:childTnLst>
                          </p:cTn>
                        </p:par>
                        <p:par>
                          <p:cTn fill="hold" id="51" nodeType="afterGroup">
                            <p:stCondLst>
                              <p:cond delay="2250"/>
                            </p:stCondLst>
                            <p:childTnLst>
                              <p:par>
                                <p:cTn fill="hold" grpId="0" id="52" nodeType="afterEffect" presetClass="entr" presetID="53" presetSubtype="0">
                                  <p:stCondLst>
                                    <p:cond delay="0"/>
                                  </p:stCondLst>
                                  <p:childTnLst>
                                    <p:set>
                                      <p:cBhvr>
                                        <p:cTn dur="1" fill="hold" id="53">
                                          <p:stCondLst>
                                            <p:cond delay="0"/>
                                          </p:stCondLst>
                                        </p:cTn>
                                        <p:tgtEl>
                                          <p:spTgt spid="7"/>
                                        </p:tgtEl>
                                        <p:attrNameLst>
                                          <p:attrName>style.visibility</p:attrName>
                                        </p:attrNameLst>
                                      </p:cBhvr>
                                      <p:to>
                                        <p:strVal val="visible"/>
                                      </p:to>
                                    </p:set>
                                    <p:anim calcmode="lin" valueType="num">
                                      <p:cBhvr>
                                        <p:cTn dur="500" fill="hold" id="54"/>
                                        <p:tgtEl>
                                          <p:spTgt spid="7"/>
                                        </p:tgtEl>
                                        <p:attrNameLst>
                                          <p:attrName>ppt_w</p:attrName>
                                        </p:attrNameLst>
                                      </p:cBhvr>
                                      <p:tavLst>
                                        <p:tav tm="0">
                                          <p:val>
                                            <p:fltVal val="0"/>
                                          </p:val>
                                        </p:tav>
                                        <p:tav tm="100000">
                                          <p:val>
                                            <p:strVal val="#ppt_w"/>
                                          </p:val>
                                        </p:tav>
                                      </p:tavLst>
                                    </p:anim>
                                    <p:anim calcmode="lin" valueType="num">
                                      <p:cBhvr>
                                        <p:cTn dur="500" fill="hold" id="55"/>
                                        <p:tgtEl>
                                          <p:spTgt spid="7"/>
                                        </p:tgtEl>
                                        <p:attrNameLst>
                                          <p:attrName>ppt_h</p:attrName>
                                        </p:attrNameLst>
                                      </p:cBhvr>
                                      <p:tavLst>
                                        <p:tav tm="0">
                                          <p:val>
                                            <p:fltVal val="0"/>
                                          </p:val>
                                        </p:tav>
                                        <p:tav tm="100000">
                                          <p:val>
                                            <p:strVal val="#ppt_h"/>
                                          </p:val>
                                        </p:tav>
                                      </p:tavLst>
                                    </p:anim>
                                    <p:animEffect filter="fade" transition="in">
                                      <p:cBhvr>
                                        <p:cTn dur="500" id="56"/>
                                        <p:tgtEl>
                                          <p:spTgt spid="7"/>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17"/>
                                        </p:tgtEl>
                                        <p:attrNameLst>
                                          <p:attrName>style.visibility</p:attrName>
                                        </p:attrNameLst>
                                      </p:cBhvr>
                                      <p:to>
                                        <p:strVal val="visible"/>
                                      </p:to>
                                    </p:set>
                                    <p:anim calcmode="lin" valueType="num">
                                      <p:cBhvr>
                                        <p:cTn dur="750" fill="hold" id="59"/>
                                        <p:tgtEl>
                                          <p:spTgt spid="17"/>
                                        </p:tgtEl>
                                        <p:attrNameLst>
                                          <p:attrName>ppt_w</p:attrName>
                                        </p:attrNameLst>
                                      </p:cBhvr>
                                      <p:tavLst>
                                        <p:tav tm="0">
                                          <p:val>
                                            <p:fltVal val="0"/>
                                          </p:val>
                                        </p:tav>
                                        <p:tav tm="100000">
                                          <p:val>
                                            <p:strVal val="#ppt_w"/>
                                          </p:val>
                                        </p:tav>
                                      </p:tavLst>
                                    </p:anim>
                                    <p:anim calcmode="lin" valueType="num">
                                      <p:cBhvr>
                                        <p:cTn dur="750" fill="hold" id="60"/>
                                        <p:tgtEl>
                                          <p:spTgt spid="17"/>
                                        </p:tgtEl>
                                        <p:attrNameLst>
                                          <p:attrName>ppt_h</p:attrName>
                                        </p:attrNameLst>
                                      </p:cBhvr>
                                      <p:tavLst>
                                        <p:tav tm="0">
                                          <p:val>
                                            <p:fltVal val="0"/>
                                          </p:val>
                                        </p:tav>
                                        <p:tav tm="100000">
                                          <p:val>
                                            <p:strVal val="#ppt_h"/>
                                          </p:val>
                                        </p:tav>
                                      </p:tavLst>
                                    </p:anim>
                                    <p:animEffect filter="fade" transition="in">
                                      <p:cBhvr>
                                        <p:cTn dur="750" id="61"/>
                                        <p:tgtEl>
                                          <p:spTgt spid="17"/>
                                        </p:tgtEl>
                                      </p:cBhvr>
                                    </p:animEffect>
                                  </p:childTnLst>
                                </p:cTn>
                              </p:par>
                            </p:childTnLst>
                          </p:cTn>
                        </p:par>
                        <p:par>
                          <p:cTn fill="hold" id="62" nodeType="afterGroup">
                            <p:stCondLst>
                              <p:cond delay="3000"/>
                            </p:stCondLst>
                            <p:childTnLst>
                              <p:par>
                                <p:cTn fill="hold" grpId="0" id="63" nodeType="afterEffect" presetClass="entr" presetID="53" presetSubtype="0">
                                  <p:stCondLst>
                                    <p:cond delay="0"/>
                                  </p:stCondLst>
                                  <p:childTnLst>
                                    <p:set>
                                      <p:cBhvr>
                                        <p:cTn dur="1" fill="hold" id="64">
                                          <p:stCondLst>
                                            <p:cond delay="0"/>
                                          </p:stCondLst>
                                        </p:cTn>
                                        <p:tgtEl>
                                          <p:spTgt spid="8"/>
                                        </p:tgtEl>
                                        <p:attrNameLst>
                                          <p:attrName>style.visibility</p:attrName>
                                        </p:attrNameLst>
                                      </p:cBhvr>
                                      <p:to>
                                        <p:strVal val="visible"/>
                                      </p:to>
                                    </p:set>
                                    <p:anim calcmode="lin" valueType="num">
                                      <p:cBhvr>
                                        <p:cTn dur="500" fill="hold" id="65"/>
                                        <p:tgtEl>
                                          <p:spTgt spid="8"/>
                                        </p:tgtEl>
                                        <p:attrNameLst>
                                          <p:attrName>ppt_w</p:attrName>
                                        </p:attrNameLst>
                                      </p:cBhvr>
                                      <p:tavLst>
                                        <p:tav tm="0">
                                          <p:val>
                                            <p:fltVal val="0"/>
                                          </p:val>
                                        </p:tav>
                                        <p:tav tm="100000">
                                          <p:val>
                                            <p:strVal val="#ppt_w"/>
                                          </p:val>
                                        </p:tav>
                                      </p:tavLst>
                                    </p:anim>
                                    <p:anim calcmode="lin" valueType="num">
                                      <p:cBhvr>
                                        <p:cTn dur="500" fill="hold" id="66"/>
                                        <p:tgtEl>
                                          <p:spTgt spid="8"/>
                                        </p:tgtEl>
                                        <p:attrNameLst>
                                          <p:attrName>ppt_h</p:attrName>
                                        </p:attrNameLst>
                                      </p:cBhvr>
                                      <p:tavLst>
                                        <p:tav tm="0">
                                          <p:val>
                                            <p:fltVal val="0"/>
                                          </p:val>
                                        </p:tav>
                                        <p:tav tm="100000">
                                          <p:val>
                                            <p:strVal val="#ppt_h"/>
                                          </p:val>
                                        </p:tav>
                                      </p:tavLst>
                                    </p:anim>
                                    <p:animEffect filter="fade" transition="in">
                                      <p:cBhvr>
                                        <p:cTn dur="500" id="6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14"/>
      <p:bldP grpId="0" spid="15"/>
      <p:bldP grpId="0" spid="16"/>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526953"/>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日 常 行 为 规 范</a:t>
            </a:r>
          </a:p>
        </p:txBody>
      </p:sp>
      <p:grpSp>
        <p:nvGrpSpPr>
          <p:cNvPr id="7" name="组合 6"/>
          <p:cNvGrpSpPr/>
          <p:nvPr/>
        </p:nvGrpSpPr>
        <p:grpSpPr>
          <a:xfrm>
            <a:off x="-521795" y="1850118"/>
            <a:ext cx="4442996" cy="3137899"/>
            <a:chOff x="148392" y="1005840"/>
            <a:chExt cx="4936338" cy="3486326"/>
          </a:xfrm>
        </p:grpSpPr>
        <p:pic>
          <p:nvPicPr>
            <p:cNvPr id="5" name="图片 4"/>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148392" y="1005840"/>
              <a:ext cx="4936338" cy="3486326"/>
            </a:xfrm>
            <a:prstGeom prst="rect">
              <a:avLst/>
            </a:prstGeom>
          </p:spPr>
        </p:pic>
        <p:sp>
          <p:nvSpPr>
            <p:cNvPr id="6" name="矩形 5"/>
            <p:cNvSpPr/>
            <p:nvPr/>
          </p:nvSpPr>
          <p:spPr>
            <a:xfrm>
              <a:off x="1320449" y="2474684"/>
              <a:ext cx="2814238" cy="1049798"/>
            </a:xfrm>
            <a:prstGeom prst="rect">
              <a:avLst/>
            </a:prstGeom>
          </p:spPr>
          <p:txBody>
            <a:bodyPr wrap="square">
              <a:spAutoFit/>
            </a:bodyPr>
            <a:lstStyle/>
            <a:p>
              <a:pPr defTabSz="457200" lvl="0"/>
              <a:r>
                <a:rPr altLang="en-US" lang="zh-CN" sz="1400">
                  <a:solidFill>
                    <a:schemeClr val="tx1">
                      <a:lumMod val="75000"/>
                      <a:lumOff val="25000"/>
                    </a:schemeClr>
                  </a:solidFill>
                  <a:latin charset="-122" panose="02010601030101010101" pitchFamily="2" typeface="字体视界-单纯体"/>
                  <a:ea charset="-122" panose="02010601030101010101" pitchFamily="2" typeface="字体视界-单纯体"/>
                </a:rPr>
                <a:t>坚持锻炼身体，认真做广播体操和眼保健操，坐、立、行、读书、写字姿势正确。积极参加有益的文体活动。</a:t>
              </a:r>
            </a:p>
          </p:txBody>
        </p:sp>
      </p:grpSp>
      <p:grpSp>
        <p:nvGrpSpPr>
          <p:cNvPr id="8" name="组合 7"/>
          <p:cNvGrpSpPr/>
          <p:nvPr/>
        </p:nvGrpSpPr>
        <p:grpSpPr>
          <a:xfrm>
            <a:off x="4194841" y="1926379"/>
            <a:ext cx="4442996" cy="3137899"/>
            <a:chOff x="148392" y="1005840"/>
            <a:chExt cx="4936338" cy="3486326"/>
          </a:xfrm>
        </p:grpSpPr>
        <p:pic>
          <p:nvPicPr>
            <p:cNvPr id="9" name="图片 8"/>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148392" y="1005840"/>
              <a:ext cx="4936338" cy="3486326"/>
            </a:xfrm>
            <a:prstGeom prst="rect">
              <a:avLst/>
            </a:prstGeom>
          </p:spPr>
        </p:pic>
        <p:sp>
          <p:nvSpPr>
            <p:cNvPr id="10" name="矩形 9"/>
            <p:cNvSpPr/>
            <p:nvPr/>
          </p:nvSpPr>
          <p:spPr>
            <a:xfrm>
              <a:off x="1320449" y="2474683"/>
              <a:ext cx="2814238" cy="1049798"/>
            </a:xfrm>
            <a:prstGeom prst="rect">
              <a:avLst/>
            </a:prstGeom>
          </p:spPr>
          <p:txBody>
            <a:bodyPr wrap="square">
              <a:spAutoFit/>
            </a:bodyPr>
            <a:lstStyle/>
            <a:p>
              <a:pPr defTabSz="457200" lvl="0"/>
              <a:r>
                <a:rPr altLang="en-US" lang="zh-CN" sz="1400">
                  <a:solidFill>
                    <a:schemeClr val="tx1">
                      <a:lumMod val="75000"/>
                      <a:lumOff val="25000"/>
                    </a:schemeClr>
                  </a:solidFill>
                  <a:latin charset="-122" panose="02010601030101010101" pitchFamily="2" typeface="字体视界-单纯体"/>
                  <a:ea charset="-122" panose="02010601030101010101" pitchFamily="2" typeface="字体视界-单纯体"/>
                </a:rPr>
                <a:t>爱护公物，不在课桌椅、建筑物和文物古迹上涂抹刻画。损坏公物要赔偿。拾到东西归还失主或交公。</a:t>
              </a:r>
            </a:p>
          </p:txBody>
        </p:sp>
      </p:grpSp>
      <p:grpSp>
        <p:nvGrpSpPr>
          <p:cNvPr id="17" name="组合 16"/>
          <p:cNvGrpSpPr/>
          <p:nvPr/>
        </p:nvGrpSpPr>
        <p:grpSpPr>
          <a:xfrm>
            <a:off x="2029968" y="3558831"/>
            <a:ext cx="4442996" cy="3137899"/>
            <a:chOff x="148392" y="1005840"/>
            <a:chExt cx="4936338" cy="3486326"/>
          </a:xfrm>
        </p:grpSpPr>
        <p:pic>
          <p:nvPicPr>
            <p:cNvPr id="18" name="图片 17"/>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148392" y="1005840"/>
              <a:ext cx="4936338" cy="3486326"/>
            </a:xfrm>
            <a:prstGeom prst="rect">
              <a:avLst/>
            </a:prstGeom>
          </p:spPr>
        </p:pic>
        <p:sp>
          <p:nvSpPr>
            <p:cNvPr id="19" name="矩形 18"/>
            <p:cNvSpPr/>
            <p:nvPr/>
          </p:nvSpPr>
          <p:spPr>
            <a:xfrm>
              <a:off x="1320449" y="2474683"/>
              <a:ext cx="2814238" cy="1286849"/>
            </a:xfrm>
            <a:prstGeom prst="rect">
              <a:avLst/>
            </a:prstGeom>
          </p:spPr>
          <p:txBody>
            <a:bodyPr wrap="square">
              <a:spAutoFit/>
            </a:bodyPr>
            <a:lstStyle/>
            <a:p>
              <a:pPr defTabSz="457200" lvl="0"/>
              <a:r>
                <a:rPr altLang="en-US" lang="zh-CN" sz="1400">
                  <a:solidFill>
                    <a:schemeClr val="tx1">
                      <a:lumMod val="75000"/>
                      <a:lumOff val="25000"/>
                    </a:schemeClr>
                  </a:solidFill>
                  <a:latin charset="-122" panose="02010601030101010101" pitchFamily="2" typeface="字体视界-单纯体"/>
                  <a:ea charset="-122" panose="02010601030101010101" pitchFamily="2" typeface="字体视界-单纯体"/>
                </a:rPr>
                <a:t>认真做值日，保持教室、校园整洁。保护环境，爱护花草树木、庄稼和有益动物，不随地吐痰，不乱扔果皮纸屑等废弃物。</a:t>
              </a:r>
            </a:p>
          </p:txBody>
        </p:sp>
      </p:grpSp>
      <p:grpSp>
        <p:nvGrpSpPr>
          <p:cNvPr id="20" name="组合 19"/>
          <p:cNvGrpSpPr/>
          <p:nvPr/>
        </p:nvGrpSpPr>
        <p:grpSpPr>
          <a:xfrm>
            <a:off x="6856338" y="3558831"/>
            <a:ext cx="4442996" cy="3137899"/>
            <a:chOff x="148392" y="1005840"/>
            <a:chExt cx="4936338" cy="3486326"/>
          </a:xfrm>
        </p:grpSpPr>
        <p:pic>
          <p:nvPicPr>
            <p:cNvPr id="21" name="图片 20"/>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148392" y="1005840"/>
              <a:ext cx="4936338" cy="3486326"/>
            </a:xfrm>
            <a:prstGeom prst="rect">
              <a:avLst/>
            </a:prstGeom>
          </p:spPr>
        </p:pic>
        <p:sp>
          <p:nvSpPr>
            <p:cNvPr id="22" name="矩形 21"/>
            <p:cNvSpPr/>
            <p:nvPr/>
          </p:nvSpPr>
          <p:spPr>
            <a:xfrm>
              <a:off x="1320450" y="2474682"/>
              <a:ext cx="2814238" cy="1219120"/>
            </a:xfrm>
            <a:prstGeom prst="rect">
              <a:avLst/>
            </a:prstGeom>
          </p:spPr>
          <p:txBody>
            <a:bodyPr wrap="square">
              <a:spAutoFit/>
            </a:bodyPr>
            <a:lstStyle/>
            <a:p>
              <a:pPr defTabSz="457200" lvl="0"/>
              <a:r>
                <a:rPr altLang="en-US" lang="zh-CN" sz="1100">
                  <a:solidFill>
                    <a:schemeClr val="tx1">
                      <a:lumMod val="75000"/>
                      <a:lumOff val="25000"/>
                    </a:schemeClr>
                  </a:solidFill>
                  <a:latin charset="-122" panose="02010601030101010101" pitchFamily="2" typeface="字体视界-单纯体"/>
                  <a:ea charset="-122" panose="02010601030101010101" pitchFamily="2" typeface="字体视界-单纯体"/>
                </a:rPr>
                <a:t>积极参加集体活动，认真完成集体交给的任务，少先队员服从队的决议，不做有损集体荣誉的事，集体成员之间相互尊重，学会合作。积极参加学校组织的各种劳动和社会实践活动，多观察，勤动手</a:t>
              </a:r>
            </a:p>
          </p:txBody>
        </p:sp>
      </p:grpSp>
      <p:pic>
        <p:nvPicPr>
          <p:cNvPr id="23" name="图片 22"/>
          <p:cNvPicPr>
            <a:picLocks noChangeAspect="1"/>
          </p:cNvPicPr>
          <p:nvPr/>
        </p:nvPicPr>
        <p:blipFill>
          <a:blip r:embed="rId3">
            <a:extLst>
              <a:ext uri="{28A0092B-C50C-407E-A947-70E740481C1C}">
                <a14:useLocalDpi val="0"/>
              </a:ext>
            </a:extLst>
          </a:blip>
          <a:stretch>
            <a:fillRect/>
          </a:stretch>
        </p:blipFill>
        <p:spPr>
          <a:xfrm>
            <a:off x="9272505" y="1413728"/>
            <a:ext cx="2671655" cy="3434985"/>
          </a:xfrm>
          <a:prstGeom prst="rect">
            <a:avLst/>
          </a:prstGeom>
        </p:spPr>
      </p:pic>
    </p:spTree>
    <p:extLst>
      <p:ext uri="{BB962C8B-B14F-4D97-AF65-F5344CB8AC3E}">
        <p14:creationId val="370340911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750" id="11"/>
                                        <p:tgtEl>
                                          <p:spTgt spid="7"/>
                                        </p:tgtEl>
                                      </p:cBhvr>
                                    </p:animEffect>
                                    <p:anim calcmode="lin" valueType="num">
                                      <p:cBhvr>
                                        <p:cTn dur="750" fill="hold" id="12"/>
                                        <p:tgtEl>
                                          <p:spTgt spid="7"/>
                                        </p:tgtEl>
                                        <p:attrNameLst>
                                          <p:attrName>ppt_x</p:attrName>
                                        </p:attrNameLst>
                                      </p:cBhvr>
                                      <p:tavLst>
                                        <p:tav tm="0">
                                          <p:val>
                                            <p:strVal val="#ppt_x"/>
                                          </p:val>
                                        </p:tav>
                                        <p:tav tm="100000">
                                          <p:val>
                                            <p:strVal val="#ppt_x"/>
                                          </p:val>
                                        </p:tav>
                                      </p:tavLst>
                                    </p:anim>
                                    <p:anim calcmode="lin" valueType="num">
                                      <p:cBhvr>
                                        <p:cTn dur="75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750" id="17"/>
                                        <p:tgtEl>
                                          <p:spTgt spid="17"/>
                                        </p:tgtEl>
                                      </p:cBhvr>
                                    </p:animEffect>
                                    <p:anim calcmode="lin" valueType="num">
                                      <p:cBhvr>
                                        <p:cTn dur="750" fill="hold" id="18"/>
                                        <p:tgtEl>
                                          <p:spTgt spid="17"/>
                                        </p:tgtEl>
                                        <p:attrNameLst>
                                          <p:attrName>ppt_x</p:attrName>
                                        </p:attrNameLst>
                                      </p:cBhvr>
                                      <p:tavLst>
                                        <p:tav tm="0">
                                          <p:val>
                                            <p:strVal val="#ppt_x"/>
                                          </p:val>
                                        </p:tav>
                                        <p:tav tm="100000">
                                          <p:val>
                                            <p:strVal val="#ppt_x"/>
                                          </p:val>
                                        </p:tav>
                                      </p:tavLst>
                                    </p:anim>
                                    <p:anim calcmode="lin" valueType="num">
                                      <p:cBhvr>
                                        <p:cTn dur="750" fill="hold" id="19"/>
                                        <p:tgtEl>
                                          <p:spTgt spid="1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750" id="23"/>
                                        <p:tgtEl>
                                          <p:spTgt spid="8"/>
                                        </p:tgtEl>
                                      </p:cBhvr>
                                    </p:animEffect>
                                    <p:anim calcmode="lin" valueType="num">
                                      <p:cBhvr>
                                        <p:cTn dur="750" fill="hold" id="24"/>
                                        <p:tgtEl>
                                          <p:spTgt spid="8"/>
                                        </p:tgtEl>
                                        <p:attrNameLst>
                                          <p:attrName>ppt_x</p:attrName>
                                        </p:attrNameLst>
                                      </p:cBhvr>
                                      <p:tavLst>
                                        <p:tav tm="0">
                                          <p:val>
                                            <p:strVal val="#ppt_x"/>
                                          </p:val>
                                        </p:tav>
                                        <p:tav tm="100000">
                                          <p:val>
                                            <p:strVal val="#ppt_x"/>
                                          </p:val>
                                        </p:tav>
                                      </p:tavLst>
                                    </p:anim>
                                    <p:anim calcmode="lin" valueType="num">
                                      <p:cBhvr>
                                        <p:cTn dur="7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750" id="29"/>
                                        <p:tgtEl>
                                          <p:spTgt spid="20"/>
                                        </p:tgtEl>
                                      </p:cBhvr>
                                    </p:animEffect>
                                    <p:anim calcmode="lin" valueType="num">
                                      <p:cBhvr>
                                        <p:cTn dur="750" fill="hold" id="30"/>
                                        <p:tgtEl>
                                          <p:spTgt spid="20"/>
                                        </p:tgtEl>
                                        <p:attrNameLst>
                                          <p:attrName>ppt_x</p:attrName>
                                        </p:attrNameLst>
                                      </p:cBhvr>
                                      <p:tavLst>
                                        <p:tav tm="0">
                                          <p:val>
                                            <p:strVal val="#ppt_x"/>
                                          </p:val>
                                        </p:tav>
                                        <p:tav tm="100000">
                                          <p:val>
                                            <p:strVal val="#ppt_x"/>
                                          </p:val>
                                        </p:tav>
                                      </p:tavLst>
                                    </p:anim>
                                    <p:anim calcmode="lin" valueType="num">
                                      <p:cBhvr>
                                        <p:cTn dur="750" fill="hold" id="31"/>
                                        <p:tgtEl>
                                          <p:spTgt spid="20"/>
                                        </p:tgtEl>
                                        <p:attrNameLst>
                                          <p:attrName>ppt_y</p:attrName>
                                        </p:attrNameLst>
                                      </p:cBhvr>
                                      <p:tavLst>
                                        <p:tav tm="0">
                                          <p:val>
                                            <p:strVal val="#ppt_y+.1"/>
                                          </p:val>
                                        </p:tav>
                                        <p:tav tm="100000">
                                          <p:val>
                                            <p:strVal val="#ppt_y"/>
                                          </p:val>
                                        </p:tav>
                                      </p:tavLst>
                                    </p:anim>
                                  </p:childTnLst>
                                </p:cTn>
                              </p:par>
                              <p:par>
                                <p:cTn fill="hold" id="32" nodeType="withEffect" presetClass="entr" presetID="16" presetSubtype="21">
                                  <p:stCondLst>
                                    <p:cond delay="0"/>
                                  </p:stCondLst>
                                  <p:childTnLst>
                                    <p:set>
                                      <p:cBhvr>
                                        <p:cTn dur="1" fill="hold" id="33">
                                          <p:stCondLst>
                                            <p:cond delay="0"/>
                                          </p:stCondLst>
                                        </p:cTn>
                                        <p:tgtEl>
                                          <p:spTgt spid="23"/>
                                        </p:tgtEl>
                                        <p:attrNameLst>
                                          <p:attrName>style.visibility</p:attrName>
                                        </p:attrNameLst>
                                      </p:cBhvr>
                                      <p:to>
                                        <p:strVal val="visible"/>
                                      </p:to>
                                    </p:set>
                                    <p:animEffect filter="barn(inVertical)" transition="in">
                                      <p:cBhvr>
                                        <p:cTn dur="750" id="3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a:spLocks noChangeArrowheads="1" noGrp="1"/>
          </p:cNvSpPr>
          <p:nvPr/>
        </p:nvSpPr>
        <p:spPr>
          <a:xfrm>
            <a:off x="889764" y="2374709"/>
            <a:ext cx="9368142" cy="2065835"/>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marL="0">
              <a:lnSpc>
                <a:spcPct val="200000"/>
              </a:lnSpc>
              <a:buFontTx/>
              <a:buNone/>
            </a:pPr>
            <a:r>
              <a:rPr altLang="zh-CN" lang="en-US" sz="2800">
                <a:solidFill>
                  <a:srgbClr val="595959"/>
                </a:solidFill>
                <a:latin charset="-122" panose="02010601030101010101" pitchFamily="2" typeface="字体视界-单纯体"/>
                <a:ea charset="-122" panose="02010601030101010101" pitchFamily="2" typeface="字体视界-单纯体"/>
              </a:rPr>
              <a:t>      寒假生活已经结束了，我们重返校园，又长大了一岁，暑假生活的舒适悠闲已经离我们而去了，我们要尽快调整自己的情绪，投入新的学习之中。</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8732769" y="2374709"/>
            <a:ext cx="4142095" cy="4142095"/>
          </a:xfrm>
          <a:prstGeom prst="rect">
            <a:avLst/>
          </a:prstGeom>
        </p:spPr>
      </p:pic>
    </p:spTree>
    <p:extLst>
      <p:ext uri="{BB962C8B-B14F-4D97-AF65-F5344CB8AC3E}">
        <p14:creationId val="335311224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16" presetSubtype="21">
                                  <p:stCondLst>
                                    <p:cond delay="0"/>
                                  </p:stCondLst>
                                  <p:childTnLst>
                                    <p:set>
                                      <p:cBhvr>
                                        <p:cTn dur="1" fill="hold" id="12">
                                          <p:stCondLst>
                                            <p:cond delay="0"/>
                                          </p:stCondLst>
                                        </p:cTn>
                                        <p:tgtEl>
                                          <p:spTgt spid="3"/>
                                        </p:tgtEl>
                                        <p:attrNameLst>
                                          <p:attrName>style.visibility</p:attrName>
                                        </p:attrNameLst>
                                      </p:cBhvr>
                                      <p:to>
                                        <p:strVal val="visible"/>
                                      </p:to>
                                    </p:set>
                                    <p:animEffect filter="barn(inVertical)" transition="in">
                                      <p:cBhvr>
                                        <p:cTn dur="75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2">
            <a:extLst>
              <a:ext uri="{28A0092B-C50C-407E-A947-70E740481C1C}">
                <a14:useLocalDpi val="0"/>
              </a:ext>
            </a:extLst>
          </a:blip>
          <a:stretch>
            <a:fillRect/>
          </a:stretch>
        </p:blipFill>
        <p:spPr>
          <a:xfrm flipH="1">
            <a:off x="-194171" y="2248961"/>
            <a:ext cx="4009967" cy="4009967"/>
          </a:xfrm>
          <a:prstGeom prst="rect">
            <a:avLst/>
          </a:prstGeom>
        </p:spPr>
      </p:pic>
      <p:sp>
        <p:nvSpPr>
          <p:cNvPr id="2" name="文本框 1"/>
          <p:cNvSpPr txBox="1"/>
          <p:nvPr/>
        </p:nvSpPr>
        <p:spPr>
          <a:xfrm>
            <a:off x="4104468" y="1560848"/>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日 常 行 为 规 范</a:t>
            </a:r>
          </a:p>
        </p:txBody>
      </p:sp>
      <p:sp>
        <p:nvSpPr>
          <p:cNvPr id="5" name="矩形 4"/>
          <p:cNvSpPr/>
          <p:nvPr/>
        </p:nvSpPr>
        <p:spPr>
          <a:xfrm>
            <a:off x="3446916" y="2754579"/>
            <a:ext cx="3199543" cy="13106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整洁，经常洗澡，勤剪指甲，勤洗头，早晚刷牙，饭前便后要洗手。自己能做的事自己做，衣物用品摆放整齐，学会收拾房间、洗衣服、洗餐具等家务劳动。</a:t>
            </a:r>
          </a:p>
        </p:txBody>
      </p:sp>
      <p:sp>
        <p:nvSpPr>
          <p:cNvPr id="6" name="矩形 5"/>
          <p:cNvSpPr/>
          <p:nvPr/>
        </p:nvSpPr>
        <p:spPr>
          <a:xfrm>
            <a:off x="3446918" y="4622057"/>
            <a:ext cx="3054704" cy="1066800"/>
          </a:xfrm>
          <a:prstGeom prst="rect">
            <a:avLst/>
          </a:prstGeom>
        </p:spPr>
        <p:txBody>
          <a:bodyPr wrap="square">
            <a:spAutoFit/>
          </a:bodyPr>
          <a:lstStyle/>
          <a:p>
            <a:pPr defTabSz="457200" lvl="0">
              <a:defRPr/>
            </a:pPr>
            <a:r>
              <a:rPr altLang="en-US" kern="0"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课前准备好学习用品，上课专心听讲，积极思考，大胆提问，回答问题声音清楚，不随意打断他人发言。课间活动有秩序。</a:t>
            </a:r>
          </a:p>
        </p:txBody>
      </p:sp>
      <p:sp>
        <p:nvSpPr>
          <p:cNvPr id="7" name="矩形 6"/>
          <p:cNvSpPr/>
          <p:nvPr/>
        </p:nvSpPr>
        <p:spPr>
          <a:xfrm>
            <a:off x="8282563" y="2755569"/>
            <a:ext cx="3325402" cy="1066800"/>
          </a:xfrm>
          <a:prstGeom prst="rect">
            <a:avLst/>
          </a:prstGeom>
        </p:spPr>
        <p:txBody>
          <a:bodyPr wrap="square">
            <a:spAutoFit/>
          </a:bodyPr>
          <a:lstStyle/>
          <a:p>
            <a:pPr defTabSz="457200" lvl="0">
              <a:defRPr/>
            </a:pPr>
            <a:r>
              <a:rPr altLang="en-US" kern="0"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按时上学，不迟到，不早退，不逃学，有病有事要请假，放学后按时回家。参加活动守时，不能参加事先请假。</a:t>
            </a:r>
          </a:p>
        </p:txBody>
      </p:sp>
      <p:sp>
        <p:nvSpPr>
          <p:cNvPr id="8" name="矩形 7"/>
          <p:cNvSpPr/>
          <p:nvPr/>
        </p:nvSpPr>
        <p:spPr>
          <a:xfrm>
            <a:off x="8254747" y="4612819"/>
            <a:ext cx="3279228" cy="579120"/>
          </a:xfrm>
          <a:prstGeom prst="rect">
            <a:avLst/>
          </a:prstGeom>
        </p:spPr>
        <p:txBody>
          <a:bodyPr wrap="square">
            <a:spAutoFit/>
          </a:bodyPr>
          <a:lstStyle/>
          <a:p>
            <a:pPr defTabSz="457200" lvl="0">
              <a:defRPr/>
            </a:pPr>
            <a:r>
              <a:rPr altLang="en-US" kern="0"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课前预习，课后认真复习，按时完成作业，书写工整，卷面整洁。</a:t>
            </a:r>
          </a:p>
        </p:txBody>
      </p:sp>
      <p:cxnSp>
        <p:nvCxnSpPr>
          <p:cNvPr id="9" name="直接连接符 8"/>
          <p:cNvCxnSpPr/>
          <p:nvPr/>
        </p:nvCxnSpPr>
        <p:spPr>
          <a:xfrm flipH="1">
            <a:off x="6913238" y="3194415"/>
            <a:ext cx="0" cy="2409933"/>
          </a:xfrm>
          <a:prstGeom prst="line">
            <a:avLst/>
          </a:prstGeom>
          <a:noFill/>
          <a:ln algn="ctr" cap="flat" cmpd="sng" w="6350">
            <a:solidFill>
              <a:schemeClr val="tx1">
                <a:lumMod val="75000"/>
                <a:lumOff val="25000"/>
              </a:schemeClr>
            </a:solidFill>
            <a:prstDash val="dash"/>
            <a:miter lim="800000"/>
          </a:ln>
          <a:effectLst/>
        </p:spPr>
      </p:cxnSp>
      <p:sp>
        <p:nvSpPr>
          <p:cNvPr id="10" name="椭圆 9"/>
          <p:cNvSpPr/>
          <p:nvPr/>
        </p:nvSpPr>
        <p:spPr>
          <a:xfrm>
            <a:off x="2658587" y="3352040"/>
            <a:ext cx="753425" cy="753425"/>
          </a:xfrm>
          <a:prstGeom prst="ellipse">
            <a:avLst/>
          </a:prstGeom>
          <a:solidFill>
            <a:srgbClr val="406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01</a:t>
            </a:r>
          </a:p>
        </p:txBody>
      </p:sp>
      <p:sp>
        <p:nvSpPr>
          <p:cNvPr id="11" name="椭圆 10"/>
          <p:cNvSpPr/>
          <p:nvPr/>
        </p:nvSpPr>
        <p:spPr>
          <a:xfrm>
            <a:off x="7494231" y="3352040"/>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02</a:t>
            </a:r>
          </a:p>
        </p:txBody>
      </p:sp>
      <p:sp>
        <p:nvSpPr>
          <p:cNvPr id="12" name="椭圆 11"/>
          <p:cNvSpPr/>
          <p:nvPr/>
        </p:nvSpPr>
        <p:spPr>
          <a:xfrm>
            <a:off x="2658587" y="4726470"/>
            <a:ext cx="753425" cy="753425"/>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03</a:t>
            </a:r>
          </a:p>
        </p:txBody>
      </p:sp>
      <p:sp>
        <p:nvSpPr>
          <p:cNvPr id="13" name="椭圆 12"/>
          <p:cNvSpPr/>
          <p:nvPr/>
        </p:nvSpPr>
        <p:spPr>
          <a:xfrm>
            <a:off x="7494231" y="4726470"/>
            <a:ext cx="753425" cy="753425"/>
          </a:xfrm>
          <a:prstGeom prst="ellipse">
            <a:avLst/>
          </a:prstGeom>
          <a:solidFill>
            <a:srgbClr val="4069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latin charset="-122" panose="02010601030101010101" pitchFamily="2" typeface="字体视界-单纯体"/>
                <a:ea charset="-122" panose="02010601030101010101" pitchFamily="2" typeface="字体视界-单纯体"/>
              </a:rPr>
              <a:t>04</a:t>
            </a:r>
          </a:p>
        </p:txBody>
      </p:sp>
      <p:cxnSp>
        <p:nvCxnSpPr>
          <p:cNvPr id="14" name="直接连接符 13"/>
          <p:cNvCxnSpPr/>
          <p:nvPr/>
        </p:nvCxnSpPr>
        <p:spPr>
          <a:xfrm>
            <a:off x="2669755" y="4324239"/>
            <a:ext cx="8597463" cy="0"/>
          </a:xfrm>
          <a:prstGeom prst="line">
            <a:avLst/>
          </a:prstGeom>
          <a:noFill/>
          <a:ln algn="ctr" cap="flat" cmpd="sng" w="6350">
            <a:solidFill>
              <a:schemeClr val="tx1">
                <a:lumMod val="75000"/>
                <a:lumOff val="25000"/>
              </a:schemeClr>
            </a:solidFill>
            <a:prstDash val="dash"/>
            <a:miter lim="800000"/>
          </a:ln>
          <a:effectLst/>
        </p:spPr>
      </p:cxnSp>
    </p:spTree>
    <p:extLst>
      <p:ext uri="{BB962C8B-B14F-4D97-AF65-F5344CB8AC3E}">
        <p14:creationId val="197579716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9"/>
                                        </p:tgtEl>
                                        <p:attrNameLst>
                                          <p:attrName>style.visibility</p:attrName>
                                        </p:attrNameLst>
                                      </p:cBhvr>
                                      <p:to>
                                        <p:strVal val="visible"/>
                                      </p:to>
                                    </p:set>
                                    <p:animEffect filter="wipe(down)" transition="in">
                                      <p:cBhvr>
                                        <p:cTn dur="500" id="12"/>
                                        <p:tgtEl>
                                          <p:spTgt spid="9"/>
                                        </p:tgtEl>
                                      </p:cBhvr>
                                    </p:animEffect>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14"/>
                                        </p:tgtEl>
                                        <p:attrNameLst>
                                          <p:attrName>style.visibility</p:attrName>
                                        </p:attrNameLst>
                                      </p:cBhvr>
                                      <p:to>
                                        <p:strVal val="visible"/>
                                      </p:to>
                                    </p:set>
                                    <p:animEffect filter="wipe(left)" transition="in">
                                      <p:cBhvr>
                                        <p:cTn dur="500" id="16"/>
                                        <p:tgtEl>
                                          <p:spTgt spid="14"/>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750" fill="hold" id="19"/>
                                        <p:tgtEl>
                                          <p:spTgt spid="10"/>
                                        </p:tgtEl>
                                        <p:attrNameLst>
                                          <p:attrName>ppt_w</p:attrName>
                                        </p:attrNameLst>
                                      </p:cBhvr>
                                      <p:tavLst>
                                        <p:tav tm="0">
                                          <p:val>
                                            <p:fltVal val="0"/>
                                          </p:val>
                                        </p:tav>
                                        <p:tav tm="100000">
                                          <p:val>
                                            <p:strVal val="#ppt_w"/>
                                          </p:val>
                                        </p:tav>
                                      </p:tavLst>
                                    </p:anim>
                                    <p:anim calcmode="lin" valueType="num">
                                      <p:cBhvr>
                                        <p:cTn dur="750" fill="hold" id="20"/>
                                        <p:tgtEl>
                                          <p:spTgt spid="10"/>
                                        </p:tgtEl>
                                        <p:attrNameLst>
                                          <p:attrName>ppt_h</p:attrName>
                                        </p:attrNameLst>
                                      </p:cBhvr>
                                      <p:tavLst>
                                        <p:tav tm="0">
                                          <p:val>
                                            <p:fltVal val="0"/>
                                          </p:val>
                                        </p:tav>
                                        <p:tav tm="100000">
                                          <p:val>
                                            <p:strVal val="#ppt_h"/>
                                          </p:val>
                                        </p:tav>
                                      </p:tavLst>
                                    </p:anim>
                                    <p:animEffect filter="fade" transition="in">
                                      <p:cBhvr>
                                        <p:cTn dur="750" id="21"/>
                                        <p:tgtEl>
                                          <p:spTgt spid="10"/>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p:cTn dur="750" fill="hold" id="24"/>
                                        <p:tgtEl>
                                          <p:spTgt spid="11"/>
                                        </p:tgtEl>
                                        <p:attrNameLst>
                                          <p:attrName>ppt_w</p:attrName>
                                        </p:attrNameLst>
                                      </p:cBhvr>
                                      <p:tavLst>
                                        <p:tav tm="0">
                                          <p:val>
                                            <p:fltVal val="0"/>
                                          </p:val>
                                        </p:tav>
                                        <p:tav tm="100000">
                                          <p:val>
                                            <p:strVal val="#ppt_w"/>
                                          </p:val>
                                        </p:tav>
                                      </p:tavLst>
                                    </p:anim>
                                    <p:anim calcmode="lin" valueType="num">
                                      <p:cBhvr>
                                        <p:cTn dur="750" fill="hold" id="25"/>
                                        <p:tgtEl>
                                          <p:spTgt spid="11"/>
                                        </p:tgtEl>
                                        <p:attrNameLst>
                                          <p:attrName>ppt_h</p:attrName>
                                        </p:attrNameLst>
                                      </p:cBhvr>
                                      <p:tavLst>
                                        <p:tav tm="0">
                                          <p:val>
                                            <p:fltVal val="0"/>
                                          </p:val>
                                        </p:tav>
                                        <p:tav tm="100000">
                                          <p:val>
                                            <p:strVal val="#ppt_h"/>
                                          </p:val>
                                        </p:tav>
                                      </p:tavLst>
                                    </p:anim>
                                    <p:animEffect filter="fade" transition="in">
                                      <p:cBhvr>
                                        <p:cTn dur="750" id="26"/>
                                        <p:tgtEl>
                                          <p:spTgt spid="11"/>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750" fill="hold" id="29"/>
                                        <p:tgtEl>
                                          <p:spTgt spid="12"/>
                                        </p:tgtEl>
                                        <p:attrNameLst>
                                          <p:attrName>ppt_w</p:attrName>
                                        </p:attrNameLst>
                                      </p:cBhvr>
                                      <p:tavLst>
                                        <p:tav tm="0">
                                          <p:val>
                                            <p:fltVal val="0"/>
                                          </p:val>
                                        </p:tav>
                                        <p:tav tm="100000">
                                          <p:val>
                                            <p:strVal val="#ppt_w"/>
                                          </p:val>
                                        </p:tav>
                                      </p:tavLst>
                                    </p:anim>
                                    <p:anim calcmode="lin" valueType="num">
                                      <p:cBhvr>
                                        <p:cTn dur="750" fill="hold" id="30"/>
                                        <p:tgtEl>
                                          <p:spTgt spid="12"/>
                                        </p:tgtEl>
                                        <p:attrNameLst>
                                          <p:attrName>ppt_h</p:attrName>
                                        </p:attrNameLst>
                                      </p:cBhvr>
                                      <p:tavLst>
                                        <p:tav tm="0">
                                          <p:val>
                                            <p:fltVal val="0"/>
                                          </p:val>
                                        </p:tav>
                                        <p:tav tm="100000">
                                          <p:val>
                                            <p:strVal val="#ppt_h"/>
                                          </p:val>
                                        </p:tav>
                                      </p:tavLst>
                                    </p:anim>
                                    <p:animEffect filter="fade" transition="in">
                                      <p:cBhvr>
                                        <p:cTn dur="750" id="31"/>
                                        <p:tgtEl>
                                          <p:spTgt spid="12"/>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3"/>
                                        </p:tgtEl>
                                        <p:attrNameLst>
                                          <p:attrName>style.visibility</p:attrName>
                                        </p:attrNameLst>
                                      </p:cBhvr>
                                      <p:to>
                                        <p:strVal val="visible"/>
                                      </p:to>
                                    </p:set>
                                    <p:anim calcmode="lin" valueType="num">
                                      <p:cBhvr>
                                        <p:cTn dur="750" fill="hold" id="34"/>
                                        <p:tgtEl>
                                          <p:spTgt spid="13"/>
                                        </p:tgtEl>
                                        <p:attrNameLst>
                                          <p:attrName>ppt_w</p:attrName>
                                        </p:attrNameLst>
                                      </p:cBhvr>
                                      <p:tavLst>
                                        <p:tav tm="0">
                                          <p:val>
                                            <p:fltVal val="0"/>
                                          </p:val>
                                        </p:tav>
                                        <p:tav tm="100000">
                                          <p:val>
                                            <p:strVal val="#ppt_w"/>
                                          </p:val>
                                        </p:tav>
                                      </p:tavLst>
                                    </p:anim>
                                    <p:anim calcmode="lin" valueType="num">
                                      <p:cBhvr>
                                        <p:cTn dur="750" fill="hold" id="35"/>
                                        <p:tgtEl>
                                          <p:spTgt spid="13"/>
                                        </p:tgtEl>
                                        <p:attrNameLst>
                                          <p:attrName>ppt_h</p:attrName>
                                        </p:attrNameLst>
                                      </p:cBhvr>
                                      <p:tavLst>
                                        <p:tav tm="0">
                                          <p:val>
                                            <p:fltVal val="0"/>
                                          </p:val>
                                        </p:tav>
                                        <p:tav tm="100000">
                                          <p:val>
                                            <p:strVal val="#ppt_h"/>
                                          </p:val>
                                        </p:tav>
                                      </p:tavLst>
                                    </p:anim>
                                    <p:animEffect filter="fade" transition="in">
                                      <p:cBhvr>
                                        <p:cTn dur="750" id="36"/>
                                        <p:tgtEl>
                                          <p:spTgt spid="13"/>
                                        </p:tgtEl>
                                      </p:cBhvr>
                                    </p:animEffect>
                                  </p:childTnLst>
                                </p:cTn>
                              </p:par>
                            </p:childTnLst>
                          </p:cTn>
                        </p:par>
                        <p:par>
                          <p:cTn fill="hold" id="37" nodeType="afterGroup">
                            <p:stCondLst>
                              <p:cond delay="1250"/>
                            </p:stCondLst>
                            <p:childTnLst>
                              <p:par>
                                <p:cTn fill="hold" grpId="0" id="38" nodeType="afterEffect" presetClass="entr" presetID="53" presetSubtype="0">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p:cTn dur="500" fill="hold" id="40"/>
                                        <p:tgtEl>
                                          <p:spTgt spid="5"/>
                                        </p:tgtEl>
                                        <p:attrNameLst>
                                          <p:attrName>ppt_w</p:attrName>
                                        </p:attrNameLst>
                                      </p:cBhvr>
                                      <p:tavLst>
                                        <p:tav tm="0">
                                          <p:val>
                                            <p:fltVal val="0"/>
                                          </p:val>
                                        </p:tav>
                                        <p:tav tm="100000">
                                          <p:val>
                                            <p:strVal val="#ppt_w"/>
                                          </p:val>
                                        </p:tav>
                                      </p:tavLst>
                                    </p:anim>
                                    <p:anim calcmode="lin" valueType="num">
                                      <p:cBhvr>
                                        <p:cTn dur="500" fill="hold" id="41"/>
                                        <p:tgtEl>
                                          <p:spTgt spid="5"/>
                                        </p:tgtEl>
                                        <p:attrNameLst>
                                          <p:attrName>ppt_h</p:attrName>
                                        </p:attrNameLst>
                                      </p:cBhvr>
                                      <p:tavLst>
                                        <p:tav tm="0">
                                          <p:val>
                                            <p:fltVal val="0"/>
                                          </p:val>
                                        </p:tav>
                                        <p:tav tm="100000">
                                          <p:val>
                                            <p:strVal val="#ppt_h"/>
                                          </p:val>
                                        </p:tav>
                                      </p:tavLst>
                                    </p:anim>
                                    <p:animEffect filter="fade" transition="in">
                                      <p:cBhvr>
                                        <p:cTn dur="500" id="42"/>
                                        <p:tgtEl>
                                          <p:spTgt spid="5"/>
                                        </p:tgtEl>
                                      </p:cBhvr>
                                    </p:animEffect>
                                  </p:childTnLst>
                                </p:cTn>
                              </p:par>
                            </p:childTnLst>
                          </p:cTn>
                        </p:par>
                        <p:par>
                          <p:cTn fill="hold" id="43" nodeType="afterGroup">
                            <p:stCondLst>
                              <p:cond delay="1750"/>
                            </p:stCondLst>
                            <p:childTnLst>
                              <p:par>
                                <p:cTn fill="hold" grpId="0" id="44" nodeType="afterEffect" presetClass="entr" presetID="53" presetSubtype="0">
                                  <p:stCondLst>
                                    <p:cond delay="0"/>
                                  </p:stCondLst>
                                  <p:childTnLst>
                                    <p:set>
                                      <p:cBhvr>
                                        <p:cTn dur="1" fill="hold" id="45">
                                          <p:stCondLst>
                                            <p:cond delay="0"/>
                                          </p:stCondLst>
                                        </p:cTn>
                                        <p:tgtEl>
                                          <p:spTgt spid="6"/>
                                        </p:tgtEl>
                                        <p:attrNameLst>
                                          <p:attrName>style.visibility</p:attrName>
                                        </p:attrNameLst>
                                      </p:cBhvr>
                                      <p:to>
                                        <p:strVal val="visible"/>
                                      </p:to>
                                    </p:set>
                                    <p:anim calcmode="lin" valueType="num">
                                      <p:cBhvr>
                                        <p:cTn dur="500" fill="hold" id="46"/>
                                        <p:tgtEl>
                                          <p:spTgt spid="6"/>
                                        </p:tgtEl>
                                        <p:attrNameLst>
                                          <p:attrName>ppt_w</p:attrName>
                                        </p:attrNameLst>
                                      </p:cBhvr>
                                      <p:tavLst>
                                        <p:tav tm="0">
                                          <p:val>
                                            <p:fltVal val="0"/>
                                          </p:val>
                                        </p:tav>
                                        <p:tav tm="100000">
                                          <p:val>
                                            <p:strVal val="#ppt_w"/>
                                          </p:val>
                                        </p:tav>
                                      </p:tavLst>
                                    </p:anim>
                                    <p:anim calcmode="lin" valueType="num">
                                      <p:cBhvr>
                                        <p:cTn dur="500" fill="hold" id="47"/>
                                        <p:tgtEl>
                                          <p:spTgt spid="6"/>
                                        </p:tgtEl>
                                        <p:attrNameLst>
                                          <p:attrName>ppt_h</p:attrName>
                                        </p:attrNameLst>
                                      </p:cBhvr>
                                      <p:tavLst>
                                        <p:tav tm="0">
                                          <p:val>
                                            <p:fltVal val="0"/>
                                          </p:val>
                                        </p:tav>
                                        <p:tav tm="100000">
                                          <p:val>
                                            <p:strVal val="#ppt_h"/>
                                          </p:val>
                                        </p:tav>
                                      </p:tavLst>
                                    </p:anim>
                                    <p:animEffect filter="fade" transition="in">
                                      <p:cBhvr>
                                        <p:cTn dur="500" id="48"/>
                                        <p:tgtEl>
                                          <p:spTgt spid="6"/>
                                        </p:tgtEl>
                                      </p:cBhvr>
                                    </p:animEffect>
                                  </p:childTnLst>
                                </p:cTn>
                              </p:par>
                            </p:childTnLst>
                          </p:cTn>
                        </p:par>
                        <p:par>
                          <p:cTn fill="hold" id="49" nodeType="afterGroup">
                            <p:stCondLst>
                              <p:cond delay="2250"/>
                            </p:stCondLst>
                            <p:childTnLst>
                              <p:par>
                                <p:cTn fill="hold" grpId="0" id="50" nodeType="afterEffect" presetClass="entr" presetID="53" presetSubtype="0">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p:cTn dur="500" fill="hold" id="52"/>
                                        <p:tgtEl>
                                          <p:spTgt spid="7"/>
                                        </p:tgtEl>
                                        <p:attrNameLst>
                                          <p:attrName>ppt_w</p:attrName>
                                        </p:attrNameLst>
                                      </p:cBhvr>
                                      <p:tavLst>
                                        <p:tav tm="0">
                                          <p:val>
                                            <p:fltVal val="0"/>
                                          </p:val>
                                        </p:tav>
                                        <p:tav tm="100000">
                                          <p:val>
                                            <p:strVal val="#ppt_w"/>
                                          </p:val>
                                        </p:tav>
                                      </p:tavLst>
                                    </p:anim>
                                    <p:anim calcmode="lin" valueType="num">
                                      <p:cBhvr>
                                        <p:cTn dur="500" fill="hold" id="53"/>
                                        <p:tgtEl>
                                          <p:spTgt spid="7"/>
                                        </p:tgtEl>
                                        <p:attrNameLst>
                                          <p:attrName>ppt_h</p:attrName>
                                        </p:attrNameLst>
                                      </p:cBhvr>
                                      <p:tavLst>
                                        <p:tav tm="0">
                                          <p:val>
                                            <p:fltVal val="0"/>
                                          </p:val>
                                        </p:tav>
                                        <p:tav tm="100000">
                                          <p:val>
                                            <p:strVal val="#ppt_h"/>
                                          </p:val>
                                        </p:tav>
                                      </p:tavLst>
                                    </p:anim>
                                    <p:animEffect filter="fade" transition="in">
                                      <p:cBhvr>
                                        <p:cTn dur="500" id="54"/>
                                        <p:tgtEl>
                                          <p:spTgt spid="7"/>
                                        </p:tgtEl>
                                      </p:cBhvr>
                                    </p:animEffect>
                                  </p:childTnLst>
                                </p:cTn>
                              </p:par>
                            </p:childTnLst>
                          </p:cTn>
                        </p:par>
                        <p:par>
                          <p:cTn fill="hold" id="55" nodeType="afterGroup">
                            <p:stCondLst>
                              <p:cond delay="2750"/>
                            </p:stCondLst>
                            <p:childTnLst>
                              <p:par>
                                <p:cTn fill="hold" grpId="0" id="56" nodeType="afterEffect" presetClass="entr" presetID="53" presetSubtype="0">
                                  <p:stCondLst>
                                    <p:cond delay="0"/>
                                  </p:stCondLst>
                                  <p:childTnLst>
                                    <p:set>
                                      <p:cBhvr>
                                        <p:cTn dur="1" fill="hold" id="57">
                                          <p:stCondLst>
                                            <p:cond delay="0"/>
                                          </p:stCondLst>
                                        </p:cTn>
                                        <p:tgtEl>
                                          <p:spTgt spid="8"/>
                                        </p:tgtEl>
                                        <p:attrNameLst>
                                          <p:attrName>style.visibility</p:attrName>
                                        </p:attrNameLst>
                                      </p:cBhvr>
                                      <p:to>
                                        <p:strVal val="visible"/>
                                      </p:to>
                                    </p:set>
                                    <p:anim calcmode="lin" valueType="num">
                                      <p:cBhvr>
                                        <p:cTn dur="500" fill="hold" id="58"/>
                                        <p:tgtEl>
                                          <p:spTgt spid="8"/>
                                        </p:tgtEl>
                                        <p:attrNameLst>
                                          <p:attrName>ppt_w</p:attrName>
                                        </p:attrNameLst>
                                      </p:cBhvr>
                                      <p:tavLst>
                                        <p:tav tm="0">
                                          <p:val>
                                            <p:fltVal val="0"/>
                                          </p:val>
                                        </p:tav>
                                        <p:tav tm="100000">
                                          <p:val>
                                            <p:strVal val="#ppt_w"/>
                                          </p:val>
                                        </p:tav>
                                      </p:tavLst>
                                    </p:anim>
                                    <p:anim calcmode="lin" valueType="num">
                                      <p:cBhvr>
                                        <p:cTn dur="500" fill="hold" id="59"/>
                                        <p:tgtEl>
                                          <p:spTgt spid="8"/>
                                        </p:tgtEl>
                                        <p:attrNameLst>
                                          <p:attrName>ppt_h</p:attrName>
                                        </p:attrNameLst>
                                      </p:cBhvr>
                                      <p:tavLst>
                                        <p:tav tm="0">
                                          <p:val>
                                            <p:fltVal val="0"/>
                                          </p:val>
                                        </p:tav>
                                        <p:tav tm="100000">
                                          <p:val>
                                            <p:strVal val="#ppt_h"/>
                                          </p:val>
                                        </p:tav>
                                      </p:tavLst>
                                    </p:anim>
                                    <p:animEffect filter="fade" transition="in">
                                      <p:cBhvr>
                                        <p:cTn dur="500" id="60"/>
                                        <p:tgtEl>
                                          <p:spTgt spid="8"/>
                                        </p:tgtEl>
                                      </p:cBhvr>
                                    </p:animEffect>
                                  </p:childTnLst>
                                </p:cTn>
                              </p:par>
                              <p:par>
                                <p:cTn fill="hold"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750" id="63"/>
                                        <p:tgtEl>
                                          <p:spTgt spid="15"/>
                                        </p:tgtEl>
                                      </p:cBhvr>
                                    </p:animEffect>
                                    <p:anim calcmode="lin" valueType="num">
                                      <p:cBhvr>
                                        <p:cTn dur="750" fill="hold" id="64"/>
                                        <p:tgtEl>
                                          <p:spTgt spid="15"/>
                                        </p:tgtEl>
                                        <p:attrNameLst>
                                          <p:attrName>ppt_x</p:attrName>
                                        </p:attrNameLst>
                                      </p:cBhvr>
                                      <p:tavLst>
                                        <p:tav tm="0">
                                          <p:val>
                                            <p:strVal val="#ppt_x"/>
                                          </p:val>
                                        </p:tav>
                                        <p:tav tm="100000">
                                          <p:val>
                                            <p:strVal val="#ppt_x"/>
                                          </p:val>
                                        </p:tav>
                                      </p:tavLst>
                                    </p:anim>
                                    <p:anim calcmode="lin" valueType="num">
                                      <p:cBhvr>
                                        <p:cTn dur="75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8"/>
      <p:bldP grpId="0" spid="10"/>
      <p:bldP grpId="0" spid="11"/>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529112"/>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日 常 行 为 规 范</a:t>
            </a:r>
          </a:p>
        </p:txBody>
      </p:sp>
      <p:grpSp>
        <p:nvGrpSpPr>
          <p:cNvPr id="31" name="组合 30"/>
          <p:cNvGrpSpPr/>
          <p:nvPr/>
        </p:nvGrpSpPr>
        <p:grpSpPr>
          <a:xfrm>
            <a:off x="759636" y="2502990"/>
            <a:ext cx="2411279" cy="3419353"/>
            <a:chOff x="759636" y="2175443"/>
            <a:chExt cx="2411279" cy="3419353"/>
          </a:xfrm>
        </p:grpSpPr>
        <p:grpSp>
          <p:nvGrpSpPr>
            <p:cNvPr id="27" name="组合 26"/>
            <p:cNvGrpSpPr/>
            <p:nvPr/>
          </p:nvGrpSpPr>
          <p:grpSpPr>
            <a:xfrm>
              <a:off x="1132764" y="2175443"/>
              <a:ext cx="1555845" cy="1555845"/>
              <a:chOff x="1869743" y="3152633"/>
              <a:chExt cx="1555845" cy="1555845"/>
            </a:xfrm>
          </p:grpSpPr>
          <p:sp>
            <p:nvSpPr>
              <p:cNvPr id="25" name="圆角矩形 24"/>
              <p:cNvSpPr/>
              <p:nvPr/>
            </p:nvSpPr>
            <p:spPr>
              <a:xfrm>
                <a:off x="1869743" y="3152633"/>
                <a:ext cx="1555845" cy="1555845"/>
              </a:xfrm>
              <a:prstGeom prst="roundRect">
                <a:avLst/>
              </a:prstGeom>
              <a:solidFill>
                <a:srgbClr val="FFA2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sp>
            <p:nvSpPr>
              <p:cNvPr id="26" name="圆角矩形 25"/>
              <p:cNvSpPr/>
              <p:nvPr/>
            </p:nvSpPr>
            <p:spPr>
              <a:xfrm>
                <a:off x="1978925" y="3261815"/>
                <a:ext cx="1446663" cy="1446663"/>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grpSp>
        <p:sp>
          <p:nvSpPr>
            <p:cNvPr id="28" name="文本框 27"/>
            <p:cNvSpPr txBox="1"/>
            <p:nvPr/>
          </p:nvSpPr>
          <p:spPr>
            <a:xfrm>
              <a:off x="1588209" y="2537866"/>
              <a:ext cx="754135" cy="1554480"/>
            </a:xfrm>
            <a:prstGeom prst="rect">
              <a:avLst/>
            </a:prstGeom>
            <a:noFill/>
          </p:spPr>
          <p:txBody>
            <a:bodyPr rtlCol="0" wrap="square">
              <a:spAutoFit/>
            </a:bodyPr>
            <a:lstStyle/>
            <a:p>
              <a:pPr algn="ctr"/>
              <a:r>
                <a:rPr altLang="zh-CN" lang="en-US" smtClean="0" sz="4800">
                  <a:solidFill>
                    <a:srgbClr val="FFA200"/>
                  </a:solidFill>
                  <a:latin charset="-122" panose="02010601030101010101" pitchFamily="2" typeface="字体视界-单纯体"/>
                  <a:ea charset="-122" panose="02010601030101010101" pitchFamily="2" typeface="字体视界-单纯体"/>
                </a:rPr>
                <a:t>05</a:t>
              </a:r>
            </a:p>
          </p:txBody>
        </p:sp>
        <p:sp>
          <p:nvSpPr>
            <p:cNvPr id="29" name="矩形 28"/>
            <p:cNvSpPr/>
            <p:nvPr/>
          </p:nvSpPr>
          <p:spPr>
            <a:xfrm>
              <a:off x="759636" y="3840469"/>
              <a:ext cx="2411279" cy="173736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defRPr/>
              </a:pPr>
              <a:r>
                <a:rPr altLang="zh-CN" lang="en-US" sz="1200">
                  <a:solidFill>
                    <a:schemeClr val="tx1">
                      <a:lumMod val="75000"/>
                      <a:lumOff val="25000"/>
                    </a:schemeClr>
                  </a:solidFill>
                  <a:latin charset="-122" panose="02010601030101010101" pitchFamily="2" typeface="字体视界-单纯体"/>
                  <a:ea charset="-122" panose="02010601030101010101" pitchFamily="2" typeface="字体视界-单纯体"/>
                </a:rPr>
                <a:t>5、待人有礼貌，说话文明，讲普通话，会用礼貌用语。不骂人，不打架。到他人房间先敲门，经允许再进入，不随意翻动别人的物品，不打扰别人的工作、学习和休息。</a:t>
              </a:r>
            </a:p>
          </p:txBody>
        </p:sp>
      </p:grpSp>
      <p:grpSp>
        <p:nvGrpSpPr>
          <p:cNvPr id="32" name="组合 31"/>
          <p:cNvGrpSpPr/>
          <p:nvPr/>
        </p:nvGrpSpPr>
        <p:grpSpPr>
          <a:xfrm>
            <a:off x="3448245" y="2502990"/>
            <a:ext cx="2411279" cy="3373187"/>
            <a:chOff x="759636" y="2175443"/>
            <a:chExt cx="2411279" cy="3373187"/>
          </a:xfrm>
        </p:grpSpPr>
        <p:grpSp>
          <p:nvGrpSpPr>
            <p:cNvPr id="33" name="组合 32"/>
            <p:cNvGrpSpPr/>
            <p:nvPr/>
          </p:nvGrpSpPr>
          <p:grpSpPr>
            <a:xfrm>
              <a:off x="1132764" y="2175443"/>
              <a:ext cx="1555845" cy="1555845"/>
              <a:chOff x="1869743" y="3152633"/>
              <a:chExt cx="1555845" cy="1555845"/>
            </a:xfrm>
          </p:grpSpPr>
          <p:sp>
            <p:nvSpPr>
              <p:cNvPr id="36" name="圆角矩形 35"/>
              <p:cNvSpPr/>
              <p:nvPr/>
            </p:nvSpPr>
            <p:spPr>
              <a:xfrm>
                <a:off x="1869743" y="3152633"/>
                <a:ext cx="1555845" cy="1555845"/>
              </a:xfrm>
              <a:prstGeom prst="roundRect">
                <a:avLst/>
              </a:prstGeom>
              <a:solidFill>
                <a:srgbClr val="FFA2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sp>
            <p:nvSpPr>
              <p:cNvPr id="37" name="圆角矩形 36"/>
              <p:cNvSpPr/>
              <p:nvPr/>
            </p:nvSpPr>
            <p:spPr>
              <a:xfrm>
                <a:off x="1978925" y="3261815"/>
                <a:ext cx="1446663" cy="1446663"/>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grpSp>
        <p:sp>
          <p:nvSpPr>
            <p:cNvPr id="34" name="文本框 33"/>
            <p:cNvSpPr txBox="1"/>
            <p:nvPr/>
          </p:nvSpPr>
          <p:spPr>
            <a:xfrm>
              <a:off x="1588209" y="2537866"/>
              <a:ext cx="754135" cy="1554480"/>
            </a:xfrm>
            <a:prstGeom prst="rect">
              <a:avLst/>
            </a:prstGeom>
            <a:noFill/>
          </p:spPr>
          <p:txBody>
            <a:bodyPr rtlCol="0" wrap="square">
              <a:spAutoFit/>
            </a:bodyPr>
            <a:lstStyle/>
            <a:p>
              <a:pPr algn="ctr"/>
              <a:r>
                <a:rPr altLang="zh-CN" lang="en-US" smtClean="0" sz="4800">
                  <a:solidFill>
                    <a:srgbClr val="FFA200"/>
                  </a:solidFill>
                  <a:latin charset="-122" panose="02010601030101010101" pitchFamily="2" typeface="字体视界-单纯体"/>
                  <a:ea charset="-122" panose="02010601030101010101" pitchFamily="2" typeface="字体视界-单纯体"/>
                </a:rPr>
                <a:t>06</a:t>
              </a:r>
            </a:p>
          </p:txBody>
        </p:sp>
        <p:sp>
          <p:nvSpPr>
            <p:cNvPr id="35" name="矩形 34"/>
            <p:cNvSpPr/>
            <p:nvPr/>
          </p:nvSpPr>
          <p:spPr>
            <a:xfrm>
              <a:off x="759636" y="3840469"/>
              <a:ext cx="2411279" cy="16916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defRPr/>
              </a:pPr>
              <a:r>
                <a:rPr altLang="zh-CN" lang="en-US" sz="1400">
                  <a:solidFill>
                    <a:schemeClr val="tx1">
                      <a:lumMod val="75000"/>
                      <a:lumOff val="25000"/>
                    </a:schemeClr>
                  </a:solidFill>
                  <a:latin charset="-122" panose="02010601030101010101" pitchFamily="2" typeface="字体视界-单纯体"/>
                  <a:ea charset="-122" panose="02010601030101010101" pitchFamily="2" typeface="字体视界-单纯体"/>
                </a:rPr>
                <a:t>6、诚实守信，不说谎话，知错就改，不随意拿别人的东西，借东西及时归还，答应别人的事努力做到，做不到时表示歉意。考试不作弊。</a:t>
              </a:r>
            </a:p>
          </p:txBody>
        </p:sp>
      </p:grpSp>
      <p:grpSp>
        <p:nvGrpSpPr>
          <p:cNvPr id="38" name="组合 37"/>
          <p:cNvGrpSpPr/>
          <p:nvPr/>
        </p:nvGrpSpPr>
        <p:grpSpPr>
          <a:xfrm>
            <a:off x="6136854" y="2502990"/>
            <a:ext cx="2411279" cy="3604019"/>
            <a:chOff x="759636" y="2175443"/>
            <a:chExt cx="2411279" cy="3604019"/>
          </a:xfrm>
        </p:grpSpPr>
        <p:grpSp>
          <p:nvGrpSpPr>
            <p:cNvPr id="39" name="组合 38"/>
            <p:cNvGrpSpPr/>
            <p:nvPr/>
          </p:nvGrpSpPr>
          <p:grpSpPr>
            <a:xfrm>
              <a:off x="1132764" y="2175443"/>
              <a:ext cx="1555845" cy="1555845"/>
              <a:chOff x="1869743" y="3152633"/>
              <a:chExt cx="1555845" cy="1555845"/>
            </a:xfrm>
          </p:grpSpPr>
          <p:sp>
            <p:nvSpPr>
              <p:cNvPr id="42" name="圆角矩形 41"/>
              <p:cNvSpPr/>
              <p:nvPr/>
            </p:nvSpPr>
            <p:spPr>
              <a:xfrm>
                <a:off x="1869743" y="3152633"/>
                <a:ext cx="1555845" cy="1555845"/>
              </a:xfrm>
              <a:prstGeom prst="roundRect">
                <a:avLst/>
              </a:prstGeom>
              <a:solidFill>
                <a:srgbClr val="FFA2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sp>
            <p:nvSpPr>
              <p:cNvPr id="43" name="圆角矩形 42"/>
              <p:cNvSpPr/>
              <p:nvPr/>
            </p:nvSpPr>
            <p:spPr>
              <a:xfrm>
                <a:off x="1978925" y="3261815"/>
                <a:ext cx="1446663" cy="1446663"/>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grpSp>
        <p:sp>
          <p:nvSpPr>
            <p:cNvPr id="40" name="文本框 39"/>
            <p:cNvSpPr txBox="1"/>
            <p:nvPr/>
          </p:nvSpPr>
          <p:spPr>
            <a:xfrm>
              <a:off x="1588209" y="2537866"/>
              <a:ext cx="754135" cy="1554480"/>
            </a:xfrm>
            <a:prstGeom prst="rect">
              <a:avLst/>
            </a:prstGeom>
            <a:noFill/>
          </p:spPr>
          <p:txBody>
            <a:bodyPr rtlCol="0" wrap="square">
              <a:spAutoFit/>
            </a:bodyPr>
            <a:lstStyle/>
            <a:p>
              <a:pPr algn="ctr"/>
              <a:r>
                <a:rPr altLang="zh-CN" lang="en-US" smtClean="0" sz="4800">
                  <a:solidFill>
                    <a:srgbClr val="FFA200"/>
                  </a:solidFill>
                  <a:latin charset="-122" panose="02010601030101010101" pitchFamily="2" typeface="字体视界-单纯体"/>
                  <a:ea charset="-122" panose="02010601030101010101" pitchFamily="2" typeface="字体视界-单纯体"/>
                </a:rPr>
                <a:t>07</a:t>
              </a:r>
            </a:p>
          </p:txBody>
        </p:sp>
        <p:sp>
          <p:nvSpPr>
            <p:cNvPr id="41" name="矩形 40"/>
            <p:cNvSpPr/>
            <p:nvPr/>
          </p:nvSpPr>
          <p:spPr>
            <a:xfrm>
              <a:off x="759636" y="3840469"/>
              <a:ext cx="2411279" cy="192024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defRPr/>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7、虚心学习别人的长处和优点，不嫉妒别人。遇到挫折和失败不灰心，不气馁，遇到困难努力克服。</a:t>
              </a:r>
            </a:p>
          </p:txBody>
        </p:sp>
      </p:grpSp>
      <p:grpSp>
        <p:nvGrpSpPr>
          <p:cNvPr id="44" name="组合 43"/>
          <p:cNvGrpSpPr/>
          <p:nvPr/>
        </p:nvGrpSpPr>
        <p:grpSpPr>
          <a:xfrm>
            <a:off x="8825462" y="2502990"/>
            <a:ext cx="2411279" cy="3003855"/>
            <a:chOff x="759636" y="2175443"/>
            <a:chExt cx="2411279" cy="3003855"/>
          </a:xfrm>
        </p:grpSpPr>
        <p:grpSp>
          <p:nvGrpSpPr>
            <p:cNvPr id="45" name="组合 44"/>
            <p:cNvGrpSpPr/>
            <p:nvPr/>
          </p:nvGrpSpPr>
          <p:grpSpPr>
            <a:xfrm>
              <a:off x="1132764" y="2175443"/>
              <a:ext cx="1555845" cy="1555845"/>
              <a:chOff x="1869743" y="3152633"/>
              <a:chExt cx="1555845" cy="1555845"/>
            </a:xfrm>
          </p:grpSpPr>
          <p:sp>
            <p:nvSpPr>
              <p:cNvPr id="48" name="圆角矩形 47"/>
              <p:cNvSpPr/>
              <p:nvPr/>
            </p:nvSpPr>
            <p:spPr>
              <a:xfrm>
                <a:off x="1869743" y="3152633"/>
                <a:ext cx="1555845" cy="1555845"/>
              </a:xfrm>
              <a:prstGeom prst="roundRect">
                <a:avLst/>
              </a:prstGeom>
              <a:solidFill>
                <a:srgbClr val="FFA200"/>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sp>
            <p:nvSpPr>
              <p:cNvPr id="49" name="圆角矩形 48"/>
              <p:cNvSpPr/>
              <p:nvPr/>
            </p:nvSpPr>
            <p:spPr>
              <a:xfrm>
                <a:off x="1978925" y="3261815"/>
                <a:ext cx="1446663" cy="1446663"/>
              </a:xfrm>
              <a:prstGeom prst="roundRect">
                <a:avLst/>
              </a:prstGeom>
              <a:solidFill>
                <a:schemeClr val="bg1"/>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字体视界-单纯体"/>
                  <a:ea charset="-122" panose="02010601030101010101" pitchFamily="2" typeface="字体视界-单纯体"/>
                </a:endParaRPr>
              </a:p>
            </p:txBody>
          </p:sp>
        </p:grpSp>
        <p:sp>
          <p:nvSpPr>
            <p:cNvPr id="46" name="文本框 45"/>
            <p:cNvSpPr txBox="1"/>
            <p:nvPr/>
          </p:nvSpPr>
          <p:spPr>
            <a:xfrm>
              <a:off x="1588209" y="2537866"/>
              <a:ext cx="754135" cy="1554480"/>
            </a:xfrm>
            <a:prstGeom prst="rect">
              <a:avLst/>
            </a:prstGeom>
            <a:noFill/>
          </p:spPr>
          <p:txBody>
            <a:bodyPr rtlCol="0" wrap="square">
              <a:spAutoFit/>
            </a:bodyPr>
            <a:lstStyle/>
            <a:p>
              <a:pPr algn="ctr"/>
              <a:r>
                <a:rPr altLang="zh-CN" lang="en-US" smtClean="0" sz="4800">
                  <a:solidFill>
                    <a:srgbClr val="FFA200"/>
                  </a:solidFill>
                  <a:latin charset="-122" panose="02010601030101010101" pitchFamily="2" typeface="字体视界-单纯体"/>
                  <a:ea charset="-122" panose="02010601030101010101" pitchFamily="2" typeface="字体视界-单纯体"/>
                </a:rPr>
                <a:t>08</a:t>
              </a:r>
            </a:p>
          </p:txBody>
        </p:sp>
        <p:sp>
          <p:nvSpPr>
            <p:cNvPr id="47" name="矩形 46"/>
            <p:cNvSpPr/>
            <p:nvPr/>
          </p:nvSpPr>
          <p:spPr>
            <a:xfrm>
              <a:off x="759637" y="3840471"/>
              <a:ext cx="2411279" cy="1325880"/>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lnSpc>
                  <a:spcPct val="150000"/>
                </a:lnSpc>
                <a:defRPr/>
              </a:pPr>
              <a:r>
                <a:rPr altLang="zh-CN" lang="en-US">
                  <a:solidFill>
                    <a:schemeClr val="tx1">
                      <a:lumMod val="75000"/>
                      <a:lumOff val="25000"/>
                    </a:schemeClr>
                  </a:solidFill>
                  <a:latin charset="-122" panose="02010601030101010101" pitchFamily="2" typeface="字体视界-单纯体"/>
                  <a:ea charset="-122" panose="02010601030101010101" pitchFamily="2" typeface="字体视界-单纯体"/>
                </a:rPr>
                <a:t>8、爱惜粮食和学习、生活用品。节约水电，不比吃穿，不乱花钱。</a:t>
              </a:r>
            </a:p>
          </p:txBody>
        </p:sp>
      </p:grpSp>
    </p:spTree>
    <p:extLst>
      <p:ext uri="{BB962C8B-B14F-4D97-AF65-F5344CB8AC3E}">
        <p14:creationId val="3889303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750" id="11"/>
                                        <p:tgtEl>
                                          <p:spTgt spid="31"/>
                                        </p:tgtEl>
                                      </p:cBhvr>
                                    </p:animEffect>
                                    <p:anim calcmode="lin" valueType="num">
                                      <p:cBhvr>
                                        <p:cTn dur="750" fill="hold" id="12"/>
                                        <p:tgtEl>
                                          <p:spTgt spid="31"/>
                                        </p:tgtEl>
                                        <p:attrNameLst>
                                          <p:attrName>ppt_x</p:attrName>
                                        </p:attrNameLst>
                                      </p:cBhvr>
                                      <p:tavLst>
                                        <p:tav tm="0">
                                          <p:val>
                                            <p:strVal val="#ppt_x"/>
                                          </p:val>
                                        </p:tav>
                                        <p:tav tm="100000">
                                          <p:val>
                                            <p:strVal val="#ppt_x"/>
                                          </p:val>
                                        </p:tav>
                                      </p:tavLst>
                                    </p:anim>
                                    <p:anim calcmode="lin" valueType="num">
                                      <p:cBhvr>
                                        <p:cTn dur="750" fill="hold" id="13"/>
                                        <p:tgtEl>
                                          <p:spTgt spid="3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2"/>
                                        </p:tgtEl>
                                        <p:attrNameLst>
                                          <p:attrName>style.visibility</p:attrName>
                                        </p:attrNameLst>
                                      </p:cBhvr>
                                      <p:to>
                                        <p:strVal val="visible"/>
                                      </p:to>
                                    </p:set>
                                    <p:animEffect filter="fade" transition="in">
                                      <p:cBhvr>
                                        <p:cTn dur="750" id="17"/>
                                        <p:tgtEl>
                                          <p:spTgt spid="32"/>
                                        </p:tgtEl>
                                      </p:cBhvr>
                                    </p:animEffect>
                                    <p:anim calcmode="lin" valueType="num">
                                      <p:cBhvr>
                                        <p:cTn dur="750" fill="hold" id="18"/>
                                        <p:tgtEl>
                                          <p:spTgt spid="32"/>
                                        </p:tgtEl>
                                        <p:attrNameLst>
                                          <p:attrName>ppt_x</p:attrName>
                                        </p:attrNameLst>
                                      </p:cBhvr>
                                      <p:tavLst>
                                        <p:tav tm="0">
                                          <p:val>
                                            <p:strVal val="#ppt_x"/>
                                          </p:val>
                                        </p:tav>
                                        <p:tav tm="100000">
                                          <p:val>
                                            <p:strVal val="#ppt_x"/>
                                          </p:val>
                                        </p:tav>
                                      </p:tavLst>
                                    </p:anim>
                                    <p:anim calcmode="lin" valueType="num">
                                      <p:cBhvr>
                                        <p:cTn dur="750" fill="hold" id="19"/>
                                        <p:tgtEl>
                                          <p:spTgt spid="3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42"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750" id="23"/>
                                        <p:tgtEl>
                                          <p:spTgt spid="38"/>
                                        </p:tgtEl>
                                      </p:cBhvr>
                                    </p:animEffect>
                                    <p:anim calcmode="lin" valueType="num">
                                      <p:cBhvr>
                                        <p:cTn dur="750" fill="hold" id="24"/>
                                        <p:tgtEl>
                                          <p:spTgt spid="38"/>
                                        </p:tgtEl>
                                        <p:attrNameLst>
                                          <p:attrName>ppt_x</p:attrName>
                                        </p:attrNameLst>
                                      </p:cBhvr>
                                      <p:tavLst>
                                        <p:tav tm="0">
                                          <p:val>
                                            <p:strVal val="#ppt_x"/>
                                          </p:val>
                                        </p:tav>
                                        <p:tav tm="100000">
                                          <p:val>
                                            <p:strVal val="#ppt_x"/>
                                          </p:val>
                                        </p:tav>
                                      </p:tavLst>
                                    </p:anim>
                                    <p:anim calcmode="lin" valueType="num">
                                      <p:cBhvr>
                                        <p:cTn dur="750" fill="hold" id="25"/>
                                        <p:tgtEl>
                                          <p:spTgt spid="3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44"/>
                                        </p:tgtEl>
                                        <p:attrNameLst>
                                          <p:attrName>style.visibility</p:attrName>
                                        </p:attrNameLst>
                                      </p:cBhvr>
                                      <p:to>
                                        <p:strVal val="visible"/>
                                      </p:to>
                                    </p:set>
                                    <p:animEffect filter="fade" transition="in">
                                      <p:cBhvr>
                                        <p:cTn dur="750" id="29"/>
                                        <p:tgtEl>
                                          <p:spTgt spid="44"/>
                                        </p:tgtEl>
                                      </p:cBhvr>
                                    </p:animEffect>
                                    <p:anim calcmode="lin" valueType="num">
                                      <p:cBhvr>
                                        <p:cTn dur="750" fill="hold" id="30"/>
                                        <p:tgtEl>
                                          <p:spTgt spid="44"/>
                                        </p:tgtEl>
                                        <p:attrNameLst>
                                          <p:attrName>ppt_x</p:attrName>
                                        </p:attrNameLst>
                                      </p:cBhvr>
                                      <p:tavLst>
                                        <p:tav tm="0">
                                          <p:val>
                                            <p:strVal val="#ppt_x"/>
                                          </p:val>
                                        </p:tav>
                                        <p:tav tm="100000">
                                          <p:val>
                                            <p:strVal val="#ppt_x"/>
                                          </p:val>
                                        </p:tav>
                                      </p:tavLst>
                                    </p:anim>
                                    <p:anim calcmode="lin" valueType="num">
                                      <p:cBhvr>
                                        <p:cTn dur="750" fill="hold" id="31"/>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87053" y="-456511"/>
            <a:ext cx="12296698" cy="7371608"/>
            <a:chOff x="187053" y="-456511"/>
            <a:chExt cx="12296698" cy="7371608"/>
          </a:xfrm>
        </p:grpSpPr>
        <p:sp>
          <p:nvSpPr>
            <p:cNvPr id="4" name="圆角矩形 3"/>
            <p:cNvSpPr/>
            <p:nvPr/>
          </p:nvSpPr>
          <p:spPr>
            <a:xfrm>
              <a:off x="693420" y="612272"/>
              <a:ext cx="10805160" cy="5066634"/>
            </a:xfrm>
            <a:prstGeom prst="roundRect">
              <a:avLst>
                <a:gd fmla="val 6794" name="adj"/>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1427747" y="837367"/>
              <a:ext cx="9589323" cy="4841537"/>
            </a:xfrm>
            <a:custGeom>
              <a:gdLst>
                <a:gd fmla="*/ 3377373 w 9589323" name="connsiteX0"/>
                <a:gd fmla="*/ 240511 h 4841537" name="connsiteY0"/>
                <a:gd fmla="*/ 3073157 w 9589323" name="connsiteX1"/>
                <a:gd fmla="*/ 531278 h 4841537" name="connsiteY1"/>
                <a:gd fmla="*/ 3377373 w 9589323" name="connsiteX2"/>
                <a:gd fmla="*/ 822046 h 4841537" name="connsiteY2"/>
                <a:gd fmla="*/ 3681589 w 9589323" name="connsiteX3"/>
                <a:gd fmla="*/ 531278 h 4841537" name="connsiteY3"/>
                <a:gd fmla="*/ 3377373 w 9589323" name="connsiteX4"/>
                <a:gd fmla="*/ 240511 h 4841537" name="connsiteY4"/>
                <a:gd fmla="*/ 2412543 w 9589323" name="connsiteX5"/>
                <a:gd fmla="*/ 240511 h 4841537" name="connsiteY5"/>
                <a:gd fmla="*/ 2108327 w 9589323" name="connsiteX6"/>
                <a:gd fmla="*/ 531278 h 4841537" name="connsiteY6"/>
                <a:gd fmla="*/ 2412543 w 9589323" name="connsiteX7"/>
                <a:gd fmla="*/ 822046 h 4841537" name="connsiteY7"/>
                <a:gd fmla="*/ 2716756 w 9589323" name="connsiteX8"/>
                <a:gd fmla="*/ 531278 h 4841537" name="connsiteY8"/>
                <a:gd fmla="*/ 2412543 w 9589323" name="connsiteX9"/>
                <a:gd fmla="*/ 240511 h 4841537" name="connsiteY9"/>
                <a:gd fmla="*/ 1447709 w 9589323" name="connsiteX10"/>
                <a:gd fmla="*/ 240511 h 4841537" name="connsiteY10"/>
                <a:gd fmla="*/ 1143493 w 9589323" name="connsiteX11"/>
                <a:gd fmla="*/ 531278 h 4841537" name="connsiteY11"/>
                <a:gd fmla="*/ 1447709 w 9589323" name="connsiteX12"/>
                <a:gd fmla="*/ 822046 h 4841537" name="connsiteY12"/>
                <a:gd fmla="*/ 1751926 w 9589323" name="connsiteX13"/>
                <a:gd fmla="*/ 531278 h 4841537" name="connsiteY13"/>
                <a:gd fmla="*/ 1447709 w 9589323" name="connsiteX14"/>
                <a:gd fmla="*/ 240511 h 4841537" name="connsiteY14"/>
                <a:gd fmla="*/ 482877 w 9589323" name="connsiteX15"/>
                <a:gd fmla="*/ 240511 h 4841537" name="connsiteY15"/>
                <a:gd fmla="*/ 178661 w 9589323" name="connsiteX16"/>
                <a:gd fmla="*/ 531278 h 4841537" name="connsiteY16"/>
                <a:gd fmla="*/ 482877 w 9589323" name="connsiteX17"/>
                <a:gd fmla="*/ 822046 h 4841537" name="connsiteY17"/>
                <a:gd fmla="*/ 787093 w 9589323" name="connsiteX18"/>
                <a:gd fmla="*/ 531278 h 4841537" name="connsiteY18"/>
                <a:gd fmla="*/ 482877 w 9589323" name="connsiteX19"/>
                <a:gd fmla="*/ 240511 h 4841537" name="connsiteY19"/>
                <a:gd fmla="*/ 9166371 w 9589323" name="connsiteX20"/>
                <a:gd fmla="*/ 240510 h 4841537" name="connsiteY20"/>
                <a:gd fmla="*/ 8862155 w 9589323" name="connsiteX21"/>
                <a:gd fmla="*/ 531277 h 4841537" name="connsiteY21"/>
                <a:gd fmla="*/ 9166371 w 9589323" name="connsiteX22"/>
                <a:gd fmla="*/ 822045 h 4841537" name="connsiteY22"/>
                <a:gd fmla="*/ 9470587 w 9589323" name="connsiteX23"/>
                <a:gd fmla="*/ 531277 h 4841537" name="connsiteY23"/>
                <a:gd fmla="*/ 9166371 w 9589323" name="connsiteX24"/>
                <a:gd fmla="*/ 240510 h 4841537" name="connsiteY24"/>
                <a:gd fmla="*/ 8201538 w 9589323" name="connsiteX25"/>
                <a:gd fmla="*/ 240510 h 4841537" name="connsiteY25"/>
                <a:gd fmla="*/ 7897322 w 9589323" name="connsiteX26"/>
                <a:gd fmla="*/ 531277 h 4841537" name="connsiteY26"/>
                <a:gd fmla="*/ 8201538 w 9589323" name="connsiteX27"/>
                <a:gd fmla="*/ 822045 h 4841537" name="connsiteY27"/>
                <a:gd fmla="*/ 8505754 w 9589323" name="connsiteX28"/>
                <a:gd fmla="*/ 531277 h 4841537" name="connsiteY28"/>
                <a:gd fmla="*/ 8201538 w 9589323" name="connsiteX29"/>
                <a:gd fmla="*/ 240510 h 4841537" name="connsiteY29"/>
                <a:gd fmla="*/ 7236705 w 9589323" name="connsiteX30"/>
                <a:gd fmla="*/ 240510 h 4841537" name="connsiteY30"/>
                <a:gd fmla="*/ 6932489 w 9589323" name="connsiteX31"/>
                <a:gd fmla="*/ 531277 h 4841537" name="connsiteY31"/>
                <a:gd fmla="*/ 7236705 w 9589323" name="connsiteX32"/>
                <a:gd fmla="*/ 822045 h 4841537" name="connsiteY32"/>
                <a:gd fmla="*/ 7540921 w 9589323" name="connsiteX33"/>
                <a:gd fmla="*/ 531277 h 4841537" name="connsiteY33"/>
                <a:gd fmla="*/ 7236705 w 9589323" name="connsiteX34"/>
                <a:gd fmla="*/ 240510 h 4841537" name="connsiteY34"/>
                <a:gd fmla="*/ 6271872 w 9589323" name="connsiteX35"/>
                <a:gd fmla="*/ 240510 h 4841537" name="connsiteY35"/>
                <a:gd fmla="*/ 5967656 w 9589323" name="connsiteX36"/>
                <a:gd fmla="*/ 531277 h 4841537" name="connsiteY36"/>
                <a:gd fmla="*/ 6271872 w 9589323" name="connsiteX37"/>
                <a:gd fmla="*/ 822046 h 4841537" name="connsiteY37"/>
                <a:gd fmla="*/ 6576088 w 9589323" name="connsiteX38"/>
                <a:gd fmla="*/ 531277 h 4841537" name="connsiteY38"/>
                <a:gd fmla="*/ 6271872 w 9589323" name="connsiteX39"/>
                <a:gd fmla="*/ 240510 h 4841537" name="connsiteY39"/>
                <a:gd fmla="*/ 5307039 w 9589323" name="connsiteX40"/>
                <a:gd fmla="*/ 240510 h 4841537" name="connsiteY40"/>
                <a:gd fmla="*/ 5002823 w 9589323" name="connsiteX41"/>
                <a:gd fmla="*/ 531278 h 4841537" name="connsiteY41"/>
                <a:gd fmla="*/ 5307039 w 9589323" name="connsiteX42"/>
                <a:gd fmla="*/ 822046 h 4841537" name="connsiteY42"/>
                <a:gd fmla="*/ 5611255 w 9589323" name="connsiteX43"/>
                <a:gd fmla="*/ 531278 h 4841537" name="connsiteY43"/>
                <a:gd fmla="*/ 5307039 w 9589323" name="connsiteX44"/>
                <a:gd fmla="*/ 240510 h 4841537" name="connsiteY44"/>
                <a:gd fmla="*/ 4342206 w 9589323" name="connsiteX45"/>
                <a:gd fmla="*/ 240510 h 4841537" name="connsiteY45"/>
                <a:gd fmla="*/ 4037990 w 9589323" name="connsiteX46"/>
                <a:gd fmla="*/ 531278 h 4841537" name="connsiteY46"/>
                <a:gd fmla="*/ 4342206 w 9589323" name="connsiteX47"/>
                <a:gd fmla="*/ 822046 h 4841537" name="connsiteY47"/>
                <a:gd fmla="*/ 4646422 w 9589323" name="connsiteX48"/>
                <a:gd fmla="*/ 531278 h 4841537" name="connsiteY48"/>
                <a:gd fmla="*/ 4342206 w 9589323" name="connsiteX49"/>
                <a:gd fmla="*/ 240510 h 4841537" name="connsiteY49"/>
                <a:gd fmla="*/ 0 w 9589323" name="connsiteX50"/>
                <a:gd fmla="*/ 0 h 4841537" name="connsiteY50"/>
                <a:gd fmla="*/ 9589323 w 9589323" name="connsiteX51"/>
                <a:gd fmla="*/ 0 h 4841537" name="connsiteY51"/>
                <a:gd fmla="*/ 9589323 w 9589323" name="connsiteX52"/>
                <a:gd fmla="*/ 4841537 h 4841537" name="connsiteY52"/>
                <a:gd fmla="*/ 0 w 9589323" name="connsiteX53"/>
                <a:gd fmla="*/ 4841537 h 484153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841537" w="9589323">
                  <a:moveTo>
                    <a:pt x="3377373" y="240511"/>
                  </a:moveTo>
                  <a:cubicBezTo>
                    <a:pt x="3209359" y="240511"/>
                    <a:pt x="3073157" y="370692"/>
                    <a:pt x="3073157" y="531278"/>
                  </a:cubicBezTo>
                  <a:cubicBezTo>
                    <a:pt x="3073157" y="691865"/>
                    <a:pt x="3209359" y="822046"/>
                    <a:pt x="3377373" y="822046"/>
                  </a:cubicBezTo>
                  <a:cubicBezTo>
                    <a:pt x="3545387" y="822046"/>
                    <a:pt x="3681589" y="691865"/>
                    <a:pt x="3681589" y="531278"/>
                  </a:cubicBezTo>
                  <a:cubicBezTo>
                    <a:pt x="3681589" y="370692"/>
                    <a:pt x="3545387" y="240511"/>
                    <a:pt x="3377373" y="240511"/>
                  </a:cubicBezTo>
                  <a:close/>
                  <a:moveTo>
                    <a:pt x="2412543" y="240511"/>
                  </a:moveTo>
                  <a:cubicBezTo>
                    <a:pt x="2244528" y="240511"/>
                    <a:pt x="2108327" y="370692"/>
                    <a:pt x="2108327" y="531278"/>
                  </a:cubicBezTo>
                  <a:cubicBezTo>
                    <a:pt x="2108327" y="691865"/>
                    <a:pt x="2244528" y="822046"/>
                    <a:pt x="2412543" y="822046"/>
                  </a:cubicBezTo>
                  <a:cubicBezTo>
                    <a:pt x="2580556" y="822046"/>
                    <a:pt x="2716756" y="691865"/>
                    <a:pt x="2716756" y="531278"/>
                  </a:cubicBezTo>
                  <a:cubicBezTo>
                    <a:pt x="2716756" y="370692"/>
                    <a:pt x="2580556" y="240511"/>
                    <a:pt x="2412543" y="240511"/>
                  </a:cubicBezTo>
                  <a:close/>
                  <a:moveTo>
                    <a:pt x="1447709" y="240511"/>
                  </a:moveTo>
                  <a:cubicBezTo>
                    <a:pt x="1279695" y="240511"/>
                    <a:pt x="1143493" y="370692"/>
                    <a:pt x="1143493" y="531278"/>
                  </a:cubicBezTo>
                  <a:cubicBezTo>
                    <a:pt x="1143493" y="691865"/>
                    <a:pt x="1279695" y="822046"/>
                    <a:pt x="1447709" y="822046"/>
                  </a:cubicBezTo>
                  <a:cubicBezTo>
                    <a:pt x="1615723" y="822046"/>
                    <a:pt x="1751926" y="691865"/>
                    <a:pt x="1751926" y="531278"/>
                  </a:cubicBezTo>
                  <a:cubicBezTo>
                    <a:pt x="1751926" y="370692"/>
                    <a:pt x="1615723" y="240511"/>
                    <a:pt x="1447709" y="240511"/>
                  </a:cubicBezTo>
                  <a:close/>
                  <a:moveTo>
                    <a:pt x="482877" y="240511"/>
                  </a:moveTo>
                  <a:cubicBezTo>
                    <a:pt x="314862" y="240511"/>
                    <a:pt x="178661" y="370692"/>
                    <a:pt x="178661" y="531278"/>
                  </a:cubicBezTo>
                  <a:cubicBezTo>
                    <a:pt x="178661" y="691865"/>
                    <a:pt x="314862" y="822046"/>
                    <a:pt x="482877" y="822046"/>
                  </a:cubicBezTo>
                  <a:cubicBezTo>
                    <a:pt x="650889" y="822046"/>
                    <a:pt x="787093" y="691865"/>
                    <a:pt x="787093" y="531278"/>
                  </a:cubicBezTo>
                  <a:cubicBezTo>
                    <a:pt x="787093" y="370692"/>
                    <a:pt x="650889" y="240511"/>
                    <a:pt x="482877" y="240511"/>
                  </a:cubicBezTo>
                  <a:close/>
                  <a:moveTo>
                    <a:pt x="9166371" y="240510"/>
                  </a:moveTo>
                  <a:cubicBezTo>
                    <a:pt x="8998357" y="240510"/>
                    <a:pt x="8862155" y="370691"/>
                    <a:pt x="8862155" y="531277"/>
                  </a:cubicBezTo>
                  <a:cubicBezTo>
                    <a:pt x="8862155" y="691864"/>
                    <a:pt x="8998357" y="822045"/>
                    <a:pt x="9166371" y="822045"/>
                  </a:cubicBezTo>
                  <a:cubicBezTo>
                    <a:pt x="9334385" y="822045"/>
                    <a:pt x="9470587" y="691864"/>
                    <a:pt x="9470587" y="531277"/>
                  </a:cubicBezTo>
                  <a:cubicBezTo>
                    <a:pt x="9470587" y="370691"/>
                    <a:pt x="9334385" y="240510"/>
                    <a:pt x="9166371" y="240510"/>
                  </a:cubicBezTo>
                  <a:close/>
                  <a:moveTo>
                    <a:pt x="8201538" y="240510"/>
                  </a:moveTo>
                  <a:cubicBezTo>
                    <a:pt x="8033524" y="240510"/>
                    <a:pt x="7897322" y="370691"/>
                    <a:pt x="7897322" y="531277"/>
                  </a:cubicBezTo>
                  <a:cubicBezTo>
                    <a:pt x="7897322" y="691864"/>
                    <a:pt x="8033524" y="822045"/>
                    <a:pt x="8201538" y="822045"/>
                  </a:cubicBezTo>
                  <a:cubicBezTo>
                    <a:pt x="8369552" y="822045"/>
                    <a:pt x="8505754" y="691864"/>
                    <a:pt x="8505754" y="531277"/>
                  </a:cubicBezTo>
                  <a:cubicBezTo>
                    <a:pt x="8505754" y="370691"/>
                    <a:pt x="8369552" y="240510"/>
                    <a:pt x="8201538" y="240510"/>
                  </a:cubicBezTo>
                  <a:close/>
                  <a:moveTo>
                    <a:pt x="7236705" y="240510"/>
                  </a:moveTo>
                  <a:cubicBezTo>
                    <a:pt x="7068691" y="240510"/>
                    <a:pt x="6932489" y="370691"/>
                    <a:pt x="6932489" y="531277"/>
                  </a:cubicBezTo>
                  <a:cubicBezTo>
                    <a:pt x="6932489" y="691864"/>
                    <a:pt x="7068691" y="822045"/>
                    <a:pt x="7236705" y="822045"/>
                  </a:cubicBezTo>
                  <a:cubicBezTo>
                    <a:pt x="7404719" y="822045"/>
                    <a:pt x="7540921" y="691864"/>
                    <a:pt x="7540921" y="531277"/>
                  </a:cubicBezTo>
                  <a:cubicBezTo>
                    <a:pt x="7540921" y="370691"/>
                    <a:pt x="7404719" y="240510"/>
                    <a:pt x="7236705" y="240510"/>
                  </a:cubicBezTo>
                  <a:close/>
                  <a:moveTo>
                    <a:pt x="6271872" y="240510"/>
                  </a:moveTo>
                  <a:cubicBezTo>
                    <a:pt x="6103858" y="240510"/>
                    <a:pt x="5967656" y="370691"/>
                    <a:pt x="5967656" y="531277"/>
                  </a:cubicBezTo>
                  <a:cubicBezTo>
                    <a:pt x="5967656" y="691864"/>
                    <a:pt x="6103858" y="822046"/>
                    <a:pt x="6271872" y="822046"/>
                  </a:cubicBezTo>
                  <a:cubicBezTo>
                    <a:pt x="6439886" y="822046"/>
                    <a:pt x="6576088" y="691864"/>
                    <a:pt x="6576088" y="531277"/>
                  </a:cubicBezTo>
                  <a:cubicBezTo>
                    <a:pt x="6576088" y="370691"/>
                    <a:pt x="6439886" y="240510"/>
                    <a:pt x="6271872" y="240510"/>
                  </a:cubicBezTo>
                  <a:close/>
                  <a:moveTo>
                    <a:pt x="5307039" y="240510"/>
                  </a:moveTo>
                  <a:cubicBezTo>
                    <a:pt x="5139025" y="240510"/>
                    <a:pt x="5002823" y="370692"/>
                    <a:pt x="5002823" y="531278"/>
                  </a:cubicBezTo>
                  <a:cubicBezTo>
                    <a:pt x="5002823" y="691865"/>
                    <a:pt x="5139025" y="822046"/>
                    <a:pt x="5307039" y="822046"/>
                  </a:cubicBezTo>
                  <a:cubicBezTo>
                    <a:pt x="5475053" y="822046"/>
                    <a:pt x="5611255" y="691865"/>
                    <a:pt x="5611255" y="531278"/>
                  </a:cubicBezTo>
                  <a:cubicBezTo>
                    <a:pt x="5611255" y="370692"/>
                    <a:pt x="5475053" y="240510"/>
                    <a:pt x="5307039" y="240510"/>
                  </a:cubicBezTo>
                  <a:close/>
                  <a:moveTo>
                    <a:pt x="4342206" y="240510"/>
                  </a:moveTo>
                  <a:cubicBezTo>
                    <a:pt x="4174192" y="240510"/>
                    <a:pt x="4037990" y="370692"/>
                    <a:pt x="4037990" y="531278"/>
                  </a:cubicBezTo>
                  <a:cubicBezTo>
                    <a:pt x="4037990" y="691865"/>
                    <a:pt x="4174192" y="822046"/>
                    <a:pt x="4342206" y="822046"/>
                  </a:cubicBezTo>
                  <a:cubicBezTo>
                    <a:pt x="4510220" y="822046"/>
                    <a:pt x="4646422" y="691865"/>
                    <a:pt x="4646422" y="531278"/>
                  </a:cubicBezTo>
                  <a:cubicBezTo>
                    <a:pt x="4646422" y="370692"/>
                    <a:pt x="4510220" y="240510"/>
                    <a:pt x="4342206" y="240510"/>
                  </a:cubicBezTo>
                  <a:close/>
                  <a:moveTo>
                    <a:pt x="0" y="0"/>
                  </a:moveTo>
                  <a:lnTo>
                    <a:pt x="9589323" y="0"/>
                  </a:lnTo>
                  <a:lnTo>
                    <a:pt x="9589323" y="4841537"/>
                  </a:lnTo>
                  <a:lnTo>
                    <a:pt x="0" y="4841537"/>
                  </a:lnTo>
                  <a:close/>
                </a:path>
              </a:pathLst>
            </a:custGeom>
            <a:solidFill>
              <a:schemeClr val="bg1">
                <a:alpha val="88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3" name="任意多边形 32"/>
            <p:cNvSpPr/>
            <p:nvPr/>
          </p:nvSpPr>
          <p:spPr>
            <a:xfrm>
              <a:off x="862604" y="837368"/>
              <a:ext cx="10816049" cy="4841537"/>
            </a:xfrm>
            <a:custGeom>
              <a:gdLst>
                <a:gd fmla="*/ 4016516 w 10816049" name="connsiteX0"/>
                <a:gd fmla="*/ 251634 h 5065462" name="connsiteY0"/>
                <a:gd fmla="*/ 3712300 w 10816049" name="connsiteX1"/>
                <a:gd fmla="*/ 555850 h 5065462" name="connsiteY1"/>
                <a:gd fmla="*/ 4016516 w 10816049" name="connsiteX2"/>
                <a:gd fmla="*/ 860066 h 5065462" name="connsiteY2"/>
                <a:gd fmla="*/ 4320732 w 10816049" name="connsiteX3"/>
                <a:gd fmla="*/ 555850 h 5065462" name="connsiteY3"/>
                <a:gd fmla="*/ 4016516 w 10816049" name="connsiteX4"/>
                <a:gd fmla="*/ 251634 h 5065462" name="connsiteY4"/>
                <a:gd fmla="*/ 3051685 w 10816049" name="connsiteX5"/>
                <a:gd fmla="*/ 251634 h 5065462" name="connsiteY5"/>
                <a:gd fmla="*/ 2747469 w 10816049" name="connsiteX6"/>
                <a:gd fmla="*/ 555850 h 5065462" name="connsiteY6"/>
                <a:gd fmla="*/ 3051685 w 10816049" name="connsiteX7"/>
                <a:gd fmla="*/ 860066 h 5065462" name="connsiteY7"/>
                <a:gd fmla="*/ 3355899 w 10816049" name="connsiteX8"/>
                <a:gd fmla="*/ 555850 h 5065462" name="connsiteY8"/>
                <a:gd fmla="*/ 3051685 w 10816049" name="connsiteX9"/>
                <a:gd fmla="*/ 251634 h 5065462" name="connsiteY9"/>
                <a:gd fmla="*/ 2086852 w 10816049" name="connsiteX10"/>
                <a:gd fmla="*/ 251634 h 5065462" name="connsiteY10"/>
                <a:gd fmla="*/ 1782635 w 10816049" name="connsiteX11"/>
                <a:gd fmla="*/ 555850 h 5065462" name="connsiteY11"/>
                <a:gd fmla="*/ 2086852 w 10816049" name="connsiteX12"/>
                <a:gd fmla="*/ 860066 h 5065462" name="connsiteY12"/>
                <a:gd fmla="*/ 2391068 w 10816049" name="connsiteX13"/>
                <a:gd fmla="*/ 555850 h 5065462" name="connsiteY13"/>
                <a:gd fmla="*/ 2086852 w 10816049" name="connsiteX14"/>
                <a:gd fmla="*/ 251634 h 5065462" name="connsiteY14"/>
                <a:gd fmla="*/ 1122019 w 10816049" name="connsiteX15"/>
                <a:gd fmla="*/ 251634 h 5065462" name="connsiteY15"/>
                <a:gd fmla="*/ 817803 w 10816049" name="connsiteX16"/>
                <a:gd fmla="*/ 555850 h 5065462" name="connsiteY16"/>
                <a:gd fmla="*/ 1122019 w 10816049" name="connsiteX17"/>
                <a:gd fmla="*/ 860066 h 5065462" name="connsiteY17"/>
                <a:gd fmla="*/ 1426235 w 10816049" name="connsiteX18"/>
                <a:gd fmla="*/ 555850 h 5065462" name="connsiteY18"/>
                <a:gd fmla="*/ 1122019 w 10816049" name="connsiteX19"/>
                <a:gd fmla="*/ 251634 h 5065462" name="connsiteY19"/>
                <a:gd fmla="*/ 7875848 w 10816049" name="connsiteX20"/>
                <a:gd fmla="*/ 251633 h 5065462" name="connsiteY20"/>
                <a:gd fmla="*/ 7571632 w 10816049" name="connsiteX21"/>
                <a:gd fmla="*/ 555849 h 5065462" name="connsiteY21"/>
                <a:gd fmla="*/ 7875848 w 10816049" name="connsiteX22"/>
                <a:gd fmla="*/ 860065 h 5065462" name="connsiteY22"/>
                <a:gd fmla="*/ 8180064 w 10816049" name="connsiteX23"/>
                <a:gd fmla="*/ 555849 h 5065462" name="connsiteY23"/>
                <a:gd fmla="*/ 7875848 w 10816049" name="connsiteX24"/>
                <a:gd fmla="*/ 251633 h 5065462" name="connsiteY24"/>
                <a:gd fmla="*/ 6911015 w 10816049" name="connsiteX25"/>
                <a:gd fmla="*/ 251633 h 5065462" name="connsiteY25"/>
                <a:gd fmla="*/ 6606799 w 10816049" name="connsiteX26"/>
                <a:gd fmla="*/ 555849 h 5065462" name="connsiteY26"/>
                <a:gd fmla="*/ 6911015 w 10816049" name="connsiteX27"/>
                <a:gd fmla="*/ 860066 h 5065462" name="connsiteY27"/>
                <a:gd fmla="*/ 7215231 w 10816049" name="connsiteX28"/>
                <a:gd fmla="*/ 555849 h 5065462" name="connsiteY28"/>
                <a:gd fmla="*/ 6911015 w 10816049" name="connsiteX29"/>
                <a:gd fmla="*/ 251633 h 5065462" name="connsiteY29"/>
                <a:gd fmla="*/ 5946182 w 10816049" name="connsiteX30"/>
                <a:gd fmla="*/ 251633 h 5065462" name="connsiteY30"/>
                <a:gd fmla="*/ 5641966 w 10816049" name="connsiteX31"/>
                <a:gd fmla="*/ 555850 h 5065462" name="connsiteY31"/>
                <a:gd fmla="*/ 5946182 w 10816049" name="connsiteX32"/>
                <a:gd fmla="*/ 860066 h 5065462" name="connsiteY32"/>
                <a:gd fmla="*/ 6250398 w 10816049" name="connsiteX33"/>
                <a:gd fmla="*/ 555850 h 5065462" name="connsiteY33"/>
                <a:gd fmla="*/ 5946182 w 10816049" name="connsiteX34"/>
                <a:gd fmla="*/ 251633 h 5065462" name="connsiteY34"/>
                <a:gd fmla="*/ 4981349 w 10816049" name="connsiteX35"/>
                <a:gd fmla="*/ 251633 h 5065462" name="connsiteY35"/>
                <a:gd fmla="*/ 4677133 w 10816049" name="connsiteX36"/>
                <a:gd fmla="*/ 555850 h 5065462" name="connsiteY36"/>
                <a:gd fmla="*/ 4981349 w 10816049" name="connsiteX37"/>
                <a:gd fmla="*/ 860066 h 5065462" name="connsiteY37"/>
                <a:gd fmla="*/ 5285565 w 10816049" name="connsiteX38"/>
                <a:gd fmla="*/ 555850 h 5065462" name="connsiteY38"/>
                <a:gd fmla="*/ 4981349 w 10816049" name="connsiteX39"/>
                <a:gd fmla="*/ 251633 h 5065462" name="connsiteY39"/>
                <a:gd fmla="*/ 8840681 w 10816049" name="connsiteX40"/>
                <a:gd fmla="*/ 251633 h 5065462" name="connsiteY40"/>
                <a:gd fmla="*/ 8536465 w 10816049" name="connsiteX41"/>
                <a:gd fmla="*/ 555849 h 5065462" name="connsiteY41"/>
                <a:gd fmla="*/ 8840681 w 10816049" name="connsiteX42"/>
                <a:gd fmla="*/ 860065 h 5065462" name="connsiteY42"/>
                <a:gd fmla="*/ 9144897 w 10816049" name="connsiteX43"/>
                <a:gd fmla="*/ 555849 h 5065462" name="connsiteY43"/>
                <a:gd fmla="*/ 8840681 w 10816049" name="connsiteX44"/>
                <a:gd fmla="*/ 251633 h 5065462" name="connsiteY44"/>
                <a:gd fmla="*/ 9805514 w 10816049" name="connsiteX45"/>
                <a:gd fmla="*/ 251633 h 5065462" name="connsiteY45"/>
                <a:gd fmla="*/ 9501298 w 10816049" name="connsiteX46"/>
                <a:gd fmla="*/ 555849 h 5065462" name="connsiteY46"/>
                <a:gd fmla="*/ 9805514 w 10816049" name="connsiteX47"/>
                <a:gd fmla="*/ 860065 h 5065462" name="connsiteY47"/>
                <a:gd fmla="*/ 10109730 w 10816049" name="connsiteX48"/>
                <a:gd fmla="*/ 555849 h 5065462" name="connsiteY48"/>
                <a:gd fmla="*/ 9805514 w 10816049" name="connsiteX49"/>
                <a:gd fmla="*/ 251633 h 5065462" name="connsiteY49"/>
                <a:gd fmla="*/ 199782 w 10816049" name="connsiteX50"/>
                <a:gd fmla="*/ 0 h 5065462" name="connsiteY50"/>
                <a:gd fmla="*/ 10616267 w 10816049" name="connsiteX51"/>
                <a:gd fmla="*/ 0 h 5065462" name="connsiteY51"/>
                <a:gd fmla="*/ 10816049 w 10816049" name="connsiteX52"/>
                <a:gd fmla="*/ 199782 h 5065462" name="connsiteY52"/>
                <a:gd fmla="*/ 10816049 w 10816049" name="connsiteX53"/>
                <a:gd fmla="*/ 4865680 h 5065462" name="connsiteY53"/>
                <a:gd fmla="*/ 10616267 w 10816049" name="connsiteX54"/>
                <a:gd fmla="*/ 5065462 h 5065462" name="connsiteY54"/>
                <a:gd fmla="*/ 199782 w 10816049" name="connsiteX55"/>
                <a:gd fmla="*/ 5065462 h 5065462" name="connsiteY55"/>
                <a:gd fmla="*/ 0 w 10816049" name="connsiteX56"/>
                <a:gd fmla="*/ 4865680 h 5065462" name="connsiteY56"/>
                <a:gd fmla="*/ 0 w 10816049" name="connsiteX57"/>
                <a:gd fmla="*/ 199782 h 5065462" name="connsiteY57"/>
                <a:gd fmla="*/ 199782 w 10816049" name="connsiteX58"/>
                <a:gd fmla="*/ 0 h 506546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462" w="10816049">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srcRect t="11513"/>
            <a:stretch>
              <a:fillRect/>
            </a:stretch>
          </p:blipFill>
          <p:spPr>
            <a:xfrm>
              <a:off x="187053" y="1428750"/>
              <a:ext cx="12296698" cy="5486347"/>
            </a:xfrm>
            <a:prstGeom prst="rect">
              <a:avLst/>
            </a:prstGeom>
          </p:spPr>
        </p:pic>
        <p:grpSp>
          <p:nvGrpSpPr>
            <p:cNvPr id="44" name="组合 43"/>
            <p:cNvGrpSpPr/>
            <p:nvPr/>
          </p:nvGrpSpPr>
          <p:grpSpPr>
            <a:xfrm>
              <a:off x="1897038" y="-456511"/>
              <a:ext cx="8842110" cy="1885261"/>
              <a:chOff x="1897038" y="-285061"/>
              <a:chExt cx="8842110" cy="1885261"/>
            </a:xfrm>
          </p:grpSpPr>
          <p:sp>
            <p:nvSpPr>
              <p:cNvPr id="10" name="圆角矩形 9"/>
              <p:cNvSpPr/>
              <p:nvPr/>
            </p:nvSpPr>
            <p:spPr>
              <a:xfrm>
                <a:off x="1897038" y="-285061"/>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87325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384746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80563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763809"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721980"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7712235"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65436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962857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8674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43" name="图片 42"/>
          <p:cNvPicPr>
            <a:picLocks noChangeAspect="1"/>
          </p:cNvPicPr>
          <p:nvPr/>
        </p:nvPicPr>
        <p:blipFill>
          <a:blip r:embed="rId4">
            <a:extLst>
              <a:ext uri="{28A0092B-C50C-407E-A947-70E740481C1C}">
                <a14:useLocalDpi val="0"/>
              </a:ext>
            </a:extLst>
          </a:blip>
          <a:srcRect b="11299" l="21820" r="19556" t="15918"/>
          <a:stretch>
            <a:fillRect/>
          </a:stretch>
        </p:blipFill>
        <p:spPr>
          <a:xfrm>
            <a:off x="180073" y="2381666"/>
            <a:ext cx="5048650" cy="4476334"/>
          </a:xfrm>
          <a:prstGeom prst="rect">
            <a:avLst/>
          </a:prstGeom>
        </p:spPr>
      </p:pic>
      <p:sp>
        <p:nvSpPr>
          <p:cNvPr id="45" name="标题 1"/>
          <p:cNvSpPr>
            <a:spLocks noGrp="1"/>
          </p:cNvSpPr>
          <p:nvPr/>
        </p:nvSpPr>
        <p:spPr>
          <a:xfrm>
            <a:off x="2374057" y="2101979"/>
            <a:ext cx="8643013" cy="2625213"/>
          </a:xfrm>
          <a:prstGeom prst="rect">
            <a:avLst/>
          </a:prstGeom>
          <a:noFill/>
          <a:ln>
            <a:noFill/>
          </a:ln>
        </p:spPr>
        <p:txBody>
          <a:bodyPr anchor="b" anchorCtr="0" bIns="45720" compatLnSpc="1" lIns="91440" numCol="1" rIns="91440" tIns="45720" vert="horz" wrap="square"/>
          <a:lstStyle>
            <a:lvl1pPr algn="ctr" fontAlgn="base" rtl="0">
              <a:spcBef>
                <a:spcPct val="0"/>
              </a:spcBef>
              <a:spcAft>
                <a:spcPct val="0"/>
              </a:spcAft>
              <a:defRPr kern="1200" sz="6000">
                <a:solidFill>
                  <a:schemeClr val="tx1"/>
                </a:solidFill>
                <a:latin typeface="+mj-lt"/>
                <a:ea typeface="+mj-ea"/>
                <a:cs typeface="+mj-cs"/>
              </a:defRPr>
            </a:lvl1pPr>
            <a:lvl2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2pPr>
            <a:lvl3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3pPr>
            <a:lvl4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4pPr>
            <a:lvl5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5pPr>
            <a:lvl6pPr algn="ctr" fontAlgn="base" marL="4572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6pPr>
            <a:lvl7pPr algn="ctr" fontAlgn="base" marL="9144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7pPr>
            <a:lvl8pPr algn="ctr" fontAlgn="base" marL="13716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8pPr>
            <a:lvl9pPr algn="ctr" fontAlgn="base" marL="18288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9pPr>
          </a:lstStyle>
          <a:p>
            <a:pPr defTabSz="457200"/>
            <a:r>
              <a:rPr altLang="en-US" b="1" lang="zh-CN" smtClean="0" sz="11500">
                <a:ln w="57150">
                  <a:noFill/>
                </a:ln>
                <a:solidFill>
                  <a:schemeClr val="tx1">
                    <a:lumMod val="75000"/>
                    <a:lumOff val="25000"/>
                  </a:schemeClr>
                </a:solidFill>
                <a:latin charset="-122" panose="02010600000101010101" pitchFamily="2" typeface="汉仪立黑简"/>
                <a:ea charset="-122" panose="02010600000101010101" pitchFamily="2" typeface="汉仪立黑简"/>
              </a:rPr>
              <a:t> 谢谢 </a:t>
            </a:r>
          </a:p>
          <a:p>
            <a:pPr defTabSz="457200"/>
            <a:r>
              <a:rPr altLang="en-US" b="1" lang="zh-CN" smtClean="0" sz="11500">
                <a:ln w="57150">
                  <a:noFill/>
                </a:ln>
                <a:solidFill>
                  <a:schemeClr val="tx1">
                    <a:lumMod val="75000"/>
                    <a:lumOff val="25000"/>
                  </a:schemeClr>
                </a:solidFill>
                <a:latin charset="-122" panose="02010600000101010101" pitchFamily="2" typeface="汉仪立黑简"/>
                <a:ea charset="-122" panose="02010600000101010101" pitchFamily="2" typeface="汉仪立黑简"/>
              </a:rPr>
              <a:t>  同学们的观看</a:t>
            </a:r>
          </a:p>
        </p:txBody>
      </p:sp>
      <p:sp>
        <p:nvSpPr>
          <p:cNvPr id="35" name="文本框 34"/>
          <p:cNvSpPr txBox="1"/>
          <p:nvPr/>
        </p:nvSpPr>
        <p:spPr>
          <a:xfrm>
            <a:off x="6813871" y="5783804"/>
            <a:ext cx="3983064" cy="640080"/>
          </a:xfrm>
          <a:prstGeom prst="rect">
            <a:avLst/>
          </a:prstGeom>
          <a:noFill/>
        </p:spPr>
        <p:txBody>
          <a:bodyPr rtlCol="0" wrap="square">
            <a:spAutoFit/>
          </a:bodyPr>
          <a:lstStyle/>
          <a:p>
            <a:r>
              <a:rPr altLang="en-US" lang="zh-CN" smtClean="0" sz="3600">
                <a:solidFill>
                  <a:schemeClr val="tx1">
                    <a:lumMod val="75000"/>
                    <a:lumOff val="25000"/>
                  </a:schemeClr>
                </a:solidFill>
                <a:latin charset="-122" panose="02010601030101010101" pitchFamily="2" typeface="字体视界-单纯体"/>
                <a:ea charset="-122" panose="02010601030101010101" pitchFamily="2" typeface="字体视界-单纯体"/>
              </a:rPr>
              <a:t>主讲人：优页PPT</a:t>
            </a:r>
          </a:p>
        </p:txBody>
      </p:sp>
    </p:spTree>
    <p:extLst>
      <p:ext uri="{BB962C8B-B14F-4D97-AF65-F5344CB8AC3E}">
        <p14:creationId val="4232692965"/>
      </p:ext>
    </p:extLst>
  </p:cSld>
  <p:clrMapOvr>
    <a:masterClrMapping/>
  </p:clrMapOvr>
  <mc:AlternateContent>
    <mc:Choice Requires="p15">
      <p:transition advTm="2000" p14:dur="1250" spd="slow">
        <p15:prstTrans prst="peelOff"/>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1"/>
                                        </p:tgtEl>
                                        <p:attrNameLst>
                                          <p:attrName>style.visibility</p:attrName>
                                        </p:attrNameLst>
                                      </p:cBhvr>
                                      <p:to>
                                        <p:strVal val="visible"/>
                                      </p:to>
                                    </p:set>
                                    <p:animEffect filter="wipe(up)" transition="in">
                                      <p:cBhvr>
                                        <p:cTn dur="750" id="7"/>
                                        <p:tgtEl>
                                          <p:spTgt spid="2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45"/>
                                        </p:tgtEl>
                                        <p:attrNameLst>
                                          <p:attrName>style.visibility</p:attrName>
                                        </p:attrNameLst>
                                      </p:cBhvr>
                                      <p:to>
                                        <p:strVal val="visible"/>
                                      </p:to>
                                    </p:set>
                                    <p:anim calcmode="lin" valueType="num">
                                      <p:cBhvr>
                                        <p:cTn dur="750" fill="hold" id="17"/>
                                        <p:tgtEl>
                                          <p:spTgt spid="45"/>
                                        </p:tgtEl>
                                        <p:attrNameLst>
                                          <p:attrName>ppt_w</p:attrName>
                                        </p:attrNameLst>
                                      </p:cBhvr>
                                      <p:tavLst>
                                        <p:tav tm="0">
                                          <p:val>
                                            <p:fltVal val="0"/>
                                          </p:val>
                                        </p:tav>
                                        <p:tav tm="100000">
                                          <p:val>
                                            <p:strVal val="#ppt_w"/>
                                          </p:val>
                                        </p:tav>
                                      </p:tavLst>
                                    </p:anim>
                                    <p:anim calcmode="lin" valueType="num">
                                      <p:cBhvr>
                                        <p:cTn dur="750" fill="hold" id="18"/>
                                        <p:tgtEl>
                                          <p:spTgt spid="45"/>
                                        </p:tgtEl>
                                        <p:attrNameLst>
                                          <p:attrName>ppt_h</p:attrName>
                                        </p:attrNameLst>
                                      </p:cBhvr>
                                      <p:tavLst>
                                        <p:tav tm="0">
                                          <p:val>
                                            <p:fltVal val="0"/>
                                          </p:val>
                                        </p:tav>
                                        <p:tav tm="100000">
                                          <p:val>
                                            <p:strVal val="#ppt_h"/>
                                          </p:val>
                                        </p:tav>
                                      </p:tavLst>
                                    </p:anim>
                                    <p:animEffect filter="fade" transition="in">
                                      <p:cBhvr>
                                        <p:cTn dur="750" id="19"/>
                                        <p:tgtEl>
                                          <p:spTgt spid="45"/>
                                        </p:tgtEl>
                                      </p:cBhvr>
                                    </p:animEffect>
                                  </p:childTnLst>
                                </p:cTn>
                              </p:par>
                            </p:childTnLst>
                          </p:cTn>
                        </p:par>
                        <p:par>
                          <p:cTn fill="hold" id="20" nodeType="afterGroup">
                            <p:stCondLst>
                              <p:cond delay="2250"/>
                            </p:stCondLst>
                            <p:childTnLst>
                              <p:par>
                                <p:cTn fill="hold" grpId="0" id="21" nodeType="afterEffect" presetClass="entr" presetID="22" presetSubtype="8">
                                  <p:stCondLst>
                                    <p:cond delay="0"/>
                                  </p:stCondLst>
                                  <p:childTnLst>
                                    <p:set>
                                      <p:cBhvr>
                                        <p:cTn dur="1" fill="hold" id="22">
                                          <p:stCondLst>
                                            <p:cond delay="0"/>
                                          </p:stCondLst>
                                        </p:cTn>
                                        <p:tgtEl>
                                          <p:spTgt spid="35"/>
                                        </p:tgtEl>
                                        <p:attrNameLst>
                                          <p:attrName>style.visibility</p:attrName>
                                        </p:attrNameLst>
                                      </p:cBhvr>
                                      <p:to>
                                        <p:strVal val="visible"/>
                                      </p:to>
                                    </p:set>
                                    <p:animEffect filter="wipe(left)" transition="in">
                                      <p:cBhvr>
                                        <p:cTn dur="500" id="2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3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951363" y="1731931"/>
            <a:ext cx="2516362" cy="4508594"/>
            <a:chOff x="880384" y="1253612"/>
            <a:chExt cx="2516362" cy="4508594"/>
          </a:xfrm>
        </p:grpSpPr>
        <p:grpSp>
          <p:nvGrpSpPr>
            <p:cNvPr id="33" name="组合 32"/>
            <p:cNvGrpSpPr/>
            <p:nvPr/>
          </p:nvGrpSpPr>
          <p:grpSpPr>
            <a:xfrm>
              <a:off x="880384" y="1253612"/>
              <a:ext cx="2516362" cy="1485681"/>
              <a:chOff x="1086861" y="1533831"/>
              <a:chExt cx="2516362" cy="1485681"/>
            </a:xfrm>
          </p:grpSpPr>
          <p:pic>
            <p:nvPicPr>
              <p:cNvPr id="35" name="图片 34">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1086861" y="1533831"/>
                <a:ext cx="2516362" cy="1485681"/>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36" name="文本框 35"/>
              <p:cNvSpPr txBox="1"/>
              <p:nvPr/>
            </p:nvSpPr>
            <p:spPr>
              <a:xfrm>
                <a:off x="2212258" y="1755058"/>
                <a:ext cx="884904" cy="762000"/>
              </a:xfrm>
              <a:prstGeom prst="rect">
                <a:avLst/>
              </a:prstGeom>
              <a:noFill/>
            </p:spPr>
            <p:txBody>
              <a:bodyPr rtlCol="0" wrap="square">
                <a:spAutoFit/>
              </a:bodyPr>
              <a:lstStyle/>
              <a:p>
                <a:r>
                  <a:rPr altLang="zh-CN" b="1" lang="en-US" smtClean="0" sz="4400">
                    <a:solidFill>
                      <a:srgbClr val="FFA200"/>
                    </a:solidFill>
                    <a:latin charset="-122" panose="02010601030101010101" pitchFamily="2" typeface="字体视界-单纯体"/>
                    <a:ea charset="-122" panose="02010601030101010101" pitchFamily="2" typeface="字体视界-单纯体"/>
                  </a:rPr>
                  <a:t>01</a:t>
                </a:r>
              </a:p>
            </p:txBody>
          </p:sp>
        </p:grpSp>
        <p:sp>
          <p:nvSpPr>
            <p:cNvPr id="34" name="文本框 33"/>
            <p:cNvSpPr txBox="1"/>
            <p:nvPr/>
          </p:nvSpPr>
          <p:spPr>
            <a:xfrm>
              <a:off x="2067336" y="2687739"/>
              <a:ext cx="609600" cy="3074467"/>
            </a:xfrm>
            <a:prstGeom prst="rect">
              <a:avLst/>
            </a:prstGeom>
            <a:noFill/>
          </p:spPr>
          <p:txBody>
            <a:bodyPr rtlCol="0" vert="eaVert" wrap="square">
              <a:spAutoFit/>
            </a:bodyPr>
            <a:lstStyle/>
            <a:p>
              <a:r>
                <a:rPr altLang="en-US" lang="zh-CN" sz="2800">
                  <a:solidFill>
                    <a:schemeClr val="tx1">
                      <a:lumMod val="75000"/>
                      <a:lumOff val="25000"/>
                    </a:schemeClr>
                  </a:solidFill>
                  <a:latin charset="-122" panose="02010601030101010101" pitchFamily="2" typeface="字体视界-单纯体"/>
                  <a:ea charset="-122" panose="02010601030101010101" pitchFamily="2" typeface="字体视界-单纯体"/>
                </a:rPr>
                <a:t>小学生常规教育</a:t>
              </a:r>
            </a:p>
          </p:txBody>
        </p:sp>
      </p:grpSp>
      <p:grpSp>
        <p:nvGrpSpPr>
          <p:cNvPr id="42" name="组合 41"/>
          <p:cNvGrpSpPr/>
          <p:nvPr/>
        </p:nvGrpSpPr>
        <p:grpSpPr>
          <a:xfrm>
            <a:off x="3656061" y="1731931"/>
            <a:ext cx="2516362" cy="4508594"/>
            <a:chOff x="880384" y="1253612"/>
            <a:chExt cx="2516362" cy="4508594"/>
          </a:xfrm>
        </p:grpSpPr>
        <p:grpSp>
          <p:nvGrpSpPr>
            <p:cNvPr id="44" name="组合 43"/>
            <p:cNvGrpSpPr/>
            <p:nvPr/>
          </p:nvGrpSpPr>
          <p:grpSpPr>
            <a:xfrm>
              <a:off x="880384" y="1253612"/>
              <a:ext cx="2516362" cy="1485681"/>
              <a:chOff x="1086861" y="1533831"/>
              <a:chExt cx="2516362" cy="1485681"/>
            </a:xfrm>
          </p:grpSpPr>
          <p:pic>
            <p:nvPicPr>
              <p:cNvPr id="46" name="图片 45">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1086861" y="1533831"/>
                <a:ext cx="2516362" cy="1485681"/>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47" name="文本框 46"/>
              <p:cNvSpPr txBox="1"/>
              <p:nvPr/>
            </p:nvSpPr>
            <p:spPr>
              <a:xfrm>
                <a:off x="2212258" y="1755058"/>
                <a:ext cx="884904" cy="762000"/>
              </a:xfrm>
              <a:prstGeom prst="rect">
                <a:avLst/>
              </a:prstGeom>
              <a:noFill/>
            </p:spPr>
            <p:txBody>
              <a:bodyPr rtlCol="0" wrap="square">
                <a:spAutoFit/>
              </a:bodyPr>
              <a:lstStyle/>
              <a:p>
                <a:r>
                  <a:rPr altLang="zh-CN" b="1" lang="en-US" smtClean="0" sz="4400">
                    <a:solidFill>
                      <a:srgbClr val="FFA200"/>
                    </a:solidFill>
                    <a:latin charset="-122" panose="02010601030101010101" pitchFamily="2" typeface="字体视界-单纯体"/>
                    <a:ea charset="-122" panose="02010601030101010101" pitchFamily="2" typeface="字体视界-单纯体"/>
                  </a:rPr>
                  <a:t>02</a:t>
                </a:r>
              </a:p>
            </p:txBody>
          </p:sp>
        </p:grpSp>
        <p:sp>
          <p:nvSpPr>
            <p:cNvPr id="45" name="文本框 44"/>
            <p:cNvSpPr txBox="1"/>
            <p:nvPr/>
          </p:nvSpPr>
          <p:spPr>
            <a:xfrm>
              <a:off x="2067336" y="2687739"/>
              <a:ext cx="609600" cy="3074467"/>
            </a:xfrm>
            <a:prstGeom prst="rect">
              <a:avLst/>
            </a:prstGeom>
            <a:noFill/>
          </p:spPr>
          <p:txBody>
            <a:bodyPr rtlCol="0" vert="eaVert" wrap="square">
              <a:spAutoFit/>
            </a:bodyPr>
            <a:lstStyle/>
            <a:p>
              <a:r>
                <a:rPr altLang="en-US" lang="zh-CN" sz="2800">
                  <a:solidFill>
                    <a:schemeClr val="tx1">
                      <a:lumMod val="75000"/>
                      <a:lumOff val="25000"/>
                    </a:schemeClr>
                  </a:solidFill>
                  <a:latin charset="-122" panose="02010601030101010101" pitchFamily="2" typeface="字体视界-单纯体"/>
                  <a:ea charset="-122" panose="02010601030101010101" pitchFamily="2" typeface="字体视界-单纯体"/>
                </a:rPr>
                <a:t>小学生日常守则</a:t>
              </a:r>
            </a:p>
          </p:txBody>
        </p:sp>
      </p:grpSp>
      <p:grpSp>
        <p:nvGrpSpPr>
          <p:cNvPr id="49" name="组合 48"/>
          <p:cNvGrpSpPr/>
          <p:nvPr/>
        </p:nvGrpSpPr>
        <p:grpSpPr>
          <a:xfrm>
            <a:off x="6380211" y="1731931"/>
            <a:ext cx="2516362" cy="4508594"/>
            <a:chOff x="880384" y="1253612"/>
            <a:chExt cx="2516362" cy="4508594"/>
          </a:xfrm>
        </p:grpSpPr>
        <p:grpSp>
          <p:nvGrpSpPr>
            <p:cNvPr id="51" name="组合 50"/>
            <p:cNvGrpSpPr/>
            <p:nvPr/>
          </p:nvGrpSpPr>
          <p:grpSpPr>
            <a:xfrm>
              <a:off x="880384" y="1253612"/>
              <a:ext cx="2516362" cy="1485681"/>
              <a:chOff x="1086861" y="1533831"/>
              <a:chExt cx="2516362" cy="1485681"/>
            </a:xfrm>
          </p:grpSpPr>
          <p:pic>
            <p:nvPicPr>
              <p:cNvPr id="53" name="图片 52">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1086861" y="1533831"/>
                <a:ext cx="2516362" cy="1485681"/>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54" name="文本框 53"/>
              <p:cNvSpPr txBox="1"/>
              <p:nvPr/>
            </p:nvSpPr>
            <p:spPr>
              <a:xfrm>
                <a:off x="2212258" y="1755058"/>
                <a:ext cx="884904" cy="762000"/>
              </a:xfrm>
              <a:prstGeom prst="rect">
                <a:avLst/>
              </a:prstGeom>
              <a:noFill/>
            </p:spPr>
            <p:txBody>
              <a:bodyPr rtlCol="0" wrap="square">
                <a:spAutoFit/>
              </a:bodyPr>
              <a:lstStyle/>
              <a:p>
                <a:r>
                  <a:rPr altLang="zh-CN" b="1" lang="en-US" smtClean="0" sz="4400">
                    <a:solidFill>
                      <a:srgbClr val="FFA200"/>
                    </a:solidFill>
                    <a:latin charset="-122" panose="02010601030101010101" pitchFamily="2" typeface="字体视界-单纯体"/>
                    <a:ea charset="-122" panose="02010601030101010101" pitchFamily="2" typeface="字体视界-单纯体"/>
                  </a:rPr>
                  <a:t>03</a:t>
                </a:r>
              </a:p>
            </p:txBody>
          </p:sp>
        </p:grpSp>
        <p:sp>
          <p:nvSpPr>
            <p:cNvPr id="52" name="文本框 51"/>
            <p:cNvSpPr txBox="1"/>
            <p:nvPr/>
          </p:nvSpPr>
          <p:spPr>
            <a:xfrm>
              <a:off x="2067335" y="2687739"/>
              <a:ext cx="609600" cy="3074467"/>
            </a:xfrm>
            <a:prstGeom prst="rect">
              <a:avLst/>
            </a:prstGeom>
            <a:noFill/>
          </p:spPr>
          <p:txBody>
            <a:bodyPr rtlCol="0" vert="eaVert" wrap="square">
              <a:spAutoFit/>
            </a:bodyPr>
            <a:lstStyle/>
            <a:p>
              <a:r>
                <a:rPr altLang="en-US" lang="zh-CN" sz="2800">
                  <a:solidFill>
                    <a:schemeClr val="tx1">
                      <a:lumMod val="75000"/>
                      <a:lumOff val="25000"/>
                    </a:schemeClr>
                  </a:solidFill>
                  <a:latin charset="-122" panose="02010601030101010101" pitchFamily="2" typeface="字体视界-单纯体"/>
                  <a:ea charset="-122" panose="02010601030101010101" pitchFamily="2" typeface="字体视界-单纯体"/>
                </a:rPr>
                <a:t>小学生常规教育</a:t>
              </a:r>
            </a:p>
          </p:txBody>
        </p:sp>
      </p:grpSp>
      <p:pic>
        <p:nvPicPr>
          <p:cNvPr id="55" name="图片 54"/>
          <p:cNvPicPr>
            <a:picLocks noChangeAspect="1"/>
          </p:cNvPicPr>
          <p:nvPr/>
        </p:nvPicPr>
        <p:blipFill>
          <a:blip r:embed="rId3">
            <a:extLst>
              <a:ext uri="{28A0092B-C50C-407E-A947-70E740481C1C}">
                <a14:useLocalDpi val="0"/>
              </a:ext>
            </a:extLst>
          </a:blip>
          <a:stretch>
            <a:fillRect/>
          </a:stretch>
        </p:blipFill>
        <p:spPr>
          <a:xfrm>
            <a:off x="9184863" y="2701376"/>
            <a:ext cx="2628491" cy="3379488"/>
          </a:xfrm>
          <a:prstGeom prst="rect">
            <a:avLst/>
          </a:prstGeom>
        </p:spPr>
      </p:pic>
      <p:sp>
        <p:nvSpPr>
          <p:cNvPr id="56" name="Rectangle 3"/>
          <p:cNvSpPr>
            <a:spLocks noChangeArrowheads="1" noGrp="1"/>
          </p:cNvSpPr>
          <p:nvPr/>
        </p:nvSpPr>
        <p:spPr>
          <a:xfrm>
            <a:off x="9889251" y="1799139"/>
            <a:ext cx="1219713" cy="749837"/>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457200" eaLnBrk="1" fontAlgn="base" hangingPunct="1" indent="0" latinLnBrk="0" lvl="0" marL="0" marR="0" rtl="0">
              <a:lnSpc>
                <a:spcPct val="150000"/>
              </a:lnSpc>
              <a:spcBef>
                <a:spcPct val="20000"/>
              </a:spcBef>
              <a:spcAft>
                <a:spcPct val="0"/>
              </a:spcAft>
              <a:buClrTx/>
              <a:buSzTx/>
              <a:buFontTx/>
              <a:buNone/>
              <a:defRPr/>
            </a:pPr>
            <a:r>
              <a:rPr altLang="en-US" lang="zh-CN" noProof="0" sz="4000">
                <a:solidFill>
                  <a:schemeClr val="tx1">
                    <a:lumMod val="75000"/>
                    <a:lumOff val="25000"/>
                  </a:schemeClr>
                </a:solidFill>
                <a:latin charset="-122" panose="02010601030101010101" pitchFamily="2" typeface="字体视界-单纯体"/>
                <a:ea charset="-122" panose="02010601030101010101" pitchFamily="2" typeface="字体视界-单纯体"/>
              </a:rPr>
              <a:t>目录</a:t>
            </a:r>
          </a:p>
        </p:txBody>
      </p:sp>
    </p:spTree>
    <p:extLst>
      <p:ext uri="{BB962C8B-B14F-4D97-AF65-F5344CB8AC3E}">
        <p14:creationId val="154253852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5"/>
                                        </p:tgtEl>
                                        <p:attrNameLst>
                                          <p:attrName>style.visibility</p:attrName>
                                        </p:attrNameLst>
                                      </p:cBhvr>
                                      <p:to>
                                        <p:strVal val="visible"/>
                                      </p:to>
                                    </p:set>
                                    <p:animEffect filter="fade" transition="in">
                                      <p:cBhvr>
                                        <p:cTn dur="750" id="7"/>
                                        <p:tgtEl>
                                          <p:spTgt spid="55"/>
                                        </p:tgtEl>
                                      </p:cBhvr>
                                    </p:animEffect>
                                    <p:anim calcmode="lin" valueType="num">
                                      <p:cBhvr>
                                        <p:cTn dur="750" fill="hold" id="8"/>
                                        <p:tgtEl>
                                          <p:spTgt spid="55"/>
                                        </p:tgtEl>
                                        <p:attrNameLst>
                                          <p:attrName>ppt_x</p:attrName>
                                        </p:attrNameLst>
                                      </p:cBhvr>
                                      <p:tavLst>
                                        <p:tav tm="0">
                                          <p:val>
                                            <p:strVal val="#ppt_x"/>
                                          </p:val>
                                        </p:tav>
                                        <p:tav tm="100000">
                                          <p:val>
                                            <p:strVal val="#ppt_x"/>
                                          </p:val>
                                        </p:tav>
                                      </p:tavLst>
                                    </p:anim>
                                    <p:anim calcmode="lin" valueType="num">
                                      <p:cBhvr>
                                        <p:cTn dur="750" fill="hold" id="9"/>
                                        <p:tgtEl>
                                          <p:spTgt spid="5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6"/>
                                        </p:tgtEl>
                                        <p:attrNameLst>
                                          <p:attrName>style.visibility</p:attrName>
                                        </p:attrNameLst>
                                      </p:cBhvr>
                                      <p:to>
                                        <p:strVal val="visible"/>
                                      </p:to>
                                    </p:set>
                                    <p:animEffect filter="fade" transition="in">
                                      <p:cBhvr>
                                        <p:cTn dur="1000" id="12"/>
                                        <p:tgtEl>
                                          <p:spTgt spid="56"/>
                                        </p:tgtEl>
                                      </p:cBhvr>
                                    </p:animEffect>
                                    <p:anim calcmode="lin" valueType="num">
                                      <p:cBhvr>
                                        <p:cTn dur="1000" fill="hold" id="13"/>
                                        <p:tgtEl>
                                          <p:spTgt spid="56"/>
                                        </p:tgtEl>
                                        <p:attrNameLst>
                                          <p:attrName>ppt_x</p:attrName>
                                        </p:attrNameLst>
                                      </p:cBhvr>
                                      <p:tavLst>
                                        <p:tav tm="0">
                                          <p:val>
                                            <p:strVal val="#ppt_x"/>
                                          </p:val>
                                        </p:tav>
                                        <p:tav tm="100000">
                                          <p:val>
                                            <p:strVal val="#ppt_x"/>
                                          </p:val>
                                        </p:tav>
                                      </p:tavLst>
                                    </p:anim>
                                    <p:anim calcmode="lin" valueType="num">
                                      <p:cBhvr>
                                        <p:cTn dur="1000" fill="hold" id="14"/>
                                        <p:tgtEl>
                                          <p:spTgt spid="5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32"/>
                                        </p:tgtEl>
                                        <p:attrNameLst>
                                          <p:attrName>style.visibility</p:attrName>
                                        </p:attrNameLst>
                                      </p:cBhvr>
                                      <p:to>
                                        <p:strVal val="visible"/>
                                      </p:to>
                                    </p:set>
                                    <p:animEffect filter="fade" transition="in">
                                      <p:cBhvr>
                                        <p:cTn dur="750" id="18"/>
                                        <p:tgtEl>
                                          <p:spTgt spid="32"/>
                                        </p:tgtEl>
                                      </p:cBhvr>
                                    </p:animEffect>
                                    <p:anim calcmode="lin" valueType="num">
                                      <p:cBhvr>
                                        <p:cTn dur="750" fill="hold" id="19"/>
                                        <p:tgtEl>
                                          <p:spTgt spid="32"/>
                                        </p:tgtEl>
                                        <p:attrNameLst>
                                          <p:attrName>ppt_x</p:attrName>
                                        </p:attrNameLst>
                                      </p:cBhvr>
                                      <p:tavLst>
                                        <p:tav tm="0">
                                          <p:val>
                                            <p:strVal val="#ppt_x"/>
                                          </p:val>
                                        </p:tav>
                                        <p:tav tm="100000">
                                          <p:val>
                                            <p:strVal val="#ppt_x"/>
                                          </p:val>
                                        </p:tav>
                                      </p:tavLst>
                                    </p:anim>
                                    <p:anim calcmode="lin" valueType="num">
                                      <p:cBhvr>
                                        <p:cTn dur="750" fill="hold" id="20"/>
                                        <p:tgtEl>
                                          <p:spTgt spid="3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750"/>
                            </p:stCondLst>
                            <p:childTnLst>
                              <p:par>
                                <p:cTn fill="hold" id="22" nodeType="afterEffect" presetClass="entr" presetID="42" presetSubtype="0">
                                  <p:stCondLst>
                                    <p:cond delay="0"/>
                                  </p:stCondLst>
                                  <p:childTnLst>
                                    <p:set>
                                      <p:cBhvr>
                                        <p:cTn dur="1" fill="hold" id="23">
                                          <p:stCondLst>
                                            <p:cond delay="0"/>
                                          </p:stCondLst>
                                        </p:cTn>
                                        <p:tgtEl>
                                          <p:spTgt spid="42"/>
                                        </p:tgtEl>
                                        <p:attrNameLst>
                                          <p:attrName>style.visibility</p:attrName>
                                        </p:attrNameLst>
                                      </p:cBhvr>
                                      <p:to>
                                        <p:strVal val="visible"/>
                                      </p:to>
                                    </p:set>
                                    <p:animEffect filter="fade" transition="in">
                                      <p:cBhvr>
                                        <p:cTn dur="750" id="24"/>
                                        <p:tgtEl>
                                          <p:spTgt spid="42"/>
                                        </p:tgtEl>
                                      </p:cBhvr>
                                    </p:animEffect>
                                    <p:anim calcmode="lin" valueType="num">
                                      <p:cBhvr>
                                        <p:cTn dur="750" fill="hold" id="25"/>
                                        <p:tgtEl>
                                          <p:spTgt spid="42"/>
                                        </p:tgtEl>
                                        <p:attrNameLst>
                                          <p:attrName>ppt_x</p:attrName>
                                        </p:attrNameLst>
                                      </p:cBhvr>
                                      <p:tavLst>
                                        <p:tav tm="0">
                                          <p:val>
                                            <p:strVal val="#ppt_x"/>
                                          </p:val>
                                        </p:tav>
                                        <p:tav tm="100000">
                                          <p:val>
                                            <p:strVal val="#ppt_x"/>
                                          </p:val>
                                        </p:tav>
                                      </p:tavLst>
                                    </p:anim>
                                    <p:anim calcmode="lin" valueType="num">
                                      <p:cBhvr>
                                        <p:cTn dur="750" fill="hold" id="26"/>
                                        <p:tgtEl>
                                          <p:spTgt spid="4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49"/>
                                        </p:tgtEl>
                                        <p:attrNameLst>
                                          <p:attrName>style.visibility</p:attrName>
                                        </p:attrNameLst>
                                      </p:cBhvr>
                                      <p:to>
                                        <p:strVal val="visible"/>
                                      </p:to>
                                    </p:set>
                                    <p:animEffect filter="fade" transition="in">
                                      <p:cBhvr>
                                        <p:cTn dur="750" id="30"/>
                                        <p:tgtEl>
                                          <p:spTgt spid="49"/>
                                        </p:tgtEl>
                                      </p:cBhvr>
                                    </p:animEffect>
                                    <p:anim calcmode="lin" valueType="num">
                                      <p:cBhvr>
                                        <p:cTn dur="750" fill="hold" id="31"/>
                                        <p:tgtEl>
                                          <p:spTgt spid="49"/>
                                        </p:tgtEl>
                                        <p:attrNameLst>
                                          <p:attrName>ppt_x</p:attrName>
                                        </p:attrNameLst>
                                      </p:cBhvr>
                                      <p:tavLst>
                                        <p:tav tm="0">
                                          <p:val>
                                            <p:strVal val="#ppt_x"/>
                                          </p:val>
                                        </p:tav>
                                        <p:tav tm="100000">
                                          <p:val>
                                            <p:strVal val="#ppt_x"/>
                                          </p:val>
                                        </p:tav>
                                      </p:tavLst>
                                    </p:anim>
                                    <p:anim calcmode="lin" valueType="num">
                                      <p:cBhvr>
                                        <p:cTn dur="750" fill="hold" id="32"/>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93420" y="-456511"/>
            <a:ext cx="10985233" cy="6135417"/>
            <a:chOff x="693420" y="-456511"/>
            <a:chExt cx="10985233" cy="6135417"/>
          </a:xfrm>
        </p:grpSpPr>
        <p:sp>
          <p:nvSpPr>
            <p:cNvPr id="4" name="圆角矩形 3"/>
            <p:cNvSpPr/>
            <p:nvPr/>
          </p:nvSpPr>
          <p:spPr>
            <a:xfrm>
              <a:off x="693420" y="612272"/>
              <a:ext cx="10805160" cy="5066634"/>
            </a:xfrm>
            <a:prstGeom prst="roundRect">
              <a:avLst>
                <a:gd fmla="val 6794" name="adj"/>
              </a:avLst>
            </a:prstGeom>
            <a:solidFill>
              <a:srgbClr val="FFA200"/>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1427747" y="837367"/>
              <a:ext cx="9589323" cy="4841537"/>
            </a:xfrm>
            <a:custGeom>
              <a:gdLst>
                <a:gd fmla="*/ 3377373 w 9589323" name="connsiteX0"/>
                <a:gd fmla="*/ 240511 h 4841537" name="connsiteY0"/>
                <a:gd fmla="*/ 3073157 w 9589323" name="connsiteX1"/>
                <a:gd fmla="*/ 531278 h 4841537" name="connsiteY1"/>
                <a:gd fmla="*/ 3377373 w 9589323" name="connsiteX2"/>
                <a:gd fmla="*/ 822046 h 4841537" name="connsiteY2"/>
                <a:gd fmla="*/ 3681589 w 9589323" name="connsiteX3"/>
                <a:gd fmla="*/ 531278 h 4841537" name="connsiteY3"/>
                <a:gd fmla="*/ 3377373 w 9589323" name="connsiteX4"/>
                <a:gd fmla="*/ 240511 h 4841537" name="connsiteY4"/>
                <a:gd fmla="*/ 2412543 w 9589323" name="connsiteX5"/>
                <a:gd fmla="*/ 240511 h 4841537" name="connsiteY5"/>
                <a:gd fmla="*/ 2108327 w 9589323" name="connsiteX6"/>
                <a:gd fmla="*/ 531278 h 4841537" name="connsiteY6"/>
                <a:gd fmla="*/ 2412543 w 9589323" name="connsiteX7"/>
                <a:gd fmla="*/ 822046 h 4841537" name="connsiteY7"/>
                <a:gd fmla="*/ 2716756 w 9589323" name="connsiteX8"/>
                <a:gd fmla="*/ 531278 h 4841537" name="connsiteY8"/>
                <a:gd fmla="*/ 2412543 w 9589323" name="connsiteX9"/>
                <a:gd fmla="*/ 240511 h 4841537" name="connsiteY9"/>
                <a:gd fmla="*/ 1447709 w 9589323" name="connsiteX10"/>
                <a:gd fmla="*/ 240511 h 4841537" name="connsiteY10"/>
                <a:gd fmla="*/ 1143493 w 9589323" name="connsiteX11"/>
                <a:gd fmla="*/ 531278 h 4841537" name="connsiteY11"/>
                <a:gd fmla="*/ 1447709 w 9589323" name="connsiteX12"/>
                <a:gd fmla="*/ 822046 h 4841537" name="connsiteY12"/>
                <a:gd fmla="*/ 1751926 w 9589323" name="connsiteX13"/>
                <a:gd fmla="*/ 531278 h 4841537" name="connsiteY13"/>
                <a:gd fmla="*/ 1447709 w 9589323" name="connsiteX14"/>
                <a:gd fmla="*/ 240511 h 4841537" name="connsiteY14"/>
                <a:gd fmla="*/ 482877 w 9589323" name="connsiteX15"/>
                <a:gd fmla="*/ 240511 h 4841537" name="connsiteY15"/>
                <a:gd fmla="*/ 178661 w 9589323" name="connsiteX16"/>
                <a:gd fmla="*/ 531278 h 4841537" name="connsiteY16"/>
                <a:gd fmla="*/ 482877 w 9589323" name="connsiteX17"/>
                <a:gd fmla="*/ 822046 h 4841537" name="connsiteY17"/>
                <a:gd fmla="*/ 787093 w 9589323" name="connsiteX18"/>
                <a:gd fmla="*/ 531278 h 4841537" name="connsiteY18"/>
                <a:gd fmla="*/ 482877 w 9589323" name="connsiteX19"/>
                <a:gd fmla="*/ 240511 h 4841537" name="connsiteY19"/>
                <a:gd fmla="*/ 9166371 w 9589323" name="connsiteX20"/>
                <a:gd fmla="*/ 240510 h 4841537" name="connsiteY20"/>
                <a:gd fmla="*/ 8862155 w 9589323" name="connsiteX21"/>
                <a:gd fmla="*/ 531277 h 4841537" name="connsiteY21"/>
                <a:gd fmla="*/ 9166371 w 9589323" name="connsiteX22"/>
                <a:gd fmla="*/ 822045 h 4841537" name="connsiteY22"/>
                <a:gd fmla="*/ 9470587 w 9589323" name="connsiteX23"/>
                <a:gd fmla="*/ 531277 h 4841537" name="connsiteY23"/>
                <a:gd fmla="*/ 9166371 w 9589323" name="connsiteX24"/>
                <a:gd fmla="*/ 240510 h 4841537" name="connsiteY24"/>
                <a:gd fmla="*/ 8201538 w 9589323" name="connsiteX25"/>
                <a:gd fmla="*/ 240510 h 4841537" name="connsiteY25"/>
                <a:gd fmla="*/ 7897322 w 9589323" name="connsiteX26"/>
                <a:gd fmla="*/ 531277 h 4841537" name="connsiteY26"/>
                <a:gd fmla="*/ 8201538 w 9589323" name="connsiteX27"/>
                <a:gd fmla="*/ 822045 h 4841537" name="connsiteY27"/>
                <a:gd fmla="*/ 8505754 w 9589323" name="connsiteX28"/>
                <a:gd fmla="*/ 531277 h 4841537" name="connsiteY28"/>
                <a:gd fmla="*/ 8201538 w 9589323" name="connsiteX29"/>
                <a:gd fmla="*/ 240510 h 4841537" name="connsiteY29"/>
                <a:gd fmla="*/ 7236705 w 9589323" name="connsiteX30"/>
                <a:gd fmla="*/ 240510 h 4841537" name="connsiteY30"/>
                <a:gd fmla="*/ 6932489 w 9589323" name="connsiteX31"/>
                <a:gd fmla="*/ 531277 h 4841537" name="connsiteY31"/>
                <a:gd fmla="*/ 7236705 w 9589323" name="connsiteX32"/>
                <a:gd fmla="*/ 822045 h 4841537" name="connsiteY32"/>
                <a:gd fmla="*/ 7540921 w 9589323" name="connsiteX33"/>
                <a:gd fmla="*/ 531277 h 4841537" name="connsiteY33"/>
                <a:gd fmla="*/ 7236705 w 9589323" name="connsiteX34"/>
                <a:gd fmla="*/ 240510 h 4841537" name="connsiteY34"/>
                <a:gd fmla="*/ 6271872 w 9589323" name="connsiteX35"/>
                <a:gd fmla="*/ 240510 h 4841537" name="connsiteY35"/>
                <a:gd fmla="*/ 5967656 w 9589323" name="connsiteX36"/>
                <a:gd fmla="*/ 531277 h 4841537" name="connsiteY36"/>
                <a:gd fmla="*/ 6271872 w 9589323" name="connsiteX37"/>
                <a:gd fmla="*/ 822046 h 4841537" name="connsiteY37"/>
                <a:gd fmla="*/ 6576088 w 9589323" name="connsiteX38"/>
                <a:gd fmla="*/ 531277 h 4841537" name="connsiteY38"/>
                <a:gd fmla="*/ 6271872 w 9589323" name="connsiteX39"/>
                <a:gd fmla="*/ 240510 h 4841537" name="connsiteY39"/>
                <a:gd fmla="*/ 5307039 w 9589323" name="connsiteX40"/>
                <a:gd fmla="*/ 240510 h 4841537" name="connsiteY40"/>
                <a:gd fmla="*/ 5002823 w 9589323" name="connsiteX41"/>
                <a:gd fmla="*/ 531278 h 4841537" name="connsiteY41"/>
                <a:gd fmla="*/ 5307039 w 9589323" name="connsiteX42"/>
                <a:gd fmla="*/ 822046 h 4841537" name="connsiteY42"/>
                <a:gd fmla="*/ 5611255 w 9589323" name="connsiteX43"/>
                <a:gd fmla="*/ 531278 h 4841537" name="connsiteY43"/>
                <a:gd fmla="*/ 5307039 w 9589323" name="connsiteX44"/>
                <a:gd fmla="*/ 240510 h 4841537" name="connsiteY44"/>
                <a:gd fmla="*/ 4342206 w 9589323" name="connsiteX45"/>
                <a:gd fmla="*/ 240510 h 4841537" name="connsiteY45"/>
                <a:gd fmla="*/ 4037990 w 9589323" name="connsiteX46"/>
                <a:gd fmla="*/ 531278 h 4841537" name="connsiteY46"/>
                <a:gd fmla="*/ 4342206 w 9589323" name="connsiteX47"/>
                <a:gd fmla="*/ 822046 h 4841537" name="connsiteY47"/>
                <a:gd fmla="*/ 4646422 w 9589323" name="connsiteX48"/>
                <a:gd fmla="*/ 531278 h 4841537" name="connsiteY48"/>
                <a:gd fmla="*/ 4342206 w 9589323" name="connsiteX49"/>
                <a:gd fmla="*/ 240510 h 4841537" name="connsiteY49"/>
                <a:gd fmla="*/ 0 w 9589323" name="connsiteX50"/>
                <a:gd fmla="*/ 0 h 4841537" name="connsiteY50"/>
                <a:gd fmla="*/ 9589323 w 9589323" name="connsiteX51"/>
                <a:gd fmla="*/ 0 h 4841537" name="connsiteY51"/>
                <a:gd fmla="*/ 9589323 w 9589323" name="connsiteX52"/>
                <a:gd fmla="*/ 4841537 h 4841537" name="connsiteY52"/>
                <a:gd fmla="*/ 0 w 9589323" name="connsiteX53"/>
                <a:gd fmla="*/ 4841537 h 4841537"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841537" w="9589323">
                  <a:moveTo>
                    <a:pt x="3377373" y="240511"/>
                  </a:moveTo>
                  <a:cubicBezTo>
                    <a:pt x="3209359" y="240511"/>
                    <a:pt x="3073157" y="370692"/>
                    <a:pt x="3073157" y="531278"/>
                  </a:cubicBezTo>
                  <a:cubicBezTo>
                    <a:pt x="3073157" y="691865"/>
                    <a:pt x="3209359" y="822046"/>
                    <a:pt x="3377373" y="822046"/>
                  </a:cubicBezTo>
                  <a:cubicBezTo>
                    <a:pt x="3545387" y="822046"/>
                    <a:pt x="3681589" y="691865"/>
                    <a:pt x="3681589" y="531278"/>
                  </a:cubicBezTo>
                  <a:cubicBezTo>
                    <a:pt x="3681589" y="370692"/>
                    <a:pt x="3545387" y="240511"/>
                    <a:pt x="3377373" y="240511"/>
                  </a:cubicBezTo>
                  <a:close/>
                  <a:moveTo>
                    <a:pt x="2412543" y="240511"/>
                  </a:moveTo>
                  <a:cubicBezTo>
                    <a:pt x="2244528" y="240511"/>
                    <a:pt x="2108327" y="370692"/>
                    <a:pt x="2108327" y="531278"/>
                  </a:cubicBezTo>
                  <a:cubicBezTo>
                    <a:pt x="2108327" y="691865"/>
                    <a:pt x="2244528" y="822046"/>
                    <a:pt x="2412543" y="822046"/>
                  </a:cubicBezTo>
                  <a:cubicBezTo>
                    <a:pt x="2580556" y="822046"/>
                    <a:pt x="2716756" y="691865"/>
                    <a:pt x="2716756" y="531278"/>
                  </a:cubicBezTo>
                  <a:cubicBezTo>
                    <a:pt x="2716756" y="370692"/>
                    <a:pt x="2580556" y="240511"/>
                    <a:pt x="2412543" y="240511"/>
                  </a:cubicBezTo>
                  <a:close/>
                  <a:moveTo>
                    <a:pt x="1447709" y="240511"/>
                  </a:moveTo>
                  <a:cubicBezTo>
                    <a:pt x="1279695" y="240511"/>
                    <a:pt x="1143493" y="370692"/>
                    <a:pt x="1143493" y="531278"/>
                  </a:cubicBezTo>
                  <a:cubicBezTo>
                    <a:pt x="1143493" y="691865"/>
                    <a:pt x="1279695" y="822046"/>
                    <a:pt x="1447709" y="822046"/>
                  </a:cubicBezTo>
                  <a:cubicBezTo>
                    <a:pt x="1615723" y="822046"/>
                    <a:pt x="1751926" y="691865"/>
                    <a:pt x="1751926" y="531278"/>
                  </a:cubicBezTo>
                  <a:cubicBezTo>
                    <a:pt x="1751926" y="370692"/>
                    <a:pt x="1615723" y="240511"/>
                    <a:pt x="1447709" y="240511"/>
                  </a:cubicBezTo>
                  <a:close/>
                  <a:moveTo>
                    <a:pt x="482877" y="240511"/>
                  </a:moveTo>
                  <a:cubicBezTo>
                    <a:pt x="314862" y="240511"/>
                    <a:pt x="178661" y="370692"/>
                    <a:pt x="178661" y="531278"/>
                  </a:cubicBezTo>
                  <a:cubicBezTo>
                    <a:pt x="178661" y="691865"/>
                    <a:pt x="314862" y="822046"/>
                    <a:pt x="482877" y="822046"/>
                  </a:cubicBezTo>
                  <a:cubicBezTo>
                    <a:pt x="650889" y="822046"/>
                    <a:pt x="787093" y="691865"/>
                    <a:pt x="787093" y="531278"/>
                  </a:cubicBezTo>
                  <a:cubicBezTo>
                    <a:pt x="787093" y="370692"/>
                    <a:pt x="650889" y="240511"/>
                    <a:pt x="482877" y="240511"/>
                  </a:cubicBezTo>
                  <a:close/>
                  <a:moveTo>
                    <a:pt x="9166371" y="240510"/>
                  </a:moveTo>
                  <a:cubicBezTo>
                    <a:pt x="8998357" y="240510"/>
                    <a:pt x="8862155" y="370691"/>
                    <a:pt x="8862155" y="531277"/>
                  </a:cubicBezTo>
                  <a:cubicBezTo>
                    <a:pt x="8862155" y="691864"/>
                    <a:pt x="8998357" y="822045"/>
                    <a:pt x="9166371" y="822045"/>
                  </a:cubicBezTo>
                  <a:cubicBezTo>
                    <a:pt x="9334385" y="822045"/>
                    <a:pt x="9470587" y="691864"/>
                    <a:pt x="9470587" y="531277"/>
                  </a:cubicBezTo>
                  <a:cubicBezTo>
                    <a:pt x="9470587" y="370691"/>
                    <a:pt x="9334385" y="240510"/>
                    <a:pt x="9166371" y="240510"/>
                  </a:cubicBezTo>
                  <a:close/>
                  <a:moveTo>
                    <a:pt x="8201538" y="240510"/>
                  </a:moveTo>
                  <a:cubicBezTo>
                    <a:pt x="8033524" y="240510"/>
                    <a:pt x="7897322" y="370691"/>
                    <a:pt x="7897322" y="531277"/>
                  </a:cubicBezTo>
                  <a:cubicBezTo>
                    <a:pt x="7897322" y="691864"/>
                    <a:pt x="8033524" y="822045"/>
                    <a:pt x="8201538" y="822045"/>
                  </a:cubicBezTo>
                  <a:cubicBezTo>
                    <a:pt x="8369552" y="822045"/>
                    <a:pt x="8505754" y="691864"/>
                    <a:pt x="8505754" y="531277"/>
                  </a:cubicBezTo>
                  <a:cubicBezTo>
                    <a:pt x="8505754" y="370691"/>
                    <a:pt x="8369552" y="240510"/>
                    <a:pt x="8201538" y="240510"/>
                  </a:cubicBezTo>
                  <a:close/>
                  <a:moveTo>
                    <a:pt x="7236705" y="240510"/>
                  </a:moveTo>
                  <a:cubicBezTo>
                    <a:pt x="7068691" y="240510"/>
                    <a:pt x="6932489" y="370691"/>
                    <a:pt x="6932489" y="531277"/>
                  </a:cubicBezTo>
                  <a:cubicBezTo>
                    <a:pt x="6932489" y="691864"/>
                    <a:pt x="7068691" y="822045"/>
                    <a:pt x="7236705" y="822045"/>
                  </a:cubicBezTo>
                  <a:cubicBezTo>
                    <a:pt x="7404719" y="822045"/>
                    <a:pt x="7540921" y="691864"/>
                    <a:pt x="7540921" y="531277"/>
                  </a:cubicBezTo>
                  <a:cubicBezTo>
                    <a:pt x="7540921" y="370691"/>
                    <a:pt x="7404719" y="240510"/>
                    <a:pt x="7236705" y="240510"/>
                  </a:cubicBezTo>
                  <a:close/>
                  <a:moveTo>
                    <a:pt x="6271872" y="240510"/>
                  </a:moveTo>
                  <a:cubicBezTo>
                    <a:pt x="6103858" y="240510"/>
                    <a:pt x="5967656" y="370691"/>
                    <a:pt x="5967656" y="531277"/>
                  </a:cubicBezTo>
                  <a:cubicBezTo>
                    <a:pt x="5967656" y="691864"/>
                    <a:pt x="6103858" y="822046"/>
                    <a:pt x="6271872" y="822046"/>
                  </a:cubicBezTo>
                  <a:cubicBezTo>
                    <a:pt x="6439886" y="822046"/>
                    <a:pt x="6576088" y="691864"/>
                    <a:pt x="6576088" y="531277"/>
                  </a:cubicBezTo>
                  <a:cubicBezTo>
                    <a:pt x="6576088" y="370691"/>
                    <a:pt x="6439886" y="240510"/>
                    <a:pt x="6271872" y="240510"/>
                  </a:cubicBezTo>
                  <a:close/>
                  <a:moveTo>
                    <a:pt x="5307039" y="240510"/>
                  </a:moveTo>
                  <a:cubicBezTo>
                    <a:pt x="5139025" y="240510"/>
                    <a:pt x="5002823" y="370692"/>
                    <a:pt x="5002823" y="531278"/>
                  </a:cubicBezTo>
                  <a:cubicBezTo>
                    <a:pt x="5002823" y="691865"/>
                    <a:pt x="5139025" y="822046"/>
                    <a:pt x="5307039" y="822046"/>
                  </a:cubicBezTo>
                  <a:cubicBezTo>
                    <a:pt x="5475053" y="822046"/>
                    <a:pt x="5611255" y="691865"/>
                    <a:pt x="5611255" y="531278"/>
                  </a:cubicBezTo>
                  <a:cubicBezTo>
                    <a:pt x="5611255" y="370692"/>
                    <a:pt x="5475053" y="240510"/>
                    <a:pt x="5307039" y="240510"/>
                  </a:cubicBezTo>
                  <a:close/>
                  <a:moveTo>
                    <a:pt x="4342206" y="240510"/>
                  </a:moveTo>
                  <a:cubicBezTo>
                    <a:pt x="4174192" y="240510"/>
                    <a:pt x="4037990" y="370692"/>
                    <a:pt x="4037990" y="531278"/>
                  </a:cubicBezTo>
                  <a:cubicBezTo>
                    <a:pt x="4037990" y="691865"/>
                    <a:pt x="4174192" y="822046"/>
                    <a:pt x="4342206" y="822046"/>
                  </a:cubicBezTo>
                  <a:cubicBezTo>
                    <a:pt x="4510220" y="822046"/>
                    <a:pt x="4646422" y="691865"/>
                    <a:pt x="4646422" y="531278"/>
                  </a:cubicBezTo>
                  <a:cubicBezTo>
                    <a:pt x="4646422" y="370692"/>
                    <a:pt x="4510220" y="240510"/>
                    <a:pt x="4342206" y="240510"/>
                  </a:cubicBezTo>
                  <a:close/>
                  <a:moveTo>
                    <a:pt x="0" y="0"/>
                  </a:moveTo>
                  <a:lnTo>
                    <a:pt x="9589323" y="0"/>
                  </a:lnTo>
                  <a:lnTo>
                    <a:pt x="9589323" y="4841537"/>
                  </a:lnTo>
                  <a:lnTo>
                    <a:pt x="0" y="4841537"/>
                  </a:lnTo>
                  <a:close/>
                </a:path>
              </a:pathLst>
            </a:custGeom>
            <a:solidFill>
              <a:schemeClr val="bg1">
                <a:alpha val="88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3" name="任意多边形 32"/>
            <p:cNvSpPr/>
            <p:nvPr/>
          </p:nvSpPr>
          <p:spPr>
            <a:xfrm>
              <a:off x="862604" y="837368"/>
              <a:ext cx="10816049" cy="4841537"/>
            </a:xfrm>
            <a:custGeom>
              <a:gdLst>
                <a:gd fmla="*/ 4016516 w 10816049" name="connsiteX0"/>
                <a:gd fmla="*/ 251634 h 5065462" name="connsiteY0"/>
                <a:gd fmla="*/ 3712300 w 10816049" name="connsiteX1"/>
                <a:gd fmla="*/ 555850 h 5065462" name="connsiteY1"/>
                <a:gd fmla="*/ 4016516 w 10816049" name="connsiteX2"/>
                <a:gd fmla="*/ 860066 h 5065462" name="connsiteY2"/>
                <a:gd fmla="*/ 4320732 w 10816049" name="connsiteX3"/>
                <a:gd fmla="*/ 555850 h 5065462" name="connsiteY3"/>
                <a:gd fmla="*/ 4016516 w 10816049" name="connsiteX4"/>
                <a:gd fmla="*/ 251634 h 5065462" name="connsiteY4"/>
                <a:gd fmla="*/ 3051685 w 10816049" name="connsiteX5"/>
                <a:gd fmla="*/ 251634 h 5065462" name="connsiteY5"/>
                <a:gd fmla="*/ 2747469 w 10816049" name="connsiteX6"/>
                <a:gd fmla="*/ 555850 h 5065462" name="connsiteY6"/>
                <a:gd fmla="*/ 3051685 w 10816049" name="connsiteX7"/>
                <a:gd fmla="*/ 860066 h 5065462" name="connsiteY7"/>
                <a:gd fmla="*/ 3355899 w 10816049" name="connsiteX8"/>
                <a:gd fmla="*/ 555850 h 5065462" name="connsiteY8"/>
                <a:gd fmla="*/ 3051685 w 10816049" name="connsiteX9"/>
                <a:gd fmla="*/ 251634 h 5065462" name="connsiteY9"/>
                <a:gd fmla="*/ 2086852 w 10816049" name="connsiteX10"/>
                <a:gd fmla="*/ 251634 h 5065462" name="connsiteY10"/>
                <a:gd fmla="*/ 1782635 w 10816049" name="connsiteX11"/>
                <a:gd fmla="*/ 555850 h 5065462" name="connsiteY11"/>
                <a:gd fmla="*/ 2086852 w 10816049" name="connsiteX12"/>
                <a:gd fmla="*/ 860066 h 5065462" name="connsiteY12"/>
                <a:gd fmla="*/ 2391068 w 10816049" name="connsiteX13"/>
                <a:gd fmla="*/ 555850 h 5065462" name="connsiteY13"/>
                <a:gd fmla="*/ 2086852 w 10816049" name="connsiteX14"/>
                <a:gd fmla="*/ 251634 h 5065462" name="connsiteY14"/>
                <a:gd fmla="*/ 1122019 w 10816049" name="connsiteX15"/>
                <a:gd fmla="*/ 251634 h 5065462" name="connsiteY15"/>
                <a:gd fmla="*/ 817803 w 10816049" name="connsiteX16"/>
                <a:gd fmla="*/ 555850 h 5065462" name="connsiteY16"/>
                <a:gd fmla="*/ 1122019 w 10816049" name="connsiteX17"/>
                <a:gd fmla="*/ 860066 h 5065462" name="connsiteY17"/>
                <a:gd fmla="*/ 1426235 w 10816049" name="connsiteX18"/>
                <a:gd fmla="*/ 555850 h 5065462" name="connsiteY18"/>
                <a:gd fmla="*/ 1122019 w 10816049" name="connsiteX19"/>
                <a:gd fmla="*/ 251634 h 5065462" name="connsiteY19"/>
                <a:gd fmla="*/ 7875848 w 10816049" name="connsiteX20"/>
                <a:gd fmla="*/ 251633 h 5065462" name="connsiteY20"/>
                <a:gd fmla="*/ 7571632 w 10816049" name="connsiteX21"/>
                <a:gd fmla="*/ 555849 h 5065462" name="connsiteY21"/>
                <a:gd fmla="*/ 7875848 w 10816049" name="connsiteX22"/>
                <a:gd fmla="*/ 860065 h 5065462" name="connsiteY22"/>
                <a:gd fmla="*/ 8180064 w 10816049" name="connsiteX23"/>
                <a:gd fmla="*/ 555849 h 5065462" name="connsiteY23"/>
                <a:gd fmla="*/ 7875848 w 10816049" name="connsiteX24"/>
                <a:gd fmla="*/ 251633 h 5065462" name="connsiteY24"/>
                <a:gd fmla="*/ 6911015 w 10816049" name="connsiteX25"/>
                <a:gd fmla="*/ 251633 h 5065462" name="connsiteY25"/>
                <a:gd fmla="*/ 6606799 w 10816049" name="connsiteX26"/>
                <a:gd fmla="*/ 555849 h 5065462" name="connsiteY26"/>
                <a:gd fmla="*/ 6911015 w 10816049" name="connsiteX27"/>
                <a:gd fmla="*/ 860066 h 5065462" name="connsiteY27"/>
                <a:gd fmla="*/ 7215231 w 10816049" name="connsiteX28"/>
                <a:gd fmla="*/ 555849 h 5065462" name="connsiteY28"/>
                <a:gd fmla="*/ 6911015 w 10816049" name="connsiteX29"/>
                <a:gd fmla="*/ 251633 h 5065462" name="connsiteY29"/>
                <a:gd fmla="*/ 5946182 w 10816049" name="connsiteX30"/>
                <a:gd fmla="*/ 251633 h 5065462" name="connsiteY30"/>
                <a:gd fmla="*/ 5641966 w 10816049" name="connsiteX31"/>
                <a:gd fmla="*/ 555850 h 5065462" name="connsiteY31"/>
                <a:gd fmla="*/ 5946182 w 10816049" name="connsiteX32"/>
                <a:gd fmla="*/ 860066 h 5065462" name="connsiteY32"/>
                <a:gd fmla="*/ 6250398 w 10816049" name="connsiteX33"/>
                <a:gd fmla="*/ 555850 h 5065462" name="connsiteY33"/>
                <a:gd fmla="*/ 5946182 w 10816049" name="connsiteX34"/>
                <a:gd fmla="*/ 251633 h 5065462" name="connsiteY34"/>
                <a:gd fmla="*/ 4981349 w 10816049" name="connsiteX35"/>
                <a:gd fmla="*/ 251633 h 5065462" name="connsiteY35"/>
                <a:gd fmla="*/ 4677133 w 10816049" name="connsiteX36"/>
                <a:gd fmla="*/ 555850 h 5065462" name="connsiteY36"/>
                <a:gd fmla="*/ 4981349 w 10816049" name="connsiteX37"/>
                <a:gd fmla="*/ 860066 h 5065462" name="connsiteY37"/>
                <a:gd fmla="*/ 5285565 w 10816049" name="connsiteX38"/>
                <a:gd fmla="*/ 555850 h 5065462" name="connsiteY38"/>
                <a:gd fmla="*/ 4981349 w 10816049" name="connsiteX39"/>
                <a:gd fmla="*/ 251633 h 5065462" name="connsiteY39"/>
                <a:gd fmla="*/ 8840681 w 10816049" name="connsiteX40"/>
                <a:gd fmla="*/ 251633 h 5065462" name="connsiteY40"/>
                <a:gd fmla="*/ 8536465 w 10816049" name="connsiteX41"/>
                <a:gd fmla="*/ 555849 h 5065462" name="connsiteY41"/>
                <a:gd fmla="*/ 8840681 w 10816049" name="connsiteX42"/>
                <a:gd fmla="*/ 860065 h 5065462" name="connsiteY42"/>
                <a:gd fmla="*/ 9144897 w 10816049" name="connsiteX43"/>
                <a:gd fmla="*/ 555849 h 5065462" name="connsiteY43"/>
                <a:gd fmla="*/ 8840681 w 10816049" name="connsiteX44"/>
                <a:gd fmla="*/ 251633 h 5065462" name="connsiteY44"/>
                <a:gd fmla="*/ 9805514 w 10816049" name="connsiteX45"/>
                <a:gd fmla="*/ 251633 h 5065462" name="connsiteY45"/>
                <a:gd fmla="*/ 9501298 w 10816049" name="connsiteX46"/>
                <a:gd fmla="*/ 555849 h 5065462" name="connsiteY46"/>
                <a:gd fmla="*/ 9805514 w 10816049" name="connsiteX47"/>
                <a:gd fmla="*/ 860065 h 5065462" name="connsiteY47"/>
                <a:gd fmla="*/ 10109730 w 10816049" name="connsiteX48"/>
                <a:gd fmla="*/ 555849 h 5065462" name="connsiteY48"/>
                <a:gd fmla="*/ 9805514 w 10816049" name="connsiteX49"/>
                <a:gd fmla="*/ 251633 h 5065462" name="connsiteY49"/>
                <a:gd fmla="*/ 199782 w 10816049" name="connsiteX50"/>
                <a:gd fmla="*/ 0 h 5065462" name="connsiteY50"/>
                <a:gd fmla="*/ 10616267 w 10816049" name="connsiteX51"/>
                <a:gd fmla="*/ 0 h 5065462" name="connsiteY51"/>
                <a:gd fmla="*/ 10816049 w 10816049" name="connsiteX52"/>
                <a:gd fmla="*/ 199782 h 5065462" name="connsiteY52"/>
                <a:gd fmla="*/ 10816049 w 10816049" name="connsiteX53"/>
                <a:gd fmla="*/ 4865680 h 5065462" name="connsiteY53"/>
                <a:gd fmla="*/ 10616267 w 10816049" name="connsiteX54"/>
                <a:gd fmla="*/ 5065462 h 5065462" name="connsiteY54"/>
                <a:gd fmla="*/ 199782 w 10816049" name="connsiteX55"/>
                <a:gd fmla="*/ 5065462 h 5065462" name="connsiteY55"/>
                <a:gd fmla="*/ 0 w 10816049" name="connsiteX56"/>
                <a:gd fmla="*/ 4865680 h 5065462" name="connsiteY56"/>
                <a:gd fmla="*/ 0 w 10816049" name="connsiteX57"/>
                <a:gd fmla="*/ 199782 h 5065462" name="connsiteY57"/>
                <a:gd fmla="*/ 199782 w 10816049" name="connsiteX58"/>
                <a:gd fmla="*/ 0 h 506546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462" w="10816049">
                  <a:moveTo>
                    <a:pt x="4016516" y="251634"/>
                  </a:moveTo>
                  <a:cubicBezTo>
                    <a:pt x="3848502" y="251634"/>
                    <a:pt x="3712300" y="387836"/>
                    <a:pt x="3712300" y="555850"/>
                  </a:cubicBezTo>
                  <a:cubicBezTo>
                    <a:pt x="3712300" y="723864"/>
                    <a:pt x="3848502" y="860066"/>
                    <a:pt x="4016516" y="860066"/>
                  </a:cubicBezTo>
                  <a:cubicBezTo>
                    <a:pt x="4184530" y="860066"/>
                    <a:pt x="4320732" y="723864"/>
                    <a:pt x="4320732" y="555850"/>
                  </a:cubicBezTo>
                  <a:cubicBezTo>
                    <a:pt x="4320732" y="387836"/>
                    <a:pt x="4184530" y="251634"/>
                    <a:pt x="4016516" y="251634"/>
                  </a:cubicBezTo>
                  <a:close/>
                  <a:moveTo>
                    <a:pt x="3051685" y="251634"/>
                  </a:moveTo>
                  <a:cubicBezTo>
                    <a:pt x="2883671" y="251634"/>
                    <a:pt x="2747469" y="387836"/>
                    <a:pt x="2747469" y="555850"/>
                  </a:cubicBezTo>
                  <a:cubicBezTo>
                    <a:pt x="2747469" y="723864"/>
                    <a:pt x="2883671" y="860066"/>
                    <a:pt x="3051685" y="860066"/>
                  </a:cubicBezTo>
                  <a:cubicBezTo>
                    <a:pt x="3219699" y="860066"/>
                    <a:pt x="3355899" y="723864"/>
                    <a:pt x="3355899" y="555850"/>
                  </a:cubicBezTo>
                  <a:cubicBezTo>
                    <a:pt x="3355899" y="387836"/>
                    <a:pt x="3219699" y="251634"/>
                    <a:pt x="3051685" y="251634"/>
                  </a:cubicBezTo>
                  <a:close/>
                  <a:moveTo>
                    <a:pt x="2086852" y="251634"/>
                  </a:moveTo>
                  <a:cubicBezTo>
                    <a:pt x="1918837" y="251634"/>
                    <a:pt x="1782635" y="387836"/>
                    <a:pt x="1782635" y="555850"/>
                  </a:cubicBezTo>
                  <a:cubicBezTo>
                    <a:pt x="1782635" y="723864"/>
                    <a:pt x="1918837" y="860066"/>
                    <a:pt x="2086852" y="860066"/>
                  </a:cubicBezTo>
                  <a:cubicBezTo>
                    <a:pt x="2254865" y="860066"/>
                    <a:pt x="2391068" y="723864"/>
                    <a:pt x="2391068" y="555850"/>
                  </a:cubicBezTo>
                  <a:cubicBezTo>
                    <a:pt x="2391068" y="387836"/>
                    <a:pt x="2254865" y="251634"/>
                    <a:pt x="2086852" y="251634"/>
                  </a:cubicBezTo>
                  <a:close/>
                  <a:moveTo>
                    <a:pt x="1122019" y="251634"/>
                  </a:moveTo>
                  <a:cubicBezTo>
                    <a:pt x="954005" y="251634"/>
                    <a:pt x="817803" y="387836"/>
                    <a:pt x="817803" y="555850"/>
                  </a:cubicBezTo>
                  <a:cubicBezTo>
                    <a:pt x="817803" y="723864"/>
                    <a:pt x="954005" y="860066"/>
                    <a:pt x="1122019" y="860066"/>
                  </a:cubicBezTo>
                  <a:cubicBezTo>
                    <a:pt x="1290032" y="860066"/>
                    <a:pt x="1426235" y="723864"/>
                    <a:pt x="1426235" y="555850"/>
                  </a:cubicBezTo>
                  <a:cubicBezTo>
                    <a:pt x="1426235" y="387836"/>
                    <a:pt x="1290032" y="251634"/>
                    <a:pt x="1122019" y="251634"/>
                  </a:cubicBezTo>
                  <a:close/>
                  <a:moveTo>
                    <a:pt x="7875848" y="251633"/>
                  </a:moveTo>
                  <a:cubicBezTo>
                    <a:pt x="7707834" y="251633"/>
                    <a:pt x="7571632" y="387835"/>
                    <a:pt x="7571632" y="555849"/>
                  </a:cubicBezTo>
                  <a:cubicBezTo>
                    <a:pt x="7571632" y="723863"/>
                    <a:pt x="7707834" y="860065"/>
                    <a:pt x="7875848" y="860065"/>
                  </a:cubicBezTo>
                  <a:cubicBezTo>
                    <a:pt x="8043862" y="860065"/>
                    <a:pt x="8180064" y="723863"/>
                    <a:pt x="8180064" y="555849"/>
                  </a:cubicBezTo>
                  <a:cubicBezTo>
                    <a:pt x="8180064" y="387835"/>
                    <a:pt x="8043862" y="251633"/>
                    <a:pt x="7875848" y="251633"/>
                  </a:cubicBezTo>
                  <a:close/>
                  <a:moveTo>
                    <a:pt x="6911015" y="251633"/>
                  </a:moveTo>
                  <a:cubicBezTo>
                    <a:pt x="6743001" y="251633"/>
                    <a:pt x="6606799" y="387835"/>
                    <a:pt x="6606799" y="555849"/>
                  </a:cubicBezTo>
                  <a:cubicBezTo>
                    <a:pt x="6606799" y="723863"/>
                    <a:pt x="6743001" y="860066"/>
                    <a:pt x="6911015" y="860066"/>
                  </a:cubicBezTo>
                  <a:cubicBezTo>
                    <a:pt x="7079029" y="860066"/>
                    <a:pt x="7215231" y="723863"/>
                    <a:pt x="7215231" y="555849"/>
                  </a:cubicBezTo>
                  <a:cubicBezTo>
                    <a:pt x="7215231" y="387835"/>
                    <a:pt x="7079029" y="251633"/>
                    <a:pt x="6911015" y="251633"/>
                  </a:cubicBezTo>
                  <a:close/>
                  <a:moveTo>
                    <a:pt x="5946182" y="251633"/>
                  </a:moveTo>
                  <a:cubicBezTo>
                    <a:pt x="5778168" y="251633"/>
                    <a:pt x="5641966" y="387836"/>
                    <a:pt x="5641966" y="555850"/>
                  </a:cubicBezTo>
                  <a:cubicBezTo>
                    <a:pt x="5641966" y="723864"/>
                    <a:pt x="5778168" y="860066"/>
                    <a:pt x="5946182" y="860066"/>
                  </a:cubicBezTo>
                  <a:cubicBezTo>
                    <a:pt x="6114196" y="860066"/>
                    <a:pt x="6250398" y="723864"/>
                    <a:pt x="6250398" y="555850"/>
                  </a:cubicBezTo>
                  <a:cubicBezTo>
                    <a:pt x="6250398" y="387836"/>
                    <a:pt x="6114196" y="251633"/>
                    <a:pt x="5946182" y="251633"/>
                  </a:cubicBezTo>
                  <a:close/>
                  <a:moveTo>
                    <a:pt x="4981349" y="251633"/>
                  </a:moveTo>
                  <a:cubicBezTo>
                    <a:pt x="4813335" y="251633"/>
                    <a:pt x="4677133" y="387836"/>
                    <a:pt x="4677133" y="555850"/>
                  </a:cubicBezTo>
                  <a:cubicBezTo>
                    <a:pt x="4677133" y="723864"/>
                    <a:pt x="4813335" y="860066"/>
                    <a:pt x="4981349" y="860066"/>
                  </a:cubicBezTo>
                  <a:cubicBezTo>
                    <a:pt x="5149363" y="860066"/>
                    <a:pt x="5285565" y="723864"/>
                    <a:pt x="5285565" y="555850"/>
                  </a:cubicBezTo>
                  <a:cubicBezTo>
                    <a:pt x="5285565" y="387836"/>
                    <a:pt x="5149363" y="251633"/>
                    <a:pt x="4981349" y="251633"/>
                  </a:cubicBezTo>
                  <a:close/>
                  <a:moveTo>
                    <a:pt x="8840681" y="251633"/>
                  </a:moveTo>
                  <a:cubicBezTo>
                    <a:pt x="8672667" y="251633"/>
                    <a:pt x="8536465" y="387835"/>
                    <a:pt x="8536465" y="555849"/>
                  </a:cubicBezTo>
                  <a:cubicBezTo>
                    <a:pt x="8536465" y="723863"/>
                    <a:pt x="8672667" y="860065"/>
                    <a:pt x="8840681" y="860065"/>
                  </a:cubicBezTo>
                  <a:cubicBezTo>
                    <a:pt x="9008695" y="860065"/>
                    <a:pt x="9144897" y="723863"/>
                    <a:pt x="9144897" y="555849"/>
                  </a:cubicBezTo>
                  <a:cubicBezTo>
                    <a:pt x="9144897" y="387835"/>
                    <a:pt x="9008695" y="251633"/>
                    <a:pt x="8840681" y="251633"/>
                  </a:cubicBezTo>
                  <a:close/>
                  <a:moveTo>
                    <a:pt x="9805514" y="251633"/>
                  </a:moveTo>
                  <a:cubicBezTo>
                    <a:pt x="9637500" y="251633"/>
                    <a:pt x="9501298" y="387835"/>
                    <a:pt x="9501298" y="555849"/>
                  </a:cubicBezTo>
                  <a:cubicBezTo>
                    <a:pt x="9501298" y="723863"/>
                    <a:pt x="9637500" y="860065"/>
                    <a:pt x="9805514" y="860065"/>
                  </a:cubicBezTo>
                  <a:cubicBezTo>
                    <a:pt x="9973528" y="860065"/>
                    <a:pt x="10109730" y="723863"/>
                    <a:pt x="10109730" y="555849"/>
                  </a:cubicBezTo>
                  <a:cubicBezTo>
                    <a:pt x="10109730" y="387835"/>
                    <a:pt x="9973528" y="251633"/>
                    <a:pt x="9805514" y="251633"/>
                  </a:cubicBezTo>
                  <a:close/>
                  <a:moveTo>
                    <a:pt x="199782" y="0"/>
                  </a:moveTo>
                  <a:lnTo>
                    <a:pt x="10616267" y="0"/>
                  </a:lnTo>
                  <a:cubicBezTo>
                    <a:pt x="10726604" y="0"/>
                    <a:pt x="10816049" y="89445"/>
                    <a:pt x="10816049" y="199782"/>
                  </a:cubicBezTo>
                  <a:lnTo>
                    <a:pt x="10816049" y="4865680"/>
                  </a:lnTo>
                  <a:cubicBezTo>
                    <a:pt x="10816049" y="4976017"/>
                    <a:pt x="10726604" y="5065462"/>
                    <a:pt x="10616267" y="5065462"/>
                  </a:cubicBezTo>
                  <a:lnTo>
                    <a:pt x="199782" y="5065462"/>
                  </a:lnTo>
                  <a:cubicBezTo>
                    <a:pt x="89445" y="5065462"/>
                    <a:pt x="0" y="4976017"/>
                    <a:pt x="0" y="4865680"/>
                  </a:cubicBezTo>
                  <a:lnTo>
                    <a:pt x="0" y="199782"/>
                  </a:lnTo>
                  <a:cubicBezTo>
                    <a:pt x="0" y="89445"/>
                    <a:pt x="89445" y="0"/>
                    <a:pt x="199782" y="0"/>
                  </a:cubicBezTo>
                  <a:close/>
                </a:path>
              </a:pathLst>
            </a:cu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1897038" y="-456511"/>
              <a:ext cx="8842110" cy="1885261"/>
              <a:chOff x="1897038" y="-285061"/>
              <a:chExt cx="8842110" cy="1885261"/>
            </a:xfrm>
          </p:grpSpPr>
          <p:sp>
            <p:nvSpPr>
              <p:cNvPr id="10" name="圆角矩形 9"/>
              <p:cNvSpPr/>
              <p:nvPr/>
            </p:nvSpPr>
            <p:spPr>
              <a:xfrm>
                <a:off x="1897038" y="-285061"/>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87325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384746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80563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5763809"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721980"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7712235"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8654364"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9628577"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86748" y="-268682"/>
                <a:ext cx="152400" cy="1868882"/>
              </a:xfrm>
              <a:prstGeom prst="roundRect">
                <a:avLst>
                  <a:gd fmla="val 50000" name="adj"/>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22" name="图片 21"/>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862604" y="1308818"/>
            <a:ext cx="3492237" cy="4490019"/>
          </a:xfrm>
          <a:prstGeom prst="rect">
            <a:avLst/>
          </a:prstGeom>
        </p:spPr>
      </p:pic>
      <p:sp>
        <p:nvSpPr>
          <p:cNvPr id="45" name="标题 1"/>
          <p:cNvSpPr>
            <a:spLocks noGrp="1"/>
          </p:cNvSpPr>
          <p:nvPr/>
        </p:nvSpPr>
        <p:spPr>
          <a:xfrm>
            <a:off x="5012664" y="2245228"/>
            <a:ext cx="4768313" cy="1224538"/>
          </a:xfrm>
          <a:prstGeom prst="rect">
            <a:avLst/>
          </a:prstGeom>
          <a:noFill/>
          <a:ln>
            <a:noFill/>
          </a:ln>
        </p:spPr>
        <p:txBody>
          <a:bodyPr anchor="b" anchorCtr="0" bIns="45720" compatLnSpc="1" lIns="91440" numCol="1" rIns="91440" tIns="45720" vert="horz" wrap="square"/>
          <a:lstStyle>
            <a:lvl1pPr algn="ctr" fontAlgn="base" rtl="0">
              <a:spcBef>
                <a:spcPct val="0"/>
              </a:spcBef>
              <a:spcAft>
                <a:spcPct val="0"/>
              </a:spcAft>
              <a:defRPr kern="1200" sz="6000">
                <a:solidFill>
                  <a:schemeClr val="tx1"/>
                </a:solidFill>
                <a:latin typeface="+mj-lt"/>
                <a:ea typeface="+mj-ea"/>
                <a:cs typeface="+mj-cs"/>
              </a:defRPr>
            </a:lvl1pPr>
            <a:lvl2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2pPr>
            <a:lvl3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3pPr>
            <a:lvl4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4pPr>
            <a:lvl5pPr algn="ctr" fontAlgn="base"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5pPr>
            <a:lvl6pPr algn="ctr" fontAlgn="base" marL="4572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6pPr>
            <a:lvl7pPr algn="ctr" fontAlgn="base" marL="9144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7pPr>
            <a:lvl8pPr algn="ctr" fontAlgn="base" marL="13716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8pPr>
            <a:lvl9pPr algn="ctr" fontAlgn="base" marL="1828800" rtl="0">
              <a:spcBef>
                <a:spcPct val="0"/>
              </a:spcBef>
              <a:spcAft>
                <a:spcPct val="0"/>
              </a:spcAft>
              <a:defRPr sz="4400">
                <a:solidFill>
                  <a:schemeClr val="tx1"/>
                </a:solidFill>
                <a:latin charset="0" panose="030f0702030302020204" pitchFamily="66" typeface="Comic Sans MS"/>
                <a:ea charset="-122" panose="02010600030101010101" pitchFamily="2" typeface="宋体"/>
              </a:defRPr>
            </a:lvl9pPr>
          </a:lstStyle>
          <a:p>
            <a:pPr defTabSz="457200"/>
            <a:r>
              <a:rPr altLang="en-US" b="1" lang="zh-CN" smtClean="0" sz="7200">
                <a:ln w="57150">
                  <a:noFill/>
                </a:ln>
                <a:solidFill>
                  <a:schemeClr val="tx1">
                    <a:lumMod val="75000"/>
                    <a:lumOff val="25000"/>
                  </a:schemeClr>
                </a:solidFill>
                <a:latin charset="-122" panose="02010600000101010101" pitchFamily="2" typeface="汉仪立黑简"/>
                <a:ea charset="-122" panose="02010600000101010101" pitchFamily="2" typeface="汉仪立黑简"/>
              </a:rPr>
              <a:t>第一部分</a:t>
            </a:r>
          </a:p>
        </p:txBody>
      </p:sp>
      <p:sp>
        <p:nvSpPr>
          <p:cNvPr id="23" name="内容占位符 2"/>
          <p:cNvSpPr>
            <a:spLocks noGrp="1"/>
          </p:cNvSpPr>
          <p:nvPr/>
        </p:nvSpPr>
        <p:spPr>
          <a:xfrm>
            <a:off x="4202305" y="3508035"/>
            <a:ext cx="6086375" cy="1063932"/>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457200" indent="0" marL="0">
              <a:buFontTx/>
              <a:buNone/>
            </a:pPr>
            <a:r>
              <a:rPr altLang="en-US" lang="zh-CN" sz="6600">
                <a:solidFill>
                  <a:srgbClr val="4069A1"/>
                </a:solidFill>
                <a:latin charset="-122" panose="02010601030101010101" pitchFamily="2" typeface="字体视界-单纯体"/>
                <a:ea charset="-122" panose="02010601030101010101" pitchFamily="2" typeface="字体视界-单纯体"/>
              </a:rPr>
              <a:t>小学生常规教育</a:t>
            </a:r>
          </a:p>
        </p:txBody>
      </p:sp>
      <p:pic>
        <p:nvPicPr>
          <p:cNvPr id="5" name="图片 4"/>
          <p:cNvPicPr>
            <a:picLocks noChangeAspect="1"/>
          </p:cNvPicPr>
          <p:nvPr/>
        </p:nvPicPr>
        <p:blipFill>
          <a:blip r:embed="rId4"/>
          <a:srcRect t="11513"/>
          <a:stretch>
            <a:fillRect/>
          </a:stretch>
        </p:blipFill>
        <p:spPr>
          <a:xfrm>
            <a:off x="187053" y="1428750"/>
            <a:ext cx="12296698" cy="5486347"/>
          </a:xfrm>
          <a:prstGeom prst="rect">
            <a:avLst/>
          </a:prstGeom>
        </p:spPr>
      </p:pic>
    </p:spTree>
    <p:extLst>
      <p:ext uri="{BB962C8B-B14F-4D97-AF65-F5344CB8AC3E}">
        <p14:creationId val="265453234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750" id="7"/>
                                        <p:tgtEl>
                                          <p:spTgt spid="2"/>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22"/>
                                        </p:tgtEl>
                                        <p:attrNameLst>
                                          <p:attrName>style.visibility</p:attrName>
                                        </p:attrNameLst>
                                      </p:cBhvr>
                                      <p:to>
                                        <p:strVal val="visible"/>
                                      </p:to>
                                    </p:set>
                                    <p:animEffect filter="wipe(down)" transition="in">
                                      <p:cBhvr>
                                        <p:cTn dur="750" id="11"/>
                                        <p:tgtEl>
                                          <p:spTgt spid="22"/>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45"/>
                                        </p:tgtEl>
                                        <p:attrNameLst>
                                          <p:attrName>style.visibility</p:attrName>
                                        </p:attrNameLst>
                                      </p:cBhvr>
                                      <p:to>
                                        <p:strVal val="visible"/>
                                      </p:to>
                                    </p:set>
                                    <p:anim calcmode="lin" valueType="num">
                                      <p:cBhvr>
                                        <p:cTn dur="500" fill="hold" id="16"/>
                                        <p:tgtEl>
                                          <p:spTgt spid="45"/>
                                        </p:tgtEl>
                                        <p:attrNameLst>
                                          <p:attrName>ppt_w</p:attrName>
                                        </p:attrNameLst>
                                      </p:cBhvr>
                                      <p:tavLst>
                                        <p:tav tm="0">
                                          <p:val>
                                            <p:fltVal val="0"/>
                                          </p:val>
                                        </p:tav>
                                        <p:tav tm="100000">
                                          <p:val>
                                            <p:strVal val="#ppt_w"/>
                                          </p:val>
                                        </p:tav>
                                      </p:tavLst>
                                    </p:anim>
                                    <p:anim calcmode="lin" valueType="num">
                                      <p:cBhvr>
                                        <p:cTn dur="500" fill="hold" id="17"/>
                                        <p:tgtEl>
                                          <p:spTgt spid="45"/>
                                        </p:tgtEl>
                                        <p:attrNameLst>
                                          <p:attrName>ppt_h</p:attrName>
                                        </p:attrNameLst>
                                      </p:cBhvr>
                                      <p:tavLst>
                                        <p:tav tm="0">
                                          <p:val>
                                            <p:fltVal val="0"/>
                                          </p:val>
                                        </p:tav>
                                        <p:tav tm="100000">
                                          <p:val>
                                            <p:strVal val="#ppt_h"/>
                                          </p:val>
                                        </p:tav>
                                      </p:tavLst>
                                    </p:anim>
                                    <p:animEffect filter="fade" transition="in">
                                      <p:cBhvr>
                                        <p:cTn dur="500" id="18"/>
                                        <p:tgtEl>
                                          <p:spTgt spid="45"/>
                                        </p:tgtEl>
                                      </p:cBhvr>
                                    </p:animEffect>
                                  </p:childTnLst>
                                </p:cTn>
                              </p:par>
                            </p:childTnLst>
                          </p:cTn>
                        </p:par>
                        <p:par>
                          <p:cTn fill="hold" id="19" nodeType="afterGroup">
                            <p:stCondLst>
                              <p:cond delay="500"/>
                            </p:stCondLst>
                            <p:childTnLst>
                              <p:par>
                                <p:cTn fill="hold" grpId="0" id="20" nodeType="afterEffect" presetClass="entr" presetID="16" presetSubtype="21">
                                  <p:stCondLst>
                                    <p:cond delay="0"/>
                                  </p:stCondLst>
                                  <p:childTnLst>
                                    <p:set>
                                      <p:cBhvr>
                                        <p:cTn dur="1" fill="hold" id="21">
                                          <p:stCondLst>
                                            <p:cond delay="0"/>
                                          </p:stCondLst>
                                        </p:cTn>
                                        <p:tgtEl>
                                          <p:spTgt spid="23"/>
                                        </p:tgtEl>
                                        <p:attrNameLst>
                                          <p:attrName>style.visibility</p:attrName>
                                        </p:attrNameLst>
                                      </p:cBhvr>
                                      <p:to>
                                        <p:strVal val="visible"/>
                                      </p:to>
                                    </p:set>
                                    <p:animEffect filter="barn(inVertical)" transition="in">
                                      <p:cBhvr>
                                        <p:cTn dur="750" id="22"/>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8087532" y="1531426"/>
            <a:ext cx="3394457" cy="3394457"/>
          </a:xfrm>
          <a:prstGeom prst="rect">
            <a:avLst/>
          </a:prstGeom>
        </p:spPr>
      </p:pic>
      <p:sp>
        <p:nvSpPr>
          <p:cNvPr id="3" name="文本框 2"/>
          <p:cNvSpPr txBox="1"/>
          <p:nvPr/>
        </p:nvSpPr>
        <p:spPr>
          <a:xfrm>
            <a:off x="4580718" y="1596002"/>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品 常 行 为 规 范</a:t>
            </a:r>
          </a:p>
        </p:txBody>
      </p:sp>
      <p:sp>
        <p:nvSpPr>
          <p:cNvPr id="6" name="Rectangle 3"/>
          <p:cNvSpPr>
            <a:spLocks noChangeArrowheads="1" noGrp="1"/>
          </p:cNvSpPr>
          <p:nvPr/>
        </p:nvSpPr>
        <p:spPr>
          <a:xfrm>
            <a:off x="625353" y="2141081"/>
            <a:ext cx="10437688" cy="366992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1．进校门要做到衣冠整洁、端庄，并佩戴红领巾，校卡.</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2．对老师和同学讲文明礼貌，不讲粗话，脏话，不起叫绰号，不讲离间</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话和骗话，不骂人、打人、不倚强欺弱、倚大欺小。</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3．课内外都遵守学校的纪律和各项规章制度，课间、午间不追逐，不打闹，学校来客不随尾，不围观。</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4．进办公室要报告，经老师同意方可进入；</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5．爱护公物财物，爱护花草树木，做到不乱涂墙壁、桌、凳等，不坐桌子，不践踏花坛，不攀摘花木.</a:t>
            </a:r>
          </a:p>
          <a:p>
            <a:pPr algn="l" defTabSz="457200" eaLnBrk="1" fontAlgn="base" hangingPunct="1" indent="0" latinLnBrk="0" lvl="0" marL="0" marR="0" rtl="0">
              <a:lnSpc>
                <a:spcPct val="200000"/>
              </a:lnSpc>
              <a:spcBef>
                <a:spcPct val="20000"/>
              </a:spcBef>
              <a:spcAft>
                <a:spcPct val="0"/>
              </a:spcAft>
              <a:buClrTx/>
              <a:buSzTx/>
              <a:buFontTx/>
              <a:buNone/>
              <a:defRPr/>
            </a:pPr>
            <a:r>
              <a:rPr altLang="zh-CN" b="0" baseline="0" cap="none" i="0" kern="1200" kumimoji="0" lang="en-US" noProof="0" normalizeH="0" spc="0" strike="noStrike" sz="16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6．养成良好的卫生习惯，班内自觉做好值日生工作，经常保持教室及学校公共场所的清洁卫生。</a:t>
            </a:r>
          </a:p>
        </p:txBody>
      </p:sp>
    </p:spTree>
    <p:extLst>
      <p:ext uri="{BB962C8B-B14F-4D97-AF65-F5344CB8AC3E}">
        <p14:creationId val="250188729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750" id="11"/>
                                        <p:tgtEl>
                                          <p:spTgt spid="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22" presetSubtype="1">
                                  <p:stCondLst>
                                    <p:cond delay="0"/>
                                  </p:stCondLst>
                                  <p:childTnLst>
                                    <p:set>
                                      <p:cBhvr>
                                        <p:cTn dur="1" fill="hold" id="15">
                                          <p:stCondLst>
                                            <p:cond delay="0"/>
                                          </p:stCondLst>
                                        </p:cTn>
                                        <p:tgtEl>
                                          <p:spTgt spid="6"/>
                                        </p:tgtEl>
                                        <p:attrNameLst>
                                          <p:attrName>style.visibility</p:attrName>
                                        </p:attrNameLst>
                                      </p:cBhvr>
                                      <p:to>
                                        <p:strVal val="visible"/>
                                      </p:to>
                                    </p:set>
                                    <p:animEffect filter="wipe(up)" transition="in">
                                      <p:cBhvr>
                                        <p:cTn dur="500" id="1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609630"/>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课 堂 行 为 规 范</a:t>
            </a:r>
          </a:p>
        </p:txBody>
      </p:sp>
      <p:sp>
        <p:nvSpPr>
          <p:cNvPr id="5" name="Rectangle 3"/>
          <p:cNvSpPr>
            <a:spLocks noChangeArrowheads="1" noGrp="1"/>
          </p:cNvSpPr>
          <p:nvPr/>
        </p:nvSpPr>
        <p:spPr>
          <a:xfrm>
            <a:off x="635363" y="2126975"/>
            <a:ext cx="11137537" cy="366992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1．听到音乐声迅速进教室，头正坐直，静候老师上课。</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2．教师示意“上课”，班长喊“起立”；”同学们齐呼“老师好！”教师答：</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“同学们好！请坐！”学生即坐下。因故迟到者，呼“报告”经过老师同意后进教室。</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3．要发言先举右手，得到许可后才起立发言，发言声音要响亮，注意礼貌。</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4．爱护教具、文具、学具，不乱丢乱放。</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5．听到下课音乐后，教师宣布“下课”，班长呼“起立”，教师呼“同学们再见！”同学们齐呼 “老师再见！”学生方可出教室。</a:t>
            </a:r>
          </a:p>
          <a:p>
            <a:pPr defTabSz="457200" indent="0" lvl="0" marL="0">
              <a:lnSpc>
                <a:spcPct val="200000"/>
              </a:lnSpc>
              <a:buNone/>
            </a:pPr>
            <a:r>
              <a:rPr altLang="zh-CN" lang="en-US" sz="1600">
                <a:solidFill>
                  <a:schemeClr val="tx1">
                    <a:lumMod val="75000"/>
                    <a:lumOff val="25000"/>
                  </a:schemeClr>
                </a:solidFill>
                <a:latin charset="-122" panose="02010601030101010101" pitchFamily="2" typeface="字体视界-单纯体"/>
                <a:ea charset="-122" panose="02010601030101010101" pitchFamily="2" typeface="字体视界-单纯体"/>
              </a:rPr>
              <a:t>6．上课时要遵守课堂纪律，积极主动地学习，听课要专心，发言要积极，课堂练习要仔细工整。</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8610600" y="1738616"/>
            <a:ext cx="2514600" cy="3233057"/>
          </a:xfrm>
          <a:prstGeom prst="rect">
            <a:avLst/>
          </a:prstGeom>
        </p:spPr>
      </p:pic>
    </p:spTree>
    <p:extLst>
      <p:ext uri="{BB962C8B-B14F-4D97-AF65-F5344CB8AC3E}">
        <p14:creationId val="56595414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childTnLst>
                          </p:cTn>
                        </p:par>
                        <p:par>
                          <p:cTn fill="hold" id="13" nodeType="afterGroup">
                            <p:stCondLst>
                              <p:cond delay="500"/>
                            </p:stCondLst>
                            <p:childTnLst>
                              <p:par>
                                <p:cTn fill="hold" id="14" nodeType="afterEffect" presetClass="entr" presetID="42"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750" id="16"/>
                                        <p:tgtEl>
                                          <p:spTgt spid="6"/>
                                        </p:tgtEl>
                                      </p:cBhvr>
                                    </p:animEffect>
                                    <p:anim calcmode="lin" valueType="num">
                                      <p:cBhvr>
                                        <p:cTn dur="750" fill="hold" id="17"/>
                                        <p:tgtEl>
                                          <p:spTgt spid="6"/>
                                        </p:tgtEl>
                                        <p:attrNameLst>
                                          <p:attrName>ppt_x</p:attrName>
                                        </p:attrNameLst>
                                      </p:cBhvr>
                                      <p:tavLst>
                                        <p:tav tm="0">
                                          <p:val>
                                            <p:strVal val="#ppt_x"/>
                                          </p:val>
                                        </p:tav>
                                        <p:tav tm="100000">
                                          <p:val>
                                            <p:strVal val="#ppt_x"/>
                                          </p:val>
                                        </p:tav>
                                      </p:tavLst>
                                    </p:anim>
                                    <p:anim calcmode="lin" valueType="num">
                                      <p:cBhvr>
                                        <p:cTn dur="750" fill="hold" id="18"/>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660882"/>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家 庭 作 业 规 范</a:t>
            </a:r>
          </a:p>
        </p:txBody>
      </p:sp>
      <p:sp>
        <p:nvSpPr>
          <p:cNvPr id="6" name="Rectangle 3"/>
          <p:cNvSpPr>
            <a:spLocks noChangeArrowheads="1" noGrp="1"/>
          </p:cNvSpPr>
          <p:nvPr/>
        </p:nvSpPr>
        <p:spPr>
          <a:xfrm>
            <a:off x="2859436" y="2343449"/>
            <a:ext cx="7589521" cy="703991"/>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100000"/>
              </a:lnSpc>
              <a:spcBef>
                <a:spcPct val="20000"/>
              </a:spcBef>
              <a:spcAft>
                <a:spcPct val="0"/>
              </a:spcAft>
              <a:buClrTx/>
              <a:buSzTx/>
              <a:buFontTx/>
              <a:buNone/>
              <a:defRPr/>
            </a:pPr>
            <a:r>
              <a:rPr altLang="en-US" b="0" baseline="0" cap="none" i="0" kern="1200" kumimoji="0" lang="zh-CN" noProof="0" normalizeH="0" spc="0" strike="noStrike" sz="1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认真、按时、独立完成各科作业，写字要注意姿势，书写端正。</a:t>
            </a:r>
          </a:p>
        </p:txBody>
      </p:sp>
      <p:grpSp>
        <p:nvGrpSpPr>
          <p:cNvPr id="9" name="组合 8"/>
          <p:cNvGrpSpPr/>
          <p:nvPr/>
        </p:nvGrpSpPr>
        <p:grpSpPr>
          <a:xfrm>
            <a:off x="626681" y="1908641"/>
            <a:ext cx="2232755" cy="1318237"/>
            <a:chOff x="626681" y="1803125"/>
            <a:chExt cx="2232755" cy="1318237"/>
          </a:xfrm>
        </p:grpSpPr>
        <p:pic>
          <p:nvPicPr>
            <p:cNvPr id="5" name="图片 4">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7" name="椭圆形标注 6"/>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01</a:t>
              </a:r>
            </a:p>
          </p:txBody>
        </p:sp>
      </p:grpSp>
      <p:sp>
        <p:nvSpPr>
          <p:cNvPr id="10" name="Rectangle 3"/>
          <p:cNvSpPr>
            <a:spLocks noChangeArrowheads="1" noGrp="1"/>
          </p:cNvSpPr>
          <p:nvPr/>
        </p:nvSpPr>
        <p:spPr>
          <a:xfrm>
            <a:off x="2859436" y="3781676"/>
            <a:ext cx="7589521" cy="703991"/>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作业有错及时订正，不拖拉，家庭作业要在第二天晨读前交给组长。</a:t>
            </a:r>
          </a:p>
        </p:txBody>
      </p:sp>
      <p:grpSp>
        <p:nvGrpSpPr>
          <p:cNvPr id="11" name="组合 10"/>
          <p:cNvGrpSpPr/>
          <p:nvPr/>
        </p:nvGrpSpPr>
        <p:grpSpPr>
          <a:xfrm>
            <a:off x="626681" y="3346868"/>
            <a:ext cx="2232755" cy="1318237"/>
            <a:chOff x="626681" y="1803125"/>
            <a:chExt cx="2232755" cy="1318237"/>
          </a:xfrm>
        </p:grpSpPr>
        <p:pic>
          <p:nvPicPr>
            <p:cNvPr id="12" name="图片 11">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3" name="椭圆形标注 12"/>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02</a:t>
              </a:r>
            </a:p>
          </p:txBody>
        </p:sp>
      </p:grpSp>
      <p:sp>
        <p:nvSpPr>
          <p:cNvPr id="14" name="Rectangle 3"/>
          <p:cNvSpPr>
            <a:spLocks noChangeArrowheads="1" noGrp="1"/>
          </p:cNvSpPr>
          <p:nvPr/>
        </p:nvSpPr>
        <p:spPr>
          <a:xfrm>
            <a:off x="2859436" y="5317317"/>
            <a:ext cx="7589521" cy="703991"/>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一、二年级用铅笔做作业，认真学写钢笔，力求清楚端正。</a:t>
            </a:r>
          </a:p>
        </p:txBody>
      </p:sp>
      <p:grpSp>
        <p:nvGrpSpPr>
          <p:cNvPr id="15" name="组合 14"/>
          <p:cNvGrpSpPr/>
          <p:nvPr/>
        </p:nvGrpSpPr>
        <p:grpSpPr>
          <a:xfrm>
            <a:off x="626681" y="4882509"/>
            <a:ext cx="2232755" cy="1318237"/>
            <a:chOff x="626681" y="1803125"/>
            <a:chExt cx="2232755" cy="1318237"/>
          </a:xfrm>
        </p:grpSpPr>
        <p:pic>
          <p:nvPicPr>
            <p:cNvPr id="16" name="图片 15">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7" name="椭圆形标注 16"/>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03</a:t>
              </a:r>
            </a:p>
          </p:txBody>
        </p:sp>
      </p:grpSp>
      <p:pic>
        <p:nvPicPr>
          <p:cNvPr id="18" name="图片 17"/>
          <p:cNvPicPr>
            <a:picLocks noChangeAspect="1"/>
          </p:cNvPicPr>
          <p:nvPr/>
        </p:nvPicPr>
        <p:blipFill>
          <a:blip r:embed="rId3">
            <a:extLst>
              <a:ext uri="{28A0092B-C50C-407E-A947-70E740481C1C}">
                <a14:useLocalDpi val="0"/>
              </a:ext>
            </a:extLst>
          </a:blip>
          <a:stretch>
            <a:fillRect/>
          </a:stretch>
        </p:blipFill>
        <p:spPr>
          <a:xfrm>
            <a:off x="8836356" y="2649925"/>
            <a:ext cx="3355644" cy="3355644"/>
          </a:xfrm>
          <a:prstGeom prst="rect">
            <a:avLst/>
          </a:prstGeom>
        </p:spPr>
      </p:pic>
    </p:spTree>
    <p:extLst>
      <p:ext uri="{BB962C8B-B14F-4D97-AF65-F5344CB8AC3E}">
        <p14:creationId val="107491209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p:cTn dur="500" fill="hold" id="10"/>
                                        <p:tgtEl>
                                          <p:spTgt spid="6"/>
                                        </p:tgtEl>
                                        <p:attrNameLst>
                                          <p:attrName>ppt_w</p:attrName>
                                        </p:attrNameLst>
                                      </p:cBhvr>
                                      <p:tavLst>
                                        <p:tav tm="0">
                                          <p:val>
                                            <p:fltVal val="0"/>
                                          </p:val>
                                        </p:tav>
                                        <p:tav tm="100000">
                                          <p:val>
                                            <p:strVal val="#ppt_w"/>
                                          </p:val>
                                        </p:tav>
                                      </p:tavLst>
                                    </p:anim>
                                    <p:anim calcmode="lin" valueType="num">
                                      <p:cBhvr>
                                        <p:cTn dur="500" fill="hold" id="11"/>
                                        <p:tgtEl>
                                          <p:spTgt spid="6"/>
                                        </p:tgtEl>
                                        <p:attrNameLst>
                                          <p:attrName>ppt_h</p:attrName>
                                        </p:attrNameLst>
                                      </p:cBhvr>
                                      <p:tavLst>
                                        <p:tav tm="0">
                                          <p:val>
                                            <p:fltVal val="0"/>
                                          </p:val>
                                        </p:tav>
                                        <p:tav tm="100000">
                                          <p:val>
                                            <p:strVal val="#ppt_h"/>
                                          </p:val>
                                        </p:tav>
                                      </p:tavLst>
                                    </p:anim>
                                    <p:animEffect filter="fade" transition="in">
                                      <p:cBhvr>
                                        <p:cTn dur="500" id="12"/>
                                        <p:tgtEl>
                                          <p:spTgt spid="6"/>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animEffect filter="fade" transition="in">
                                      <p:cBhvr>
                                        <p:cTn dur="500" id="17"/>
                                        <p:tgtEl>
                                          <p:spTgt spid="10"/>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p:cTn dur="500" fill="hold" id="20"/>
                                        <p:tgtEl>
                                          <p:spTgt spid="14"/>
                                        </p:tgtEl>
                                        <p:attrNameLst>
                                          <p:attrName>ppt_w</p:attrName>
                                        </p:attrNameLst>
                                      </p:cBhvr>
                                      <p:tavLst>
                                        <p:tav tm="0">
                                          <p:val>
                                            <p:fltVal val="0"/>
                                          </p:val>
                                        </p:tav>
                                        <p:tav tm="100000">
                                          <p:val>
                                            <p:strVal val="#ppt_w"/>
                                          </p:val>
                                        </p:tav>
                                      </p:tavLst>
                                    </p:anim>
                                    <p:anim calcmode="lin" valueType="num">
                                      <p:cBhvr>
                                        <p:cTn dur="500" fill="hold" id="21"/>
                                        <p:tgtEl>
                                          <p:spTgt spid="14"/>
                                        </p:tgtEl>
                                        <p:attrNameLst>
                                          <p:attrName>ppt_h</p:attrName>
                                        </p:attrNameLst>
                                      </p:cBhvr>
                                      <p:tavLst>
                                        <p:tav tm="0">
                                          <p:val>
                                            <p:fltVal val="0"/>
                                          </p:val>
                                        </p:tav>
                                        <p:tav tm="100000">
                                          <p:val>
                                            <p:strVal val="#ppt_h"/>
                                          </p:val>
                                        </p:tav>
                                      </p:tavLst>
                                    </p:anim>
                                    <p:animEffect filter="fade" transition="in">
                                      <p:cBhvr>
                                        <p:cTn dur="500" id="22"/>
                                        <p:tgtEl>
                                          <p:spTgt spid="14"/>
                                        </p:tgtEl>
                                      </p:cBhvr>
                                    </p:animEffect>
                                  </p:childTnLst>
                                </p:cTn>
                              </p:par>
                              <p:par>
                                <p:cTn fill="hold" id="23" nodeType="with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750" id="25"/>
                                        <p:tgtEl>
                                          <p:spTgt spid="18"/>
                                        </p:tgtEl>
                                      </p:cBhvr>
                                    </p:animEffect>
                                    <p:anim calcmode="lin" valueType="num">
                                      <p:cBhvr>
                                        <p:cTn dur="750" fill="hold" id="26"/>
                                        <p:tgtEl>
                                          <p:spTgt spid="18"/>
                                        </p:tgtEl>
                                        <p:attrNameLst>
                                          <p:attrName>ppt_x</p:attrName>
                                        </p:attrNameLst>
                                      </p:cBhvr>
                                      <p:tavLst>
                                        <p:tav tm="0">
                                          <p:val>
                                            <p:strVal val="#ppt_x"/>
                                          </p:val>
                                        </p:tav>
                                        <p:tav tm="100000">
                                          <p:val>
                                            <p:strVal val="#ppt_x"/>
                                          </p:val>
                                        </p:tav>
                                      </p:tavLst>
                                    </p:anim>
                                    <p:anim calcmode="lin" valueType="num">
                                      <p:cBhvr>
                                        <p:cTn dur="750" fill="hold" id="2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10"/>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651812"/>
            <a:ext cx="3983064" cy="1188720"/>
          </a:xfrm>
          <a:prstGeom prst="rect">
            <a:avLst/>
          </a:prstGeom>
          <a:noFill/>
        </p:spPr>
        <p:txBody>
          <a:bodyPr rtlCol="0" wrap="square">
            <a:spAutoFit/>
          </a:bodyPr>
          <a:lstStyle/>
          <a:p>
            <a:pPr algn="ctr"/>
            <a:r>
              <a:rPr altLang="en-US" lang="zh-CN" smtClean="0" sz="3600">
                <a:solidFill>
                  <a:srgbClr val="FFA200"/>
                </a:solidFill>
                <a:latin charset="-122" panose="02010601030101010101" pitchFamily="2" typeface="字体视界-单纯体"/>
                <a:ea charset="-122" panose="02010601030101010101" pitchFamily="2" typeface="字体视界-单纯体"/>
              </a:rPr>
              <a:t>课 间 行 为 规 范</a:t>
            </a:r>
          </a:p>
        </p:txBody>
      </p:sp>
      <p:grpSp>
        <p:nvGrpSpPr>
          <p:cNvPr id="5" name="组合 4"/>
          <p:cNvGrpSpPr/>
          <p:nvPr/>
        </p:nvGrpSpPr>
        <p:grpSpPr>
          <a:xfrm>
            <a:off x="626681" y="2469875"/>
            <a:ext cx="2232755" cy="1318237"/>
            <a:chOff x="626681" y="1803125"/>
            <a:chExt cx="2232755" cy="1318237"/>
          </a:xfrm>
        </p:grpSpPr>
        <p:pic>
          <p:nvPicPr>
            <p:cNvPr id="6" name="图片 5">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7" name="椭圆形标注 6"/>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01</a:t>
              </a:r>
            </a:p>
          </p:txBody>
        </p:sp>
      </p:grpSp>
      <p:sp>
        <p:nvSpPr>
          <p:cNvPr id="8" name="Rectangle 3"/>
          <p:cNvSpPr>
            <a:spLocks noChangeArrowheads="1" noGrp="1"/>
          </p:cNvSpPr>
          <p:nvPr/>
        </p:nvSpPr>
        <p:spPr>
          <a:xfrm>
            <a:off x="785167" y="3939425"/>
            <a:ext cx="2398865" cy="195025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150000"/>
              </a:lnSpc>
              <a:spcBef>
                <a:spcPct val="20000"/>
              </a:spcBef>
              <a:spcAft>
                <a:spcPct val="0"/>
              </a:spcAft>
              <a:buClrTx/>
              <a:buSzTx/>
              <a:buFontTx/>
              <a:buNone/>
              <a:defRPr/>
            </a:pPr>
            <a:r>
              <a:rPr altLang="en-US" b="0" baseline="0" cap="none" i="0" kern="1200" kumimoji="0" lang="zh-CN" noProof="0" normalizeH="0" spc="0" strike="noStrike" sz="1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准备好下节课的学习用具，书本文具摆放在课桌左上角，与本节课无关的东西不要放在桌上。</a:t>
            </a:r>
          </a:p>
        </p:txBody>
      </p:sp>
      <p:grpSp>
        <p:nvGrpSpPr>
          <p:cNvPr id="9" name="组合 8"/>
          <p:cNvGrpSpPr/>
          <p:nvPr/>
        </p:nvGrpSpPr>
        <p:grpSpPr>
          <a:xfrm>
            <a:off x="3319475" y="2469875"/>
            <a:ext cx="2232755" cy="1318237"/>
            <a:chOff x="626681" y="1803125"/>
            <a:chExt cx="2232755" cy="1318237"/>
          </a:xfrm>
        </p:grpSpPr>
        <p:pic>
          <p:nvPicPr>
            <p:cNvPr id="10" name="图片 9">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1" name="椭圆形标注 10"/>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02</a:t>
              </a:r>
            </a:p>
          </p:txBody>
        </p:sp>
      </p:grpSp>
      <p:sp>
        <p:nvSpPr>
          <p:cNvPr id="12" name="Rectangle 3"/>
          <p:cNvSpPr>
            <a:spLocks noChangeArrowheads="1" noGrp="1"/>
          </p:cNvSpPr>
          <p:nvPr/>
        </p:nvSpPr>
        <p:spPr>
          <a:xfrm>
            <a:off x="3477961" y="3939425"/>
            <a:ext cx="2398865" cy="195025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lnSpc>
                <a:spcPct val="150000"/>
              </a:lnSpc>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参加有益的活动或游戏，活动量不宜过大。</a:t>
            </a:r>
          </a:p>
        </p:txBody>
      </p:sp>
      <p:grpSp>
        <p:nvGrpSpPr>
          <p:cNvPr id="13" name="组合 12"/>
          <p:cNvGrpSpPr/>
          <p:nvPr/>
        </p:nvGrpSpPr>
        <p:grpSpPr>
          <a:xfrm>
            <a:off x="6012269" y="2469875"/>
            <a:ext cx="2232755" cy="1318237"/>
            <a:chOff x="626681" y="1803125"/>
            <a:chExt cx="2232755" cy="1318237"/>
          </a:xfrm>
        </p:grpSpPr>
        <p:pic>
          <p:nvPicPr>
            <p:cNvPr id="14" name="图片 13">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5" name="椭圆形标注 14"/>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03</a:t>
              </a:r>
            </a:p>
          </p:txBody>
        </p:sp>
      </p:grpSp>
      <p:sp>
        <p:nvSpPr>
          <p:cNvPr id="16" name="Rectangle 3"/>
          <p:cNvSpPr>
            <a:spLocks noChangeArrowheads="1" noGrp="1"/>
          </p:cNvSpPr>
          <p:nvPr/>
        </p:nvSpPr>
        <p:spPr>
          <a:xfrm>
            <a:off x="6170755" y="3939425"/>
            <a:ext cx="2398865" cy="195025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lnSpc>
                <a:spcPct val="150000"/>
              </a:lnSpc>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不追打跑跳、不高声喧哗；不在前操场上做游戏；不看不适合本年龄段的书籍。</a:t>
            </a:r>
          </a:p>
        </p:txBody>
      </p:sp>
      <p:grpSp>
        <p:nvGrpSpPr>
          <p:cNvPr id="17" name="组合 16"/>
          <p:cNvGrpSpPr/>
          <p:nvPr/>
        </p:nvGrpSpPr>
        <p:grpSpPr>
          <a:xfrm>
            <a:off x="8705062" y="2469875"/>
            <a:ext cx="2232755" cy="1318237"/>
            <a:chOff x="626681" y="1803125"/>
            <a:chExt cx="2232755" cy="1318237"/>
          </a:xfrm>
        </p:grpSpPr>
        <p:pic>
          <p:nvPicPr>
            <p:cNvPr id="18" name="图片 17">
              <a:extLst>
                <a:ext uri="{FF2B5EF4-FFF2-40B4-BE49-F238E27FC236}">
                  <a16:creationId xmlns:a16="http://schemas.microsoft.com/office/drawing/2014/main" id="{38D10845-5280-41FF-8CE7-E18753C18B89}"/>
                </a:ext>
              </a:extLst>
            </p:cNvPr>
            <p:cNvPicPr>
              <a:picLocks noChangeAspect="1"/>
            </p:cNvPicPr>
            <p:nvPr/>
          </p:nvPicPr>
          <p:blipFill>
            <a:blip r:embed="rId2">
              <a:extLst>
                <a:ext uri="{28A0092B-C50C-407E-A947-70E740481C1C}">
                  <a14:useLocalDpi val="0"/>
                </a:ext>
              </a:extLst>
            </a:blip>
            <a:srcRect b="10064" l="11964" r="20123" t="9743"/>
            <a:stretch>
              <a:fillRect/>
            </a:stretch>
          </p:blipFill>
          <p:spPr>
            <a:xfrm>
              <a:off x="626681" y="1803125"/>
              <a:ext cx="2232755" cy="1318237"/>
            </a:xfrm>
            <a:custGeom>
              <a:gdLst>
                <a:gd fmla="*/ 4127757 w 8279941" name="connsiteX0"/>
                <a:gd fmla="*/ 482 h 4888546" name="connsiteY0"/>
                <a:gd fmla="*/ 4986433 w 8279941" name="connsiteX1"/>
                <a:gd fmla="*/ 128723 h 4888546" name="connsiteY1"/>
                <a:gd fmla="*/ 5930330 w 8279941" name="connsiteX2"/>
                <a:gd fmla="*/ 290955 h 4888546" name="connsiteY2"/>
                <a:gd fmla="*/ 6785736 w 8279941" name="connsiteX3"/>
                <a:gd fmla="*/ 349949 h 4888546" name="connsiteY3"/>
                <a:gd fmla="*/ 7847620 w 8279941" name="connsiteX4"/>
                <a:gd fmla="*/ 836646 h 4888546" name="connsiteY4"/>
                <a:gd fmla="*/ 8245827 w 8279941" name="connsiteX5"/>
                <a:gd fmla="*/ 1588813 h 4888546" name="connsiteY5"/>
                <a:gd fmla="*/ 8186833 w 8279941" name="connsiteX6"/>
                <a:gd fmla="*/ 3211136 h 4888546" name="connsiteY6"/>
                <a:gd fmla="*/ 7611646 w 8279941" name="connsiteX7"/>
                <a:gd fmla="*/ 4214026 h 4888546" name="connsiteY7"/>
                <a:gd fmla="*/ 4691465 w 8279941" name="connsiteX8"/>
                <a:gd fmla="*/ 4862955 h 4888546" name="connsiteY8"/>
                <a:gd fmla="*/ 2066253 w 8279941" name="connsiteX9"/>
                <a:gd fmla="*/ 4597484 h 4888546" name="connsiteY9"/>
                <a:gd fmla="*/ 1107607 w 8279941" name="connsiteX10"/>
                <a:gd fmla="*/ 3152142 h 4888546" name="connsiteY10"/>
                <a:gd fmla="*/ 960123 w 8279941" name="connsiteX11"/>
                <a:gd fmla="*/ 2340981 h 4888546" name="connsiteY11"/>
                <a:gd fmla="*/ 370188 w 8279941" name="connsiteX12"/>
                <a:gd fmla="*/ 2090258 h 4888546" name="connsiteY12"/>
                <a:gd fmla="*/ 1478 w 8279941" name="connsiteX13"/>
                <a:gd fmla="*/ 1795291 h 4888546" name="connsiteY13"/>
                <a:gd fmla="*/ 502923 w 8279941" name="connsiteX14"/>
                <a:gd fmla="*/ 1279097 h 4888546" name="connsiteY14"/>
                <a:gd fmla="*/ 665156 w 8279941" name="connsiteX15"/>
                <a:gd fmla="*/ 1028375 h 4888546" name="connsiteY15"/>
                <a:gd fmla="*/ 901130 w 8279941" name="connsiteX16"/>
                <a:gd fmla="*/ 1013626 h 4888546" name="connsiteY16"/>
                <a:gd fmla="*/ 1343582 w 8279941" name="connsiteX17"/>
                <a:gd fmla="*/ 1013626 h 4888546" name="connsiteY17"/>
                <a:gd fmla="*/ 1786033 w 8279941" name="connsiteX18"/>
                <a:gd fmla="*/ 733407 h 4888546" name="connsiteY18"/>
                <a:gd fmla="*/ 1889272 w 8279941" name="connsiteX19"/>
                <a:gd fmla="*/ 423691 h 4888546" name="connsiteY19"/>
                <a:gd fmla="*/ 2892162 w 8279941" name="connsiteX20"/>
                <a:gd fmla="*/ 408942 h 4888546" name="connsiteY20"/>
                <a:gd fmla="*/ 3998291 w 8279941" name="connsiteX21"/>
                <a:gd fmla="*/ 10736 h 4888546" name="connsiteY21"/>
                <a:gd fmla="*/ 4127757 w 8279941" name="connsiteX22"/>
                <a:gd fmla="*/ 482 h 488854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4888546" w="8279941">
                  <a:moveTo>
                    <a:pt x="4127757" y="482"/>
                  </a:moveTo>
                  <a:cubicBezTo>
                    <a:pt x="4426686" y="-7584"/>
                    <a:pt x="4704678" y="87858"/>
                    <a:pt x="4986433" y="128723"/>
                  </a:cubicBezTo>
                  <a:cubicBezTo>
                    <a:pt x="5308439" y="175426"/>
                    <a:pt x="5630446" y="254084"/>
                    <a:pt x="5930330" y="290955"/>
                  </a:cubicBezTo>
                  <a:cubicBezTo>
                    <a:pt x="6230214" y="327826"/>
                    <a:pt x="6466188" y="259001"/>
                    <a:pt x="6785736" y="349949"/>
                  </a:cubicBezTo>
                  <a:cubicBezTo>
                    <a:pt x="7105284" y="440897"/>
                    <a:pt x="7604272" y="630169"/>
                    <a:pt x="7847620" y="836646"/>
                  </a:cubicBezTo>
                  <a:cubicBezTo>
                    <a:pt x="8090968" y="1043123"/>
                    <a:pt x="8189291" y="1193065"/>
                    <a:pt x="8245827" y="1588813"/>
                  </a:cubicBezTo>
                  <a:cubicBezTo>
                    <a:pt x="8302363" y="1984561"/>
                    <a:pt x="8292530" y="2773600"/>
                    <a:pt x="8186833" y="3211136"/>
                  </a:cubicBezTo>
                  <a:cubicBezTo>
                    <a:pt x="8081136" y="3648672"/>
                    <a:pt x="8194207" y="3938723"/>
                    <a:pt x="7611646" y="4214026"/>
                  </a:cubicBezTo>
                  <a:cubicBezTo>
                    <a:pt x="7029085" y="4489329"/>
                    <a:pt x="5615697" y="4799045"/>
                    <a:pt x="4691465" y="4862955"/>
                  </a:cubicBezTo>
                  <a:cubicBezTo>
                    <a:pt x="3767234" y="4926865"/>
                    <a:pt x="2663563" y="4882619"/>
                    <a:pt x="2066253" y="4597484"/>
                  </a:cubicBezTo>
                  <a:cubicBezTo>
                    <a:pt x="1468943" y="4312349"/>
                    <a:pt x="1291962" y="3528226"/>
                    <a:pt x="1107607" y="3152142"/>
                  </a:cubicBezTo>
                  <a:cubicBezTo>
                    <a:pt x="923252" y="2776058"/>
                    <a:pt x="1083026" y="2517962"/>
                    <a:pt x="960123" y="2340981"/>
                  </a:cubicBezTo>
                  <a:cubicBezTo>
                    <a:pt x="837220" y="2164000"/>
                    <a:pt x="529962" y="2181206"/>
                    <a:pt x="370188" y="2090258"/>
                  </a:cubicBezTo>
                  <a:cubicBezTo>
                    <a:pt x="210414" y="1999310"/>
                    <a:pt x="-20644" y="1930484"/>
                    <a:pt x="1478" y="1795291"/>
                  </a:cubicBezTo>
                  <a:cubicBezTo>
                    <a:pt x="23600" y="1660098"/>
                    <a:pt x="392310" y="1406916"/>
                    <a:pt x="502923" y="1279097"/>
                  </a:cubicBezTo>
                  <a:cubicBezTo>
                    <a:pt x="613536" y="1151278"/>
                    <a:pt x="598788" y="1072620"/>
                    <a:pt x="665156" y="1028375"/>
                  </a:cubicBezTo>
                  <a:cubicBezTo>
                    <a:pt x="731524" y="984130"/>
                    <a:pt x="788059" y="1016084"/>
                    <a:pt x="901130" y="1013626"/>
                  </a:cubicBezTo>
                  <a:cubicBezTo>
                    <a:pt x="1014201" y="1011168"/>
                    <a:pt x="1196098" y="1060329"/>
                    <a:pt x="1343582" y="1013626"/>
                  </a:cubicBezTo>
                  <a:cubicBezTo>
                    <a:pt x="1491066" y="966923"/>
                    <a:pt x="1687711" y="829271"/>
                    <a:pt x="1786033" y="733407"/>
                  </a:cubicBezTo>
                  <a:cubicBezTo>
                    <a:pt x="1884355" y="637543"/>
                    <a:pt x="1704917" y="477768"/>
                    <a:pt x="1889272" y="423691"/>
                  </a:cubicBezTo>
                  <a:cubicBezTo>
                    <a:pt x="2073627" y="369614"/>
                    <a:pt x="2540659" y="477768"/>
                    <a:pt x="2892162" y="408942"/>
                  </a:cubicBezTo>
                  <a:cubicBezTo>
                    <a:pt x="3243665" y="340116"/>
                    <a:pt x="3649246" y="57439"/>
                    <a:pt x="3998291" y="10736"/>
                  </a:cubicBezTo>
                  <a:cubicBezTo>
                    <a:pt x="4041922" y="4898"/>
                    <a:pt x="4085053" y="1634"/>
                    <a:pt x="4127757" y="482"/>
                  </a:cubicBezTo>
                  <a:close/>
                </a:path>
              </a:pathLst>
            </a:custGeom>
            <a:effectLst>
              <a:outerShdw algn="tl" blurRad="50800" dir="2700000" dist="38100" rotWithShape="0">
                <a:prstClr val="black">
                  <a:alpha val="40000"/>
                </a:prstClr>
              </a:outerShdw>
            </a:effectLst>
          </p:spPr>
        </p:pic>
        <p:sp>
          <p:nvSpPr>
            <p:cNvPr id="19" name="椭圆形标注 18"/>
            <p:cNvSpPr/>
            <p:nvPr/>
          </p:nvSpPr>
          <p:spPr>
            <a:xfrm>
              <a:off x="1585207" y="2146932"/>
              <a:ext cx="798786" cy="630621"/>
            </a:xfrm>
            <a:prstGeom prst="wedgeEllipseCallout">
              <a:avLst>
                <a:gd fmla="val 52423" name="adj1"/>
                <a:gd fmla="val 43117" name="adj2"/>
              </a:avLst>
            </a:prstGeom>
            <a:noFill/>
            <a:ln algn="ctr" cap="flat" cmpd="sng" w="12700">
              <a:noFill/>
              <a:prstDash val="solid"/>
              <a:miter lim="800000"/>
            </a:ln>
            <a:effectLst/>
          </p:spPr>
          <p:txBody>
            <a:bodyPr anchor="ctr" rtlCol="0"/>
            <a:lstStyle/>
            <a:p>
              <a:pPr algn="ctr" defTabSz="4572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24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04</a:t>
              </a:r>
            </a:p>
          </p:txBody>
        </p:sp>
      </p:grpSp>
      <p:sp>
        <p:nvSpPr>
          <p:cNvPr id="20" name="Rectangle 3"/>
          <p:cNvSpPr>
            <a:spLocks noChangeArrowheads="1" noGrp="1"/>
          </p:cNvSpPr>
          <p:nvPr/>
        </p:nvSpPr>
        <p:spPr>
          <a:xfrm>
            <a:off x="8863548" y="3939425"/>
            <a:ext cx="2398865" cy="1950253"/>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lnSpc>
                <a:spcPct val="150000"/>
              </a:lnSpc>
              <a:buNone/>
            </a:pPr>
            <a:r>
              <a:rPr altLang="en-US" lang="zh-CN" sz="1600">
                <a:solidFill>
                  <a:schemeClr val="tx1">
                    <a:lumMod val="75000"/>
                    <a:lumOff val="25000"/>
                  </a:schemeClr>
                </a:solidFill>
                <a:latin charset="-122" panose="02010601030101010101" pitchFamily="2" typeface="字体视界-单纯体"/>
                <a:ea charset="-122" panose="02010601030101010101" pitchFamily="2" typeface="字体视界-单纯体"/>
              </a:rPr>
              <a:t>爱护教室里的公共财物；不爬围墙，不趴在窗台上；不乱写乱画，不出校门活动，不乱扔果皮纸屑，主动拾捡地上的垃圾并放到指定容器里。</a:t>
            </a:r>
          </a:p>
        </p:txBody>
      </p:sp>
    </p:spTree>
    <p:extLst>
      <p:ext uri="{BB962C8B-B14F-4D97-AF65-F5344CB8AC3E}">
        <p14:creationId val="361794304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par>
                                <p:cTn fill="hold" id="8" nodeType="withEffect" presetClass="entr" presetID="53" presetSubtype="0">
                                  <p:stCondLst>
                                    <p:cond delay="0"/>
                                  </p:stCondLst>
                                  <p:childTnLst>
                                    <p:set>
                                      <p:cBhvr>
                                        <p:cTn dur="1" fill="hold" id="9">
                                          <p:stCondLst>
                                            <p:cond delay="0"/>
                                          </p:stCondLst>
                                        </p:cTn>
                                        <p:tgtEl>
                                          <p:spTgt spid="5"/>
                                        </p:tgtEl>
                                        <p:attrNameLst>
                                          <p:attrName>style.visibility</p:attrName>
                                        </p:attrNameLst>
                                      </p:cBhvr>
                                      <p:to>
                                        <p:strVal val="visible"/>
                                      </p:to>
                                    </p:set>
                                    <p:anim calcmode="lin" valueType="num">
                                      <p:cBhvr>
                                        <p:cTn dur="750" fill="hold" id="10"/>
                                        <p:tgtEl>
                                          <p:spTgt spid="5"/>
                                        </p:tgtEl>
                                        <p:attrNameLst>
                                          <p:attrName>ppt_w</p:attrName>
                                        </p:attrNameLst>
                                      </p:cBhvr>
                                      <p:tavLst>
                                        <p:tav tm="0">
                                          <p:val>
                                            <p:fltVal val="0"/>
                                          </p:val>
                                        </p:tav>
                                        <p:tav tm="100000">
                                          <p:val>
                                            <p:strVal val="#ppt_w"/>
                                          </p:val>
                                        </p:tav>
                                      </p:tavLst>
                                    </p:anim>
                                    <p:anim calcmode="lin" valueType="num">
                                      <p:cBhvr>
                                        <p:cTn dur="750" fill="hold" id="11"/>
                                        <p:tgtEl>
                                          <p:spTgt spid="5"/>
                                        </p:tgtEl>
                                        <p:attrNameLst>
                                          <p:attrName>ppt_h</p:attrName>
                                        </p:attrNameLst>
                                      </p:cBhvr>
                                      <p:tavLst>
                                        <p:tav tm="0">
                                          <p:val>
                                            <p:fltVal val="0"/>
                                          </p:val>
                                        </p:tav>
                                        <p:tav tm="100000">
                                          <p:val>
                                            <p:strVal val="#ppt_h"/>
                                          </p:val>
                                        </p:tav>
                                      </p:tavLst>
                                    </p:anim>
                                    <p:animEffect filter="fade" transition="in">
                                      <p:cBhvr>
                                        <p:cTn dur="750" id="12"/>
                                        <p:tgtEl>
                                          <p:spTgt spid="5"/>
                                        </p:tgtEl>
                                      </p:cBhvr>
                                    </p:animEffect>
                                  </p:childTnLst>
                                </p:cTn>
                              </p:par>
                              <p:par>
                                <p:cTn fill="hold" id="13" nodeType="withEffect" presetClass="entr" presetID="53" presetSubtype="0">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p:cTn dur="750" fill="hold" id="15"/>
                                        <p:tgtEl>
                                          <p:spTgt spid="9"/>
                                        </p:tgtEl>
                                        <p:attrNameLst>
                                          <p:attrName>ppt_w</p:attrName>
                                        </p:attrNameLst>
                                      </p:cBhvr>
                                      <p:tavLst>
                                        <p:tav tm="0">
                                          <p:val>
                                            <p:fltVal val="0"/>
                                          </p:val>
                                        </p:tav>
                                        <p:tav tm="100000">
                                          <p:val>
                                            <p:strVal val="#ppt_w"/>
                                          </p:val>
                                        </p:tav>
                                      </p:tavLst>
                                    </p:anim>
                                    <p:anim calcmode="lin" valueType="num">
                                      <p:cBhvr>
                                        <p:cTn dur="750" fill="hold" id="16"/>
                                        <p:tgtEl>
                                          <p:spTgt spid="9"/>
                                        </p:tgtEl>
                                        <p:attrNameLst>
                                          <p:attrName>ppt_h</p:attrName>
                                        </p:attrNameLst>
                                      </p:cBhvr>
                                      <p:tavLst>
                                        <p:tav tm="0">
                                          <p:val>
                                            <p:fltVal val="0"/>
                                          </p:val>
                                        </p:tav>
                                        <p:tav tm="100000">
                                          <p:val>
                                            <p:strVal val="#ppt_h"/>
                                          </p:val>
                                        </p:tav>
                                      </p:tavLst>
                                    </p:anim>
                                    <p:animEffect filter="fade" transition="in">
                                      <p:cBhvr>
                                        <p:cTn dur="750" id="17"/>
                                        <p:tgtEl>
                                          <p:spTgt spid="9"/>
                                        </p:tgtEl>
                                      </p:cBhvr>
                                    </p:animEffect>
                                  </p:childTnLst>
                                </p:cTn>
                              </p:par>
                              <p:par>
                                <p:cTn fill="hold" id="18" nodeType="withEffect" presetClass="entr" presetID="53" presetSubtype="0">
                                  <p:stCondLst>
                                    <p:cond delay="0"/>
                                  </p:stCondLst>
                                  <p:childTnLst>
                                    <p:set>
                                      <p:cBhvr>
                                        <p:cTn dur="1" fill="hold" id="19">
                                          <p:stCondLst>
                                            <p:cond delay="0"/>
                                          </p:stCondLst>
                                        </p:cTn>
                                        <p:tgtEl>
                                          <p:spTgt spid="13"/>
                                        </p:tgtEl>
                                        <p:attrNameLst>
                                          <p:attrName>style.visibility</p:attrName>
                                        </p:attrNameLst>
                                      </p:cBhvr>
                                      <p:to>
                                        <p:strVal val="visible"/>
                                      </p:to>
                                    </p:set>
                                    <p:anim calcmode="lin" valueType="num">
                                      <p:cBhvr>
                                        <p:cTn dur="750" fill="hold" id="20"/>
                                        <p:tgtEl>
                                          <p:spTgt spid="13"/>
                                        </p:tgtEl>
                                        <p:attrNameLst>
                                          <p:attrName>ppt_w</p:attrName>
                                        </p:attrNameLst>
                                      </p:cBhvr>
                                      <p:tavLst>
                                        <p:tav tm="0">
                                          <p:val>
                                            <p:fltVal val="0"/>
                                          </p:val>
                                        </p:tav>
                                        <p:tav tm="100000">
                                          <p:val>
                                            <p:strVal val="#ppt_w"/>
                                          </p:val>
                                        </p:tav>
                                      </p:tavLst>
                                    </p:anim>
                                    <p:anim calcmode="lin" valueType="num">
                                      <p:cBhvr>
                                        <p:cTn dur="750" fill="hold" id="21"/>
                                        <p:tgtEl>
                                          <p:spTgt spid="13"/>
                                        </p:tgtEl>
                                        <p:attrNameLst>
                                          <p:attrName>ppt_h</p:attrName>
                                        </p:attrNameLst>
                                      </p:cBhvr>
                                      <p:tavLst>
                                        <p:tav tm="0">
                                          <p:val>
                                            <p:fltVal val="0"/>
                                          </p:val>
                                        </p:tav>
                                        <p:tav tm="100000">
                                          <p:val>
                                            <p:strVal val="#ppt_h"/>
                                          </p:val>
                                        </p:tav>
                                      </p:tavLst>
                                    </p:anim>
                                    <p:animEffect filter="fade" transition="in">
                                      <p:cBhvr>
                                        <p:cTn dur="750" id="22"/>
                                        <p:tgtEl>
                                          <p:spTgt spid="13"/>
                                        </p:tgtEl>
                                      </p:cBhvr>
                                    </p:animEffect>
                                  </p:childTnLst>
                                </p:cTn>
                              </p:par>
                              <p:par>
                                <p:cTn fill="hold" id="23" nodeType="withEffect" presetClass="entr" presetID="53"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750" fill="hold" id="25"/>
                                        <p:tgtEl>
                                          <p:spTgt spid="17"/>
                                        </p:tgtEl>
                                        <p:attrNameLst>
                                          <p:attrName>ppt_w</p:attrName>
                                        </p:attrNameLst>
                                      </p:cBhvr>
                                      <p:tavLst>
                                        <p:tav tm="0">
                                          <p:val>
                                            <p:fltVal val="0"/>
                                          </p:val>
                                        </p:tav>
                                        <p:tav tm="100000">
                                          <p:val>
                                            <p:strVal val="#ppt_w"/>
                                          </p:val>
                                        </p:tav>
                                      </p:tavLst>
                                    </p:anim>
                                    <p:anim calcmode="lin" valueType="num">
                                      <p:cBhvr>
                                        <p:cTn dur="750" fill="hold" id="26"/>
                                        <p:tgtEl>
                                          <p:spTgt spid="17"/>
                                        </p:tgtEl>
                                        <p:attrNameLst>
                                          <p:attrName>ppt_h</p:attrName>
                                        </p:attrNameLst>
                                      </p:cBhvr>
                                      <p:tavLst>
                                        <p:tav tm="0">
                                          <p:val>
                                            <p:fltVal val="0"/>
                                          </p:val>
                                        </p:tav>
                                        <p:tav tm="100000">
                                          <p:val>
                                            <p:strVal val="#ppt_h"/>
                                          </p:val>
                                        </p:tav>
                                      </p:tavLst>
                                    </p:anim>
                                    <p:animEffect filter="fade" transition="in">
                                      <p:cBhvr>
                                        <p:cTn dur="750" id="27"/>
                                        <p:tgtEl>
                                          <p:spTgt spid="17"/>
                                        </p:tgtEl>
                                      </p:cBhvr>
                                    </p:animEffect>
                                  </p:childTnLst>
                                </p:cTn>
                              </p:par>
                            </p:childTnLst>
                          </p:cTn>
                        </p:par>
                        <p:par>
                          <p:cTn fill="hold" id="28" nodeType="afterGroup">
                            <p:stCondLst>
                              <p:cond delay="750"/>
                            </p:stCondLst>
                            <p:childTnLst>
                              <p:par>
                                <p:cTn fill="hold" grpId="0" id="29" nodeType="afterEffect" presetClass="entr" presetID="42"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750" id="31"/>
                                        <p:tgtEl>
                                          <p:spTgt spid="8"/>
                                        </p:tgtEl>
                                      </p:cBhvr>
                                    </p:animEffect>
                                    <p:anim calcmode="lin" valueType="num">
                                      <p:cBhvr>
                                        <p:cTn dur="750" fill="hold" id="32"/>
                                        <p:tgtEl>
                                          <p:spTgt spid="8"/>
                                        </p:tgtEl>
                                        <p:attrNameLst>
                                          <p:attrName>ppt_x</p:attrName>
                                        </p:attrNameLst>
                                      </p:cBhvr>
                                      <p:tavLst>
                                        <p:tav tm="0">
                                          <p:val>
                                            <p:strVal val="#ppt_x"/>
                                          </p:val>
                                        </p:tav>
                                        <p:tav tm="100000">
                                          <p:val>
                                            <p:strVal val="#ppt_x"/>
                                          </p:val>
                                        </p:tav>
                                      </p:tavLst>
                                    </p:anim>
                                    <p:anim calcmode="lin" valueType="num">
                                      <p:cBhvr>
                                        <p:cTn dur="750" fill="hold" id="33"/>
                                        <p:tgtEl>
                                          <p:spTgt spid="8"/>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750" id="36"/>
                                        <p:tgtEl>
                                          <p:spTgt spid="12"/>
                                        </p:tgtEl>
                                      </p:cBhvr>
                                    </p:animEffect>
                                    <p:anim calcmode="lin" valueType="num">
                                      <p:cBhvr>
                                        <p:cTn dur="750" fill="hold" id="37"/>
                                        <p:tgtEl>
                                          <p:spTgt spid="12"/>
                                        </p:tgtEl>
                                        <p:attrNameLst>
                                          <p:attrName>ppt_x</p:attrName>
                                        </p:attrNameLst>
                                      </p:cBhvr>
                                      <p:tavLst>
                                        <p:tav tm="0">
                                          <p:val>
                                            <p:strVal val="#ppt_x"/>
                                          </p:val>
                                        </p:tav>
                                        <p:tav tm="100000">
                                          <p:val>
                                            <p:strVal val="#ppt_x"/>
                                          </p:val>
                                        </p:tav>
                                      </p:tavLst>
                                    </p:anim>
                                    <p:anim calcmode="lin" valueType="num">
                                      <p:cBhvr>
                                        <p:cTn dur="750" fill="hold" id="38"/>
                                        <p:tgtEl>
                                          <p:spTgt spid="12"/>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750" id="41"/>
                                        <p:tgtEl>
                                          <p:spTgt spid="16"/>
                                        </p:tgtEl>
                                      </p:cBhvr>
                                    </p:animEffect>
                                    <p:anim calcmode="lin" valueType="num">
                                      <p:cBhvr>
                                        <p:cTn dur="750" fill="hold" id="42"/>
                                        <p:tgtEl>
                                          <p:spTgt spid="16"/>
                                        </p:tgtEl>
                                        <p:attrNameLst>
                                          <p:attrName>ppt_x</p:attrName>
                                        </p:attrNameLst>
                                      </p:cBhvr>
                                      <p:tavLst>
                                        <p:tav tm="0">
                                          <p:val>
                                            <p:strVal val="#ppt_x"/>
                                          </p:val>
                                        </p:tav>
                                        <p:tav tm="100000">
                                          <p:val>
                                            <p:strVal val="#ppt_x"/>
                                          </p:val>
                                        </p:tav>
                                      </p:tavLst>
                                    </p:anim>
                                    <p:anim calcmode="lin" valueType="num">
                                      <p:cBhvr>
                                        <p:cTn dur="750" fill="hold" id="43"/>
                                        <p:tgtEl>
                                          <p:spTgt spid="16"/>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20"/>
                                        </p:tgtEl>
                                        <p:attrNameLst>
                                          <p:attrName>style.visibility</p:attrName>
                                        </p:attrNameLst>
                                      </p:cBhvr>
                                      <p:to>
                                        <p:strVal val="visible"/>
                                      </p:to>
                                    </p:set>
                                    <p:animEffect filter="fade" transition="in">
                                      <p:cBhvr>
                                        <p:cTn dur="750" id="46"/>
                                        <p:tgtEl>
                                          <p:spTgt spid="20"/>
                                        </p:tgtEl>
                                      </p:cBhvr>
                                    </p:animEffect>
                                    <p:anim calcmode="lin" valueType="num">
                                      <p:cBhvr>
                                        <p:cTn dur="750" fill="hold" id="47"/>
                                        <p:tgtEl>
                                          <p:spTgt spid="20"/>
                                        </p:tgtEl>
                                        <p:attrNameLst>
                                          <p:attrName>ppt_x</p:attrName>
                                        </p:attrNameLst>
                                      </p:cBhvr>
                                      <p:tavLst>
                                        <p:tav tm="0">
                                          <p:val>
                                            <p:strVal val="#ppt_x"/>
                                          </p:val>
                                        </p:tav>
                                        <p:tav tm="100000">
                                          <p:val>
                                            <p:strVal val="#ppt_x"/>
                                          </p:val>
                                        </p:tav>
                                      </p:tavLst>
                                    </p:anim>
                                    <p:anim calcmode="lin" valueType="num">
                                      <p:cBhvr>
                                        <p:cTn dur="750" fill="hold" id="4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
      <p:bldP grpId="0" spid="12"/>
      <p:bldP grpId="0" spid="16"/>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104468" y="1635924"/>
            <a:ext cx="3983064" cy="1188720"/>
          </a:xfrm>
          <a:prstGeom prst="rect">
            <a:avLst/>
          </a:prstGeom>
          <a:noFill/>
        </p:spPr>
        <p:txBody>
          <a:bodyPr rtlCol="0" wrap="square">
            <a:spAutoFit/>
          </a:bodyPr>
          <a:lstStyle/>
          <a:p>
            <a:pPr algn="ctr"/>
            <a:r>
              <a:rPr altLang="en-US" lang="zh-CN" sz="3600">
                <a:solidFill>
                  <a:srgbClr val="FFA200"/>
                </a:solidFill>
                <a:latin charset="-122" panose="02010601030101010101" pitchFamily="2" typeface="字体视界-单纯体"/>
                <a:ea charset="-122" panose="02010601030101010101" pitchFamily="2" typeface="字体视界-单纯体"/>
              </a:rPr>
              <a:t>课 外 活 动 规 范</a:t>
            </a:r>
          </a:p>
        </p:txBody>
      </p:sp>
      <p:sp>
        <p:nvSpPr>
          <p:cNvPr id="17" name="Rectangle 3"/>
          <p:cNvSpPr>
            <a:spLocks noChangeArrowheads="1" noGrp="1"/>
          </p:cNvSpPr>
          <p:nvPr/>
        </p:nvSpPr>
        <p:spPr>
          <a:xfrm>
            <a:off x="1168764" y="2467982"/>
            <a:ext cx="7243247"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457200" eaLnBrk="1" fontAlgn="base" hangingPunct="1" indent="0" latinLnBrk="0" lvl="0" marL="0" marR="0" rtl="0">
              <a:lnSpc>
                <a:spcPct val="100000"/>
              </a:lnSpc>
              <a:spcBef>
                <a:spcPct val="20000"/>
              </a:spcBef>
              <a:spcAft>
                <a:spcPct val="0"/>
              </a:spcAft>
              <a:buClrTx/>
              <a:buSzTx/>
              <a:buFontTx/>
              <a:buNone/>
              <a:defRPr/>
            </a:pPr>
            <a:r>
              <a:rPr altLang="en-US" b="0" baseline="0" cap="none" i="0" kern="1200" kumimoji="0" lang="zh-CN" noProof="0" normalizeH="0" spc="0" strike="noStrike" sz="1800" u="none">
                <a:ln>
                  <a:noFill/>
                </a:ln>
                <a:solidFill>
                  <a:schemeClr val="tx1">
                    <a:lumMod val="75000"/>
                    <a:lumOff val="25000"/>
                  </a:schemeClr>
                </a:solidFill>
                <a:effectLst/>
                <a:uLnTx/>
                <a:uFillTx/>
                <a:latin charset="-122" panose="02010601030101010101" pitchFamily="2" typeface="字体视界-单纯体"/>
                <a:ea charset="-122" panose="02010601030101010101" pitchFamily="2" typeface="字体视界-单纯体"/>
              </a:rPr>
              <a:t>听从教师或主持人的指挥，服从安排。</a:t>
            </a:r>
          </a:p>
        </p:txBody>
      </p:sp>
      <p:sp>
        <p:nvSpPr>
          <p:cNvPr id="21" name="Rectangle 3"/>
          <p:cNvSpPr>
            <a:spLocks noChangeArrowheads="1" noGrp="1"/>
          </p:cNvSpPr>
          <p:nvPr/>
        </p:nvSpPr>
        <p:spPr>
          <a:xfrm>
            <a:off x="1168764" y="3216616"/>
            <a:ext cx="7243247"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活动时要有集体意识，团结互助，严禁追打跑跳，严禁高声喧哗</a:t>
            </a:r>
          </a:p>
        </p:txBody>
      </p:sp>
      <p:sp>
        <p:nvSpPr>
          <p:cNvPr id="25" name="Rectangle 3"/>
          <p:cNvSpPr>
            <a:spLocks noChangeArrowheads="1" noGrp="1"/>
          </p:cNvSpPr>
          <p:nvPr/>
        </p:nvSpPr>
        <p:spPr>
          <a:xfrm>
            <a:off x="1168764" y="3965250"/>
            <a:ext cx="7243247"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自始至终参加活动，中途离开必须请假。</a:t>
            </a:r>
          </a:p>
        </p:txBody>
      </p:sp>
      <p:sp>
        <p:nvSpPr>
          <p:cNvPr id="29" name="Rectangle 3"/>
          <p:cNvSpPr>
            <a:spLocks noChangeArrowheads="1" noGrp="1"/>
          </p:cNvSpPr>
          <p:nvPr/>
        </p:nvSpPr>
        <p:spPr>
          <a:xfrm>
            <a:off x="1168764" y="4713884"/>
            <a:ext cx="7243247"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带齐个人应带的活动用具，爱护活动设施，借用或领用的用具应及时归还，如有损坏，照价赔偿。</a:t>
            </a:r>
          </a:p>
        </p:txBody>
      </p:sp>
      <p:sp>
        <p:nvSpPr>
          <p:cNvPr id="33" name="Rectangle 3"/>
          <p:cNvSpPr>
            <a:spLocks noChangeArrowheads="1" noGrp="1"/>
          </p:cNvSpPr>
          <p:nvPr/>
        </p:nvSpPr>
        <p:spPr>
          <a:xfrm>
            <a:off x="1168764" y="5503463"/>
            <a:ext cx="7243247" cy="508236"/>
          </a:xfrm>
          <a:prstGeom prst="rect">
            <a:avLst/>
          </a:prstGeom>
          <a:noFill/>
          <a:ln>
            <a:noFill/>
          </a:ln>
        </p:spPr>
        <p:txBody>
          <a:bodyPr anchor="t" anchorCtr="0" bIns="45720" compatLnSpc="1" lIns="91440" numCol="1" rIns="91440" tIns="45720" vert="horz" wrap="square"/>
          <a:lstStyle>
            <a:lvl1pPr algn="l" fontAlgn="base" indent="-342900" marL="342900" rtl="0">
              <a:spcBef>
                <a:spcPct val="20000"/>
              </a:spcBef>
              <a:spcAft>
                <a:spcPct val="0"/>
              </a:spcAft>
              <a:buChar char="•"/>
              <a:defRPr kern="1200" sz="3200">
                <a:solidFill>
                  <a:schemeClr val="tx1"/>
                </a:solidFill>
                <a:latin typeface="+mn-lt"/>
                <a:ea typeface="+mn-ea"/>
                <a:cs typeface="+mn-cs"/>
              </a:defRPr>
            </a:lvl1pPr>
            <a:lvl2pPr algn="l" fontAlgn="base" indent="-285750" marL="742950" rtl="0">
              <a:spcBef>
                <a:spcPct val="20000"/>
              </a:spcBef>
              <a:spcAft>
                <a:spcPct val="0"/>
              </a:spcAft>
              <a:buChar char="–"/>
              <a:defRPr kern="1200" sz="2800">
                <a:solidFill>
                  <a:schemeClr val="tx1"/>
                </a:solidFill>
                <a:latin typeface="+mn-lt"/>
                <a:ea typeface="+mn-ea"/>
                <a:cs typeface="+mn-cs"/>
              </a:defRPr>
            </a:lvl2pPr>
            <a:lvl3pPr algn="l" fontAlgn="base" indent="-228600" marL="1143000" rtl="0">
              <a:spcBef>
                <a:spcPct val="20000"/>
              </a:spcBef>
              <a:spcAft>
                <a:spcPct val="0"/>
              </a:spcAft>
              <a:buChar char="•"/>
              <a:defRPr kern="1200" sz="2400">
                <a:solidFill>
                  <a:schemeClr val="tx1"/>
                </a:solidFill>
                <a:latin typeface="+mn-lt"/>
                <a:ea typeface="+mn-ea"/>
                <a:cs typeface="+mn-cs"/>
              </a:defRPr>
            </a:lvl3pPr>
            <a:lvl4pPr algn="l" fontAlgn="base" indent="-228600" marL="1600200" rtl="0">
              <a:spcBef>
                <a:spcPct val="20000"/>
              </a:spcBef>
              <a:spcAft>
                <a:spcPct val="0"/>
              </a:spcAft>
              <a:buChar char="–"/>
              <a:defRPr kern="1200" sz="2000">
                <a:solidFill>
                  <a:schemeClr val="tx1"/>
                </a:solidFill>
                <a:latin typeface="+mn-lt"/>
                <a:ea typeface="+mn-ea"/>
                <a:cs typeface="+mn-cs"/>
              </a:defRPr>
            </a:lvl4pPr>
            <a:lvl5pPr algn="l" fontAlgn="base" indent="-228600" marL="2057400" rtl="0">
              <a:spcBef>
                <a:spcPct val="20000"/>
              </a:spcBef>
              <a:spcAft>
                <a:spcPct val="0"/>
              </a:spcAft>
              <a:buChar char="»"/>
              <a:defRPr kern="1200" sz="20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457200" indent="0" lvl="0" marL="0">
              <a:buNone/>
            </a:pPr>
            <a:r>
              <a:rPr altLang="en-US" lang="zh-CN" sz="1800">
                <a:solidFill>
                  <a:schemeClr val="tx1">
                    <a:lumMod val="75000"/>
                    <a:lumOff val="25000"/>
                  </a:schemeClr>
                </a:solidFill>
                <a:latin charset="-122" panose="02010601030101010101" pitchFamily="2" typeface="字体视界-单纯体"/>
                <a:ea charset="-122" panose="02010601030101010101" pitchFamily="2" typeface="字体视界-单纯体"/>
              </a:rPr>
              <a:t>参加有关集会要严守会场纪律，爱护环境卫生，散会时依次离开会场</a:t>
            </a:r>
          </a:p>
        </p:txBody>
      </p:sp>
      <p:pic>
        <p:nvPicPr>
          <p:cNvPr id="34" name="图片 33"/>
          <p:cNvPicPr>
            <a:picLocks noChangeAspect="1"/>
          </p:cNvPicPr>
          <p:nvPr/>
        </p:nvPicPr>
        <p:blipFill>
          <a:blip r:embed="rId3">
            <a:extLst>
              <a:ext uri="{28A0092B-C50C-407E-A947-70E740481C1C}">
                <a14:useLocalDpi val="0"/>
              </a:ext>
            </a:extLst>
          </a:blip>
          <a:stretch>
            <a:fillRect/>
          </a:stretch>
        </p:blipFill>
        <p:spPr>
          <a:xfrm>
            <a:off x="7512456" y="1924334"/>
            <a:ext cx="4679544" cy="4679544"/>
          </a:xfrm>
          <a:prstGeom prst="rect">
            <a:avLst/>
          </a:prstGeom>
        </p:spPr>
      </p:pic>
      <p:sp>
        <p:nvSpPr>
          <p:cNvPr id="5" name="椭圆 4"/>
          <p:cNvSpPr/>
          <p:nvPr/>
        </p:nvSpPr>
        <p:spPr>
          <a:xfrm>
            <a:off x="601187" y="2369745"/>
            <a:ext cx="567576" cy="567576"/>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anose="02010601030101010101" pitchFamily="2" typeface="字体视界-单纯体"/>
                <a:ea charset="-122" panose="02010601030101010101" pitchFamily="2" typeface="字体视界-单纯体"/>
              </a:rPr>
              <a:t>01</a:t>
            </a:r>
          </a:p>
        </p:txBody>
      </p:sp>
      <p:sp>
        <p:nvSpPr>
          <p:cNvPr id="35" name="椭圆 34"/>
          <p:cNvSpPr/>
          <p:nvPr/>
        </p:nvSpPr>
        <p:spPr>
          <a:xfrm>
            <a:off x="601187" y="3092396"/>
            <a:ext cx="567576" cy="567576"/>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anose="02010601030101010101" pitchFamily="2" typeface="字体视界-单纯体"/>
                <a:ea charset="-122" panose="02010601030101010101" pitchFamily="2" typeface="字体视界-单纯体"/>
              </a:rPr>
              <a:t>02</a:t>
            </a:r>
          </a:p>
        </p:txBody>
      </p:sp>
      <p:sp>
        <p:nvSpPr>
          <p:cNvPr id="36" name="椭圆 35"/>
          <p:cNvSpPr/>
          <p:nvPr/>
        </p:nvSpPr>
        <p:spPr>
          <a:xfrm>
            <a:off x="601187" y="3882473"/>
            <a:ext cx="567576" cy="567576"/>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anose="02010601030101010101" pitchFamily="2" typeface="字体视界-单纯体"/>
                <a:ea charset="-122" panose="02010601030101010101" pitchFamily="2" typeface="字体视界-单纯体"/>
              </a:rPr>
              <a:t>03</a:t>
            </a:r>
          </a:p>
        </p:txBody>
      </p:sp>
      <p:sp>
        <p:nvSpPr>
          <p:cNvPr id="37" name="椭圆 36"/>
          <p:cNvSpPr/>
          <p:nvPr/>
        </p:nvSpPr>
        <p:spPr>
          <a:xfrm>
            <a:off x="601187" y="4715652"/>
            <a:ext cx="567576" cy="567576"/>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anose="02010601030101010101" pitchFamily="2" typeface="字体视界-单纯体"/>
                <a:ea charset="-122" panose="02010601030101010101" pitchFamily="2" typeface="字体视界-单纯体"/>
              </a:rPr>
              <a:t>04</a:t>
            </a:r>
          </a:p>
        </p:txBody>
      </p:sp>
      <p:sp>
        <p:nvSpPr>
          <p:cNvPr id="38" name="椭圆 37"/>
          <p:cNvSpPr/>
          <p:nvPr/>
        </p:nvSpPr>
        <p:spPr>
          <a:xfrm>
            <a:off x="601187" y="5414322"/>
            <a:ext cx="567576" cy="567576"/>
          </a:xfrm>
          <a:prstGeom prst="ellipse">
            <a:avLst/>
          </a:prstGeom>
          <a:solidFill>
            <a:srgbClr val="FFA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anose="02010601030101010101" pitchFamily="2" typeface="字体视界-单纯体"/>
                <a:ea charset="-122" panose="02010601030101010101" pitchFamily="2" typeface="字体视界-单纯体"/>
              </a:rPr>
              <a:t>05</a:t>
            </a:r>
          </a:p>
        </p:txBody>
      </p:sp>
    </p:spTree>
    <p:extLst>
      <p:ext uri="{BB962C8B-B14F-4D97-AF65-F5344CB8AC3E}">
        <p14:creationId val="394230837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750" id="7"/>
                                        <p:tgtEl>
                                          <p:spTgt spid="2"/>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5"/>
                                        </p:tgtEl>
                                        <p:attrNameLst>
                                          <p:attrName>style.visibility</p:attrName>
                                        </p:attrNameLst>
                                      </p:cBhvr>
                                      <p:to>
                                        <p:strVal val="visible"/>
                                      </p:to>
                                    </p:set>
                                    <p:anim calcmode="lin" valueType="num">
                                      <p:cBhvr>
                                        <p:cTn dur="750" fill="hold" id="10"/>
                                        <p:tgtEl>
                                          <p:spTgt spid="5"/>
                                        </p:tgtEl>
                                        <p:attrNameLst>
                                          <p:attrName>ppt_w</p:attrName>
                                        </p:attrNameLst>
                                      </p:cBhvr>
                                      <p:tavLst>
                                        <p:tav tm="0">
                                          <p:val>
                                            <p:fltVal val="0"/>
                                          </p:val>
                                        </p:tav>
                                        <p:tav tm="100000">
                                          <p:val>
                                            <p:strVal val="#ppt_w"/>
                                          </p:val>
                                        </p:tav>
                                      </p:tavLst>
                                    </p:anim>
                                    <p:anim calcmode="lin" valueType="num">
                                      <p:cBhvr>
                                        <p:cTn dur="750" fill="hold" id="11"/>
                                        <p:tgtEl>
                                          <p:spTgt spid="5"/>
                                        </p:tgtEl>
                                        <p:attrNameLst>
                                          <p:attrName>ppt_h</p:attrName>
                                        </p:attrNameLst>
                                      </p:cBhvr>
                                      <p:tavLst>
                                        <p:tav tm="0">
                                          <p:val>
                                            <p:fltVal val="0"/>
                                          </p:val>
                                        </p:tav>
                                        <p:tav tm="100000">
                                          <p:val>
                                            <p:strVal val="#ppt_h"/>
                                          </p:val>
                                        </p:tav>
                                      </p:tavLst>
                                    </p:anim>
                                    <p:animEffect filter="fade" transition="in">
                                      <p:cBhvr>
                                        <p:cTn dur="75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p:cTn dur="750" fill="hold" id="15"/>
                                        <p:tgtEl>
                                          <p:spTgt spid="35"/>
                                        </p:tgtEl>
                                        <p:attrNameLst>
                                          <p:attrName>ppt_w</p:attrName>
                                        </p:attrNameLst>
                                      </p:cBhvr>
                                      <p:tavLst>
                                        <p:tav tm="0">
                                          <p:val>
                                            <p:fltVal val="0"/>
                                          </p:val>
                                        </p:tav>
                                        <p:tav tm="100000">
                                          <p:val>
                                            <p:strVal val="#ppt_w"/>
                                          </p:val>
                                        </p:tav>
                                      </p:tavLst>
                                    </p:anim>
                                    <p:anim calcmode="lin" valueType="num">
                                      <p:cBhvr>
                                        <p:cTn dur="750" fill="hold" id="16"/>
                                        <p:tgtEl>
                                          <p:spTgt spid="35"/>
                                        </p:tgtEl>
                                        <p:attrNameLst>
                                          <p:attrName>ppt_h</p:attrName>
                                        </p:attrNameLst>
                                      </p:cBhvr>
                                      <p:tavLst>
                                        <p:tav tm="0">
                                          <p:val>
                                            <p:fltVal val="0"/>
                                          </p:val>
                                        </p:tav>
                                        <p:tav tm="100000">
                                          <p:val>
                                            <p:strVal val="#ppt_h"/>
                                          </p:val>
                                        </p:tav>
                                      </p:tavLst>
                                    </p:anim>
                                    <p:animEffect filter="fade" transition="in">
                                      <p:cBhvr>
                                        <p:cTn dur="750" id="17"/>
                                        <p:tgtEl>
                                          <p:spTgt spid="35"/>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36"/>
                                        </p:tgtEl>
                                        <p:attrNameLst>
                                          <p:attrName>style.visibility</p:attrName>
                                        </p:attrNameLst>
                                      </p:cBhvr>
                                      <p:to>
                                        <p:strVal val="visible"/>
                                      </p:to>
                                    </p:set>
                                    <p:anim calcmode="lin" valueType="num">
                                      <p:cBhvr>
                                        <p:cTn dur="750" fill="hold" id="20"/>
                                        <p:tgtEl>
                                          <p:spTgt spid="36"/>
                                        </p:tgtEl>
                                        <p:attrNameLst>
                                          <p:attrName>ppt_w</p:attrName>
                                        </p:attrNameLst>
                                      </p:cBhvr>
                                      <p:tavLst>
                                        <p:tav tm="0">
                                          <p:val>
                                            <p:fltVal val="0"/>
                                          </p:val>
                                        </p:tav>
                                        <p:tav tm="100000">
                                          <p:val>
                                            <p:strVal val="#ppt_w"/>
                                          </p:val>
                                        </p:tav>
                                      </p:tavLst>
                                    </p:anim>
                                    <p:anim calcmode="lin" valueType="num">
                                      <p:cBhvr>
                                        <p:cTn dur="750" fill="hold" id="21"/>
                                        <p:tgtEl>
                                          <p:spTgt spid="36"/>
                                        </p:tgtEl>
                                        <p:attrNameLst>
                                          <p:attrName>ppt_h</p:attrName>
                                        </p:attrNameLst>
                                      </p:cBhvr>
                                      <p:tavLst>
                                        <p:tav tm="0">
                                          <p:val>
                                            <p:fltVal val="0"/>
                                          </p:val>
                                        </p:tav>
                                        <p:tav tm="100000">
                                          <p:val>
                                            <p:strVal val="#ppt_h"/>
                                          </p:val>
                                        </p:tav>
                                      </p:tavLst>
                                    </p:anim>
                                    <p:animEffect filter="fade" transition="in">
                                      <p:cBhvr>
                                        <p:cTn dur="750" id="22"/>
                                        <p:tgtEl>
                                          <p:spTgt spid="36"/>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p:cTn dur="750" fill="hold" id="25"/>
                                        <p:tgtEl>
                                          <p:spTgt spid="37"/>
                                        </p:tgtEl>
                                        <p:attrNameLst>
                                          <p:attrName>ppt_w</p:attrName>
                                        </p:attrNameLst>
                                      </p:cBhvr>
                                      <p:tavLst>
                                        <p:tav tm="0">
                                          <p:val>
                                            <p:fltVal val="0"/>
                                          </p:val>
                                        </p:tav>
                                        <p:tav tm="100000">
                                          <p:val>
                                            <p:strVal val="#ppt_w"/>
                                          </p:val>
                                        </p:tav>
                                      </p:tavLst>
                                    </p:anim>
                                    <p:anim calcmode="lin" valueType="num">
                                      <p:cBhvr>
                                        <p:cTn dur="750" fill="hold" id="26"/>
                                        <p:tgtEl>
                                          <p:spTgt spid="37"/>
                                        </p:tgtEl>
                                        <p:attrNameLst>
                                          <p:attrName>ppt_h</p:attrName>
                                        </p:attrNameLst>
                                      </p:cBhvr>
                                      <p:tavLst>
                                        <p:tav tm="0">
                                          <p:val>
                                            <p:fltVal val="0"/>
                                          </p:val>
                                        </p:tav>
                                        <p:tav tm="100000">
                                          <p:val>
                                            <p:strVal val="#ppt_h"/>
                                          </p:val>
                                        </p:tav>
                                      </p:tavLst>
                                    </p:anim>
                                    <p:animEffect filter="fade" transition="in">
                                      <p:cBhvr>
                                        <p:cTn dur="750" id="27"/>
                                        <p:tgtEl>
                                          <p:spTgt spid="37"/>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750" fill="hold" id="30"/>
                                        <p:tgtEl>
                                          <p:spTgt spid="38"/>
                                        </p:tgtEl>
                                        <p:attrNameLst>
                                          <p:attrName>ppt_w</p:attrName>
                                        </p:attrNameLst>
                                      </p:cBhvr>
                                      <p:tavLst>
                                        <p:tav tm="0">
                                          <p:val>
                                            <p:fltVal val="0"/>
                                          </p:val>
                                        </p:tav>
                                        <p:tav tm="100000">
                                          <p:val>
                                            <p:strVal val="#ppt_w"/>
                                          </p:val>
                                        </p:tav>
                                      </p:tavLst>
                                    </p:anim>
                                    <p:anim calcmode="lin" valueType="num">
                                      <p:cBhvr>
                                        <p:cTn dur="750" fill="hold" id="31"/>
                                        <p:tgtEl>
                                          <p:spTgt spid="38"/>
                                        </p:tgtEl>
                                        <p:attrNameLst>
                                          <p:attrName>ppt_h</p:attrName>
                                        </p:attrNameLst>
                                      </p:cBhvr>
                                      <p:tavLst>
                                        <p:tav tm="0">
                                          <p:val>
                                            <p:fltVal val="0"/>
                                          </p:val>
                                        </p:tav>
                                        <p:tav tm="100000">
                                          <p:val>
                                            <p:strVal val="#ppt_h"/>
                                          </p:val>
                                        </p:tav>
                                      </p:tavLst>
                                    </p:anim>
                                    <p:animEffect filter="fade" transition="in">
                                      <p:cBhvr>
                                        <p:cTn dur="750" id="32"/>
                                        <p:tgtEl>
                                          <p:spTgt spid="38"/>
                                        </p:tgtEl>
                                      </p:cBhvr>
                                    </p:animEffect>
                                  </p:childTnLst>
                                </p:cTn>
                              </p:par>
                              <p:par>
                                <p:cTn fill="hold" id="33" nodeType="withEffect" presetClass="entr" presetID="42" presetSubtype="0">
                                  <p:stCondLst>
                                    <p:cond delay="0"/>
                                  </p:stCondLst>
                                  <p:childTnLst>
                                    <p:set>
                                      <p:cBhvr>
                                        <p:cTn dur="1" fill="hold" id="34">
                                          <p:stCondLst>
                                            <p:cond delay="0"/>
                                          </p:stCondLst>
                                        </p:cTn>
                                        <p:tgtEl>
                                          <p:spTgt spid="34"/>
                                        </p:tgtEl>
                                        <p:attrNameLst>
                                          <p:attrName>style.visibility</p:attrName>
                                        </p:attrNameLst>
                                      </p:cBhvr>
                                      <p:to>
                                        <p:strVal val="visible"/>
                                      </p:to>
                                    </p:set>
                                    <p:animEffect filter="fade" transition="in">
                                      <p:cBhvr>
                                        <p:cTn dur="750" id="35"/>
                                        <p:tgtEl>
                                          <p:spTgt spid="34"/>
                                        </p:tgtEl>
                                      </p:cBhvr>
                                    </p:animEffect>
                                    <p:anim calcmode="lin" valueType="num">
                                      <p:cBhvr>
                                        <p:cTn dur="750" fill="hold" id="36"/>
                                        <p:tgtEl>
                                          <p:spTgt spid="34"/>
                                        </p:tgtEl>
                                        <p:attrNameLst>
                                          <p:attrName>ppt_x</p:attrName>
                                        </p:attrNameLst>
                                      </p:cBhvr>
                                      <p:tavLst>
                                        <p:tav tm="0">
                                          <p:val>
                                            <p:strVal val="#ppt_x"/>
                                          </p:val>
                                        </p:tav>
                                        <p:tav tm="100000">
                                          <p:val>
                                            <p:strVal val="#ppt_x"/>
                                          </p:val>
                                        </p:tav>
                                      </p:tavLst>
                                    </p:anim>
                                    <p:anim calcmode="lin" valueType="num">
                                      <p:cBhvr>
                                        <p:cTn dur="750" fill="hold" id="37"/>
                                        <p:tgtEl>
                                          <p:spTgt spid="3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750"/>
                            </p:stCondLst>
                            <p:childTnLst>
                              <p:par>
                                <p:cTn fill="hold" grpId="0" id="39" nodeType="afterEffect" presetClass="entr" presetID="53" presetSubtype="0">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p:cTn dur="750" fill="hold" id="41"/>
                                        <p:tgtEl>
                                          <p:spTgt spid="17"/>
                                        </p:tgtEl>
                                        <p:attrNameLst>
                                          <p:attrName>ppt_w</p:attrName>
                                        </p:attrNameLst>
                                      </p:cBhvr>
                                      <p:tavLst>
                                        <p:tav tm="0">
                                          <p:val>
                                            <p:fltVal val="0"/>
                                          </p:val>
                                        </p:tav>
                                        <p:tav tm="100000">
                                          <p:val>
                                            <p:strVal val="#ppt_w"/>
                                          </p:val>
                                        </p:tav>
                                      </p:tavLst>
                                    </p:anim>
                                    <p:anim calcmode="lin" valueType="num">
                                      <p:cBhvr>
                                        <p:cTn dur="750" fill="hold" id="42"/>
                                        <p:tgtEl>
                                          <p:spTgt spid="17"/>
                                        </p:tgtEl>
                                        <p:attrNameLst>
                                          <p:attrName>ppt_h</p:attrName>
                                        </p:attrNameLst>
                                      </p:cBhvr>
                                      <p:tavLst>
                                        <p:tav tm="0">
                                          <p:val>
                                            <p:fltVal val="0"/>
                                          </p:val>
                                        </p:tav>
                                        <p:tav tm="100000">
                                          <p:val>
                                            <p:strVal val="#ppt_h"/>
                                          </p:val>
                                        </p:tav>
                                      </p:tavLst>
                                    </p:anim>
                                    <p:animEffect filter="fade" transition="in">
                                      <p:cBhvr>
                                        <p:cTn dur="750" id="43"/>
                                        <p:tgtEl>
                                          <p:spTgt spid="17"/>
                                        </p:tgtEl>
                                      </p:cBhvr>
                                    </p:animEffect>
                                  </p:childTnLst>
                                </p:cTn>
                              </p:par>
                            </p:childTnLst>
                          </p:cTn>
                        </p:par>
                        <p:par>
                          <p:cTn fill="hold" id="44" nodeType="afterGroup">
                            <p:stCondLst>
                              <p:cond delay="1500"/>
                            </p:stCondLst>
                            <p:childTnLst>
                              <p:par>
                                <p:cTn fill="hold" grpId="0" id="45" nodeType="afterEffect" presetClass="entr" presetID="53" presetSubtype="0">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p:cTn dur="750" fill="hold" id="47"/>
                                        <p:tgtEl>
                                          <p:spTgt spid="21"/>
                                        </p:tgtEl>
                                        <p:attrNameLst>
                                          <p:attrName>ppt_w</p:attrName>
                                        </p:attrNameLst>
                                      </p:cBhvr>
                                      <p:tavLst>
                                        <p:tav tm="0">
                                          <p:val>
                                            <p:fltVal val="0"/>
                                          </p:val>
                                        </p:tav>
                                        <p:tav tm="100000">
                                          <p:val>
                                            <p:strVal val="#ppt_w"/>
                                          </p:val>
                                        </p:tav>
                                      </p:tavLst>
                                    </p:anim>
                                    <p:anim calcmode="lin" valueType="num">
                                      <p:cBhvr>
                                        <p:cTn dur="750" fill="hold" id="48"/>
                                        <p:tgtEl>
                                          <p:spTgt spid="21"/>
                                        </p:tgtEl>
                                        <p:attrNameLst>
                                          <p:attrName>ppt_h</p:attrName>
                                        </p:attrNameLst>
                                      </p:cBhvr>
                                      <p:tavLst>
                                        <p:tav tm="0">
                                          <p:val>
                                            <p:fltVal val="0"/>
                                          </p:val>
                                        </p:tav>
                                        <p:tav tm="100000">
                                          <p:val>
                                            <p:strVal val="#ppt_h"/>
                                          </p:val>
                                        </p:tav>
                                      </p:tavLst>
                                    </p:anim>
                                    <p:animEffect filter="fade" transition="in">
                                      <p:cBhvr>
                                        <p:cTn dur="750" id="49"/>
                                        <p:tgtEl>
                                          <p:spTgt spid="21"/>
                                        </p:tgtEl>
                                      </p:cBhvr>
                                    </p:animEffect>
                                  </p:childTnLst>
                                </p:cTn>
                              </p:par>
                            </p:childTnLst>
                          </p:cTn>
                        </p:par>
                        <p:par>
                          <p:cTn fill="hold" id="50" nodeType="afterGroup">
                            <p:stCondLst>
                              <p:cond delay="2250"/>
                            </p:stCondLst>
                            <p:childTnLst>
                              <p:par>
                                <p:cTn fill="hold" grpId="0" id="51" nodeType="afterEffect" presetClass="entr" presetID="53" presetSubtype="0">
                                  <p:stCondLst>
                                    <p:cond delay="0"/>
                                  </p:stCondLst>
                                  <p:childTnLst>
                                    <p:set>
                                      <p:cBhvr>
                                        <p:cTn dur="1" fill="hold" id="52">
                                          <p:stCondLst>
                                            <p:cond delay="0"/>
                                          </p:stCondLst>
                                        </p:cTn>
                                        <p:tgtEl>
                                          <p:spTgt spid="25"/>
                                        </p:tgtEl>
                                        <p:attrNameLst>
                                          <p:attrName>style.visibility</p:attrName>
                                        </p:attrNameLst>
                                      </p:cBhvr>
                                      <p:to>
                                        <p:strVal val="visible"/>
                                      </p:to>
                                    </p:set>
                                    <p:anim calcmode="lin" valueType="num">
                                      <p:cBhvr>
                                        <p:cTn dur="750" fill="hold" id="53"/>
                                        <p:tgtEl>
                                          <p:spTgt spid="25"/>
                                        </p:tgtEl>
                                        <p:attrNameLst>
                                          <p:attrName>ppt_w</p:attrName>
                                        </p:attrNameLst>
                                      </p:cBhvr>
                                      <p:tavLst>
                                        <p:tav tm="0">
                                          <p:val>
                                            <p:fltVal val="0"/>
                                          </p:val>
                                        </p:tav>
                                        <p:tav tm="100000">
                                          <p:val>
                                            <p:strVal val="#ppt_w"/>
                                          </p:val>
                                        </p:tav>
                                      </p:tavLst>
                                    </p:anim>
                                    <p:anim calcmode="lin" valueType="num">
                                      <p:cBhvr>
                                        <p:cTn dur="750" fill="hold" id="54"/>
                                        <p:tgtEl>
                                          <p:spTgt spid="25"/>
                                        </p:tgtEl>
                                        <p:attrNameLst>
                                          <p:attrName>ppt_h</p:attrName>
                                        </p:attrNameLst>
                                      </p:cBhvr>
                                      <p:tavLst>
                                        <p:tav tm="0">
                                          <p:val>
                                            <p:fltVal val="0"/>
                                          </p:val>
                                        </p:tav>
                                        <p:tav tm="100000">
                                          <p:val>
                                            <p:strVal val="#ppt_h"/>
                                          </p:val>
                                        </p:tav>
                                      </p:tavLst>
                                    </p:anim>
                                    <p:animEffect filter="fade" transition="in">
                                      <p:cBhvr>
                                        <p:cTn dur="750" id="55"/>
                                        <p:tgtEl>
                                          <p:spTgt spid="25"/>
                                        </p:tgtEl>
                                      </p:cBhvr>
                                    </p:animEffect>
                                  </p:childTnLst>
                                </p:cTn>
                              </p:par>
                            </p:childTnLst>
                          </p:cTn>
                        </p:par>
                        <p:par>
                          <p:cTn fill="hold" id="56" nodeType="afterGroup">
                            <p:stCondLst>
                              <p:cond delay="3000"/>
                            </p:stCondLst>
                            <p:childTnLst>
                              <p:par>
                                <p:cTn fill="hold" grpId="0" id="57" nodeType="afterEffect" presetClass="entr" presetID="53" presetSubtype="0">
                                  <p:stCondLst>
                                    <p:cond delay="0"/>
                                  </p:stCondLst>
                                  <p:childTnLst>
                                    <p:set>
                                      <p:cBhvr>
                                        <p:cTn dur="1" fill="hold" id="58">
                                          <p:stCondLst>
                                            <p:cond delay="0"/>
                                          </p:stCondLst>
                                        </p:cTn>
                                        <p:tgtEl>
                                          <p:spTgt spid="29"/>
                                        </p:tgtEl>
                                        <p:attrNameLst>
                                          <p:attrName>style.visibility</p:attrName>
                                        </p:attrNameLst>
                                      </p:cBhvr>
                                      <p:to>
                                        <p:strVal val="visible"/>
                                      </p:to>
                                    </p:set>
                                    <p:anim calcmode="lin" valueType="num">
                                      <p:cBhvr>
                                        <p:cTn dur="750" fill="hold" id="59"/>
                                        <p:tgtEl>
                                          <p:spTgt spid="29"/>
                                        </p:tgtEl>
                                        <p:attrNameLst>
                                          <p:attrName>ppt_w</p:attrName>
                                        </p:attrNameLst>
                                      </p:cBhvr>
                                      <p:tavLst>
                                        <p:tav tm="0">
                                          <p:val>
                                            <p:fltVal val="0"/>
                                          </p:val>
                                        </p:tav>
                                        <p:tav tm="100000">
                                          <p:val>
                                            <p:strVal val="#ppt_w"/>
                                          </p:val>
                                        </p:tav>
                                      </p:tavLst>
                                    </p:anim>
                                    <p:anim calcmode="lin" valueType="num">
                                      <p:cBhvr>
                                        <p:cTn dur="750" fill="hold" id="60"/>
                                        <p:tgtEl>
                                          <p:spTgt spid="29"/>
                                        </p:tgtEl>
                                        <p:attrNameLst>
                                          <p:attrName>ppt_h</p:attrName>
                                        </p:attrNameLst>
                                      </p:cBhvr>
                                      <p:tavLst>
                                        <p:tav tm="0">
                                          <p:val>
                                            <p:fltVal val="0"/>
                                          </p:val>
                                        </p:tav>
                                        <p:tav tm="100000">
                                          <p:val>
                                            <p:strVal val="#ppt_h"/>
                                          </p:val>
                                        </p:tav>
                                      </p:tavLst>
                                    </p:anim>
                                    <p:animEffect filter="fade" transition="in">
                                      <p:cBhvr>
                                        <p:cTn dur="750" id="61"/>
                                        <p:tgtEl>
                                          <p:spTgt spid="29"/>
                                        </p:tgtEl>
                                      </p:cBhvr>
                                    </p:animEffect>
                                  </p:childTnLst>
                                </p:cTn>
                              </p:par>
                            </p:childTnLst>
                          </p:cTn>
                        </p:par>
                        <p:par>
                          <p:cTn fill="hold" id="62" nodeType="afterGroup">
                            <p:stCondLst>
                              <p:cond delay="3750"/>
                            </p:stCondLst>
                            <p:childTnLst>
                              <p:par>
                                <p:cTn fill="hold" grpId="0" id="63" nodeType="afterEffect" presetClass="entr" presetID="53" presetSubtype="0">
                                  <p:stCondLst>
                                    <p:cond delay="0"/>
                                  </p:stCondLst>
                                  <p:childTnLst>
                                    <p:set>
                                      <p:cBhvr>
                                        <p:cTn dur="1" fill="hold" id="64">
                                          <p:stCondLst>
                                            <p:cond delay="0"/>
                                          </p:stCondLst>
                                        </p:cTn>
                                        <p:tgtEl>
                                          <p:spTgt spid="33"/>
                                        </p:tgtEl>
                                        <p:attrNameLst>
                                          <p:attrName>style.visibility</p:attrName>
                                        </p:attrNameLst>
                                      </p:cBhvr>
                                      <p:to>
                                        <p:strVal val="visible"/>
                                      </p:to>
                                    </p:set>
                                    <p:anim calcmode="lin" valueType="num">
                                      <p:cBhvr>
                                        <p:cTn dur="750" fill="hold" id="65"/>
                                        <p:tgtEl>
                                          <p:spTgt spid="33"/>
                                        </p:tgtEl>
                                        <p:attrNameLst>
                                          <p:attrName>ppt_w</p:attrName>
                                        </p:attrNameLst>
                                      </p:cBhvr>
                                      <p:tavLst>
                                        <p:tav tm="0">
                                          <p:val>
                                            <p:fltVal val="0"/>
                                          </p:val>
                                        </p:tav>
                                        <p:tav tm="100000">
                                          <p:val>
                                            <p:strVal val="#ppt_w"/>
                                          </p:val>
                                        </p:tav>
                                      </p:tavLst>
                                    </p:anim>
                                    <p:anim calcmode="lin" valueType="num">
                                      <p:cBhvr>
                                        <p:cTn dur="750" fill="hold" id="66"/>
                                        <p:tgtEl>
                                          <p:spTgt spid="33"/>
                                        </p:tgtEl>
                                        <p:attrNameLst>
                                          <p:attrName>ppt_h</p:attrName>
                                        </p:attrNameLst>
                                      </p:cBhvr>
                                      <p:tavLst>
                                        <p:tav tm="0">
                                          <p:val>
                                            <p:fltVal val="0"/>
                                          </p:val>
                                        </p:tav>
                                        <p:tav tm="100000">
                                          <p:val>
                                            <p:strVal val="#ppt_h"/>
                                          </p:val>
                                        </p:tav>
                                      </p:tavLst>
                                    </p:anim>
                                    <p:animEffect filter="fade" transition="in">
                                      <p:cBhvr>
                                        <p:cTn dur="750" id="6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7"/>
      <p:bldP grpId="0" spid="21"/>
      <p:bldP grpId="0" spid="25"/>
      <p:bldP grpId="0" spid="29"/>
      <p:bldP grpId="0" spid="33"/>
      <p:bldP grpId="0" spid="5"/>
      <p:bldP grpId="0" spid="35"/>
      <p:bldP grpId="0" spid="36"/>
      <p:bldP grpId="0" spid="37"/>
      <p:bldP grpId="0" spid="3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147</Paragraphs>
  <Slides>22</Slides>
  <Notes>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22</vt:i4>
      </vt:variant>
    </vt:vector>
  </HeadingPairs>
  <TitlesOfParts>
    <vt:vector baseType="lpstr" size="33">
      <vt:lpstr>Arial</vt:lpstr>
      <vt:lpstr>等线 Light</vt:lpstr>
      <vt:lpstr>等线</vt:lpstr>
      <vt:lpstr>Calibri Light</vt:lpstr>
      <vt:lpstr>Calibri</vt:lpstr>
      <vt:lpstr>Comic Sans MS</vt:lpstr>
      <vt:lpstr>宋体</vt:lpstr>
      <vt:lpstr>汉仪立黑简</vt:lpstr>
      <vt:lpstr>字体视界-单纯体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2021-08-22T11:47:43Z</dcterms:created>
  <cp:lastPrinted>2021-08-22T11:47:43Z</cp:lastPrinted>
  <dcterms:modified xsi:type="dcterms:W3CDTF">2021-08-22T05:34:22Z</dcterms:modified>
  <cp:revision>1</cp:revision>
</cp:coreProperties>
</file>