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drawingml.chart+xml" PartName="/ppt/charts/chart1.xml"/>
  <Override ContentType="application/vnd.openxmlformats-officedocument.drawingml.chart+xml" PartName="/ppt/charts/chart2.xml"/>
  <Override ContentType="application/vnd.openxmlformats-officedocument.drawingml.chart+xml" PartName="/ppt/charts/chart3.xml"/>
  <Override ContentType="application/vnd.openxmlformats-officedocument.drawingml.chart+xml" PartName="/ppt/charts/chart4.xml"/>
  <Override ContentType="application/vnd.ms-office.chartcolorstyle+xml" PartName="/ppt/charts/colors1.xml"/>
  <Override ContentType="application/vnd.ms-office.chartstyle+xml" PartName="/ppt/charts/style1.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Data+xml" PartName="/ppt/diagrams/data1.xml"/>
  <Override ContentType="application/vnd.openxmlformats-officedocument.drawingml.diagramData+xml" PartName="/ppt/diagrams/data2.xml"/>
  <Override ContentType="application/vnd.ms-office.drawingml.diagramDrawing+xml" PartName="/ppt/diagrams/drawing1.xml"/>
  <Override ContentType="application/vnd.ms-office.drawingml.diagramDrawing+xml" PartName="/ppt/diagrams/drawing2.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 Id="rId5" Target="docProps/custom.xml" Type="http://schemas.openxmlformats.org/officeDocument/2006/relationships/custom-properties"/></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 id="2147483672" r:id="rId3"/>
  </p:sldMasterIdLst>
  <p:notesMasterIdLst>
    <p:notesMasterId r:id="rId4"/>
  </p:notesMasterIdLst>
  <p:sldIdLst>
    <p:sldId id="262" r:id="rId5"/>
    <p:sldId id="257" r:id="rId6"/>
    <p:sldId id="258" r:id="rId7"/>
    <p:sldId id="259" r:id="rId8"/>
    <p:sldId id="261" r:id="rId9"/>
    <p:sldId id="264" r:id="rId10"/>
    <p:sldId id="265" r:id="rId11"/>
    <p:sldId id="266" r:id="rId12"/>
    <p:sldId id="267" r:id="rId13"/>
    <p:sldId id="268" r:id="rId14"/>
    <p:sldId id="269" r:id="rId15"/>
    <p:sldId id="270" r:id="rId16"/>
    <p:sldId id="271" r:id="rId17"/>
    <p:sldId id="272" r:id="rId18"/>
    <p:sldId id="273" r:id="rId19"/>
    <p:sldId id="275" r:id="rId20"/>
  </p:sldIdLst>
  <p:sldSz cx="12192000" cy="6858000"/>
  <p:notesSz cx="6858000" cy="9144000"/>
  <p:custDataLst>
    <p:tags r:id="rId2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55" autoAdjust="0"/>
    <p:restoredTop sz="94660"/>
  </p:normalViewPr>
  <p:slideViewPr>
    <p:cSldViewPr snapToGrid="0" showGuides="1">
      <p:cViewPr varScale="1">
        <p:scale>
          <a:sx n="85" d="100"/>
          <a:sy n="85" d="100"/>
        </p:scale>
        <p:origin x="408" y="90"/>
      </p:cViewPr>
      <p:guideLst>
        <p:guide orient="horz" pos="2160"/>
        <p:guide pos="3840"/>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slideMasters/slideMaster2.xml" Type="http://schemas.openxmlformats.org/officeDocument/2006/relationships/slideMaster"/><Relationship Id="rId20" Target="slides/slide16.xml" Type="http://schemas.openxmlformats.org/officeDocument/2006/relationships/slide"/><Relationship Id="rId21" Target="tags/tag1.xml" Type="http://schemas.openxmlformats.org/officeDocument/2006/relationships/tags"/><Relationship Id="rId22" Target="presProps.xml" Type="http://schemas.openxmlformats.org/officeDocument/2006/relationships/presProps"/><Relationship Id="rId23" Target="viewProps.xml" Type="http://schemas.openxmlformats.org/officeDocument/2006/relationships/viewProps"/><Relationship Id="rId24" Target="theme/theme1.xml" Type="http://schemas.openxmlformats.org/officeDocument/2006/relationships/theme"/><Relationship Id="rId25" Target="tableStyles.xml" Type="http://schemas.openxmlformats.org/officeDocument/2006/relationships/tableStyles"/><Relationship Id="rId3" Target="slideMasters/slideMaster3.xml" Type="http://schemas.openxmlformats.org/officeDocument/2006/relationships/slideMaster"/><Relationship Id="rId4" Target="notesMasters/notesMaster1.xml" Type="http://schemas.openxmlformats.org/officeDocument/2006/relationships/notes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 Id="rId2" Target="colors1.xml" Type="http://schemas.microsoft.com/office/2011/relationships/chartColorStyle"/><Relationship Id="rId3" Target="style1.xml" Type="http://schemas.microsoft.com/office/2011/relationships/chartStyle"/></Relationships>
</file>

<file path=ppt/charts/_rels/chart2.xml.rels><?xml version="1.0" encoding="UTF-8" standalone="yes"?><Relationships xmlns="http://schemas.openxmlformats.org/package/2006/relationships"><Relationship Id="rId1" Target="../embeddings/Microsoft_Excel_Worksheet2.xlsx" Type="http://schemas.openxmlformats.org/officeDocument/2006/relationships/package"/></Relationships>
</file>

<file path=ppt/charts/_rels/chart3.xml.rels><?xml version="1.0" encoding="UTF-8" standalone="yes"?><Relationships xmlns="http://schemas.openxmlformats.org/package/2006/relationships"><Relationship Id="rId1" Target="../embeddings/Microsoft_Excel_Worksheet3.xlsx" Type="http://schemas.openxmlformats.org/officeDocument/2006/relationships/package"/></Relationships>
</file>

<file path=ppt/charts/_rels/chart4.xml.rels><?xml version="1.0" encoding="UTF-8" standalone="yes"?><Relationships xmlns="http://schemas.openxmlformats.org/package/2006/relationships"><Relationship Id="rId1" Target="../embeddings/Microsoft_Excel_Worksheet4.xlsx" Type="http://schemas.openxmlformats.org/officeDocument/2006/relationships/packag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lang="zh-CN" sz="7200" b="0" i="0" u="none" strike="noStrike" kern="1200" spc="0" baseline="0">
                <a:solidFill>
                  <a:schemeClr val="tx1">
                    <a:lumMod val="65000"/>
                    <a:lumOff val="35000"/>
                  </a:schemeClr>
                </a:solidFill>
                <a:latin typeface="Agency FB" pitchFamily="34" charset="0"/>
                <a:ea typeface="+mn-ea"/>
                <a:cs typeface="+mn-cs"/>
              </a:defRPr>
            </a:pPr>
            <a:r>
              <a:rPr lang="en-US" altLang="zh-CN" sz="7200" smtClean="0"/>
              <a:t>TITLE</a:t>
            </a:r>
            <a:r>
              <a:rPr lang="en-US" altLang="zh-CN" sz="7200" baseline="0" smtClean="0"/>
              <a:t> HERE</a:t>
            </a:r>
            <a:endParaRPr lang="zh-CN" sz="7200"/>
          </a:p>
        </c:rich>
      </c:tx>
      <c:overlay val="0"/>
      <c:spPr>
        <a:noFill/>
        <a:ln>
          <a:noFill/>
        </a:ln>
        <a:effectLst/>
      </c:spPr>
      <c:txPr>
        <a:bodyPr rot="0" spcFirstLastPara="1" vertOverflow="ellipsis" vert="horz" wrap="square" anchor="ctr" anchorCtr="1"/>
        <a:p>
          <a:pPr algn="ctr">
            <a:defRPr lang="zh-CN" sz="7200" b="0" i="0" u="none" strike="noStrike" kern="1200" spc="0" baseline="0" smtId="4294967295">
              <a:solidFill>
                <a:schemeClr val="tx1">
                  <a:lumMod val="65000"/>
                  <a:lumOff val="35000"/>
                </a:schemeClr>
              </a:solidFill>
              <a:latin typeface="Agency FB" pitchFamily="34" charset="0"/>
              <a:ea typeface="+mn-ea"/>
              <a:cs typeface="+mn-cs"/>
            </a:defRPr>
          </a:pPr>
          <a:endParaRPr lang="zh-CN" sz="7200" b="0" i="0" u="none" strike="noStrike" kern="1200" spc="0" baseline="0" smtId="4294967295">
            <a:solidFill>
              <a:schemeClr val="tx1">
                <a:lumMod val="65000"/>
                <a:lumOff val="35000"/>
              </a:schemeClr>
            </a:solidFill>
            <a:latin typeface="Agency FB" pitchFamily="34" charset="0"/>
            <a:ea typeface="+mn-ea"/>
            <a:cs typeface="+mn-cs"/>
          </a:endParaRPr>
        </a:p>
      </c:txPr>
    </c:title>
    <c:autoTitleDeleted val="0"/>
    <c:plotArea>
      <c:barChart>
        <c:barDir val="col"/>
        <c:grouping val="clustered"/>
        <c:varyColors val="0"/>
        <c:ser>
          <c:idx val="0"/>
          <c:order val="0"/>
          <c:tx>
            <c:strRef>
              <c:f>Sheet1!$B$1</c:f>
              <c:strCache>
                <c:ptCount val="1"/>
                <c:pt idx="0">
                  <c:v>TEXT A</c:v>
                </c:pt>
              </c:strCache>
            </c:strRef>
          </c:tx>
          <c:spPr>
            <a:solidFill>
              <a:srgbClr val="E43333"/>
            </a:solidFill>
            <a:ln>
              <a:noFill/>
            </a:ln>
            <a:effectLst/>
          </c:spPr>
          <c:invertIfNegative val="0"/>
          <c:cat>
            <c:numRef>
              <c:f>Sheet1!$A$2:$A$5</c:f>
              <c:numCache>
                <c:formatCode>General</c:formatCode>
                <c:ptCount val="4"/>
                <c:pt idx="0">
                  <c:v>2011</c:v>
                </c:pt>
                <c:pt idx="1">
                  <c:v>2012</c:v>
                </c:pt>
                <c:pt idx="2">
                  <c:v>2013</c:v>
                </c:pt>
                <c:pt idx="3">
                  <c:v>2014</c:v>
                </c:pt>
              </c:numCache>
            </c:num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TEXT B</c:v>
                </c:pt>
              </c:strCache>
            </c:strRef>
          </c:tx>
          <c:spPr>
            <a:solidFill>
              <a:srgbClr val="3B3838"/>
            </a:solidFill>
            <a:ln>
              <a:noFill/>
            </a:ln>
            <a:effectLst/>
          </c:spPr>
          <c:invertIfNegative val="0"/>
          <c:cat>
            <c:numRef>
              <c:f>Sheet1!$A$2:$A$5</c:f>
              <c:numCache>
                <c:formatCode>General</c:formatCode>
                <c:ptCount val="4"/>
                <c:pt idx="0">
                  <c:v>2011</c:v>
                </c:pt>
                <c:pt idx="1">
                  <c:v>2012</c:v>
                </c:pt>
                <c:pt idx="2">
                  <c:v>2013</c:v>
                </c:pt>
                <c:pt idx="3">
                  <c:v>2014</c:v>
                </c:pt>
              </c:numCache>
            </c:numRef>
          </c:cat>
          <c:val>
            <c:numRef>
              <c:f>Sheet1!$C$2:$C$5</c:f>
              <c:numCache>
                <c:formatCode>General</c:formatCode>
                <c:ptCount val="4"/>
                <c:pt idx="0">
                  <c:v>2.4</c:v>
                </c:pt>
                <c:pt idx="1">
                  <c:v>4.4</c:v>
                </c:pt>
                <c:pt idx="2">
                  <c:v>1.8</c:v>
                </c:pt>
                <c:pt idx="3">
                  <c:v>2.8</c:v>
                </c:pt>
              </c:numCache>
            </c:numRef>
          </c:val>
        </c:ser>
        <c:dLbls>
          <c:showLegendKey val="0"/>
          <c:showVal val="0"/>
          <c:showCatName val="0"/>
          <c:showSerName val="0"/>
          <c:showPercent val="0"/>
          <c:showBubbleSize val="0"/>
          <c:showLeaderLines val="0"/>
        </c:dLbls>
        <c:gapWidth val="219"/>
        <c:overlap val="-27"/>
        <c:axId val="307607952"/>
        <c:axId val="307608512"/>
      </c:barChart>
      <c:lineChart>
        <c:grouping/>
        <c:varyColors val="0"/>
        <c:ser>
          <c:idx val="2"/>
          <c:order val="2"/>
          <c:tx>
            <c:strRef>
              <c:f>Sheet1!$D$1</c:f>
              <c:strCache>
                <c:ptCount val="1"/>
                <c:pt idx="0">
                  <c:v>TEXT C</c:v>
                </c:pt>
              </c:strCache>
            </c:strRef>
          </c:tx>
          <c:spPr>
            <a:ln w="28575" cap="rnd">
              <a:solidFill>
                <a:schemeClr val="accent4"/>
              </a:solidFill>
              <a:round/>
            </a:ln>
            <a:effectLst/>
          </c:spPr>
          <c:marker>
            <c:symbol val="none"/>
          </c:marker>
          <c:cat>
            <c:numRef>
              <c:f>Sheet1!$A$2:$A$5</c:f>
              <c:numCache>
                <c:formatCode>General</c:formatCode>
                <c:ptCount val="4"/>
                <c:pt idx="0">
                  <c:v>2011</c:v>
                </c:pt>
                <c:pt idx="1">
                  <c:v>2012</c:v>
                </c:pt>
                <c:pt idx="2">
                  <c:v>2013</c:v>
                </c:pt>
                <c:pt idx="3">
                  <c:v>2014</c:v>
                </c:pt>
              </c:numCache>
            </c:numRef>
          </c:cat>
          <c:val>
            <c:numRef>
              <c:f>Sheet1!$D$2:$D$5</c:f>
              <c:numCache>
                <c:formatCode>General</c:formatCode>
                <c:ptCount val="4"/>
                <c:pt idx="0">
                  <c:v>2</c:v>
                </c:pt>
                <c:pt idx="1">
                  <c:v>2</c:v>
                </c:pt>
                <c:pt idx="2">
                  <c:v>3</c:v>
                </c:pt>
                <c:pt idx="3">
                  <c:v>5</c:v>
                </c:pt>
              </c:numCache>
            </c:numRef>
          </c:val>
          <c:smooth val="1"/>
        </c:ser>
        <c:dLbls>
          <c:showLegendKey val="0"/>
          <c:showVal val="0"/>
          <c:showCatName val="0"/>
          <c:showSerName val="0"/>
          <c:showPercent val="0"/>
          <c:showBubbleSize val="0"/>
          <c:showLeaderLines val="0"/>
        </c:dLbls>
        <c:axId val="307609072"/>
        <c:axId val="307609632"/>
      </c:lineChart>
      <c:catAx>
        <c:axId val="307607952"/>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horzOverflow="overflow" vert="horz" wrap="square" anchor="ctr" anchorCtr="1"/>
          <a:p>
            <a:pPr>
              <a:defRPr lang="zh-CN" sz="1195" b="0" i="0" u="none" strike="noStrike" kern="1200" baseline="0" smtId="4294967295">
                <a:solidFill>
                  <a:schemeClr val="tx1">
                    <a:lumMod val="65000"/>
                    <a:lumOff val="35000"/>
                  </a:schemeClr>
                </a:solidFill>
                <a:latin typeface="Agency FB" pitchFamily="34" charset="0"/>
                <a:ea typeface="+mn-ea"/>
                <a:cs typeface="+mn-cs"/>
              </a:defRPr>
            </a:pPr>
            <a:endParaRPr lang="zh-CN" sz="1195" b="0" i="0" u="none" strike="noStrike" kern="1200" baseline="0" smtId="4294967295">
              <a:solidFill>
                <a:schemeClr val="tx1">
                  <a:lumMod val="65000"/>
                  <a:lumOff val="35000"/>
                </a:schemeClr>
              </a:solidFill>
              <a:latin typeface="Agency FB" pitchFamily="34" charset="0"/>
              <a:ea typeface="+mn-ea"/>
              <a:cs typeface="+mn-cs"/>
            </a:endParaRPr>
          </a:p>
        </c:txPr>
        <c:crossAx val="307608512"/>
        <c:crosses val="autoZero"/>
        <c:auto val="0"/>
        <c:lblAlgn val="ctr"/>
        <c:lblOffset/>
        <c:tickMarkSkip val="1"/>
        <c:noMultiLvlLbl val="0"/>
      </c:catAx>
      <c:valAx>
        <c:axId val="307608512"/>
        <c:scaling>
          <c:orientation/>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spPr>
          <a:noFill/>
          <a:ln>
            <a:noFill/>
          </a:ln>
          <a:effectLst/>
        </c:spPr>
        <c:txPr>
          <a:bodyPr rot="-60000000" spcFirstLastPara="1" vertOverflow="ellipsis" horzOverflow="overflow" vert="horz" wrap="square" anchor="ctr" anchorCtr="1"/>
          <a:p>
            <a:pPr>
              <a:defRPr lang="zh-CN" sz="1195" b="0" i="0" u="none" strike="noStrike" kern="1200" baseline="0" smtId="4294967295">
                <a:solidFill>
                  <a:schemeClr val="tx1">
                    <a:lumMod val="65000"/>
                    <a:lumOff val="35000"/>
                  </a:schemeClr>
                </a:solidFill>
                <a:latin typeface="Agency FB" pitchFamily="34" charset="0"/>
                <a:ea typeface="+mn-ea"/>
                <a:cs typeface="+mn-cs"/>
              </a:defRPr>
            </a:pPr>
            <a:endParaRPr lang="zh-CN" sz="1195" b="0" i="0" u="none" strike="noStrike" kern="1200" baseline="0" smtId="4294967295">
              <a:solidFill>
                <a:schemeClr val="tx1">
                  <a:lumMod val="65000"/>
                  <a:lumOff val="35000"/>
                </a:schemeClr>
              </a:solidFill>
              <a:latin typeface="Agency FB" pitchFamily="34" charset="0"/>
              <a:ea typeface="+mn-ea"/>
              <a:cs typeface="+mn-cs"/>
            </a:endParaRPr>
          </a:p>
        </c:txPr>
        <c:crossAx val="307607952"/>
        <c:crosses val="autoZero"/>
        <c:crossBetween val="between"/>
      </c:valAx>
      <c:valAx>
        <c:axId val="307609632"/>
        <c:scaling>
          <c:orientation/>
        </c:scaling>
        <c:delete val="0"/>
        <c:axPos val="r"/>
        <c:numFmt formatCode="0%" sourceLinked="0"/>
        <c:majorTickMark val="out"/>
        <c:minorTickMark val="none"/>
        <c:spPr>
          <a:noFill/>
          <a:ln>
            <a:noFill/>
          </a:ln>
          <a:effectLst/>
        </c:spPr>
        <c:txPr>
          <a:bodyPr rot="-60000000" spcFirstLastPara="1" vertOverflow="ellipsis" horzOverflow="overflow" vert="horz" wrap="square" anchor="ctr" anchorCtr="1"/>
          <a:p>
            <a:pPr>
              <a:defRPr lang="zh-CN" sz="1195" b="0" i="0" u="none" strike="noStrike" kern="1200" baseline="0" smtId="4294967295">
                <a:solidFill>
                  <a:schemeClr val="tx1">
                    <a:lumMod val="65000"/>
                    <a:lumOff val="35000"/>
                  </a:schemeClr>
                </a:solidFill>
                <a:latin typeface="Agency FB" pitchFamily="34" charset="0"/>
                <a:ea typeface="+mn-ea"/>
                <a:cs typeface="+mn-cs"/>
              </a:defRPr>
            </a:pPr>
            <a:endParaRPr lang="zh-CN" sz="1195" b="0" i="0" u="none" strike="noStrike" kern="1200" baseline="0" smtId="4294967295">
              <a:solidFill>
                <a:schemeClr val="tx1">
                  <a:lumMod val="65000"/>
                  <a:lumOff val="35000"/>
                </a:schemeClr>
              </a:solidFill>
              <a:latin typeface="Agency FB" pitchFamily="34" charset="0"/>
              <a:ea typeface="+mn-ea"/>
              <a:cs typeface="+mn-cs"/>
            </a:endParaRPr>
          </a:p>
        </c:txPr>
        <c:crossAx val="307609072"/>
        <c:crosses val="max"/>
        <c:crossBetween val="between"/>
      </c:valAx>
      <c:catAx>
        <c:axId val="307609072"/>
        <c:scaling>
          <c:orientation/>
        </c:scaling>
        <c:delete val="1"/>
        <c:axPos val="b"/>
        <c:numFmt formatCode="General" sourceLinked="1"/>
        <c:majorTickMark val="out"/>
        <c:minorTickMark val="none"/>
        <c:crossAx val="307609632"/>
        <c:auto val="0"/>
        <c:lblAlgn val="ctr"/>
        <c:lblOffset/>
        <c:tickMarkSkip val="1"/>
        <c:noMultiLvlLbl val="0"/>
      </c:catAx>
      <c:spPr>
        <a:noFill/>
        <a:ln>
          <a:noFill/>
        </a:ln>
        <a:effectLst/>
      </c:spPr>
    </c:plotArea>
    <c:legend>
      <c:legendPos val="b"/>
      <c:overlay val="0"/>
      <c:spPr>
        <a:noFill/>
        <a:ln>
          <a:noFill/>
        </a:ln>
        <a:effectLst/>
      </c:spPr>
      <c:txPr>
        <a:bodyPr rot="0" spcFirstLastPara="1" vertOverflow="ellipsis" horzOverflow="overflow" vert="horz" wrap="square" anchor="ctr" anchorCtr="1"/>
        <a:p>
          <a:pPr>
            <a:defRPr lang="zh-CN" sz="1195" b="0" i="0" u="none" strike="noStrike" kern="1200" baseline="0" smtId="4294967295">
              <a:solidFill>
                <a:schemeClr val="tx1">
                  <a:lumMod val="65000"/>
                  <a:lumOff val="35000"/>
                </a:schemeClr>
              </a:solidFill>
              <a:latin typeface="Agency FB" pitchFamily="34" charset="0"/>
              <a:ea typeface="+mn-ea"/>
              <a:cs typeface="+mn-cs"/>
            </a:defRPr>
          </a:pPr>
          <a:endParaRPr lang="zh-CN" sz="1195" b="0" i="0" u="none" strike="noStrike" kern="1200" baseline="0" smtId="4294967295">
            <a:solidFill>
              <a:schemeClr val="tx1">
                <a:lumMod val="65000"/>
                <a:lumOff val="35000"/>
              </a:schemeClr>
            </a:solidFill>
            <a:latin typeface="Agency FB" pitchFamily="34" charset="0"/>
            <a:ea typeface="+mn-ea"/>
            <a:cs typeface="+mn-cs"/>
          </a:endParaRPr>
        </a:p>
      </c:txPr>
    </c:legend>
    <c:plotVisOnly val="1"/>
    <c:dispBlanksAs val="gap"/>
    <c:showDLblsOverMax val="0"/>
  </c:chart>
  <c:spPr>
    <a:noFill/>
    <a:ln>
      <a:noFill/>
    </a:ln>
    <a:effectLst/>
  </c:spPr>
  <c:txPr>
    <a:bodyPr rot="0" spcFirstLastPara="0" vertOverflow="ellipsis" horzOverflow="overflow" vert="horz" wrap="square" anchor="ctr" anchorCtr="1"/>
    <a:p>
      <a:pPr>
        <a:defRPr lang="zh-CN" smtId="4294967295">
          <a:latin typeface="Agency FB" pitchFamily="34" charset="0"/>
        </a:defRPr>
      </a:pPr>
      <a:endParaRPr lang="zh-CN" smtId="4294967295">
        <a:latin typeface="Agency FB" pitchFamily="34" charset="0"/>
      </a:endParaRPr>
    </a:p>
  </c:txPr>
  <c:externalData r:id="rId1">
    <c:autoUpdate val="0"/>
  </c:externalData>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7200" b="0" i="0" u="none" strike="noStrike" kern="1200" spc="0" baseline="0">
                <a:solidFill>
                  <a:srgbClr val="3B3838"/>
                </a:solidFill>
                <a:latin typeface="Agency FB" pitchFamily="34" charset="0"/>
                <a:ea typeface="+mn-ea"/>
                <a:cs typeface="+mn-cs"/>
              </a:defRPr>
            </a:pPr>
            <a:r>
              <a:rPr lang="en-US" sz="7200"/>
              <a:t>TITLE HERE</a:t>
            </a:r>
            <a:endParaRPr lang="zh-CN" sz="7200"/>
          </a:p>
        </c:rich>
      </c:tx>
      <c:layout>
        <c:manualLayout>
          <c:xMode val="edge"/>
          <c:yMode val="edge"/>
          <c:x val="0.533984363079071"/>
          <c:y val="0"/>
        </c:manualLayout>
      </c:layout>
      <c:overlay val="0"/>
      <c:spPr>
        <a:noFill/>
        <a:ln>
          <a:noFill/>
        </a:ln>
        <a:effectLst/>
      </c:spPr>
      <c:txPr>
        <a:bodyPr/>
        <a:p>
          <a:pPr>
            <a:defRPr/>
          </a:pPr>
        </a:p>
      </c:txPr>
    </c:title>
    <c:autoTitleDeleted val="0"/>
    <c:plotArea>
      <c:radarChart>
        <c:radarStyle val="filled"/>
        <c:varyColors val="0"/>
        <c:ser>
          <c:idx val="0"/>
          <c:order val="0"/>
          <c:tx>
            <c:strRef>
              <c:f>Sheet1!$B$1</c:f>
              <c:strCache>
                <c:ptCount val="1"/>
                <c:pt idx="0">
                  <c:v>TEXT A</c:v>
                </c:pt>
              </c:strCache>
            </c:strRef>
          </c:tx>
          <c:spPr>
            <a:solidFill>
              <a:srgbClr val="E43333"/>
            </a:solidFill>
            <a:ln>
              <a:noFill/>
            </a:ln>
            <a:effectLst/>
          </c:spPr>
          <c:cat>
            <c:numRef>
              <c:f>Sheet1!$A$2:$A$6</c:f>
              <c:numCache>
                <c:formatCode>yyyy/m/d</c:formatCode>
                <c:ptCount val="5"/>
                <c:pt idx="0">
                  <c:v>41821</c:v>
                </c:pt>
                <c:pt idx="1">
                  <c:v>41852</c:v>
                </c:pt>
                <c:pt idx="2">
                  <c:v>41883</c:v>
                </c:pt>
                <c:pt idx="3">
                  <c:v>41913</c:v>
                </c:pt>
                <c:pt idx="4">
                  <c:v>41944</c:v>
                </c:pt>
              </c:numCache>
            </c:numRef>
          </c:cat>
          <c:val>
            <c:numRef>
              <c:f>Sheet1!$B$2:$B$6</c:f>
              <c:numCache>
                <c:formatCode>General</c:formatCode>
                <c:ptCount val="5"/>
                <c:pt idx="0">
                  <c:v>32</c:v>
                </c:pt>
                <c:pt idx="1">
                  <c:v>32</c:v>
                </c:pt>
                <c:pt idx="2">
                  <c:v>28</c:v>
                </c:pt>
                <c:pt idx="3">
                  <c:v>12</c:v>
                </c:pt>
                <c:pt idx="4">
                  <c:v>15</c:v>
                </c:pt>
              </c:numCache>
            </c:numRef>
          </c:val>
        </c:ser>
        <c:ser>
          <c:idx val="1"/>
          <c:order val="1"/>
          <c:tx>
            <c:strRef>
              <c:f>Sheet1!$C$1</c:f>
              <c:strCache>
                <c:ptCount val="1"/>
                <c:pt idx="0">
                  <c:v>TEXT B</c:v>
                </c:pt>
              </c:strCache>
            </c:strRef>
          </c:tx>
          <c:spPr>
            <a:solidFill>
              <a:srgbClr val="3B3838"/>
            </a:solidFill>
            <a:ln>
              <a:noFill/>
            </a:ln>
            <a:effectLst/>
          </c:spPr>
          <c:cat>
            <c:numRef>
              <c:f>Sheet1!$A$2:$A$6</c:f>
              <c:numCache>
                <c:formatCode>yyyy/m/d</c:formatCode>
                <c:ptCount val="5"/>
                <c:pt idx="0">
                  <c:v>41821</c:v>
                </c:pt>
                <c:pt idx="1">
                  <c:v>41852</c:v>
                </c:pt>
                <c:pt idx="2">
                  <c:v>41883</c:v>
                </c:pt>
                <c:pt idx="3">
                  <c:v>41913</c:v>
                </c:pt>
                <c:pt idx="4">
                  <c:v>41944</c:v>
                </c:pt>
              </c:numCache>
            </c:numRef>
          </c:cat>
          <c:val>
            <c:numRef>
              <c:f>Sheet1!$C$2:$C$6</c:f>
              <c:numCache>
                <c:formatCode>General</c:formatCode>
                <c:ptCount val="5"/>
                <c:pt idx="0">
                  <c:v>12</c:v>
                </c:pt>
                <c:pt idx="1">
                  <c:v>12</c:v>
                </c:pt>
                <c:pt idx="2">
                  <c:v>12</c:v>
                </c:pt>
                <c:pt idx="3">
                  <c:v>21</c:v>
                </c:pt>
                <c:pt idx="4">
                  <c:v>28</c:v>
                </c:pt>
              </c:numCache>
            </c:numRef>
          </c:val>
        </c:ser>
        <c:dLbls>
          <c:showLegendKey val="0"/>
          <c:showVal val="0"/>
          <c:showCatName val="0"/>
          <c:showSerName val="0"/>
          <c:showPercent val="0"/>
          <c:showBubbleSize val="0"/>
          <c:showLeaderLines val="0"/>
        </c:dLbls>
        <c:axId val="307621952"/>
        <c:axId val="300703392"/>
      </c:radarChart>
      <c:catAx>
        <c:axId val="307621952"/>
        <c:scaling>
          <c:orientation/>
        </c:scaling>
        <c:delete val="0"/>
        <c:axPos val="b"/>
        <c:majorGridlines/>
        <c:numFmt formatCode="yyyy/m/d"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horzOverflow="overflow" vert="horz" wrap="square" anchor="ctr" anchorCtr="1"/>
          <a:p>
            <a:pPr>
              <a:defRPr sz="1400" b="0" i="0" u="none" strike="noStrike" kern="1200" baseline="0" smtId="4294967295">
                <a:solidFill>
                  <a:srgbClr val="3B3838"/>
                </a:solidFill>
                <a:latin typeface="Agency FB" pitchFamily="34" charset="0"/>
                <a:ea typeface="+mn-ea"/>
                <a:cs typeface="+mn-cs"/>
              </a:defRPr>
            </a:pPr>
            <a:endParaRPr sz="1400" b="0" i="0" u="none" strike="noStrike" kern="1200" baseline="0" smtId="4294967295">
              <a:solidFill>
                <a:srgbClr val="3B3838"/>
              </a:solidFill>
              <a:latin typeface="Agency FB" pitchFamily="34" charset="0"/>
              <a:ea typeface="+mn-ea"/>
              <a:cs typeface="+mn-cs"/>
            </a:endParaRPr>
          </a:p>
        </c:txPr>
        <c:crossAx val="300703392"/>
        <c:crosses val="autoZero"/>
        <c:auto val="0"/>
        <c:lblAlgn val="ctr"/>
        <c:lblOffset/>
        <c:tickMarkSkip val="1"/>
        <c:noMultiLvlLbl val="0"/>
      </c:catAx>
      <c:valAx>
        <c:axId val="300703392"/>
        <c:scaling>
          <c:orientation/>
        </c:scaling>
        <c:delete val="0"/>
        <c:axPos val="l"/>
        <c:majorGridlines>
          <c:spPr>
            <a:ln w="9525" cap="flat" cmpd="sng" algn="ctr">
              <a:solidFill>
                <a:srgbClr val="3B3838">
                  <a:alpha val="76863"/>
                </a:srgbClr>
              </a:solidFill>
              <a:prstDash val="dash"/>
              <a:round/>
            </a:ln>
            <a:effectLst/>
          </c:spPr>
        </c:majorGridlines>
        <c:numFmt formatCode="General" sourceLinked="1"/>
        <c:majorTickMark val="none"/>
        <c:minorTickMark val="none"/>
        <c:spPr>
          <a:noFill/>
          <a:ln>
            <a:noFill/>
          </a:ln>
          <a:effectLst/>
        </c:spPr>
        <c:txPr>
          <a:bodyPr rot="-60000000" spcFirstLastPara="1" vertOverflow="ellipsis" horzOverflow="overflow" vert="horz" wrap="square" anchor="ctr" anchorCtr="1"/>
          <a:p>
            <a:pPr>
              <a:defRPr sz="1195" b="0" i="0" u="none" strike="noStrike" kern="1200" baseline="0" smtId="4294967295">
                <a:solidFill>
                  <a:srgbClr val="3B3838"/>
                </a:solidFill>
                <a:latin typeface="Agency FB" pitchFamily="34" charset="0"/>
                <a:ea typeface="+mn-ea"/>
                <a:cs typeface="+mn-cs"/>
              </a:defRPr>
            </a:pPr>
            <a:endParaRPr sz="1195" b="0" i="0" u="none" strike="noStrike" kern="1200" baseline="0" smtId="4294967295">
              <a:solidFill>
                <a:srgbClr val="3B3838"/>
              </a:solidFill>
              <a:latin typeface="Agency FB" pitchFamily="34" charset="0"/>
              <a:ea typeface="+mn-ea"/>
              <a:cs typeface="+mn-cs"/>
            </a:endParaRPr>
          </a:p>
        </c:txPr>
        <c:crossAx val="307621952"/>
        <c:crosses val="autoZero"/>
        <c:crossBetween val="between"/>
      </c:valAx>
      <c:spPr>
        <a:noFill/>
        <a:ln>
          <a:noFill/>
        </a:ln>
        <a:effectLst/>
      </c:spPr>
    </c:plotArea>
    <c:legend>
      <c:legendPos val="t"/>
      <c:layout>
        <c:manualLayout>
          <c:xMode val="edge"/>
          <c:yMode val="edge"/>
          <c:x val="0.08478739857673645"/>
          <c:y val="0.6246875524520874"/>
          <c:w val="0.13667507469654083"/>
          <c:h val="0.041571464389562607"/>
        </c:manualLayout>
      </c:layout>
      <c:overlay val="0"/>
      <c:spPr>
        <a:noFill/>
        <a:ln>
          <a:noFill/>
        </a:ln>
        <a:effectLst/>
      </c:spPr>
      <c:txPr>
        <a:bodyPr rot="0" spcFirstLastPara="1" vertOverflow="ellipsis" horzOverflow="overflow" vert="horz" wrap="square" anchor="ctr" anchorCtr="1"/>
        <a:p>
          <a:pPr>
            <a:defRPr sz="1195" b="0" i="0" u="none" strike="noStrike" kern="1200" baseline="0" smtId="4294967295">
              <a:solidFill>
                <a:srgbClr val="3B3838"/>
              </a:solidFill>
              <a:latin typeface="Agency FB" pitchFamily="34" charset="0"/>
              <a:ea typeface="+mn-ea"/>
              <a:cs typeface="+mn-cs"/>
            </a:defRPr>
          </a:pPr>
          <a:endParaRPr sz="1195" b="0" i="0" u="none" strike="noStrike" kern="1200" baseline="0" smtId="4294967295">
            <a:solidFill>
              <a:srgbClr val="3B3838"/>
            </a:solidFill>
            <a:latin typeface="Agency FB" pitchFamily="34" charset="0"/>
            <a:ea typeface="+mn-ea"/>
            <a:cs typeface="+mn-cs"/>
          </a:endParaRPr>
        </a:p>
      </c:txPr>
    </c:legend>
    <c:plotVisOnly val="1"/>
    <c:dispBlanksAs val="gap"/>
    <c:showDLblsOverMax val="0"/>
  </c:chart>
  <c:spPr>
    <a:noFill/>
    <a:ln>
      <a:noFill/>
    </a:ln>
    <a:effectLst/>
  </c:spPr>
  <c:txPr>
    <a:bodyPr rot="0" spcFirstLastPara="0" vertOverflow="ellipsis" horzOverflow="overflow" vert="horz" wrap="square" anchor="ctr" anchorCtr="1"/>
    <a:p>
      <a:pPr>
        <a:defRPr lang="zh-CN" smtId="4294967295">
          <a:solidFill>
            <a:srgbClr val="3B3838"/>
          </a:solidFill>
          <a:latin typeface="Agency FB" pitchFamily="34" charset="0"/>
        </a:defRPr>
      </a:pPr>
      <a:endParaRPr lang="zh-CN" smtId="4294967295">
        <a:solidFill>
          <a:srgbClr val="3B3838"/>
        </a:solidFill>
        <a:latin typeface="Agency FB" pitchFamily="34" charset="0"/>
      </a:endParaRPr>
    </a:p>
  </c:txPr>
  <c:externalData r:id="rId1">
    <c:autoUpdate val="0"/>
  </c:externalData>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40344482660293579"/>
          <c:y val="0.040912434458732605"/>
        </c:manualLayout>
      </c:layout>
      <c:overlay val="0"/>
      <c:spPr>
        <a:noFill/>
        <a:ln>
          <a:noFill/>
        </a:ln>
        <a:effectLst/>
      </c:spPr>
      <c:txPr>
        <a:bodyPr rot="0" spcFirstLastPara="1" vertOverflow="ellipsis" horzOverflow="overflow" vert="horz" wrap="square" anchor="ctr" anchorCtr="1"/>
        <a:p>
          <a:pPr>
            <a:defRPr sz="6000" b="0" i="0" u="none" strike="noStrike" kern="1200" spc="0" baseline="0" smtId="4294967295">
              <a:solidFill>
                <a:schemeClr val="tx1">
                  <a:lumMod val="65000"/>
                  <a:lumOff val="35000"/>
                </a:schemeClr>
              </a:solidFill>
              <a:latin typeface="Agency FB" pitchFamily="34" charset="0"/>
              <a:ea typeface="+mn-ea"/>
              <a:cs typeface="+mn-cs"/>
            </a:defRPr>
          </a:pPr>
          <a:endParaRPr sz="6000" b="0" i="0" u="none" strike="noStrike" kern="1200" spc="0" baseline="0" smtId="4294967295">
            <a:solidFill>
              <a:schemeClr val="tx1">
                <a:lumMod val="65000"/>
                <a:lumOff val="35000"/>
              </a:schemeClr>
            </a:solidFill>
            <a:latin typeface="Agency FB" pitchFamily="34" charset="0"/>
            <a:ea typeface="+mn-ea"/>
            <a:cs typeface="+mn-cs"/>
          </a:endParaRPr>
        </a:p>
      </c:txPr>
    </c:title>
    <c:autoTitleDeleted val="0"/>
    <c:plotArea>
      <c:doughnutChart>
        <c:varyColors val="1"/>
        <c:ser>
          <c:idx val="0"/>
          <c:order val="0"/>
          <c:tx>
            <c:strRef>
              <c:f>Sheet1!$B$1</c:f>
              <c:strCache>
                <c:ptCount val="1"/>
                <c:pt idx="0">
                  <c:v>TITLE A</c:v>
                </c:pt>
              </c:strCache>
            </c:strRef>
          </c:tx>
          <c:explosion val="12"/>
          <c:dPt>
            <c:idx val="0"/>
            <c:invertIfNegative val="1"/>
            <c:spPr>
              <a:solidFill>
                <a:srgbClr val="E43333"/>
              </a:solidFill>
              <a:ln w="19050">
                <a:solidFill>
                  <a:schemeClr val="lt1"/>
                </a:solidFill>
              </a:ln>
              <a:effectLst/>
            </c:spPr>
          </c:dPt>
          <c:dPt>
            <c:idx val="1"/>
            <c:invertIfNegative val="1"/>
            <c:spPr>
              <a:solidFill>
                <a:srgbClr val="3B3838"/>
              </a:solidFill>
              <a:ln w="19050">
                <a:solidFill>
                  <a:schemeClr val="lt1"/>
                </a:solidFill>
              </a:ln>
              <a:effectLst/>
            </c:spPr>
          </c:dPt>
          <c:dPt>
            <c:idx val="2"/>
            <c:invertIfNegative val="1"/>
            <c:spPr>
              <a:solidFill>
                <a:schemeClr val="tx1">
                  <a:lumMod val="50000"/>
                  <a:lumOff val="50000"/>
                </a:schemeClr>
              </a:solidFill>
              <a:ln w="19050">
                <a:solidFill>
                  <a:schemeClr val="lt1"/>
                </a:solidFill>
              </a:ln>
              <a:effectLst/>
            </c:spPr>
          </c:dPt>
          <c:dLbls>
            <c:dLbl>
              <c:idx val="0"/>
              <c:layout>
                <c:manualLayout>
                  <c:x val="0.10057831555604935"/>
                  <c:y val="0.048960082232952118"/>
                </c:manualLayout>
              </c:layout>
              <c:spPr/>
              <c:txPr>
                <a:bodyPr/>
                <a:p>
                  <a:pPr>
                    <a:defRPr/>
                  </a:pPr>
                  <a:endParaRPr lang="zh-CN"/>
                </a:p>
              </c:txPr>
              <c:showLegendKey val="0"/>
              <c:showVal val="0"/>
              <c:showCatName val="0"/>
              <c:showSerName val="0"/>
              <c:showPercent val="1"/>
              <c:showBubbleSize val="0"/>
              <c:extLst/>
            </c:dLbl>
            <c:dLbl>
              <c:idx val="1"/>
              <c:layout>
                <c:manualLayout>
                  <c:x val="-0.08448578417301178"/>
                  <c:y val="0.05481966957449913"/>
                </c:manualLayout>
              </c:layout>
              <c:spPr/>
              <c:txPr>
                <a:bodyPr/>
                <a:p>
                  <a:pPr>
                    <a:defRPr/>
                  </a:pPr>
                  <a:endParaRPr lang="zh-CN"/>
                </a:p>
              </c:txPr>
              <c:showLegendKey val="0"/>
              <c:showVal val="0"/>
              <c:showCatName val="0"/>
              <c:showSerName val="0"/>
              <c:showPercent val="1"/>
              <c:showBubbleSize val="0"/>
              <c:extLst/>
            </c:dLbl>
            <c:dLbl>
              <c:idx val="2"/>
              <c:layout>
                <c:manualLayout>
                  <c:x val="0.11667084693908691"/>
                  <c:y val="-0.12668363749980927"/>
                </c:manualLayout>
              </c:layout>
              <c:spPr/>
              <c:txPr>
                <a:bodyPr/>
                <a:p>
                  <a:pPr>
                    <a:defRPr/>
                  </a:pPr>
                  <a:endParaRPr lang="zh-CN"/>
                </a:p>
              </c:txPr>
              <c:showLegendKey val="0"/>
              <c:showVal val="0"/>
              <c:showCatName val="0"/>
              <c:showSerName val="0"/>
              <c:showPercent val="1"/>
              <c:showBubbleSize val="0"/>
              <c:extLst>
                <c:ext xmlns:c15="http://schemas.microsoft.com/office/drawing/2012/chart" uri="{CE6537A1-D6FC-4f65-9D91-7224C49458BB}">
                  <c15:layout>
                    <c:manualLayout>
                      <c:w val="0.3120543"/>
                      <c:h val="0.1834379"/>
                    </c:manualLayout>
                  </c15:layout>
                </c:ext>
              </c:extLst>
            </c:dLbl>
            <c:spPr>
              <a:noFill/>
              <a:ln>
                <a:noFill/>
              </a:ln>
              <a:effectLst/>
            </c:spPr>
            <c:txPr>
              <a:bodyPr rot="0" spcFirstLastPara="1" vertOverflow="ellipsis" horzOverflow="overflow" vert="horz" wrap="square" anchor="ctr" anchorCtr="1"/>
              <a:p>
                <a:pPr>
                  <a:defRPr sz="1195" b="0" i="0" u="none" strike="noStrike" kern="1200" baseline="0" smtId="4294967295">
                    <a:solidFill>
                      <a:schemeClr val="tx1">
                        <a:lumMod val="75000"/>
                        <a:lumOff val="25000"/>
                      </a:schemeClr>
                    </a:solidFill>
                    <a:latin typeface="Agency FB" pitchFamily="34" charset="0"/>
                    <a:ea typeface="+mn-ea"/>
                    <a:cs typeface="+mn-cs"/>
                  </a:defRPr>
                </a:pPr>
                <a:endParaRPr sz="1195" b="0" i="0" u="none" strike="noStrike" kern="1200" baseline="0" smtId="4294967295">
                  <a:solidFill>
                    <a:schemeClr val="tx1">
                      <a:lumMod val="75000"/>
                      <a:lumOff val="25000"/>
                    </a:schemeClr>
                  </a:solidFill>
                  <a:latin typeface="Agency FB" pitchFamily="34" charset="0"/>
                  <a:ea typeface="+mn-ea"/>
                  <a:cs typeface="+mn-cs"/>
                </a:endParaRPr>
              </a:p>
            </c:txPr>
            <c:showLegendKey val="0"/>
            <c:showVal val="0"/>
            <c:showCatName val="0"/>
            <c:showSerName val="0"/>
            <c:showPercent val="1"/>
            <c:showBubbleSize val="0"/>
            <c:extLst/>
          </c:dLbls>
          <c:cat>
            <c:strRef>
              <c:f>Sheet1!$A$2:$A$4</c:f>
              <c:strCache>
                <c:ptCount val="3"/>
                <c:pt idx="0">
                  <c:v>TEXT A</c:v>
                </c:pt>
                <c:pt idx="1">
                  <c:v>TEXT B</c:v>
                </c:pt>
                <c:pt idx="2">
                  <c:v>TEXT C</c:v>
                </c:pt>
              </c:strCache>
            </c:strRef>
          </c:cat>
          <c:val>
            <c:numRef>
              <c:f>Sheet1!$B$2:$B$4</c:f>
              <c:numCache>
                <c:formatCode>General</c:formatCode>
                <c:ptCount val="3"/>
                <c:pt idx="0">
                  <c:v>335000</c:v>
                </c:pt>
                <c:pt idx="1">
                  <c:v>17000</c:v>
                </c:pt>
                <c:pt idx="2">
                  <c:v>11000</c:v>
                </c:pt>
              </c:numCache>
            </c:numRef>
          </c:val>
        </c:ser>
        <c:dLbls>
          <c:showLegendKey val="0"/>
          <c:showVal val="0"/>
          <c:showCatName val="0"/>
          <c:showSerName val="0"/>
          <c:showPercent val="0"/>
          <c:showBubbleSize val="0"/>
          <c:showLeaderLines val="0"/>
        </c:dLbls>
        <c:firstSliceAng val="320"/>
        <c:holeSize val="50"/>
      </c:doughnutChart>
      <c:spPr>
        <a:noFill/>
        <a:ln>
          <a:noFill/>
        </a:ln>
        <a:effectLst/>
      </c:spPr>
    </c:plotArea>
    <c:legend>
      <c:legendPos val="b"/>
      <c:layout>
        <c:manualLayout>
          <c:xMode val="edge"/>
          <c:yMode val="edge"/>
          <c:x val="0.29550907015800476"/>
          <c:y val="0.89756006002426147"/>
          <c:w val="0.45838639140129089"/>
          <c:h val="0.070998258888721466"/>
        </c:manualLayout>
      </c:layout>
      <c:overlay val="0"/>
      <c:spPr>
        <a:noFill/>
        <a:ln>
          <a:noFill/>
        </a:ln>
        <a:effectLst/>
      </c:spPr>
      <c:txPr>
        <a:bodyPr rot="0" spcFirstLastPara="1" vertOverflow="ellipsis" horzOverflow="overflow" vert="horz" wrap="square" anchor="ctr" anchorCtr="1"/>
        <a:p>
          <a:pPr>
            <a:defRPr sz="1195" b="0" i="0" u="none" strike="noStrike" kern="1200" baseline="0" smtId="4294967295">
              <a:solidFill>
                <a:schemeClr val="tx1">
                  <a:lumMod val="65000"/>
                  <a:lumOff val="35000"/>
                </a:schemeClr>
              </a:solidFill>
              <a:latin typeface="Agency FB" pitchFamily="34" charset="0"/>
              <a:ea typeface="+mn-ea"/>
              <a:cs typeface="+mn-cs"/>
            </a:defRPr>
          </a:pPr>
          <a:endParaRPr sz="1195" b="0" i="0" u="none" strike="noStrike" kern="1200" baseline="0" smtId="4294967295">
            <a:solidFill>
              <a:schemeClr val="tx1">
                <a:lumMod val="65000"/>
                <a:lumOff val="35000"/>
              </a:schemeClr>
            </a:solidFill>
            <a:latin typeface="Agency FB" pitchFamily="34" charset="0"/>
            <a:ea typeface="+mn-ea"/>
            <a:cs typeface="+mn-cs"/>
          </a:endParaRPr>
        </a:p>
      </c:txPr>
    </c:legend>
    <c:plotVisOnly val="1"/>
    <c:dispBlanksAs val="gap"/>
    <c:showDLblsOverMax val="0"/>
  </c:chart>
  <c:spPr>
    <a:noFill/>
    <a:ln>
      <a:noFill/>
    </a:ln>
    <a:effectLst/>
  </c:spPr>
  <c:txPr>
    <a:bodyPr rot="0" spcFirstLastPara="0" vertOverflow="ellipsis" horzOverflow="overflow" vert="horz" wrap="square" anchor="ctr" anchorCtr="1"/>
    <a:p>
      <a:pPr>
        <a:defRPr lang="zh-CN" smtId="4294967295">
          <a:latin typeface="Agency FB" pitchFamily="34" charset="0"/>
        </a:defRPr>
      </a:pPr>
      <a:endParaRPr lang="zh-CN" smtId="4294967295">
        <a:latin typeface="Agency FB" pitchFamily="34" charset="0"/>
      </a:endParaRPr>
    </a:p>
  </c:txPr>
  <c:externalData r:id="rId1">
    <c:autoUpdate val="0"/>
  </c:externalData>
</c:chartSpace>
</file>

<file path=ppt/charts/chart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36120191216468811"/>
          <c:y val="0.078902550041675568"/>
        </c:manualLayout>
      </c:layout>
      <c:overlay val="0"/>
      <c:spPr>
        <a:noFill/>
        <a:ln>
          <a:noFill/>
        </a:ln>
        <a:effectLst/>
      </c:spPr>
      <c:txPr>
        <a:bodyPr rot="0" spcFirstLastPara="1" vertOverflow="ellipsis" horzOverflow="overflow" vert="horz" wrap="square" anchor="ctr" anchorCtr="1"/>
        <a:p>
          <a:pPr>
            <a:defRPr sz="6000" b="0" i="0" u="none" strike="noStrike" kern="1200" spc="0" baseline="0" smtId="4294967295">
              <a:solidFill>
                <a:schemeClr val="tx1">
                  <a:lumMod val="65000"/>
                  <a:lumOff val="35000"/>
                </a:schemeClr>
              </a:solidFill>
              <a:latin typeface="Agency FB" pitchFamily="34" charset="0"/>
              <a:ea typeface="+mn-ea"/>
              <a:cs typeface="+mn-cs"/>
            </a:defRPr>
          </a:pPr>
          <a:endParaRPr sz="6000" b="0" i="0" u="none" strike="noStrike" kern="1200" spc="0" baseline="0" smtId="4294967295">
            <a:solidFill>
              <a:schemeClr val="tx1">
                <a:lumMod val="65000"/>
                <a:lumOff val="35000"/>
              </a:schemeClr>
            </a:solidFill>
            <a:latin typeface="Agency FB" pitchFamily="34" charset="0"/>
            <a:ea typeface="+mn-ea"/>
            <a:cs typeface="+mn-cs"/>
          </a:endParaRPr>
        </a:p>
      </c:txPr>
    </c:title>
    <c:autoTitleDeleted val="0"/>
    <c:plotArea>
      <c:doughnutChart>
        <c:varyColors val="1"/>
        <c:ser>
          <c:idx val="0"/>
          <c:order val="0"/>
          <c:tx>
            <c:strRef>
              <c:f>Sheet1!$B$1</c:f>
              <c:strCache>
                <c:ptCount val="1"/>
                <c:pt idx="0">
                  <c:v>TITLE B</c:v>
                </c:pt>
              </c:strCache>
            </c:strRef>
          </c:tx>
          <c:spPr>
            <a:solidFill>
              <a:srgbClr val="3B3838"/>
            </a:solidFill>
            <a:effectLst/>
          </c:spPr>
          <c:explosion val="12"/>
          <c:dPt>
            <c:idx val="0"/>
            <c:invertIfNegative val="1"/>
            <c:spPr>
              <a:solidFill>
                <a:srgbClr val="E43333"/>
              </a:solidFill>
              <a:ln w="19050">
                <a:solidFill>
                  <a:schemeClr val="lt1"/>
                </a:solidFill>
              </a:ln>
              <a:effectLst/>
            </c:spPr>
          </c:dPt>
          <c:dPt>
            <c:idx val="1"/>
            <c:invertIfNegative val="1"/>
            <c:spPr>
              <a:solidFill>
                <a:srgbClr val="3B3838"/>
              </a:solidFill>
              <a:ln w="19050">
                <a:solidFill>
                  <a:schemeClr val="lt1"/>
                </a:solidFill>
              </a:ln>
              <a:effectLst/>
            </c:spPr>
          </c:dPt>
          <c:dLbls>
            <c:dLbl>
              <c:idx val="0"/>
              <c:layout>
                <c:manualLayout>
                  <c:x val="0.11868241429328918"/>
                  <c:y val="0.028503818437457085"/>
                </c:manualLayout>
              </c:layout>
              <c:spPr/>
              <c:txPr>
                <a:bodyPr/>
                <a:p>
                  <a:pPr>
                    <a:defRPr/>
                  </a:pPr>
                  <a:endParaRPr lang="zh-CN"/>
                </a:p>
              </c:txPr>
              <c:showLegendKey val="0"/>
              <c:showVal val="0"/>
              <c:showCatName val="0"/>
              <c:showSerName val="0"/>
              <c:showPercent val="1"/>
              <c:showBubbleSize val="0"/>
              <c:extLst/>
            </c:dLbl>
            <c:dLbl>
              <c:idx val="1"/>
              <c:layout>
                <c:manualLayout>
                  <c:x val="-0.12874025106430054"/>
                  <c:y val="0.066508911550045013"/>
                </c:manualLayout>
              </c:layout>
              <c:spPr/>
              <c:txPr>
                <a:bodyPr/>
                <a:p>
                  <a:pPr>
                    <a:defRPr/>
                  </a:pPr>
                  <a:endParaRPr lang="zh-CN"/>
                </a:p>
              </c:txPr>
              <c:showLegendKey val="0"/>
              <c:showVal val="0"/>
              <c:showCatName val="0"/>
              <c:showSerName val="0"/>
              <c:showPercent val="1"/>
              <c:showBubbleSize val="0"/>
              <c:extLst/>
            </c:dLbl>
            <c:spPr>
              <a:noFill/>
              <a:ln>
                <a:noFill/>
              </a:ln>
              <a:effectLst/>
            </c:spPr>
            <c:txPr>
              <a:bodyPr rot="0" spcFirstLastPara="1" vertOverflow="ellipsis" horzOverflow="overflow" vert="horz" wrap="square" anchor="ctr" anchorCtr="1"/>
              <a:p>
                <a:pPr>
                  <a:defRPr sz="1195" b="0" i="0" u="none" strike="noStrike" kern="1200" baseline="0" smtId="4294967295">
                    <a:solidFill>
                      <a:schemeClr val="tx1">
                        <a:lumMod val="75000"/>
                        <a:lumOff val="25000"/>
                      </a:schemeClr>
                    </a:solidFill>
                    <a:latin typeface="Agency FB" pitchFamily="34" charset="0"/>
                    <a:ea typeface="+mn-ea"/>
                    <a:cs typeface="+mn-cs"/>
                  </a:defRPr>
                </a:pPr>
                <a:endParaRPr sz="1195" b="0" i="0" u="none" strike="noStrike" kern="1200" baseline="0" smtId="4294967295">
                  <a:solidFill>
                    <a:schemeClr val="tx1">
                      <a:lumMod val="75000"/>
                      <a:lumOff val="25000"/>
                    </a:schemeClr>
                  </a:solidFill>
                  <a:latin typeface="Agency FB" pitchFamily="34" charset="0"/>
                  <a:ea typeface="+mn-ea"/>
                  <a:cs typeface="+mn-cs"/>
                </a:endParaRPr>
              </a:p>
            </c:txPr>
            <c:showLegendKey val="0"/>
            <c:showVal val="0"/>
            <c:showCatName val="0"/>
            <c:showSerName val="0"/>
            <c:showPercent val="1"/>
            <c:showBubbleSize val="0"/>
            <c:extLst/>
          </c:dLbls>
          <c:cat>
            <c:strRef>
              <c:f>Sheet1!$A$2:$A$3</c:f>
              <c:strCache>
                <c:ptCount val="2"/>
                <c:pt idx="0">
                  <c:v>TEXT A</c:v>
                </c:pt>
                <c:pt idx="1">
                  <c:v>TEXT B</c:v>
                </c:pt>
              </c:strCache>
            </c:strRef>
          </c:cat>
          <c:val>
            <c:numRef>
              <c:f>Sheet1!$B$2:$B$3</c:f>
              <c:numCache>
                <c:formatCode>General</c:formatCode>
                <c:ptCount val="2"/>
                <c:pt idx="0">
                  <c:v>190000</c:v>
                </c:pt>
                <c:pt idx="1">
                  <c:v>10000</c:v>
                </c:pt>
              </c:numCache>
            </c:numRef>
          </c:val>
        </c:ser>
        <c:dLbls>
          <c:showLegendKey val="0"/>
          <c:showVal val="0"/>
          <c:showCatName val="0"/>
          <c:showSerName val="0"/>
          <c:showPercent val="0"/>
          <c:showBubbleSize val="0"/>
          <c:showLeaderLines val="0"/>
        </c:dLbls>
        <c:firstSliceAng val="320"/>
        <c:holeSize val="50"/>
      </c:doughnutChart>
      <c:spPr>
        <a:noFill/>
        <a:ln>
          <a:noFill/>
        </a:ln>
        <a:effectLst/>
      </c:spPr>
    </c:plotArea>
    <c:legend>
      <c:legendPos val="b"/>
      <c:layout>
        <c:manualLayout>
          <c:xMode val="edge"/>
          <c:yMode val="edge"/>
          <c:x val="0.29550907015800476"/>
          <c:y val="0.89756006002426147"/>
          <c:w val="0.45838639140129089"/>
          <c:h val="0.070998258888721466"/>
        </c:manualLayout>
      </c:layout>
      <c:overlay val="0"/>
      <c:spPr>
        <a:noFill/>
        <a:ln>
          <a:noFill/>
        </a:ln>
        <a:effectLst/>
      </c:spPr>
      <c:txPr>
        <a:bodyPr rot="0" spcFirstLastPara="1" vertOverflow="ellipsis" horzOverflow="overflow" vert="horz" wrap="square" anchor="ctr" anchorCtr="1"/>
        <a:p>
          <a:pPr>
            <a:defRPr sz="1195" b="0" i="0" u="none" strike="noStrike" kern="1200" baseline="0" smtId="4294967295">
              <a:solidFill>
                <a:schemeClr val="tx1">
                  <a:lumMod val="65000"/>
                  <a:lumOff val="35000"/>
                </a:schemeClr>
              </a:solidFill>
              <a:latin typeface="Agency FB" pitchFamily="34" charset="0"/>
              <a:ea typeface="+mn-ea"/>
              <a:cs typeface="+mn-cs"/>
            </a:defRPr>
          </a:pPr>
          <a:endParaRPr sz="1195" b="0" i="0" u="none" strike="noStrike" kern="1200" baseline="0" smtId="4294967295">
            <a:solidFill>
              <a:schemeClr val="tx1">
                <a:lumMod val="65000"/>
                <a:lumOff val="35000"/>
              </a:schemeClr>
            </a:solidFill>
            <a:latin typeface="Agency FB" pitchFamily="34" charset="0"/>
            <a:ea typeface="+mn-ea"/>
            <a:cs typeface="+mn-cs"/>
          </a:endParaRPr>
        </a:p>
      </c:txPr>
    </c:legend>
    <c:plotVisOnly val="1"/>
    <c:dispBlanksAs val="gap"/>
    <c:showDLblsOverMax val="0"/>
  </c:chart>
  <c:spPr>
    <a:noFill/>
    <a:ln>
      <a:noFill/>
    </a:ln>
    <a:effectLst/>
  </c:spPr>
  <c:txPr>
    <a:bodyPr rot="0" spcFirstLastPara="0" vertOverflow="ellipsis" horzOverflow="overflow" vert="horz" wrap="square" anchor="ctr" anchorCtr="1"/>
    <a:p>
      <a:pPr>
        <a:defRPr lang="zh-CN" smtId="4294967295">
          <a:latin typeface="Agency FB" pitchFamily="34" charset="0"/>
        </a:defRPr>
      </a:pPr>
      <a:endParaRPr lang="zh-CN" smtId="4294967295">
        <a:latin typeface="Agency FB" pitchFamily="34" charset="0"/>
      </a:endParaRPr>
    </a:p>
  </c:txPr>
  <c:externalData r:id="rId1">
    <c:autoUpdate val="0"/>
  </c:externalData>
</c:chartSpace>
</file>

<file path=ppt/charts/colors1.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a="http://schemas.openxmlformats.org/drawingml/2006/main" xmlns:r="http://schemas.openxmlformats.org/officeDocument/2006/relationships" xmlns:cs="http://schemas.microsoft.com/office/drawing/2012/chartStyle"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a="http://schemas.openxmlformats.org/drawingml/2006/main" xmlns:dgm="http://schemas.openxmlformats.org/drawingml/2006/diagram" uniqueId="urn:microsoft.com/office/officeart/2005/8/colors/accent1_2#1">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a="http://schemas.openxmlformats.org/drawingml/2006/main" xmlns:dgm="http://schemas.openxmlformats.org/drawingml/2006/diagram" uniqueId="urn:microsoft.com/office/officeart/2005/8/colors/accent1_2#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dgm:ptLst>
    <dgm:pt modelId="{9B4B3EC7-C7E6-447C-9AE5-AC26A58683B4}" type="doc">
      <dgm:prSet loTypeId="urn:microsoft.com/office/officeart/2008/layout/AlternatingHexagons" loCatId="list" qsTypeId="urn:microsoft.com/office/officeart/2005/8/quickstyle/simple1#1" qsCatId="simple" csTypeId="urn:microsoft.com/office/officeart/2005/8/colors/accent1_2#1" csCatId="accent1" phldr="1"/>
      <dgm:spPr/>
      <dgm:t>
        <a:bodyPr/>
        <a:lstStyle/>
        <a:p>
          <a:endParaRPr lang="zh-CN" altLang="en-US"/>
        </a:p>
      </dgm:t>
    </dgm:pt>
    <dgm:pt modelId="{47156B80-1E9B-4627-8F13-0BD98A625886}" type="parTrans" cxnId="{D0EB98E0-94F3-40C5-8574-143E4295F299}">
      <dgm:prSet/>
      <dgm:spPr/>
      <dgm:t>
        <a:bodyPr/>
        <a:lstStyle/>
        <a:p>
          <a:endParaRPr lang="zh-CN" altLang="en-US">
            <a:latin typeface="Agency FB" pitchFamily="34" charset="0"/>
          </a:endParaRPr>
        </a:p>
      </dgm:t>
    </dgm:pt>
    <dgm:pt modelId="{F32A6214-05E5-4C26-B03A-0F1AF7DF30D1}">
      <dgm:prSet phldrT="[文本]"/>
      <dgm:spPr>
        <a:solidFill>
          <a:srgbClr val="E43333"/>
        </a:solidFill>
      </dgm:spPr>
      <dgm:t>
        <a:bodyPr/>
        <a:lstStyle/>
        <a:p>
          <a:r>
            <a:rPr lang="en-US" altLang="zh-CN" smtClean="0">
              <a:latin typeface="Agency FB" pitchFamily="34" charset="0"/>
            </a:rPr>
            <a:t>TITLE</a:t>
          </a:r>
          <a:endParaRPr lang="zh-CN" altLang="en-US">
            <a:latin typeface="Agency FB" panose="020b0503020202020204" pitchFamily="34" charset="0"/>
          </a:endParaRPr>
        </a:p>
      </dgm:t>
    </dgm:pt>
    <dgm:pt modelId="{ABF3407F-8E58-457B-9442-D93DA723C84B}" type="parTrans" cxnId="{BEC8CAFC-C352-4C73-B35B-8D276A48DC7E}">
      <dgm:prSet/>
      <dgm:spPr/>
      <dgm:t>
        <a:bodyPr/>
        <a:lstStyle/>
        <a:p>
          <a:endParaRPr lang="zh-CN" altLang="en-US">
            <a:latin typeface="Agency FB" pitchFamily="34" charset="0"/>
          </a:endParaRPr>
        </a:p>
      </dgm:t>
    </dgm:pt>
    <dgm:pt modelId="{88C1A8E8-190B-4DD0-8597-D2F00A719825}">
      <dgm:prSet phldrT="[文本]" custT="1"/>
      <dgm:spPr/>
      <dgm:t>
        <a:bodyPr/>
        <a:lstStyle/>
        <a:p>
          <a:r>
            <a:rPr lang="en-US" altLang="zh-CN" sz="3200" smtClean="0">
              <a:solidFill>
                <a:srgbClr val="3B3838"/>
              </a:solidFill>
              <a:latin typeface="Agency FB" pitchFamily="34" charset="0"/>
            </a:rPr>
            <a:t>TEXT HERE</a:t>
          </a:r>
          <a:endParaRPr lang="zh-CN" altLang="en-US" sz="3200">
            <a:solidFill>
              <a:srgbClr val="3B3838"/>
            </a:solidFill>
            <a:latin typeface="Agency FB" pitchFamily="34" charset="0"/>
          </a:endParaRPr>
        </a:p>
      </dgm:t>
    </dgm:pt>
    <dgm:pt modelId="{20F0A34C-3563-4465-9737-32B165F97F10}" type="sibTrans" cxnId="{BEC8CAFC-C352-4C73-B35B-8D276A48DC7E}">
      <dgm:prSet/>
      <dgm:spPr/>
      <dgm:t>
        <a:bodyPr/>
        <a:lstStyle/>
        <a:p>
          <a:endParaRPr lang="zh-CN" altLang="en-US">
            <a:latin typeface="Agency FB" pitchFamily="34" charset="0"/>
          </a:endParaRPr>
        </a:p>
      </dgm:t>
    </dgm:pt>
    <dgm:pt modelId="{CA5455BE-9B9D-40F1-8434-100E774C2727}" type="sibTrans" cxnId="{D0EB98E0-94F3-40C5-8574-143E4295F299}">
      <dgm:prSet/>
      <dgm:spPr>
        <a:solidFill>
          <a:srgbClr val="E43333"/>
        </a:solidFill>
      </dgm:spPr>
      <dgm:t>
        <a:bodyPr/>
        <a:lstStyle/>
        <a:p>
          <a:endParaRPr lang="zh-CN" altLang="en-US">
            <a:latin typeface="Agency FB" pitchFamily="34" charset="0"/>
          </a:endParaRPr>
        </a:p>
      </dgm:t>
    </dgm:pt>
    <dgm:pt modelId="{B63FD0B2-B4D6-4173-8F55-85DC12E3CF28}" type="parTrans" cxnId="{E1788861-828B-45D8-A6DC-6E6D1881483B}">
      <dgm:prSet/>
      <dgm:spPr/>
      <dgm:t>
        <a:bodyPr/>
        <a:lstStyle/>
        <a:p>
          <a:endParaRPr lang="zh-CN" altLang="en-US">
            <a:latin typeface="Agency FB" pitchFamily="34" charset="0"/>
          </a:endParaRPr>
        </a:p>
      </dgm:t>
    </dgm:pt>
    <dgm:pt modelId="{011B0EA9-3F0C-4FF4-ACBD-ADA583DEACA4}">
      <dgm:prSet phldrT="[文本]"/>
      <dgm:spPr>
        <a:solidFill>
          <a:srgbClr val="E43333"/>
        </a:solidFill>
      </dgm:spPr>
      <dgm:t>
        <a:bodyPr/>
        <a:lstStyle/>
        <a:p>
          <a:r>
            <a:rPr lang="en-US" altLang="zh-CN" smtClean="0">
              <a:latin typeface="Agency FB" pitchFamily="34" charset="0"/>
            </a:rPr>
            <a:t>TITLE</a:t>
          </a:r>
          <a:endParaRPr lang="zh-CN" altLang="en-US">
            <a:latin typeface="Agency FB" pitchFamily="34" charset="0"/>
          </a:endParaRPr>
        </a:p>
      </dgm:t>
    </dgm:pt>
    <dgm:pt modelId="{51417980-E764-4B15-85C6-4BAC39EF8701}" type="parTrans" cxnId="{629CE5B2-3DB1-483F-A3CA-0F977B3C6B2E}">
      <dgm:prSet/>
      <dgm:spPr/>
      <dgm:t>
        <a:bodyPr/>
        <a:lstStyle/>
        <a:p>
          <a:endParaRPr lang="zh-CN" altLang="en-US">
            <a:latin typeface="Agency FB" pitchFamily="34" charset="0"/>
          </a:endParaRPr>
        </a:p>
      </dgm:t>
    </dgm:pt>
    <dgm:pt modelId="{73F7B686-7A14-4F34-B0F0-98E0D09EA713}">
      <dgm:prSet phldrT="[文本]" custT="1"/>
      <dgm:spPr/>
      <dgm:t>
        <a:bodyPr/>
        <a:lstStyle/>
        <a:p>
          <a:r>
            <a:rPr lang="en-US" altLang="zh-CN" sz="3200" smtClean="0">
              <a:solidFill>
                <a:srgbClr val="3B3838"/>
              </a:solidFill>
              <a:latin typeface="Agency FB" pitchFamily="34" charset="0"/>
            </a:rPr>
            <a:t>TEXT HERE</a:t>
          </a:r>
          <a:endParaRPr lang="zh-CN" altLang="en-US" sz="3200">
            <a:solidFill>
              <a:srgbClr val="3B3838"/>
            </a:solidFill>
            <a:latin typeface="Agency FB" pitchFamily="34" charset="0"/>
          </a:endParaRPr>
        </a:p>
      </dgm:t>
    </dgm:pt>
    <dgm:pt modelId="{78C6540B-AD5E-4D93-B7A8-175A3C06049D}" type="sibTrans" cxnId="{629CE5B2-3DB1-483F-A3CA-0F977B3C6B2E}">
      <dgm:prSet/>
      <dgm:spPr/>
      <dgm:t>
        <a:bodyPr/>
        <a:lstStyle/>
        <a:p>
          <a:endParaRPr lang="zh-CN" altLang="en-US">
            <a:latin typeface="Agency FB" pitchFamily="34" charset="0"/>
          </a:endParaRPr>
        </a:p>
      </dgm:t>
    </dgm:pt>
    <dgm:pt modelId="{E4F4338C-9316-4721-B2E7-7F7FC38D5CB2}" type="sibTrans" cxnId="{E1788861-828B-45D8-A6DC-6E6D1881483B}">
      <dgm:prSet/>
      <dgm:spPr>
        <a:solidFill>
          <a:srgbClr val="E43333"/>
        </a:solidFill>
      </dgm:spPr>
      <dgm:t>
        <a:bodyPr/>
        <a:lstStyle/>
        <a:p>
          <a:endParaRPr lang="zh-CN" altLang="en-US">
            <a:latin typeface="Agency FB" pitchFamily="34" charset="0"/>
          </a:endParaRPr>
        </a:p>
      </dgm:t>
    </dgm:pt>
    <dgm:pt modelId="{8C005D94-F71F-40E9-8F9F-1098D63B1E09}" type="parTrans" cxnId="{2E840562-9D80-4F51-8369-D13423035DEC}">
      <dgm:prSet/>
      <dgm:spPr/>
      <dgm:t>
        <a:bodyPr/>
        <a:lstStyle/>
        <a:p>
          <a:endParaRPr lang="zh-CN" altLang="en-US">
            <a:latin typeface="Agency FB" pitchFamily="34" charset="0"/>
          </a:endParaRPr>
        </a:p>
      </dgm:t>
    </dgm:pt>
    <dgm:pt modelId="{99CA4A08-A6C2-4BE7-A483-F64C90992A2E}">
      <dgm:prSet phldrT="[文本]"/>
      <dgm:spPr>
        <a:solidFill>
          <a:srgbClr val="E43333"/>
        </a:solidFill>
      </dgm:spPr>
      <dgm:t>
        <a:bodyPr/>
        <a:lstStyle/>
        <a:p>
          <a:r>
            <a:rPr lang="en-US" altLang="zh-CN" smtClean="0">
              <a:latin typeface="Agency FB" pitchFamily="34" charset="0"/>
            </a:rPr>
            <a:t>TITLE</a:t>
          </a:r>
          <a:endParaRPr lang="zh-CN" altLang="en-US">
            <a:latin typeface="Agency FB" pitchFamily="34" charset="0"/>
          </a:endParaRPr>
        </a:p>
      </dgm:t>
    </dgm:pt>
    <dgm:pt modelId="{A8E71B8D-A60E-49BC-B0CA-93011608CDB2}" type="parTrans" cxnId="{2F21F9B4-45E7-4B72-8DC4-6A668D902EE9}">
      <dgm:prSet/>
      <dgm:spPr/>
      <dgm:t>
        <a:bodyPr/>
        <a:lstStyle/>
        <a:p>
          <a:endParaRPr lang="zh-CN" altLang="en-US">
            <a:latin typeface="Agency FB" pitchFamily="34" charset="0"/>
          </a:endParaRPr>
        </a:p>
      </dgm:t>
    </dgm:pt>
    <dgm:pt modelId="{1D3FAF76-F1C3-4B1B-8BC8-8CFBDE9E8709}">
      <dgm:prSet phldrT="[文本]" custT="1"/>
      <dgm:spPr/>
      <dgm:t>
        <a:bodyPr/>
        <a:lstStyle/>
        <a:p>
          <a:r>
            <a:rPr lang="en-US" altLang="zh-CN" sz="3200" smtClean="0">
              <a:solidFill>
                <a:srgbClr val="3B3838"/>
              </a:solidFill>
              <a:latin typeface="Agency FB" pitchFamily="34" charset="0"/>
            </a:rPr>
            <a:t>TEXT HERE</a:t>
          </a:r>
          <a:endParaRPr lang="zh-CN" altLang="en-US" sz="3200">
            <a:solidFill>
              <a:srgbClr val="3B3838"/>
            </a:solidFill>
            <a:latin typeface="Agency FB" pitchFamily="34" charset="0"/>
          </a:endParaRPr>
        </a:p>
      </dgm:t>
    </dgm:pt>
    <dgm:pt modelId="{36B4971D-DC5F-4C0A-86E9-31B619BF89BD}" type="sibTrans" cxnId="{2F21F9B4-45E7-4B72-8DC4-6A668D902EE9}">
      <dgm:prSet/>
      <dgm:spPr/>
      <dgm:t>
        <a:bodyPr/>
        <a:lstStyle/>
        <a:p>
          <a:endParaRPr lang="zh-CN" altLang="en-US">
            <a:latin typeface="Agency FB" pitchFamily="34" charset="0"/>
          </a:endParaRPr>
        </a:p>
      </dgm:t>
    </dgm:pt>
    <dgm:pt modelId="{EF68C982-3F31-4419-8F9E-A91D25A56E2E}" type="sibTrans" cxnId="{2E840562-9D80-4F51-8369-D13423035DEC}">
      <dgm:prSet/>
      <dgm:spPr>
        <a:solidFill>
          <a:srgbClr val="E43333"/>
        </a:solidFill>
      </dgm:spPr>
      <dgm:t>
        <a:bodyPr/>
        <a:lstStyle/>
        <a:p>
          <a:endParaRPr lang="zh-CN" altLang="en-US">
            <a:latin typeface="Agency FB" pitchFamily="34" charset="0"/>
          </a:endParaRPr>
        </a:p>
      </dgm:t>
    </dgm:pt>
    <dgm:pt modelId="{1293B884-27A2-49DD-BBCC-18DE58A53713}" type="pres">
      <dgm:prSet presAssocID="{9B4B3EC7-C7E6-447C-9AE5-AC26A58683B4}" presName="Name0">
        <dgm:presLayoutVars>
          <dgm:chMax/>
          <dgm:chPref/>
          <dgm:dir/>
          <dgm:animLvl val="lvl"/>
        </dgm:presLayoutVars>
      </dgm:prSet>
      <dgm:spPr/>
      <dgm:t>
        <a:bodyPr/>
        <a:lstStyle/>
        <a:p>
          <a:endParaRPr lang="zh-CN" altLang="en-US"/>
        </a:p>
      </dgm:t>
    </dgm:pt>
    <dgm:pt modelId="{A2790389-93AF-4725-A992-4CF3727AD153}" type="pres">
      <dgm:prSet presAssocID="{F32A6214-05E5-4C26-B03A-0F1AF7DF30D1}" presName="composite"/>
      <dgm:spPr/>
      <dgm:t>
        <a:bodyPr/>
        <a:lstStyle/>
        <a:p/>
      </dgm:t>
    </dgm:pt>
    <dgm:pt modelId="{5275AEBC-854C-425C-8714-93CC7C4E28F7}" type="pres">
      <dgm:prSet presAssocID="{F32A6214-05E5-4C26-B03A-0F1AF7DF30D1}" presName="Parent1" presStyleLbl="node1" presStyleCnt="6">
        <dgm:presLayoutVars>
          <dgm:chMax val="1"/>
          <dgm:chPref val="1"/>
          <dgm:bulletEnabled val="1"/>
        </dgm:presLayoutVars>
      </dgm:prSet>
      <dgm:spPr/>
      <dgm:t>
        <a:bodyPr/>
        <a:lstStyle/>
        <a:p>
          <a:endParaRPr lang="zh-CN" altLang="en-US"/>
        </a:p>
      </dgm:t>
    </dgm:pt>
    <dgm:pt modelId="{78D6EAE2-3A08-48D1-B58F-6A914AC957AF}" type="pres">
      <dgm:prSet presAssocID="{F32A6214-05E5-4C26-B03A-0F1AF7DF30D1}" presName="Childtext1" presStyleLbl="revTx" presStyleCnt="3">
        <dgm:presLayoutVars>
          <dgm:chMax val="0"/>
          <dgm:chPref val="0"/>
          <dgm:bulletEnabled val="1"/>
        </dgm:presLayoutVars>
      </dgm:prSet>
      <dgm:spPr/>
      <dgm:t>
        <a:bodyPr/>
        <a:lstStyle/>
        <a:p>
          <a:endParaRPr lang="zh-CN" altLang="en-US"/>
        </a:p>
      </dgm:t>
    </dgm:pt>
    <dgm:pt modelId="{2E5228B2-1984-470B-AD0C-78991EAA2B93}" type="pres">
      <dgm:prSet presAssocID="{F32A6214-05E5-4C26-B03A-0F1AF7DF30D1}" presName="BalanceSpacing"/>
      <dgm:spPr/>
      <dgm:t>
        <a:bodyPr/>
        <a:lstStyle/>
        <a:p/>
      </dgm:t>
    </dgm:pt>
    <dgm:pt modelId="{5CDFB04B-357D-479D-88DD-2BF2910814DB}" type="pres">
      <dgm:prSet presAssocID="{F32A6214-05E5-4C26-B03A-0F1AF7DF30D1}" presName="BalanceSpacing1"/>
      <dgm:spPr/>
      <dgm:t>
        <a:bodyPr/>
        <a:lstStyle/>
        <a:p/>
      </dgm:t>
    </dgm:pt>
    <dgm:pt modelId="{AEE5010D-960C-4DBC-AC03-642C94F32700}" type="pres">
      <dgm:prSet presAssocID="{CA5455BE-9B9D-40F1-8434-100E774C2727}" presName="Accent1Text" presStyleLbl="node1" presStyleIdx="1" presStyleCnt="6"/>
      <dgm:spPr/>
      <dgm:t>
        <a:bodyPr/>
        <a:lstStyle/>
        <a:p>
          <a:endParaRPr lang="zh-CN" altLang="en-US"/>
        </a:p>
      </dgm:t>
    </dgm:pt>
    <dgm:pt modelId="{65ADFFB4-7C47-4767-8B23-C27BF590F65A}" type="pres">
      <dgm:prSet presAssocID="{CA5455BE-9B9D-40F1-8434-100E774C2727}" presName="spaceBetweenRectangles"/>
      <dgm:spPr/>
      <dgm:t>
        <a:bodyPr/>
        <a:lstStyle/>
        <a:p/>
      </dgm:t>
    </dgm:pt>
    <dgm:pt modelId="{B9A434CC-B6A4-475F-BB6F-BDA80F9D9E27}" type="pres">
      <dgm:prSet presAssocID="{011B0EA9-3F0C-4FF4-ACBD-ADA583DEACA4}" presName="composite"/>
      <dgm:spPr/>
      <dgm:t>
        <a:bodyPr/>
        <a:lstStyle/>
        <a:p/>
      </dgm:t>
    </dgm:pt>
    <dgm:pt modelId="{CBF3DDD3-03FD-4063-9623-13D8DCD071D1}" type="pres">
      <dgm:prSet presAssocID="{011B0EA9-3F0C-4FF4-ACBD-ADA583DEACA4}" presName="Parent1" presStyleLbl="node1" presStyleIdx="2" presStyleCnt="6">
        <dgm:presLayoutVars>
          <dgm:chMax val="1"/>
          <dgm:chPref val="1"/>
          <dgm:bulletEnabled val="1"/>
        </dgm:presLayoutVars>
      </dgm:prSet>
      <dgm:spPr/>
      <dgm:t>
        <a:bodyPr/>
        <a:lstStyle/>
        <a:p>
          <a:endParaRPr lang="zh-CN" altLang="en-US"/>
        </a:p>
      </dgm:t>
    </dgm:pt>
    <dgm:pt modelId="{4A4BF42E-5D7C-4BB6-90A2-EAAF4F812DC3}" type="pres">
      <dgm:prSet presAssocID="{011B0EA9-3F0C-4FF4-ACBD-ADA583DEACA4}" presName="Childtext1" presStyleLbl="revTx" presStyleIdx="1" presStyleCnt="3">
        <dgm:presLayoutVars>
          <dgm:chMax val="0"/>
          <dgm:chPref val="0"/>
          <dgm:bulletEnabled val="1"/>
        </dgm:presLayoutVars>
      </dgm:prSet>
      <dgm:spPr/>
      <dgm:t>
        <a:bodyPr/>
        <a:lstStyle/>
        <a:p>
          <a:endParaRPr lang="zh-CN" altLang="en-US"/>
        </a:p>
      </dgm:t>
    </dgm:pt>
    <dgm:pt modelId="{9413832A-54F9-44C1-B94B-29064DC7F5A4}" type="pres">
      <dgm:prSet presAssocID="{011B0EA9-3F0C-4FF4-ACBD-ADA583DEACA4}" presName="BalanceSpacing"/>
      <dgm:spPr/>
      <dgm:t>
        <a:bodyPr/>
        <a:lstStyle/>
        <a:p/>
      </dgm:t>
    </dgm:pt>
    <dgm:pt modelId="{C79FB2D4-4B5B-4D6A-AA79-275DB149B8F8}" type="pres">
      <dgm:prSet presAssocID="{011B0EA9-3F0C-4FF4-ACBD-ADA583DEACA4}" presName="BalanceSpacing1"/>
      <dgm:spPr/>
      <dgm:t>
        <a:bodyPr/>
        <a:lstStyle/>
        <a:p/>
      </dgm:t>
    </dgm:pt>
    <dgm:pt modelId="{827207F3-29E9-402E-A7ED-FA0446D5689A}" type="pres">
      <dgm:prSet presAssocID="{E4F4338C-9316-4721-B2E7-7F7FC38D5CB2}" presName="Accent1Text" presStyleLbl="node1" presStyleIdx="3" presStyleCnt="6"/>
      <dgm:spPr/>
      <dgm:t>
        <a:bodyPr/>
        <a:lstStyle/>
        <a:p>
          <a:endParaRPr lang="zh-CN" altLang="en-US"/>
        </a:p>
      </dgm:t>
    </dgm:pt>
    <dgm:pt modelId="{47516817-D153-42C7-852D-D9CCBA08E86C}" type="pres">
      <dgm:prSet presAssocID="{E4F4338C-9316-4721-B2E7-7F7FC38D5CB2}" presName="spaceBetweenRectangles"/>
      <dgm:spPr/>
      <dgm:t>
        <a:bodyPr/>
        <a:lstStyle/>
        <a:p/>
      </dgm:t>
    </dgm:pt>
    <dgm:pt modelId="{E0F047C6-09E6-4B90-9E83-007B93048359}" type="pres">
      <dgm:prSet presAssocID="{99CA4A08-A6C2-4BE7-A483-F64C90992A2E}" presName="composite"/>
      <dgm:spPr/>
      <dgm:t>
        <a:bodyPr/>
        <a:lstStyle/>
        <a:p/>
      </dgm:t>
    </dgm:pt>
    <dgm:pt modelId="{88D1ACC9-10C1-4E99-813F-0CBE810BCBE5}" type="pres">
      <dgm:prSet presAssocID="{99CA4A08-A6C2-4BE7-A483-F64C90992A2E}" presName="Parent1" presStyleLbl="node1" presStyleIdx="4" presStyleCnt="6">
        <dgm:presLayoutVars>
          <dgm:chMax val="1"/>
          <dgm:chPref val="1"/>
          <dgm:bulletEnabled val="1"/>
        </dgm:presLayoutVars>
      </dgm:prSet>
      <dgm:spPr/>
      <dgm:t>
        <a:bodyPr/>
        <a:lstStyle/>
        <a:p>
          <a:endParaRPr lang="zh-CN" altLang="en-US"/>
        </a:p>
      </dgm:t>
    </dgm:pt>
    <dgm:pt modelId="{22E18F54-9B67-425B-87B3-5C56CA81E67F}" type="pres">
      <dgm:prSet presAssocID="{99CA4A08-A6C2-4BE7-A483-F64C90992A2E}" presName="Childtext1" presStyleLbl="revTx" presStyleIdx="2" presStyleCnt="3">
        <dgm:presLayoutVars>
          <dgm:chMax val="0"/>
          <dgm:chPref val="0"/>
          <dgm:bulletEnabled val="1"/>
        </dgm:presLayoutVars>
      </dgm:prSet>
      <dgm:spPr/>
      <dgm:t>
        <a:bodyPr/>
        <a:lstStyle/>
        <a:p>
          <a:endParaRPr lang="zh-CN" altLang="en-US"/>
        </a:p>
      </dgm:t>
    </dgm:pt>
    <dgm:pt modelId="{E9128AB5-C628-40AC-A3F5-6FADD174BDBB}" type="pres">
      <dgm:prSet presAssocID="{99CA4A08-A6C2-4BE7-A483-F64C90992A2E}" presName="BalanceSpacing"/>
      <dgm:spPr/>
      <dgm:t>
        <a:bodyPr/>
        <a:lstStyle/>
        <a:p/>
      </dgm:t>
    </dgm:pt>
    <dgm:pt modelId="{1D73B7FD-3782-4880-8C68-719ED1EF5BF6}" type="pres">
      <dgm:prSet presAssocID="{99CA4A08-A6C2-4BE7-A483-F64C90992A2E}" presName="BalanceSpacing1"/>
      <dgm:spPr/>
      <dgm:t>
        <a:bodyPr/>
        <a:lstStyle/>
        <a:p/>
      </dgm:t>
    </dgm:pt>
    <dgm:pt modelId="{DE0D28D0-E7FB-4551-88E1-8953D82BAFD1}" type="pres">
      <dgm:prSet presAssocID="{EF68C982-3F31-4419-8F9E-A91D25A56E2E}" presName="Accent1Text" presStyleLbl="node1" presStyleIdx="5" presStyleCnt="6"/>
      <dgm:spPr/>
      <dgm:t>
        <a:bodyPr/>
        <a:lstStyle/>
        <a:p>
          <a:endParaRPr lang="zh-CN" altLang="en-US"/>
        </a:p>
      </dgm:t>
    </dgm:pt>
  </dgm:ptLst>
  <dgm:cxnLst>
    <dgm:cxn modelId="{D0EB98E0-94F3-40C5-8574-143E4295F299}" srcId="{9B4B3EC7-C7E6-447C-9AE5-AC26A58683B4}" destId="{F32A6214-05E5-4C26-B03A-0F1AF7DF30D1}" srcOrd="0" destOrd="0" parTransId="{47156B80-1E9B-4627-8F13-0BD98A625886}" sibTransId="{CA5455BE-9B9D-40F1-8434-100E774C2727}"/>
    <dgm:cxn modelId="{BEC8CAFC-C352-4C73-B35B-8D276A48DC7E}" srcId="{F32A6214-05E5-4C26-B03A-0F1AF7DF30D1}" destId="{88C1A8E8-190B-4DD0-8597-D2F00A719825}" srcOrd="0" destOrd="0" parTransId="{ABF3407F-8E58-457B-9442-D93DA723C84B}" sibTransId="{20F0A34C-3563-4465-9737-32B165F97F10}"/>
    <dgm:cxn modelId="{E1788861-828B-45D8-A6DC-6E6D1881483B}" srcId="{9B4B3EC7-C7E6-447C-9AE5-AC26A58683B4}" destId="{011B0EA9-3F0C-4FF4-ACBD-ADA583DEACA4}" srcOrd="1" destOrd="0" parTransId="{B63FD0B2-B4D6-4173-8F55-85DC12E3CF28}" sibTransId="{E4F4338C-9316-4721-B2E7-7F7FC38D5CB2}"/>
    <dgm:cxn modelId="{629CE5B2-3DB1-483F-A3CA-0F977B3C6B2E}" srcId="{011B0EA9-3F0C-4FF4-ACBD-ADA583DEACA4}" destId="{73F7B686-7A14-4F34-B0F0-98E0D09EA713}" srcOrd="0" destOrd="0" parTransId="{51417980-E764-4B15-85C6-4BAC39EF8701}" sibTransId="{78C6540B-AD5E-4D93-B7A8-175A3C06049D}"/>
    <dgm:cxn modelId="{2E840562-9D80-4F51-8369-D13423035DEC}" srcId="{9B4B3EC7-C7E6-447C-9AE5-AC26A58683B4}" destId="{99CA4A08-A6C2-4BE7-A483-F64C90992A2E}" srcOrd="2" destOrd="0" parTransId="{8C005D94-F71F-40E9-8F9F-1098D63B1E09}" sibTransId="{EF68C982-3F31-4419-8F9E-A91D25A56E2E}"/>
    <dgm:cxn modelId="{2F21F9B4-45E7-4B72-8DC4-6A668D902EE9}" srcId="{99CA4A08-A6C2-4BE7-A483-F64C90992A2E}" destId="{1D3FAF76-F1C3-4B1B-8BC8-8CFBDE9E8709}" srcOrd="0" destOrd="0" parTransId="{A8E71B8D-A60E-49BC-B0CA-93011608CDB2}" sibTransId="{36B4971D-DC5F-4C0A-86E9-31B619BF89BD}"/>
    <dgm:cxn modelId="{3EB77B48-D6E3-4278-8797-A465E61421ED}" type="presOf" srcId="{9B4B3EC7-C7E6-447C-9AE5-AC26A58683B4}" destId="{1293B884-27A2-49DD-BBCC-18DE58A53713}" srcOrd="0" destOrd="0" presId="urn:microsoft.com/office/officeart/2008/layout/AlternatingHexagons"/>
    <dgm:cxn modelId="{8CB9CE22-D8F5-4B65-93B1-82C1B3AD0A56}" type="presParOf" srcId="{1293B884-27A2-49DD-BBCC-18DE58A53713}" destId="{A2790389-93AF-4725-A992-4CF3727AD153}" srcOrd="0" destOrd="0" presId="urn:microsoft.com/office/officeart/2008/layout/AlternatingHexagons"/>
    <dgm:cxn modelId="{F938B2A0-2588-413A-867B-74D200D0C0E0}" type="presParOf" srcId="{A2790389-93AF-4725-A992-4CF3727AD153}" destId="{5275AEBC-854C-425C-8714-93CC7C4E28F7}" srcOrd="0" destOrd="0" presId="urn:microsoft.com/office/officeart/2008/layout/AlternatingHexagons"/>
    <dgm:cxn modelId="{A9B3BFB5-7C46-47CC-8C28-A427259F2EEA}" type="presOf" srcId="{F32A6214-05E5-4C26-B03A-0F1AF7DF30D1}" destId="{5275AEBC-854C-425C-8714-93CC7C4E28F7}" srcOrd="0" destOrd="0" presId="urn:microsoft.com/office/officeart/2008/layout/AlternatingHexagons"/>
    <dgm:cxn modelId="{19CC62AD-0EDF-4311-A0E4-50EEFD93103B}" type="presParOf" srcId="{A2790389-93AF-4725-A992-4CF3727AD153}" destId="{78D6EAE2-3A08-48D1-B58F-6A914AC957AF}" srcOrd="1" destOrd="0" presId="urn:microsoft.com/office/officeart/2008/layout/AlternatingHexagons"/>
    <dgm:cxn modelId="{D251A3FF-CE1E-4408-8CD7-55427B0F6F03}" type="presOf" srcId="{88C1A8E8-190B-4DD0-8597-D2F00A719825}" destId="{78D6EAE2-3A08-48D1-B58F-6A914AC957AF}" srcOrd="0" destOrd="0" presId="urn:microsoft.com/office/officeart/2008/layout/AlternatingHexagons"/>
    <dgm:cxn modelId="{1DB810F6-9C0F-4FB0-B1C1-A74035E75B7F}" type="presParOf" srcId="{A2790389-93AF-4725-A992-4CF3727AD153}" destId="{2E5228B2-1984-470B-AD0C-78991EAA2B93}" srcOrd="2" destOrd="0" presId="urn:microsoft.com/office/officeart/2008/layout/AlternatingHexagons"/>
    <dgm:cxn modelId="{6B96F9C0-084E-4CA9-A144-7345B01A8B8E}" type="presParOf" srcId="{A2790389-93AF-4725-A992-4CF3727AD153}" destId="{5CDFB04B-357D-479D-88DD-2BF2910814DB}" srcOrd="3" destOrd="0" presId="urn:microsoft.com/office/officeart/2008/layout/AlternatingHexagons"/>
    <dgm:cxn modelId="{32DCA9D5-D377-4190-8DF1-9CADE96DA906}" type="presParOf" srcId="{A2790389-93AF-4725-A992-4CF3727AD153}" destId="{AEE5010D-960C-4DBC-AC03-642C94F32700}" srcOrd="4" destOrd="0" presId="urn:microsoft.com/office/officeart/2008/layout/AlternatingHexagons"/>
    <dgm:cxn modelId="{3701D9D5-9761-4A8B-90D7-D3D47A924527}" type="presOf" srcId="{CA5455BE-9B9D-40F1-8434-100E774C2727}" destId="{AEE5010D-960C-4DBC-AC03-642C94F32700}" srcOrd="0" destOrd="0" presId="urn:microsoft.com/office/officeart/2008/layout/AlternatingHexagons"/>
    <dgm:cxn modelId="{5F3CE79B-BA19-491D-B297-764835249655}" type="presParOf" srcId="{1293B884-27A2-49DD-BBCC-18DE58A53713}" destId="{65ADFFB4-7C47-4767-8B23-C27BF590F65A}" srcOrd="1" destOrd="0" presId="urn:microsoft.com/office/officeart/2008/layout/AlternatingHexagons"/>
    <dgm:cxn modelId="{1D4810F5-8E59-425D-B9C1-C1FD4994FF0E}" type="presParOf" srcId="{1293B884-27A2-49DD-BBCC-18DE58A53713}" destId="{B9A434CC-B6A4-475F-BB6F-BDA80F9D9E27}" srcOrd="2" destOrd="0" presId="urn:microsoft.com/office/officeart/2008/layout/AlternatingHexagons"/>
    <dgm:cxn modelId="{11262084-E360-4FBB-8D2C-FEC9B5B0754B}" type="presParOf" srcId="{B9A434CC-B6A4-475F-BB6F-BDA80F9D9E27}" destId="{CBF3DDD3-03FD-4063-9623-13D8DCD071D1}" srcOrd="0" destOrd="0" presId="urn:microsoft.com/office/officeart/2008/layout/AlternatingHexagons"/>
    <dgm:cxn modelId="{7DB3C740-19A3-4E5B-83D7-F15EEE381F62}" type="presOf" srcId="{011B0EA9-3F0C-4FF4-ACBD-ADA583DEACA4}" destId="{CBF3DDD3-03FD-4063-9623-13D8DCD071D1}" srcOrd="0" destOrd="0" presId="urn:microsoft.com/office/officeart/2008/layout/AlternatingHexagons"/>
    <dgm:cxn modelId="{256B8277-3778-47E8-834F-2F4C90C351DD}" type="presParOf" srcId="{B9A434CC-B6A4-475F-BB6F-BDA80F9D9E27}" destId="{4A4BF42E-5D7C-4BB6-90A2-EAAF4F812DC3}" srcOrd="1" destOrd="0" presId="urn:microsoft.com/office/officeart/2008/layout/AlternatingHexagons"/>
    <dgm:cxn modelId="{EBAF121A-D7AC-468E-9748-A34180586CC3}" type="presOf" srcId="{73F7B686-7A14-4F34-B0F0-98E0D09EA713}" destId="{4A4BF42E-5D7C-4BB6-90A2-EAAF4F812DC3}" srcOrd="0" destOrd="0" presId="urn:microsoft.com/office/officeart/2008/layout/AlternatingHexagons"/>
    <dgm:cxn modelId="{57741E5F-C6A9-4A18-8EE6-109E6C1A2377}" type="presParOf" srcId="{B9A434CC-B6A4-475F-BB6F-BDA80F9D9E27}" destId="{9413832A-54F9-44C1-B94B-29064DC7F5A4}" srcOrd="2" destOrd="0" presId="urn:microsoft.com/office/officeart/2008/layout/AlternatingHexagons"/>
    <dgm:cxn modelId="{FEE3CA5B-CE01-4593-8DBC-D46A70C6A00D}" type="presParOf" srcId="{B9A434CC-B6A4-475F-BB6F-BDA80F9D9E27}" destId="{C79FB2D4-4B5B-4D6A-AA79-275DB149B8F8}" srcOrd="3" destOrd="0" presId="urn:microsoft.com/office/officeart/2008/layout/AlternatingHexagons"/>
    <dgm:cxn modelId="{9D88B062-C8BC-4340-9A4D-75A5AA4C5B1B}" type="presParOf" srcId="{B9A434CC-B6A4-475F-BB6F-BDA80F9D9E27}" destId="{827207F3-29E9-402E-A7ED-FA0446D5689A}" srcOrd="4" destOrd="0" presId="urn:microsoft.com/office/officeart/2008/layout/AlternatingHexagons"/>
    <dgm:cxn modelId="{EE914904-3343-431B-9C6B-B03CA7501007}" type="presOf" srcId="{E4F4338C-9316-4721-B2E7-7F7FC38D5CB2}" destId="{827207F3-29E9-402E-A7ED-FA0446D5689A}" srcOrd="0" destOrd="0" presId="urn:microsoft.com/office/officeart/2008/layout/AlternatingHexagons"/>
    <dgm:cxn modelId="{7C185E9A-E106-480E-8A3D-F36E042EC772}" type="presParOf" srcId="{1293B884-27A2-49DD-BBCC-18DE58A53713}" destId="{47516817-D153-42C7-852D-D9CCBA08E86C}" srcOrd="3" destOrd="0" presId="urn:microsoft.com/office/officeart/2008/layout/AlternatingHexagons"/>
    <dgm:cxn modelId="{A11885FC-401B-4210-A796-38DF30E93EBD}" type="presParOf" srcId="{1293B884-27A2-49DD-BBCC-18DE58A53713}" destId="{E0F047C6-09E6-4B90-9E83-007B93048359}" srcOrd="4" destOrd="0" presId="urn:microsoft.com/office/officeart/2008/layout/AlternatingHexagons"/>
    <dgm:cxn modelId="{DEE0E971-AD57-4315-8FC4-6708D8180660}" type="presParOf" srcId="{E0F047C6-09E6-4B90-9E83-007B93048359}" destId="{88D1ACC9-10C1-4E99-813F-0CBE810BCBE5}" srcOrd="0" destOrd="0" presId="urn:microsoft.com/office/officeart/2008/layout/AlternatingHexagons"/>
    <dgm:cxn modelId="{57369780-32FB-48D1-9173-E598C04D8BC8}" type="presOf" srcId="{99CA4A08-A6C2-4BE7-A483-F64C90992A2E}" destId="{88D1ACC9-10C1-4E99-813F-0CBE810BCBE5}" srcOrd="0" destOrd="0" presId="urn:microsoft.com/office/officeart/2008/layout/AlternatingHexagons"/>
    <dgm:cxn modelId="{99E8695B-21E2-4B8C-AA87-551497DB5755}" type="presParOf" srcId="{E0F047C6-09E6-4B90-9E83-007B93048359}" destId="{22E18F54-9B67-425B-87B3-5C56CA81E67F}" srcOrd="1" destOrd="0" presId="urn:microsoft.com/office/officeart/2008/layout/AlternatingHexagons"/>
    <dgm:cxn modelId="{69408771-B622-4E45-AB66-74EFCA9DA3B6}" type="presOf" srcId="{1D3FAF76-F1C3-4B1B-8BC8-8CFBDE9E8709}" destId="{22E18F54-9B67-425B-87B3-5C56CA81E67F}" srcOrd="0" destOrd="0" presId="urn:microsoft.com/office/officeart/2008/layout/AlternatingHexagons"/>
    <dgm:cxn modelId="{C58916C5-E126-409A-A513-034828C7C8AB}" type="presParOf" srcId="{E0F047C6-09E6-4B90-9E83-007B93048359}" destId="{E9128AB5-C628-40AC-A3F5-6FADD174BDBB}" srcOrd="2" destOrd="0" presId="urn:microsoft.com/office/officeart/2008/layout/AlternatingHexagons"/>
    <dgm:cxn modelId="{25E92BC7-DF96-4479-BBDC-4A4F91C9AED8}" type="presParOf" srcId="{E0F047C6-09E6-4B90-9E83-007B93048359}" destId="{1D73B7FD-3782-4880-8C68-719ED1EF5BF6}" srcOrd="3" destOrd="0" presId="urn:microsoft.com/office/officeart/2008/layout/AlternatingHexagons"/>
    <dgm:cxn modelId="{6C871C6E-1985-45C3-A2B1-7E0DE93C2C7B}" type="presParOf" srcId="{E0F047C6-09E6-4B90-9E83-007B93048359}" destId="{DE0D28D0-E7FB-4551-88E1-8953D82BAFD1}" srcOrd="4" destOrd="0" presId="urn:microsoft.com/office/officeart/2008/layout/AlternatingHexagons"/>
    <dgm:cxn modelId="{9A5166ED-5943-492C-A65C-AC11E079B544}" type="presOf" srcId="{EF68C982-3F31-4419-8F9E-A91D25A56E2E}" destId="{DE0D28D0-E7FB-4551-88E1-8953D82BAFD1}" srcOrd="0" destOrd="0" presId="urn:microsoft.com/office/officeart/2008/layout/AlternatingHexagons"/>
  </dgm:cxnLst>
  <dgm:bg/>
  <dgm:whole/>
  <dgm:extLst>
    <a:ext uri="http://schemas.microsoft.com/office/drawing/2008/diagram">
      <dsp:dataModelExt xmlns:dsp="http://schemas.microsoft.com/office/drawing/2008/diagram" relId="rId2" minVer="http://schemas.openxmlformats.org/drawingml/2006/main"/>
    </a:ext>
  </dgm:extLst>
</dgm:dataModel>
</file>

<file path=ppt/diagrams/data2.xml><?xml version="1.0" encoding="utf-8"?>
<dgm:dataModel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dgm:ptLst>
    <dgm:pt modelId="{9318BF48-C675-4AC6-8181-92C40E5B4CCD}" type="doc">
      <dgm:prSet loTypeId="urn:microsoft.com/office/officeart/2008/layout/CircleAccentTimeline#1" loCatId="process" qsTypeId="urn:microsoft.com/office/officeart/2005/8/quickstyle/simple1#2" qsCatId="simple" csTypeId="urn:microsoft.com/office/officeart/2005/8/colors/accent1_2#2" csCatId="accent1" phldr="1"/>
      <dgm:spPr/>
      <dgm:t>
        <a:bodyPr/>
        <a:lstStyle/>
        <a:p>
          <a:endParaRPr lang="zh-CN" altLang="en-US"/>
        </a:p>
      </dgm:t>
    </dgm:pt>
    <dgm:pt modelId="{4F0F5F57-8776-4738-81B7-D914E14DC8D6}" type="parTrans" cxnId="{E5BD6D8A-447B-4BCE-AC53-1D66774E8CF0}">
      <dgm:prSet/>
      <dgm:spPr/>
      <dgm:t>
        <a:bodyPr/>
        <a:lstStyle/>
        <a:p>
          <a:endParaRPr lang="zh-CN" altLang="en-US">
            <a:solidFill>
              <a:srgbClr val="3B3838"/>
            </a:solidFill>
            <a:latin typeface="Agency FB" panose="020b0503020202020204" pitchFamily="34" charset="0"/>
          </a:endParaRPr>
        </a:p>
      </dgm:t>
    </dgm:pt>
    <dgm:pt modelId="{BB41003C-1427-41EC-B339-9EBC05C8E0DB}">
      <dgm:prSet phldrT="[文本]" custT="1"/>
      <dgm:spPr/>
      <dgm:t>
        <a:bodyPr/>
        <a:lstStyle/>
        <a:p>
          <a:r>
            <a:rPr lang="en-US" altLang="zh-CN" sz="3200" smtClean="0">
              <a:solidFill>
                <a:srgbClr val="3B3838"/>
              </a:solidFill>
              <a:latin typeface="Agency FB" pitchFamily="34" charset="0"/>
            </a:rPr>
            <a:t>ITEM A</a:t>
          </a:r>
          <a:endParaRPr lang="zh-CN" altLang="en-US" sz="3200">
            <a:solidFill>
              <a:srgbClr val="3B3838"/>
            </a:solidFill>
            <a:latin typeface="Agency FB" pitchFamily="34" charset="0"/>
          </a:endParaRPr>
        </a:p>
      </dgm:t>
    </dgm:pt>
    <dgm:pt modelId="{E25049EE-4B3B-4109-B0FF-B35EE70DADAF}" type="parTrans" cxnId="{808EC5F9-B0A9-4A06-B547-4EC23838C7A4}">
      <dgm:prSet/>
      <dgm:spPr/>
      <dgm:t>
        <a:bodyPr/>
        <a:lstStyle/>
        <a:p>
          <a:endParaRPr lang="zh-CN" altLang="en-US">
            <a:solidFill>
              <a:srgbClr val="3B3838"/>
            </a:solidFill>
            <a:latin typeface="Agency FB" pitchFamily="34" charset="0"/>
          </a:endParaRPr>
        </a:p>
      </dgm:t>
    </dgm:pt>
    <dgm:pt modelId="{78B6A244-2299-4A59-8F5F-F1FB776778C8}">
      <dgm:prSet phldrT="[文本]" custT="1"/>
      <dgm:spPr/>
      <dgm:t>
        <a:bodyPr/>
        <a:lstStyle/>
        <a:p>
          <a:r>
            <a:rPr lang="en-US" altLang="zh-CN" sz="1800" smtClean="0">
              <a:solidFill>
                <a:srgbClr val="3B3838"/>
              </a:solidFill>
              <a:latin typeface="Agency FB" pitchFamily="34" charset="0"/>
            </a:rPr>
            <a:t>TEXT HERE</a:t>
          </a:r>
          <a:endParaRPr lang="zh-CN" altLang="en-US" sz="1800">
            <a:solidFill>
              <a:srgbClr val="3B3838"/>
            </a:solidFill>
            <a:latin typeface="Agency FB" panose="020b0503020202020204" pitchFamily="34" charset="0"/>
          </a:endParaRPr>
        </a:p>
      </dgm:t>
    </dgm:pt>
    <dgm:pt modelId="{E59D4C4E-319E-47A3-91E0-1E41C4FB70D8}" type="sibTrans" cxnId="{808EC5F9-B0A9-4A06-B547-4EC23838C7A4}">
      <dgm:prSet/>
      <dgm:spPr/>
      <dgm:t>
        <a:bodyPr/>
        <a:lstStyle/>
        <a:p>
          <a:endParaRPr lang="zh-CN" altLang="en-US">
            <a:solidFill>
              <a:srgbClr val="3B3838"/>
            </a:solidFill>
            <a:latin typeface="Agency FB" pitchFamily="34" charset="0"/>
          </a:endParaRPr>
        </a:p>
      </dgm:t>
    </dgm:pt>
    <dgm:pt modelId="{7ADCFF28-07E3-4CE1-958B-DBB62E633FBB}" type="parTrans" cxnId="{1D843E39-2841-46F1-9865-DD85FF2DAF42}">
      <dgm:prSet/>
      <dgm:spPr/>
      <dgm:t>
        <a:bodyPr/>
        <a:lstStyle/>
        <a:p>
          <a:endParaRPr lang="zh-CN" altLang="en-US">
            <a:solidFill>
              <a:srgbClr val="3B3838"/>
            </a:solidFill>
            <a:latin typeface="Agency FB" pitchFamily="34" charset="0"/>
          </a:endParaRPr>
        </a:p>
      </dgm:t>
    </dgm:pt>
    <dgm:pt modelId="{141AB927-6797-4268-87A2-045B528EDEB9}">
      <dgm:prSet phldrT="[文本]" custT="1"/>
      <dgm:spPr/>
      <dgm:t>
        <a:bodyPr/>
        <a:lstStyle/>
        <a:p>
          <a:r>
            <a:rPr lang="en-US" altLang="zh-CN" sz="1800" smtClean="0">
              <a:solidFill>
                <a:srgbClr val="3B3838"/>
              </a:solidFill>
              <a:latin typeface="Agency FB" pitchFamily="34" charset="0"/>
            </a:rPr>
            <a:t>TEXT HERE</a:t>
          </a:r>
          <a:endParaRPr lang="zh-CN" altLang="en-US" sz="1800">
            <a:solidFill>
              <a:srgbClr val="3B3838"/>
            </a:solidFill>
            <a:latin typeface="Agency FB" pitchFamily="34" charset="0"/>
          </a:endParaRPr>
        </a:p>
      </dgm:t>
    </dgm:pt>
    <dgm:pt modelId="{93200DF5-11B6-4447-920A-CB0B7DAD167C}" type="sibTrans" cxnId="{1D843E39-2841-46F1-9865-DD85FF2DAF42}">
      <dgm:prSet/>
      <dgm:spPr/>
      <dgm:t>
        <a:bodyPr/>
        <a:lstStyle/>
        <a:p>
          <a:endParaRPr lang="zh-CN" altLang="en-US">
            <a:solidFill>
              <a:srgbClr val="3B3838"/>
            </a:solidFill>
            <a:latin typeface="Agency FB" pitchFamily="34" charset="0"/>
          </a:endParaRPr>
        </a:p>
      </dgm:t>
    </dgm:pt>
    <dgm:pt modelId="{17A1574F-B0C2-4936-B31F-D7C8383BB656}" type="sibTrans" cxnId="{E5BD6D8A-447B-4BCE-AC53-1D66774E8CF0}">
      <dgm:prSet/>
      <dgm:spPr/>
      <dgm:t>
        <a:bodyPr/>
        <a:lstStyle/>
        <a:p>
          <a:endParaRPr lang="zh-CN" altLang="en-US">
            <a:solidFill>
              <a:srgbClr val="3B3838"/>
            </a:solidFill>
            <a:latin typeface="Agency FB" pitchFamily="34" charset="0"/>
          </a:endParaRPr>
        </a:p>
      </dgm:t>
    </dgm:pt>
    <dgm:pt modelId="{C9B9C514-50CB-4D0F-BDE1-CD885D1F3FA5}" type="parTrans" cxnId="{3E8CA306-2627-4A37-9B97-16B636EB0B7C}">
      <dgm:prSet/>
      <dgm:spPr/>
      <dgm:t>
        <a:bodyPr/>
        <a:lstStyle/>
        <a:p>
          <a:endParaRPr lang="zh-CN" altLang="en-US">
            <a:solidFill>
              <a:srgbClr val="3B3838"/>
            </a:solidFill>
            <a:latin typeface="Agency FB" pitchFamily="34" charset="0"/>
          </a:endParaRPr>
        </a:p>
      </dgm:t>
    </dgm:pt>
    <dgm:pt modelId="{A0195C8D-4F07-4101-B49E-9AFD7E294655}">
      <dgm:prSet phldrT="[文本]" custT="1"/>
      <dgm:spPr/>
      <dgm:t>
        <a:bodyPr/>
        <a:lstStyle/>
        <a:p>
          <a:r>
            <a:rPr lang="en-US" altLang="zh-CN" sz="3200" smtClean="0">
              <a:solidFill>
                <a:srgbClr val="3B3838"/>
              </a:solidFill>
              <a:latin typeface="Agency FB" pitchFamily="34" charset="0"/>
            </a:rPr>
            <a:t>ITEM B</a:t>
          </a:r>
          <a:endParaRPr lang="zh-CN" altLang="en-US" sz="3200">
            <a:solidFill>
              <a:srgbClr val="3B3838"/>
            </a:solidFill>
            <a:latin typeface="Agency FB" pitchFamily="34" charset="0"/>
          </a:endParaRPr>
        </a:p>
      </dgm:t>
    </dgm:pt>
    <dgm:pt modelId="{1943894B-902C-474C-8FCF-F8D005E10B1B}" type="parTrans" cxnId="{C8A6D7E8-C27B-4E6D-A22D-15FDAA0B0082}">
      <dgm:prSet/>
      <dgm:spPr/>
      <dgm:t>
        <a:bodyPr/>
        <a:lstStyle/>
        <a:p>
          <a:endParaRPr lang="zh-CN" altLang="en-US">
            <a:solidFill>
              <a:srgbClr val="3B3838"/>
            </a:solidFill>
            <a:latin typeface="Agency FB" pitchFamily="34" charset="0"/>
          </a:endParaRPr>
        </a:p>
      </dgm:t>
    </dgm:pt>
    <dgm:pt modelId="{3846283A-95B7-4B03-99DD-2570B652EADC}">
      <dgm:prSet phldrT="[文本]" custT="1"/>
      <dgm:spPr/>
      <dgm:t>
        <a:bodyPr/>
        <a:lstStyle/>
        <a:p>
          <a:r>
            <a:rPr lang="en-US" altLang="zh-CN" sz="1800" smtClean="0">
              <a:solidFill>
                <a:srgbClr val="3B3838"/>
              </a:solidFill>
              <a:latin typeface="Agency FB" pitchFamily="34" charset="0"/>
            </a:rPr>
            <a:t>TEXT HERE</a:t>
          </a:r>
          <a:endParaRPr lang="zh-CN" altLang="en-US" sz="1800">
            <a:solidFill>
              <a:srgbClr val="3B3838"/>
            </a:solidFill>
            <a:latin typeface="Agency FB" pitchFamily="34" charset="0"/>
          </a:endParaRPr>
        </a:p>
      </dgm:t>
    </dgm:pt>
    <dgm:pt modelId="{2293BDB6-5699-4F2F-BF04-26DFDB9CA980}" type="sibTrans" cxnId="{C8A6D7E8-C27B-4E6D-A22D-15FDAA0B0082}">
      <dgm:prSet/>
      <dgm:spPr/>
      <dgm:t>
        <a:bodyPr/>
        <a:lstStyle/>
        <a:p>
          <a:endParaRPr lang="zh-CN" altLang="en-US">
            <a:solidFill>
              <a:srgbClr val="3B3838"/>
            </a:solidFill>
            <a:latin typeface="Agency FB" pitchFamily="34" charset="0"/>
          </a:endParaRPr>
        </a:p>
      </dgm:t>
    </dgm:pt>
    <dgm:pt modelId="{296831C3-C021-42E7-B5D1-C70A1370A808}" type="parTrans" cxnId="{AC2DC98E-49FC-47A5-934B-B88D77C55321}">
      <dgm:prSet/>
      <dgm:spPr/>
      <dgm:t>
        <a:bodyPr/>
        <a:lstStyle/>
        <a:p>
          <a:endParaRPr lang="zh-CN" altLang="en-US">
            <a:solidFill>
              <a:srgbClr val="3B3838"/>
            </a:solidFill>
            <a:latin typeface="Agency FB" pitchFamily="34" charset="0"/>
          </a:endParaRPr>
        </a:p>
      </dgm:t>
    </dgm:pt>
    <dgm:pt modelId="{8575ABAF-8672-4B7B-B938-DA80FBB09574}">
      <dgm:prSet phldrT="[文本]" custT="1"/>
      <dgm:spPr/>
      <dgm:t>
        <a:bodyPr/>
        <a:lstStyle/>
        <a:p>
          <a:r>
            <a:rPr lang="en-US" altLang="zh-CN" sz="1800" smtClean="0">
              <a:solidFill>
                <a:srgbClr val="3B3838"/>
              </a:solidFill>
              <a:latin typeface="Agency FB" pitchFamily="34" charset="0"/>
            </a:rPr>
            <a:t>TEXT HERE</a:t>
          </a:r>
          <a:endParaRPr lang="zh-CN" altLang="en-US" sz="1800">
            <a:solidFill>
              <a:srgbClr val="3B3838"/>
            </a:solidFill>
            <a:latin typeface="Agency FB" pitchFamily="34" charset="0"/>
          </a:endParaRPr>
        </a:p>
      </dgm:t>
    </dgm:pt>
    <dgm:pt modelId="{DB522272-8D98-4CED-8A70-A64DA7DD7469}" type="sibTrans" cxnId="{AC2DC98E-49FC-47A5-934B-B88D77C55321}">
      <dgm:prSet/>
      <dgm:spPr/>
      <dgm:t>
        <a:bodyPr/>
        <a:lstStyle/>
        <a:p>
          <a:endParaRPr lang="zh-CN" altLang="en-US">
            <a:solidFill>
              <a:srgbClr val="3B3838"/>
            </a:solidFill>
            <a:latin typeface="Agency FB" pitchFamily="34" charset="0"/>
          </a:endParaRPr>
        </a:p>
      </dgm:t>
    </dgm:pt>
    <dgm:pt modelId="{4CC7BD3C-74F4-4F8B-9B18-362B7190446D}" type="sibTrans" cxnId="{3E8CA306-2627-4A37-9B97-16B636EB0B7C}">
      <dgm:prSet/>
      <dgm:spPr/>
      <dgm:t>
        <a:bodyPr/>
        <a:lstStyle/>
        <a:p>
          <a:endParaRPr lang="zh-CN" altLang="en-US">
            <a:solidFill>
              <a:srgbClr val="3B3838"/>
            </a:solidFill>
            <a:latin typeface="Agency FB" pitchFamily="34" charset="0"/>
          </a:endParaRPr>
        </a:p>
      </dgm:t>
    </dgm:pt>
    <dgm:pt modelId="{B5D079B8-477F-4EB3-B285-2F01A93E7A29}" type="pres">
      <dgm:prSet presAssocID="{9318BF48-C675-4AC6-8181-92C40E5B4CCD}" presName="Name0">
        <dgm:presLayoutVars>
          <dgm:dir/>
        </dgm:presLayoutVars>
      </dgm:prSet>
      <dgm:spPr/>
      <dgm:t>
        <a:bodyPr/>
        <a:lstStyle/>
        <a:p>
          <a:endParaRPr lang="zh-CN" altLang="en-US"/>
        </a:p>
      </dgm:t>
    </dgm:pt>
    <dgm:pt modelId="{D60DF54E-EDA5-4EC9-8F3D-3511BBAC8612}" type="pres">
      <dgm:prSet presAssocID="{BB41003C-1427-41EC-B339-9EBC05C8E0DB}" presName="parComposite"/>
      <dgm:spPr/>
      <dgm:t>
        <a:bodyPr/>
        <a:lstStyle/>
        <a:p/>
      </dgm:t>
    </dgm:pt>
    <dgm:pt modelId="{DF850AF4-60E6-4497-ADDB-5FDB9CBABA74}" type="pres">
      <dgm:prSet presAssocID="{BB41003C-1427-41EC-B339-9EBC05C8E0DB}" presName="parBigCircle" presStyleLbl="node0" presStyleCnt="2"/>
      <dgm:spPr>
        <a:solidFill>
          <a:srgbClr val="E43333"/>
        </a:solidFill>
        <a:ln>
          <a:noFill/>
        </a:ln>
      </dgm:spPr>
      <dgm:t>
        <a:bodyPr/>
        <a:lstStyle/>
        <a:p>
          <a:endParaRPr lang="zh-CN" altLang="en-US"/>
        </a:p>
      </dgm:t>
    </dgm:pt>
    <dgm:pt modelId="{5E20F87B-C301-4962-9159-CF1D9C9E8B94}" type="pres">
      <dgm:prSet presAssocID="{BB41003C-1427-41EC-B339-9EBC05C8E0DB}" presName="parTx" presStyleLbl="revTx" presStyleCnt="6" custAng="3900000" custLinFactNeighborX="-11791" custLinFactNeighborY="73032"/>
      <dgm:spPr/>
      <dgm:t>
        <a:bodyPr/>
        <a:lstStyle/>
        <a:p>
          <a:endParaRPr lang="zh-CN" altLang="en-US"/>
        </a:p>
      </dgm:t>
    </dgm:pt>
    <dgm:pt modelId="{76E48E59-0471-4CF9-B87E-7D5563B04D48}" type="pres">
      <dgm:prSet presAssocID="{BB41003C-1427-41EC-B339-9EBC05C8E0DB}" presName="bSpace"/>
      <dgm:spPr/>
      <dgm:t>
        <a:bodyPr/>
        <a:lstStyle/>
        <a:p/>
      </dgm:t>
    </dgm:pt>
    <dgm:pt modelId="{218E099F-8151-4C5B-9003-FE5559428DAB}" type="pres">
      <dgm:prSet presAssocID="{BB41003C-1427-41EC-B339-9EBC05C8E0DB}" presName="parBackupNorm"/>
      <dgm:spPr/>
      <dgm:t>
        <a:bodyPr/>
        <a:lstStyle/>
        <a:p/>
      </dgm:t>
    </dgm:pt>
    <dgm:pt modelId="{7C091B6E-4301-44D9-8F24-4F1D61AD84E2}" type="pres">
      <dgm:prSet presAssocID="{17A1574F-B0C2-4936-B31F-D7C8383BB656}" presName="parSpace"/>
      <dgm:spPr/>
      <dgm:t>
        <a:bodyPr/>
        <a:lstStyle/>
        <a:p/>
      </dgm:t>
    </dgm:pt>
    <dgm:pt modelId="{AFCF50DC-1F8E-4A65-9AC8-E38501F8B931}" type="pres">
      <dgm:prSet presAssocID="{78B6A244-2299-4A59-8F5F-F1FB776778C8}" presName="desBackupLeftNorm"/>
      <dgm:spPr/>
      <dgm:t>
        <a:bodyPr/>
        <a:lstStyle/>
        <a:p/>
      </dgm:t>
    </dgm:pt>
    <dgm:pt modelId="{504DAEB6-137C-44A8-890B-1345BD99BB99}" type="pres">
      <dgm:prSet presAssocID="{78B6A244-2299-4A59-8F5F-F1FB776778C8}" presName="desComposite"/>
      <dgm:spPr/>
      <dgm:t>
        <a:bodyPr/>
        <a:lstStyle/>
        <a:p/>
      </dgm:t>
    </dgm:pt>
    <dgm:pt modelId="{5A9AB0F6-3554-46C5-8D9C-862F3250B057}" type="pres">
      <dgm:prSet presAssocID="{78B6A244-2299-4A59-8F5F-F1FB776778C8}" presName="desCircle" presStyleLbl="node1" presStyleCnt="4"/>
      <dgm:spPr>
        <a:solidFill>
          <a:srgbClr val="3B3838"/>
        </a:solidFill>
        <a:ln>
          <a:noFill/>
        </a:ln>
      </dgm:spPr>
      <dgm:t>
        <a:bodyPr/>
        <a:lstStyle/>
        <a:p>
          <a:endParaRPr lang="zh-CN" altLang="en-US"/>
        </a:p>
      </dgm:t>
    </dgm:pt>
    <dgm:pt modelId="{E90CD479-31D1-453A-9D47-1C5011DE2D91}" type="pres">
      <dgm:prSet presAssocID="{78B6A244-2299-4A59-8F5F-F1FB776778C8}" presName="chTx" presStyleLbl="revTx" presStyleIdx="1" presStyleCnt="6" custAng="3900000" custLinFactNeighborX="10482" custLinFactNeighborY="-8929"/>
      <dgm:spPr/>
      <dgm:t>
        <a:bodyPr/>
        <a:lstStyle/>
        <a:p>
          <a:endParaRPr lang="zh-CN" altLang="en-US"/>
        </a:p>
      </dgm:t>
    </dgm:pt>
    <dgm:pt modelId="{B06D4645-E0DC-4842-8CC1-ED5ADB43A940}" type="pres">
      <dgm:prSet presAssocID="{78B6A244-2299-4A59-8F5F-F1FB776778C8}" presName="desTx" presStyleLbl="revTx" presStyleIdx="1" presStyleCnt="6">
        <dgm:presLayoutVars>
          <dgm:bulletEnabled val="1"/>
        </dgm:presLayoutVars>
      </dgm:prSet>
      <dgm:spPr/>
      <dgm:t>
        <a:bodyPr/>
        <a:lstStyle/>
        <a:p/>
      </dgm:t>
    </dgm:pt>
    <dgm:pt modelId="{4D528C87-187B-48CF-8B72-87FD4B7E557B}" type="pres">
      <dgm:prSet presAssocID="{78B6A244-2299-4A59-8F5F-F1FB776778C8}" presName="desBackupRightNorm"/>
      <dgm:spPr/>
      <dgm:t>
        <a:bodyPr/>
        <a:lstStyle/>
        <a:p/>
      </dgm:t>
    </dgm:pt>
    <dgm:pt modelId="{221D2654-385A-4FCC-91EE-931E1081E329}" type="pres">
      <dgm:prSet presAssocID="{E59D4C4E-319E-47A3-91E0-1E41C4FB70D8}" presName="desSpace"/>
      <dgm:spPr/>
      <dgm:t>
        <a:bodyPr/>
        <a:lstStyle/>
        <a:p/>
      </dgm:t>
    </dgm:pt>
    <dgm:pt modelId="{DC7FDCB6-1239-4A8E-917B-B7DE64A59FF8}" type="pres">
      <dgm:prSet presAssocID="{141AB927-6797-4268-87A2-045B528EDEB9}" presName="desBackupLeftNorm"/>
      <dgm:spPr/>
      <dgm:t>
        <a:bodyPr/>
        <a:lstStyle/>
        <a:p/>
      </dgm:t>
    </dgm:pt>
    <dgm:pt modelId="{EB6A25C9-DEB5-49F1-A5F9-20D0B3E55582}" type="pres">
      <dgm:prSet presAssocID="{141AB927-6797-4268-87A2-045B528EDEB9}" presName="desComposite"/>
      <dgm:spPr/>
      <dgm:t>
        <a:bodyPr/>
        <a:lstStyle/>
        <a:p/>
      </dgm:t>
    </dgm:pt>
    <dgm:pt modelId="{10C5A382-7933-4A4F-8B9E-B04EE9B5AB00}" type="pres">
      <dgm:prSet presAssocID="{141AB927-6797-4268-87A2-045B528EDEB9}" presName="desCircle" presStyleLbl="node1" presStyleIdx="1" presStyleCnt="4"/>
      <dgm:spPr>
        <a:solidFill>
          <a:schemeClr val="tx2">
            <a:lumMod val="25000"/>
            <a:lumOff val="75000"/>
          </a:schemeClr>
        </a:solidFill>
        <a:ln>
          <a:noFill/>
        </a:ln>
      </dgm:spPr>
      <dgm:t>
        <a:bodyPr/>
        <a:lstStyle/>
        <a:p/>
      </dgm:t>
    </dgm:pt>
    <dgm:pt modelId="{AE887AE6-1A05-4088-82CA-43556EAADFB1}" type="pres">
      <dgm:prSet presAssocID="{141AB927-6797-4268-87A2-045B528EDEB9}" presName="chTx" presStyleLbl="revTx" presStyleIdx="2" presStyleCnt="6" custAng="3900000" custLinFactNeighborX="10482" custLinFactNeighborY="-8929"/>
      <dgm:spPr/>
      <dgm:t>
        <a:bodyPr/>
        <a:lstStyle/>
        <a:p>
          <a:endParaRPr lang="zh-CN" altLang="en-US"/>
        </a:p>
      </dgm:t>
    </dgm:pt>
    <dgm:pt modelId="{56014682-3A0D-4AAF-9251-B9E6A10A9D29}" type="pres">
      <dgm:prSet presAssocID="{141AB927-6797-4268-87A2-045B528EDEB9}" presName="desTx" presStyleLbl="revTx" presStyleIdx="2" presStyleCnt="6">
        <dgm:presLayoutVars>
          <dgm:bulletEnabled val="1"/>
        </dgm:presLayoutVars>
      </dgm:prSet>
      <dgm:spPr/>
      <dgm:t>
        <a:bodyPr/>
        <a:lstStyle/>
        <a:p/>
      </dgm:t>
    </dgm:pt>
    <dgm:pt modelId="{1D3BB028-9889-48E9-8D48-A2115715BE48}" type="pres">
      <dgm:prSet presAssocID="{141AB927-6797-4268-87A2-045B528EDEB9}" presName="desBackupRightNorm"/>
      <dgm:spPr/>
      <dgm:t>
        <a:bodyPr/>
        <a:lstStyle/>
        <a:p/>
      </dgm:t>
    </dgm:pt>
    <dgm:pt modelId="{EE4C5811-1372-4D8B-850E-76BC12F8AC3A}" type="pres">
      <dgm:prSet presAssocID="{93200DF5-11B6-4447-920A-CB0B7DAD167C}" presName="desSpace"/>
      <dgm:spPr/>
      <dgm:t>
        <a:bodyPr/>
        <a:lstStyle/>
        <a:p/>
      </dgm:t>
    </dgm:pt>
    <dgm:pt modelId="{DDACC86F-7189-4775-A12B-6BE50B223291}" type="pres">
      <dgm:prSet presAssocID="{A0195C8D-4F07-4101-B49E-9AFD7E294655}" presName="parComposite"/>
      <dgm:spPr/>
      <dgm:t>
        <a:bodyPr/>
        <a:lstStyle/>
        <a:p/>
      </dgm:t>
    </dgm:pt>
    <dgm:pt modelId="{7146ECCC-4A52-4303-8F26-C84B7C39C326}" type="pres">
      <dgm:prSet presAssocID="{A0195C8D-4F07-4101-B49E-9AFD7E294655}" presName="parBigCircle" presStyleLbl="node0" presStyleIdx="1" presStyleCnt="2"/>
      <dgm:spPr>
        <a:solidFill>
          <a:srgbClr val="E43333"/>
        </a:solidFill>
        <a:ln>
          <a:noFill/>
        </a:ln>
      </dgm:spPr>
      <dgm:t>
        <a:bodyPr/>
        <a:lstStyle/>
        <a:p>
          <a:endParaRPr lang="zh-CN" altLang="en-US"/>
        </a:p>
      </dgm:t>
    </dgm:pt>
    <dgm:pt modelId="{833BA5A1-18FB-4731-B8E9-9D4158423DC1}" type="pres">
      <dgm:prSet presAssocID="{A0195C8D-4F07-4101-B49E-9AFD7E294655}" presName="parTx" presStyleLbl="revTx" presStyleIdx="3" presStyleCnt="6" custAng="3900000" custLinFactNeighborX="-11791" custLinFactNeighborY="73032"/>
      <dgm:spPr/>
      <dgm:t>
        <a:bodyPr/>
        <a:lstStyle/>
        <a:p>
          <a:endParaRPr lang="zh-CN" altLang="en-US"/>
        </a:p>
      </dgm:t>
    </dgm:pt>
    <dgm:pt modelId="{080655F8-60B7-4842-A3C6-71D16A10FA1E}" type="pres">
      <dgm:prSet presAssocID="{A0195C8D-4F07-4101-B49E-9AFD7E294655}" presName="bSpace"/>
      <dgm:spPr/>
      <dgm:t>
        <a:bodyPr/>
        <a:lstStyle/>
        <a:p/>
      </dgm:t>
    </dgm:pt>
    <dgm:pt modelId="{DD7CC975-7C8D-40FF-A38B-A8C72C82204E}" type="pres">
      <dgm:prSet presAssocID="{A0195C8D-4F07-4101-B49E-9AFD7E294655}" presName="parBackupNorm"/>
      <dgm:spPr/>
      <dgm:t>
        <a:bodyPr/>
        <a:lstStyle/>
        <a:p/>
      </dgm:t>
    </dgm:pt>
    <dgm:pt modelId="{407C300C-F008-4D67-A8DF-A10FDAE32C61}" type="pres">
      <dgm:prSet presAssocID="{4CC7BD3C-74F4-4F8B-9B18-362B7190446D}" presName="parSpace"/>
      <dgm:spPr/>
      <dgm:t>
        <a:bodyPr/>
        <a:lstStyle/>
        <a:p/>
      </dgm:t>
    </dgm:pt>
    <dgm:pt modelId="{19EBFDEB-45D1-40D0-9E06-1A0DFCEA953E}" type="pres">
      <dgm:prSet presAssocID="{3846283A-95B7-4B03-99DD-2570B652EADC}" presName="desBackupLeftNorm"/>
      <dgm:spPr/>
      <dgm:t>
        <a:bodyPr/>
        <a:lstStyle/>
        <a:p/>
      </dgm:t>
    </dgm:pt>
    <dgm:pt modelId="{32A2073E-AC66-443E-B30C-E4F7B3CE2311}" type="pres">
      <dgm:prSet presAssocID="{3846283A-95B7-4B03-99DD-2570B652EADC}" presName="desComposite"/>
      <dgm:spPr/>
      <dgm:t>
        <a:bodyPr/>
        <a:lstStyle/>
        <a:p/>
      </dgm:t>
    </dgm:pt>
    <dgm:pt modelId="{0FBCDAD9-E786-4086-9786-703856CF9E57}" type="pres">
      <dgm:prSet presAssocID="{3846283A-95B7-4B03-99DD-2570B652EADC}" presName="desCircle" presStyleLbl="node1" presStyleIdx="2" presStyleCnt="4"/>
      <dgm:spPr>
        <a:solidFill>
          <a:srgbClr val="3B3838"/>
        </a:solidFill>
        <a:ln>
          <a:noFill/>
        </a:ln>
      </dgm:spPr>
      <dgm:t>
        <a:bodyPr/>
        <a:lstStyle/>
        <a:p>
          <a:endParaRPr lang="zh-CN" altLang="en-US"/>
        </a:p>
      </dgm:t>
    </dgm:pt>
    <dgm:pt modelId="{847C6635-63A4-4FE6-A5D3-4513A9DF2254}" type="pres">
      <dgm:prSet presAssocID="{3846283A-95B7-4B03-99DD-2570B652EADC}" presName="chTx" presStyleLbl="revTx" presStyleIdx="4" presStyleCnt="6" custAng="3900000" custLinFactNeighborX="8385" custLinFactNeighborY="-10552"/>
      <dgm:spPr/>
      <dgm:t>
        <a:bodyPr/>
        <a:lstStyle/>
        <a:p>
          <a:endParaRPr lang="zh-CN" altLang="en-US"/>
        </a:p>
      </dgm:t>
    </dgm:pt>
    <dgm:pt modelId="{968E1E5D-7678-4925-AD51-208BAA2E5E60}" type="pres">
      <dgm:prSet presAssocID="{3846283A-95B7-4B03-99DD-2570B652EADC}" presName="desTx" presStyleLbl="revTx" presStyleIdx="4" presStyleCnt="6">
        <dgm:presLayoutVars>
          <dgm:bulletEnabled val="1"/>
        </dgm:presLayoutVars>
      </dgm:prSet>
      <dgm:spPr/>
      <dgm:t>
        <a:bodyPr/>
        <a:lstStyle/>
        <a:p/>
      </dgm:t>
    </dgm:pt>
    <dgm:pt modelId="{EFBF6C17-6DE7-4619-A8F8-FAD36E33EA10}" type="pres">
      <dgm:prSet presAssocID="{3846283A-95B7-4B03-99DD-2570B652EADC}" presName="desBackupRightNorm"/>
      <dgm:spPr/>
      <dgm:t>
        <a:bodyPr/>
        <a:lstStyle/>
        <a:p/>
      </dgm:t>
    </dgm:pt>
    <dgm:pt modelId="{919F228C-E27C-4D7A-AA16-E3E33DD44493}" type="pres">
      <dgm:prSet presAssocID="{2293BDB6-5699-4F2F-BF04-26DFDB9CA980}" presName="desSpace"/>
      <dgm:spPr/>
      <dgm:t>
        <a:bodyPr/>
        <a:lstStyle/>
        <a:p/>
      </dgm:t>
    </dgm:pt>
    <dgm:pt modelId="{766B7BF3-D5FD-4CBD-A578-1FD55D49B299}" type="pres">
      <dgm:prSet presAssocID="{8575ABAF-8672-4B7B-B938-DA80FBB09574}" presName="desBackupLeftNorm"/>
      <dgm:spPr/>
      <dgm:t>
        <a:bodyPr/>
        <a:lstStyle/>
        <a:p/>
      </dgm:t>
    </dgm:pt>
    <dgm:pt modelId="{5C3B6B33-5D2F-4BD7-874A-FC6150234F4D}" type="pres">
      <dgm:prSet presAssocID="{8575ABAF-8672-4B7B-B938-DA80FBB09574}" presName="desComposite"/>
      <dgm:spPr/>
      <dgm:t>
        <a:bodyPr/>
        <a:lstStyle/>
        <a:p/>
      </dgm:t>
    </dgm:pt>
    <dgm:pt modelId="{E33AC165-D32C-44A0-B193-6A6385EA46DD}" type="pres">
      <dgm:prSet presAssocID="{8575ABAF-8672-4B7B-B938-DA80FBB09574}" presName="desCircle" presStyleLbl="node1" presStyleIdx="3" presStyleCnt="4"/>
      <dgm:spPr>
        <a:solidFill>
          <a:schemeClr val="tx2">
            <a:lumMod val="25000"/>
            <a:lumOff val="75000"/>
          </a:schemeClr>
        </a:solidFill>
        <a:ln>
          <a:noFill/>
        </a:ln>
      </dgm:spPr>
      <dgm:t>
        <a:bodyPr/>
        <a:lstStyle/>
        <a:p/>
      </dgm:t>
    </dgm:pt>
    <dgm:pt modelId="{8C24F9BB-12ED-477A-BAA3-28323462566D}" type="pres">
      <dgm:prSet presAssocID="{8575ABAF-8672-4B7B-B938-DA80FBB09574}" presName="chTx" presStyleLbl="revTx" presStyleIdx="5" presStyleCnt="6" custAng="3900000" custLinFactNeighborX="8385" custLinFactNeighborY="-10552"/>
      <dgm:spPr/>
      <dgm:t>
        <a:bodyPr/>
        <a:lstStyle/>
        <a:p>
          <a:endParaRPr lang="zh-CN" altLang="en-US"/>
        </a:p>
      </dgm:t>
    </dgm:pt>
    <dgm:pt modelId="{2314F5F8-1DC9-4232-A6C1-FBEBECC8C481}" type="pres">
      <dgm:prSet presAssocID="{8575ABAF-8672-4B7B-B938-DA80FBB09574}" presName="desTx" presStyleLbl="revTx" presStyleIdx="5" presStyleCnt="6">
        <dgm:presLayoutVars>
          <dgm:bulletEnabled val="1"/>
        </dgm:presLayoutVars>
      </dgm:prSet>
      <dgm:spPr/>
      <dgm:t>
        <a:bodyPr/>
        <a:lstStyle/>
        <a:p/>
      </dgm:t>
    </dgm:pt>
    <dgm:pt modelId="{3EFC093B-1098-418F-8598-A215C782F5B2}" type="pres">
      <dgm:prSet presAssocID="{8575ABAF-8672-4B7B-B938-DA80FBB09574}" presName="desBackupRightNorm"/>
      <dgm:spPr/>
      <dgm:t>
        <a:bodyPr/>
        <a:lstStyle/>
        <a:p/>
      </dgm:t>
    </dgm:pt>
    <dgm:pt modelId="{EB958A3F-F202-4916-A364-5CB2FCBD02E9}" type="pres">
      <dgm:prSet presAssocID="{DB522272-8D98-4CED-8A70-A64DA7DD7469}" presName="desSpace"/>
      <dgm:spPr/>
      <dgm:t>
        <a:bodyPr/>
        <a:lstStyle/>
        <a:p/>
      </dgm:t>
    </dgm:pt>
  </dgm:ptLst>
  <dgm:cxnLst>
    <dgm:cxn modelId="{E5BD6D8A-447B-4BCE-AC53-1D66774E8CF0}" srcId="{9318BF48-C675-4AC6-8181-92C40E5B4CCD}" destId="{BB41003C-1427-41EC-B339-9EBC05C8E0DB}" srcOrd="0" destOrd="0" parTransId="{4F0F5F57-8776-4738-81B7-D914E14DC8D6}" sibTransId="{17A1574F-B0C2-4936-B31F-D7C8383BB656}"/>
    <dgm:cxn modelId="{808EC5F9-B0A9-4A06-B547-4EC23838C7A4}" srcId="{BB41003C-1427-41EC-B339-9EBC05C8E0DB}" destId="{78B6A244-2299-4A59-8F5F-F1FB776778C8}" srcOrd="0" destOrd="0" parTransId="{E25049EE-4B3B-4109-B0FF-B35EE70DADAF}" sibTransId="{E59D4C4E-319E-47A3-91E0-1E41C4FB70D8}"/>
    <dgm:cxn modelId="{1D843E39-2841-46F1-9865-DD85FF2DAF42}" srcId="{BB41003C-1427-41EC-B339-9EBC05C8E0DB}" destId="{141AB927-6797-4268-87A2-045B528EDEB9}" srcOrd="1" destOrd="0" parTransId="{7ADCFF28-07E3-4CE1-958B-DBB62E633FBB}" sibTransId="{93200DF5-11B6-4447-920A-CB0B7DAD167C}"/>
    <dgm:cxn modelId="{3E8CA306-2627-4A37-9B97-16B636EB0B7C}" srcId="{9318BF48-C675-4AC6-8181-92C40E5B4CCD}" destId="{A0195C8D-4F07-4101-B49E-9AFD7E294655}" srcOrd="1" destOrd="0" parTransId="{C9B9C514-50CB-4D0F-BDE1-CD885D1F3FA5}" sibTransId="{4CC7BD3C-74F4-4F8B-9B18-362B7190446D}"/>
    <dgm:cxn modelId="{C8A6D7E8-C27B-4E6D-A22D-15FDAA0B0082}" srcId="{A0195C8D-4F07-4101-B49E-9AFD7E294655}" destId="{3846283A-95B7-4B03-99DD-2570B652EADC}" srcOrd="0" destOrd="0" parTransId="{1943894B-902C-474C-8FCF-F8D005E10B1B}" sibTransId="{2293BDB6-5699-4F2F-BF04-26DFDB9CA980}"/>
    <dgm:cxn modelId="{AC2DC98E-49FC-47A5-934B-B88D77C55321}" srcId="{A0195C8D-4F07-4101-B49E-9AFD7E294655}" destId="{8575ABAF-8672-4B7B-B938-DA80FBB09574}" srcOrd="1" destOrd="0" parTransId="{296831C3-C021-42E7-B5D1-C70A1370A808}" sibTransId="{DB522272-8D98-4CED-8A70-A64DA7DD7469}"/>
    <dgm:cxn modelId="{D29594DF-CF91-46B6-9C08-2E6D0DC4D2A7}" type="presOf" srcId="{9318BF48-C675-4AC6-8181-92C40E5B4CCD}" destId="{B5D079B8-477F-4EB3-B285-2F01A93E7A29}" srcOrd="0" destOrd="0" presId="urn:microsoft.com/office/officeart/2008/layout/CircleAccentTimeline#1"/>
    <dgm:cxn modelId="{0CF7B1C8-7101-4479-9A44-FA08C2613816}" type="presParOf" srcId="{B5D079B8-477F-4EB3-B285-2F01A93E7A29}" destId="{D60DF54E-EDA5-4EC9-8F3D-3511BBAC8612}" srcOrd="0" destOrd="0" presId="urn:microsoft.com/office/officeart/2008/layout/CircleAccentTimeline#1"/>
    <dgm:cxn modelId="{A05E3E14-2221-4A5C-85C1-C9408CDFFD53}" type="presParOf" srcId="{D60DF54E-EDA5-4EC9-8F3D-3511BBAC8612}" destId="{DF850AF4-60E6-4497-ADDB-5FDB9CBABA74}" srcOrd="0" destOrd="0" presId="urn:microsoft.com/office/officeart/2008/layout/CircleAccentTimeline#1"/>
    <dgm:cxn modelId="{1062F6BC-41D2-4302-BE7F-AF7624005FFD}" type="presParOf" srcId="{D60DF54E-EDA5-4EC9-8F3D-3511BBAC8612}" destId="{5E20F87B-C301-4962-9159-CF1D9C9E8B94}" srcOrd="1" destOrd="0" presId="urn:microsoft.com/office/officeart/2008/layout/CircleAccentTimeline#1"/>
    <dgm:cxn modelId="{F43BB7ED-7438-4DEA-A93E-0D2CCB7E1218}" type="presOf" srcId="{BB41003C-1427-41EC-B339-9EBC05C8E0DB}" destId="{5E20F87B-C301-4962-9159-CF1D9C9E8B94}" srcOrd="0" destOrd="0" presId="urn:microsoft.com/office/officeart/2008/layout/CircleAccentTimeline#1"/>
    <dgm:cxn modelId="{DDB4A7C0-65CA-4D89-BAC9-97BA1D0251D8}" type="presParOf" srcId="{D60DF54E-EDA5-4EC9-8F3D-3511BBAC8612}" destId="{76E48E59-0471-4CF9-B87E-7D5563B04D48}" srcOrd="2" destOrd="0" presId="urn:microsoft.com/office/officeart/2008/layout/CircleAccentTimeline#1"/>
    <dgm:cxn modelId="{F29F8F74-006F-4F91-AD2B-0DECD56230FA}" type="presParOf" srcId="{B5D079B8-477F-4EB3-B285-2F01A93E7A29}" destId="{218E099F-8151-4C5B-9003-FE5559428DAB}" srcOrd="1" destOrd="0" presId="urn:microsoft.com/office/officeart/2008/layout/CircleAccentTimeline#1"/>
    <dgm:cxn modelId="{1E745BE1-AAC0-4E62-8470-6D4078837244}" type="presParOf" srcId="{B5D079B8-477F-4EB3-B285-2F01A93E7A29}" destId="{7C091B6E-4301-44D9-8F24-4F1D61AD84E2}" srcOrd="2" destOrd="0" presId="urn:microsoft.com/office/officeart/2008/layout/CircleAccentTimeline#1"/>
    <dgm:cxn modelId="{C47BA084-FE07-4D63-AD0E-098FE010108C}" type="presParOf" srcId="{B5D079B8-477F-4EB3-B285-2F01A93E7A29}" destId="{AFCF50DC-1F8E-4A65-9AC8-E38501F8B931}" srcOrd="3" destOrd="0" presId="urn:microsoft.com/office/officeart/2008/layout/CircleAccentTimeline#1"/>
    <dgm:cxn modelId="{0670006F-0EDC-4D28-A6AF-B7079FF0F30C}" type="presParOf" srcId="{B5D079B8-477F-4EB3-B285-2F01A93E7A29}" destId="{504DAEB6-137C-44A8-890B-1345BD99BB99}" srcOrd="4" destOrd="0" presId="urn:microsoft.com/office/officeart/2008/layout/CircleAccentTimeline#1"/>
    <dgm:cxn modelId="{7F71159D-D440-41D3-ADD4-EAFF4ED15972}" type="presParOf" srcId="{504DAEB6-137C-44A8-890B-1345BD99BB99}" destId="{5A9AB0F6-3554-46C5-8D9C-862F3250B057}" srcOrd="0" destOrd="0" presId="urn:microsoft.com/office/officeart/2008/layout/CircleAccentTimeline#1"/>
    <dgm:cxn modelId="{79613E75-618A-478E-AD78-139594AD1E80}" type="presParOf" srcId="{504DAEB6-137C-44A8-890B-1345BD99BB99}" destId="{E90CD479-31D1-453A-9D47-1C5011DE2D91}" srcOrd="1" destOrd="0" presId="urn:microsoft.com/office/officeart/2008/layout/CircleAccentTimeline#1"/>
    <dgm:cxn modelId="{07899AF0-856D-46B2-81EC-98132A9C8C3F}" type="presOf" srcId="{78B6A244-2299-4A59-8F5F-F1FB776778C8}" destId="{E90CD479-31D1-453A-9D47-1C5011DE2D91}" srcOrd="0" destOrd="0" presId="urn:microsoft.com/office/officeart/2008/layout/CircleAccentTimeline#1"/>
    <dgm:cxn modelId="{9578A6D6-DAA7-466B-8242-B0C19D100B33}" type="presParOf" srcId="{504DAEB6-137C-44A8-890B-1345BD99BB99}" destId="{B06D4645-E0DC-4842-8CC1-ED5ADB43A940}" srcOrd="2" destOrd="0" presId="urn:microsoft.com/office/officeart/2008/layout/CircleAccentTimeline#1"/>
    <dgm:cxn modelId="{9790D8F6-FBB0-4E09-A0AA-20FCEFE4CF2C}" type="presParOf" srcId="{B5D079B8-477F-4EB3-B285-2F01A93E7A29}" destId="{4D528C87-187B-48CF-8B72-87FD4B7E557B}" srcOrd="5" destOrd="0" presId="urn:microsoft.com/office/officeart/2008/layout/CircleAccentTimeline#1"/>
    <dgm:cxn modelId="{C3FA8D03-2FED-4915-BD8A-0FB0C4065944}" type="presParOf" srcId="{B5D079B8-477F-4EB3-B285-2F01A93E7A29}" destId="{221D2654-385A-4FCC-91EE-931E1081E329}" srcOrd="6" destOrd="0" presId="urn:microsoft.com/office/officeart/2008/layout/CircleAccentTimeline#1"/>
    <dgm:cxn modelId="{9BF98ADD-CA92-40FC-BF05-7B5AA586CF99}" type="presParOf" srcId="{B5D079B8-477F-4EB3-B285-2F01A93E7A29}" destId="{DC7FDCB6-1239-4A8E-917B-B7DE64A59FF8}" srcOrd="7" destOrd="0" presId="urn:microsoft.com/office/officeart/2008/layout/CircleAccentTimeline#1"/>
    <dgm:cxn modelId="{090C0CCF-FAED-4762-8133-CA5A8A4E1917}" type="presParOf" srcId="{B5D079B8-477F-4EB3-B285-2F01A93E7A29}" destId="{EB6A25C9-DEB5-49F1-A5F9-20D0B3E55582}" srcOrd="8" destOrd="0" presId="urn:microsoft.com/office/officeart/2008/layout/CircleAccentTimeline#1"/>
    <dgm:cxn modelId="{26937A5F-1399-4A7E-9385-E9A6F372B854}" type="presParOf" srcId="{EB6A25C9-DEB5-49F1-A5F9-20D0B3E55582}" destId="{10C5A382-7933-4A4F-8B9E-B04EE9B5AB00}" srcOrd="0" destOrd="0" presId="urn:microsoft.com/office/officeart/2008/layout/CircleAccentTimeline#1"/>
    <dgm:cxn modelId="{BDFDF65B-F694-4A47-8BF4-517D2FCC8AEC}" type="presParOf" srcId="{EB6A25C9-DEB5-49F1-A5F9-20D0B3E55582}" destId="{AE887AE6-1A05-4088-82CA-43556EAADFB1}" srcOrd="1" destOrd="0" presId="urn:microsoft.com/office/officeart/2008/layout/CircleAccentTimeline#1"/>
    <dgm:cxn modelId="{F726EB87-3B30-43A3-A39D-AF81A1BAAC1A}" type="presOf" srcId="{141AB927-6797-4268-87A2-045B528EDEB9}" destId="{AE887AE6-1A05-4088-82CA-43556EAADFB1}" srcOrd="0" destOrd="0" presId="urn:microsoft.com/office/officeart/2008/layout/CircleAccentTimeline#1"/>
    <dgm:cxn modelId="{35DF9904-3195-491A-8E82-2720DD0875A7}" type="presParOf" srcId="{EB6A25C9-DEB5-49F1-A5F9-20D0B3E55582}" destId="{56014682-3A0D-4AAF-9251-B9E6A10A9D29}" srcOrd="2" destOrd="0" presId="urn:microsoft.com/office/officeart/2008/layout/CircleAccentTimeline#1"/>
    <dgm:cxn modelId="{26A55F8E-1D7F-49DE-87A6-92B983F5BB73}" type="presParOf" srcId="{B5D079B8-477F-4EB3-B285-2F01A93E7A29}" destId="{1D3BB028-9889-48E9-8D48-A2115715BE48}" srcOrd="9" destOrd="0" presId="urn:microsoft.com/office/officeart/2008/layout/CircleAccentTimeline#1"/>
    <dgm:cxn modelId="{B713A5AA-0A3F-4B5D-8CC5-754E17585F59}" type="presParOf" srcId="{B5D079B8-477F-4EB3-B285-2F01A93E7A29}" destId="{EE4C5811-1372-4D8B-850E-76BC12F8AC3A}" srcOrd="10" destOrd="0" presId="urn:microsoft.com/office/officeart/2008/layout/CircleAccentTimeline#1"/>
    <dgm:cxn modelId="{27854D6E-FD12-4ED8-AFFD-818841FB9AFB}" type="presParOf" srcId="{B5D079B8-477F-4EB3-B285-2F01A93E7A29}" destId="{DDACC86F-7189-4775-A12B-6BE50B223291}" srcOrd="11" destOrd="0" presId="urn:microsoft.com/office/officeart/2008/layout/CircleAccentTimeline#1"/>
    <dgm:cxn modelId="{6C6B2775-3DC9-4CF6-8420-B3B585D97FEB}" type="presParOf" srcId="{DDACC86F-7189-4775-A12B-6BE50B223291}" destId="{7146ECCC-4A52-4303-8F26-C84B7C39C326}" srcOrd="0" destOrd="0" presId="urn:microsoft.com/office/officeart/2008/layout/CircleAccentTimeline#1"/>
    <dgm:cxn modelId="{55E08415-F7B2-4931-8480-94CFA96F4A35}" type="presParOf" srcId="{DDACC86F-7189-4775-A12B-6BE50B223291}" destId="{833BA5A1-18FB-4731-B8E9-9D4158423DC1}" srcOrd="1" destOrd="0" presId="urn:microsoft.com/office/officeart/2008/layout/CircleAccentTimeline#1"/>
    <dgm:cxn modelId="{66C9E2B8-6EE9-4480-A513-F54348AB162E}" type="presOf" srcId="{A0195C8D-4F07-4101-B49E-9AFD7E294655}" destId="{833BA5A1-18FB-4731-B8E9-9D4158423DC1}" srcOrd="0" destOrd="0" presId="urn:microsoft.com/office/officeart/2008/layout/CircleAccentTimeline#1"/>
    <dgm:cxn modelId="{94AD286B-763C-4504-87C9-5FE01355D34D}" type="presParOf" srcId="{DDACC86F-7189-4775-A12B-6BE50B223291}" destId="{080655F8-60B7-4842-A3C6-71D16A10FA1E}" srcOrd="2" destOrd="0" presId="urn:microsoft.com/office/officeart/2008/layout/CircleAccentTimeline#1"/>
    <dgm:cxn modelId="{38A0847E-5565-4BEB-A472-7F4D417DEDB4}" type="presParOf" srcId="{B5D079B8-477F-4EB3-B285-2F01A93E7A29}" destId="{DD7CC975-7C8D-40FF-A38B-A8C72C82204E}" srcOrd="12" destOrd="0" presId="urn:microsoft.com/office/officeart/2008/layout/CircleAccentTimeline#1"/>
    <dgm:cxn modelId="{5305791E-AE4E-461C-8064-F37F0846954C}" type="presParOf" srcId="{B5D079B8-477F-4EB3-B285-2F01A93E7A29}" destId="{407C300C-F008-4D67-A8DF-A10FDAE32C61}" srcOrd="13" destOrd="0" presId="urn:microsoft.com/office/officeart/2008/layout/CircleAccentTimeline#1"/>
    <dgm:cxn modelId="{15F2C75F-469B-492B-91D4-4CFE43EB2C8A}" type="presParOf" srcId="{B5D079B8-477F-4EB3-B285-2F01A93E7A29}" destId="{19EBFDEB-45D1-40D0-9E06-1A0DFCEA953E}" srcOrd="14" destOrd="0" presId="urn:microsoft.com/office/officeart/2008/layout/CircleAccentTimeline#1"/>
    <dgm:cxn modelId="{2927477C-E93F-4577-A926-4B09799508F2}" type="presParOf" srcId="{B5D079B8-477F-4EB3-B285-2F01A93E7A29}" destId="{32A2073E-AC66-443E-B30C-E4F7B3CE2311}" srcOrd="15" destOrd="0" presId="urn:microsoft.com/office/officeart/2008/layout/CircleAccentTimeline#1"/>
    <dgm:cxn modelId="{3D940D27-D7D7-4B31-B019-F70C637EEEBA}" type="presParOf" srcId="{32A2073E-AC66-443E-B30C-E4F7B3CE2311}" destId="{0FBCDAD9-E786-4086-9786-703856CF9E57}" srcOrd="0" destOrd="0" presId="urn:microsoft.com/office/officeart/2008/layout/CircleAccentTimeline#1"/>
    <dgm:cxn modelId="{605FE318-D287-4AEC-9353-164481CAE760}" type="presParOf" srcId="{32A2073E-AC66-443E-B30C-E4F7B3CE2311}" destId="{847C6635-63A4-4FE6-A5D3-4513A9DF2254}" srcOrd="1" destOrd="0" presId="urn:microsoft.com/office/officeart/2008/layout/CircleAccentTimeline#1"/>
    <dgm:cxn modelId="{A4D94019-BBAE-43A8-AE3E-57E81AF2A406}" type="presOf" srcId="{3846283A-95B7-4B03-99DD-2570B652EADC}" destId="{847C6635-63A4-4FE6-A5D3-4513A9DF2254}" srcOrd="0" destOrd="0" presId="urn:microsoft.com/office/officeart/2008/layout/CircleAccentTimeline#1"/>
    <dgm:cxn modelId="{DF87EAFB-00E7-4F38-9B01-9EDE4BDDC17D}" type="presParOf" srcId="{32A2073E-AC66-443E-B30C-E4F7B3CE2311}" destId="{968E1E5D-7678-4925-AD51-208BAA2E5E60}" srcOrd="2" destOrd="0" presId="urn:microsoft.com/office/officeart/2008/layout/CircleAccentTimeline#1"/>
    <dgm:cxn modelId="{01280B3A-0B26-4ED2-961E-17A55B7DEC2B}" type="presParOf" srcId="{B5D079B8-477F-4EB3-B285-2F01A93E7A29}" destId="{EFBF6C17-6DE7-4619-A8F8-FAD36E33EA10}" srcOrd="16" destOrd="0" presId="urn:microsoft.com/office/officeart/2008/layout/CircleAccentTimeline#1"/>
    <dgm:cxn modelId="{8F28D8F2-2085-46E5-B992-E685773A8E54}" type="presParOf" srcId="{B5D079B8-477F-4EB3-B285-2F01A93E7A29}" destId="{919F228C-E27C-4D7A-AA16-E3E33DD44493}" srcOrd="17" destOrd="0" presId="urn:microsoft.com/office/officeart/2008/layout/CircleAccentTimeline#1"/>
    <dgm:cxn modelId="{E3665A22-8086-46CD-9D08-0C8B11BB9833}" type="presParOf" srcId="{B5D079B8-477F-4EB3-B285-2F01A93E7A29}" destId="{766B7BF3-D5FD-4CBD-A578-1FD55D49B299}" srcOrd="18" destOrd="0" presId="urn:microsoft.com/office/officeart/2008/layout/CircleAccentTimeline#1"/>
    <dgm:cxn modelId="{6F4EF23A-03C9-4CF1-941F-3459D8CA1C8F}" type="presParOf" srcId="{B5D079B8-477F-4EB3-B285-2F01A93E7A29}" destId="{5C3B6B33-5D2F-4BD7-874A-FC6150234F4D}" srcOrd="19" destOrd="0" presId="urn:microsoft.com/office/officeart/2008/layout/CircleAccentTimeline#1"/>
    <dgm:cxn modelId="{CEF06A32-30DC-4968-8222-E50AF53328C4}" type="presParOf" srcId="{5C3B6B33-5D2F-4BD7-874A-FC6150234F4D}" destId="{E33AC165-D32C-44A0-B193-6A6385EA46DD}" srcOrd="0" destOrd="0" presId="urn:microsoft.com/office/officeart/2008/layout/CircleAccentTimeline#1"/>
    <dgm:cxn modelId="{E025E1F6-69FF-4269-A13B-231E6A7F96AF}" type="presParOf" srcId="{5C3B6B33-5D2F-4BD7-874A-FC6150234F4D}" destId="{8C24F9BB-12ED-477A-BAA3-28323462566D}" srcOrd="1" destOrd="0" presId="urn:microsoft.com/office/officeart/2008/layout/CircleAccentTimeline#1"/>
    <dgm:cxn modelId="{6F12E414-1893-487D-A672-FF508E353A18}" type="presOf" srcId="{8575ABAF-8672-4B7B-B938-DA80FBB09574}" destId="{8C24F9BB-12ED-477A-BAA3-28323462566D}" srcOrd="0" destOrd="0" presId="urn:microsoft.com/office/officeart/2008/layout/CircleAccentTimeline#1"/>
    <dgm:cxn modelId="{9FF27A25-BC65-4CFB-8188-12B4614EE42E}" type="presParOf" srcId="{5C3B6B33-5D2F-4BD7-874A-FC6150234F4D}" destId="{2314F5F8-1DC9-4232-A6C1-FBEBECC8C481}" srcOrd="2" destOrd="0" presId="urn:microsoft.com/office/officeart/2008/layout/CircleAccentTimeline#1"/>
    <dgm:cxn modelId="{1FD9E669-A6D2-430B-9C40-8E256F4FF675}" type="presParOf" srcId="{B5D079B8-477F-4EB3-B285-2F01A93E7A29}" destId="{3EFC093B-1098-418F-8598-A215C782F5B2}" srcOrd="20" destOrd="0" presId="urn:microsoft.com/office/officeart/2008/layout/CircleAccentTimeline#1"/>
    <dgm:cxn modelId="{E94A4C29-593B-49DA-A79D-C66D07EEB494}" type="presParOf" srcId="{B5D079B8-477F-4EB3-B285-2F01A93E7A29}" destId="{EB958A3F-F202-4916-A364-5CB2FCBD02E9}" srcOrd="21" destOrd="0" presId="urn:microsoft.com/office/officeart/2008/layout/CircleAccentTimeline#1"/>
  </dgm:cxnLst>
  <dgm:bg/>
  <dgm:whole/>
  <dgm:extLst>
    <a:ext uri="http://schemas.microsoft.com/office/drawing/2008/diagram">
      <dsp:dataModelExt xmlns:dsp="http://schemas.microsoft.com/office/drawing/2008/diagram" relId="rId2" minVer="http://schemas.openxmlformats.org/drawingml/2006/main"/>
    </a:ext>
  </dgm:extLst>
</dgm:dataModel>
</file>

<file path=ppt/diagrams/drawing1.xml><?xml version="1.0" encoding="utf-8"?>
<dsp:drawing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http://schemas.openxmlformats.org/presentationml/2006/main" xmlns:dsp="http://schemas.microsoft.com/office/drawing/2008/diagram">
  <dsp:spTree>
    <dsp:nvGrpSpPr>
      <dsp:cNvPr id="11" name=""/>
      <dsp:cNvGrpSpPr/>
    </dsp:nvGrpSpPr>
    <dsp:grpSpPr/>
  </dsp:spTree>
</dsp:drawing>
</file>

<file path=ppt/diagrams/drawing2.xml><?xml version="1.0" encoding="utf-8"?>
<dsp:drawing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http://schemas.openxmlformats.org/presentationml/2006/main" xmlns:dsp="http://schemas.microsoft.com/office/drawing/2008/diagram">
  <dsp:spTree>
    <dsp:nvGrpSpPr>
      <dsp:cNvPr id="8" name=""/>
      <dsp:cNvGrpSpPr/>
    </dsp:nvGrpSpPr>
    <dsp:grpSpPr/>
  </dsp:spTree>
</dsp:drawing>
</file>

<file path=ppt/diagrams/layout1.xml><?xml version="1.0" encoding="utf-8"?>
<dgm:layoutDef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dgm:ruleLst>
        </dgm:layoutNode>
        <dgm:layoutNode name="BalanceSpacing">
          <dgm:alg type="sp"/>
          <dgm:shape r:blip="">
            <dgm:adjLst/>
          </dgm:shape>
        </dgm:layoutNode>
        <dgm:layoutNode name="BalanceSpacing1">
          <dgm:alg type="sp"/>
          <dgm:shape r:blip="">
            <dgm:adjLst/>
          </dgm:shape>
        </dgm:layoutNode>
        <dgm:forEach name="Name19" axis="followSib" ptType="sibTrans" hideLastTrans="0" cnt="1">
          <dgm:layoutNode name="Accent1Text" styleLbl="node1">
            <dgm:alg type="tx"/>
            <dgm:shape rot="90" type="hexagon" r:blip="">
              <dgm:adjLst>
                <dgm:adj idx="1" val="0.25"/>
                <dgm:adj idx="2" val="1.1547"/>
              </dgm:adjLst>
            </dgm:shape>
            <dgm:presOf axis="self" ptType="sibTrans"/>
            <dgm:constrLst>
              <dgm:constr type="lMarg"/>
              <dgm:constr type="rMarg"/>
              <dgm:constr type="tMarg"/>
              <dgm:constr type="bMarg"/>
            </dgm:constrLst>
            <dgm:ruleLst>
              <dgm:rule type="primFontSz" val="5"/>
            </dgm:ruleLst>
          </dgm:layoutNode>
        </dgm:forEach>
      </dgm:layoutNode>
      <dgm:forEach name="Name20" axis="followSib" ptType="sibTrans" cnt="1">
        <dgm:layoutNode name="spaceBetweenRectangles">
          <dgm:alg type="sp"/>
          <dgm:shape r:blip="">
            <dgm:adjLst/>
          </dgm:shape>
          <dgm:presOf/>
          <dgm:constrLst/>
          <dgm:ruleLst/>
        </dgm:layoutNode>
      </dgm:forEach>
    </dgm:forEach>
  </dgm:layoutNode>
</dgm:layoutDef>
</file>

<file path=ppt/diagrams/layout2.xml><?xml version="1.0" encoding="utf-8"?>
<dgm:layoutDef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uniqueId="urn:microsoft.com/office/officeart/2008/layout/CircleAccentTimeline#1">
  <dgm:title val=""/>
  <dgm:desc val=""/>
  <dgm:catLst>
    <dgm:cat type="process" pri="7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clrData>
  <dgm:layoutNode name="Name0">
    <dgm:varLst>
      <dgm:dir/>
    </dgm:varLst>
    <dgm:choose name="Name1">
      <dgm:if name="Name2" func="var" arg="dir" op="equ" val="norm">
        <dgm:alg type="lin">
          <dgm:param type="nodeVertAlign" val="b"/>
          <dgm:param type="fallback" val="2D"/>
        </dgm:alg>
      </dgm:if>
      <dgm:else name="Name3">
        <dgm:alg type="lin">
          <dgm:param type="linDir" val="fromR"/>
          <dgm:param type="nodeVertAlign" val="b"/>
          <dgm:param type="fallback" val="2D"/>
        </dgm:alg>
      </dgm:else>
    </dgm:choose>
    <dgm:shape r:blip="">
      <dgm:adjLst/>
    </dgm:shape>
    <dgm:constrLst>
      <dgm:constr type="h" for="ch" forName="parComposite" refType="h"/>
      <dgm:constr type="w" for="ch" forName="parComposite" refType="h" refFor="ch" refForName="parComposite" fact="0.4986"/>
      <dgm:constr type="h" for="ch" forName="desComposite" refType="h" fact="0.8722"/>
      <dgm:constr type="w" for="ch" forName="desComposite" refType="h" refFor="ch" refForName="desComposite" fact="0.6056"/>
      <dgm:constr type="w" for="ch" forName="parBackupNorm" refType="w" refFor="ch" refForName="parComposite" fact="-0.3369"/>
      <dgm:constr type="w" for="ch" forName="parBackupRTL" refType="w" refFor="ch" refForName="parComposite" fact="-0.3369"/>
      <dgm:constr type="w" for="ch" forName="parBackupRev" refType="w" refFor="ch" refForName="parComposite" fact="0"/>
      <dgm:constr type="w" for="ch" forName="desBackupLeftNorm" refType="w" refFor="ch" refForName="desComposite" fact="-0.3376"/>
      <dgm:constr type="w" for="ch" forName="desBackupLeftRev" refType="w" refFor="ch" refForName="desComposite" fact="-0.3376"/>
      <dgm:constr type="w" for="ch" forName="desBackupRightNorm" refType="w" refFor="ch" refForName="desComposite" fact="-0.3376"/>
      <dgm:constr type="w" for="ch" forName="desBackupRightRev" refType="w" refFor="ch" refForName="desComposite" fact="-0.3376"/>
      <dgm:constr type="w" for="ch" forName="parSpace" refType="w" refFor="ch" refForName="parComposite" fact="0.05"/>
      <dgm:constr type="w" for="ch" forName="desSpace" refType="w" refFor="ch" refForName="parComposite" fact="0.05"/>
      <dgm:constr type="primFontSz" for="des" forName="parTx" op="equ" val="65"/>
      <dgm:constr type="primFontSz" for="des" forName="chTx" refType="primFontSz" refFor="des" refForName="parTx" op="lte" val="65"/>
      <dgm:constr type="primFontSz" for="des" forName="desTx" refType="primFontSz" refFor="des" refForName="chTx" op="lte" val="65"/>
      <dgm:constr type="primFontSz" for="des" forName="desTx" refType="primFontSz" refFor="des" refForName="parTx" op="lte"/>
    </dgm:constrLst>
    <dgm:forEach name="Name4" axis="ch" ptType="node">
      <dgm:layoutNode name="parComposite">
        <dgm:alg type="composite"/>
        <dgm:shape r:blip="">
          <dgm:adjLst/>
        </dgm:shape>
        <dgm:choose name="Name5">
          <dgm:if name="Name6" func="var" arg="dir" op="equ" val="norm">
            <dgm:constrLst>
              <dgm:constr type="l" for="ch" forName="parBigCircle"/>
              <dgm:constr type="ctrY" for="ch" forName="parBigCircle" refType="h" fact="0.5639"/>
              <dgm:constr type="w" for="ch" forName="parBigCircle" refType="w" fact="0.6631"/>
              <dgm:constr type="h" for="ch" forName="parBigCircle" refType="w" refFor="ch" refForName="parBigCircle"/>
              <dgm:constr type="r" for="ch" forName="parTx" refType="w"/>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l" for="ch" forName="bSpace"/>
              <dgm:constr type="w" for="ch" forName="bSpace" val="1"/>
            </dgm:constrLst>
          </dgm:if>
          <dgm:else name="Name7">
            <dgm:constrLst>
              <dgm:constr type="r" for="ch" forName="parBigCircle" refType="w"/>
              <dgm:constr type="ctrY" for="ch" forName="parBigCircle" refType="h" fact="0.5639"/>
              <dgm:constr type="w" for="ch" forName="parBigCircle" refType="w" fact="0.6631"/>
              <dgm:constr type="h" for="ch" forName="parBigCircle" refType="w" refFor="ch" refForName="parBigCircle"/>
              <dgm:constr type="l" for="ch" forName="parTx" fact="0"/>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r" for="ch" forName="bSpace"/>
              <dgm:constr type="w" for="ch" forName="bSpace" val="1"/>
            </dgm:constrLst>
          </dgm:else>
        </dgm:choose>
        <dgm:layoutNode name="parBigCircle" styleLbl="node0">
          <dgm:alg type="sp"/>
          <dgm:shape type="donut" r:blip="">
            <dgm:adjLst>
              <dgm:adj idx="1" val="0.2"/>
            </dgm:adjLst>
          </dgm:shape>
          <dgm:presOf/>
          <dgm:constrLst>
            <dgm:constr type="h" refType="w" op="equ"/>
          </dgm:constrLst>
        </dgm:layoutNode>
        <dgm:layoutNode name="parTx" styleLbl="revTx">
          <dgm:choose name="Name8">
            <dgm:if name="Name9" func="var" arg="dir" op="equ" val="norm">
              <dgm:alg type="tx">
                <dgm:param type="autoTxRot" val="grav"/>
                <dgm:param type="parTxLTRAlign" val="l"/>
              </dgm:alg>
              <dgm:shape rot="295" type="rect" r:blip="">
                <dgm:adjLst/>
              </dgm:shape>
              <dgm:presOf axis="self" ptType="node"/>
              <dgm:constrLst>
                <dgm:constr type="lMarg" refType="primFontSz" fact="0.2"/>
                <dgm:constr type="rMarg"/>
                <dgm:constr type="tMarg"/>
                <dgm:constr type="bMarg"/>
              </dgm:constrLst>
            </dgm:if>
            <dgm:else name="Name10">
              <dgm:alg type="tx">
                <dgm:param type="autoTxRot" val="grav"/>
                <dgm:param type="parTxLTRAlign" val="r"/>
              </dgm:alg>
              <dgm:shape rot="65" type="rect" r:blip="">
                <dgm:adjLst/>
              </dgm:shape>
              <dgm:presOf axis="self" ptType="node"/>
              <dgm:constrLst>
                <dgm:constr type="lMarg"/>
                <dgm:constr type="rMarg" refType="primFontSz" fact="0.2"/>
                <dgm:constr type="tMarg"/>
                <dgm:constr type="bMarg"/>
              </dgm:constrLst>
            </dgm:else>
          </dgm:choose>
          <dgm:ruleLst>
            <dgm:rule type="primFontSz" val="5"/>
          </dgm:ruleLst>
        </dgm:layoutNode>
        <dgm:layoutNode name="bSpace">
          <dgm:alg type="sp"/>
          <dgm:shape r:blip="">
            <dgm:adjLst/>
          </dgm:shape>
          <dgm:presOf/>
        </dgm:layoutNode>
      </dgm:layoutNode>
      <dgm:choose name="Name11">
        <dgm:if name="Name12" func="var" arg="dir" op="equ" val="norm">
          <dgm:layoutNode name="parBackupNorm">
            <dgm:alg type="sp"/>
            <dgm:shape r:blip="">
              <dgm:adjLst/>
            </dgm:shape>
            <dgm:presOf/>
          </dgm:layoutNode>
        </dgm:if>
        <dgm:else name="Name13">
          <dgm:layoutNode name="parBackupRTL">
            <dgm:alg type="sp"/>
            <dgm:shape r:blip="">
              <dgm:adjLst/>
            </dgm:shape>
            <dgm:presOf/>
          </dgm:layoutNode>
        </dgm:else>
      </dgm:choose>
      <dgm:forEach name="Name14" axis="followSib" ptType="sibTrans" hideLastTrans="0" cnt="1">
        <dgm:layoutNode name="parSpace">
          <dgm:alg type="sp"/>
          <dgm:shape r:blip="">
            <dgm:adjLst/>
          </dgm:shape>
          <dgm:presOf/>
        </dgm:layoutNode>
      </dgm:forEach>
      <dgm:forEach name="Name15" axis="ch" ptType="node">
        <dgm:choose name="Name16">
          <dgm:if name="Name17" func="var" arg="dir" op="equ" val="norm">
            <dgm:layoutNode name="desBackupLeftNorm">
              <dgm:alg type="sp"/>
              <dgm:shape r:blip="">
                <dgm:adjLst/>
              </dgm:shape>
              <dgm:presOf/>
            </dgm:layoutNode>
          </dgm:if>
          <dgm:else name="Name18">
            <dgm:choose name="Name19">
              <dgm:if name="Name20" axis="self" ptType="node" func="pos" op="equ" val="1">
                <dgm:layoutNode name="desBackupRightRev">
                  <dgm:alg type="sp"/>
                  <dgm:shape r:blip="">
                    <dgm:adjLst/>
                  </dgm:shape>
                  <dgm:presOf/>
                </dgm:layoutNode>
              </dgm:if>
              <dgm:else name="Name21"/>
            </dgm:choose>
          </dgm:else>
        </dgm:choose>
        <dgm:layoutNode name="desComposite">
          <dgm:alg type="composite"/>
          <dgm:shape r:blip="">
            <dgm:adjLst/>
          </dgm:shape>
          <dgm:choose name="Name22">
            <dgm:if name="Name23" func="var" arg="dir" op="equ" val="norm">
              <dgm:constrLst>
                <dgm:constr type="ctrX" for="ch" forName="desCircle" refType="w" fact="0.5"/>
                <dgm:constr type="ctrY" for="ch" forName="desCircle" refType="h" fact="0.5"/>
                <dgm:constr type="w" for="ch" forName="desCircle" refType="w" fact="0.3249"/>
                <dgm:constr type="h" for="ch" forName="desCircle" refType="w" refFor="ch" refForName="desCircle"/>
                <dgm:constr type="l" for="ch" forName="chTx"/>
                <dgm:constr type="b" for="ch" forName="chTx" refType="h"/>
                <dgm:constr type="w" for="ch" forName="chTx" refType="w" fact="0.5786"/>
                <dgm:constr type="h" for="ch" forName="chTx" refType="h" fact="0.4525"/>
                <dgm:constr type="r" for="ch" forName="desTx" refType="w"/>
                <dgm:constr type="t" for="ch" forName="desTx"/>
                <dgm:constr type="w" for="ch" forName="desTx" refType="w" fact="0.5786"/>
                <dgm:constr type="h" for="ch" forName="desTx" refType="h" fact="0.4525"/>
              </dgm:constrLst>
            </dgm:if>
            <dgm:else name="Name24">
              <dgm:constrLst>
                <dgm:constr type="ctrX" for="ch" forName="desCircle" refType="w" fact="0.5"/>
                <dgm:constr type="ctrY" for="ch" forName="desCircle" refType="h" fact="0.5"/>
                <dgm:constr type="w" for="ch" forName="desCircle" refType="w" fact="0.3249"/>
                <dgm:constr type="h" for="ch" forName="desCircle" refType="w" refFor="ch" refForName="desCircle"/>
                <dgm:constr type="r" for="ch" forName="chTx" refType="w"/>
                <dgm:constr type="b" for="ch" forName="chTx" refType="h"/>
                <dgm:constr type="w" for="ch" forName="chTx" refType="w" fact="0.5786"/>
                <dgm:constr type="h" for="ch" forName="chTx" refType="h" fact="0.4525"/>
                <dgm:constr type="l" for="ch" forName="desTx"/>
                <dgm:constr type="t" for="ch" forName="desTx"/>
                <dgm:constr type="w" for="ch" forName="desTx" refType="w" fact="0.5786"/>
                <dgm:constr type="h" for="ch" forName="desTx" refType="h" fact="0.4525"/>
              </dgm:constrLst>
            </dgm:else>
          </dgm:choose>
          <dgm:layoutNode name="desCircle" styleLbl="node1">
            <dgm:alg type="sp"/>
            <dgm:shape type="ellipse" r:blip="">
              <dgm:adjLst/>
            </dgm:shape>
            <dgm:presOf/>
            <dgm:constrLst>
              <dgm:constr type="h" refType="w" op="equ"/>
            </dgm:constrLst>
          </dgm:layoutNode>
          <dgm:layoutNode name="chTx" styleLbl="revTx">
            <dgm:choose name="Name25">
              <dgm:if name="Name26" func="var" arg="dir" op="equ" val="norm">
                <dgm:alg type="tx">
                  <dgm:param type="autoTxRot" val="grav"/>
                  <dgm:param type="parTxLTRAlign" val="r"/>
                  <dgm:param type="txAnchorVertCh" val="mid"/>
                  <dgm:param type="txAnchorVert" val="mid"/>
                </dgm:alg>
                <dgm:shape rot="295" type="rect" r:blip="">
                  <dgm:adjLst/>
                </dgm:shape>
                <dgm:presOf axis="self" ptType="node"/>
              </dgm:if>
              <dgm:else name="Name27">
                <dgm:alg type="tx">
                  <dgm:param type="autoTxRot" val="grav"/>
                  <dgm:param type="parTxLTRAlign" val="l"/>
                  <dgm:param type="txAnchorVertCh" val="mid"/>
                  <dgm:param type="txAnchorVert" val="mid"/>
                </dgm:alg>
                <dgm:shape rot="65" type="rect" r:blip="">
                  <dgm:adjLst/>
                </dgm:shape>
                <dgm:presOf axis="self" ptType="node"/>
              </dgm:else>
            </dgm:choose>
            <dgm:choose name="Name28">
              <dgm:if name="Name29" func="var" arg="dir" op="equ" val="norm">
                <dgm:constrLst>
                  <dgm:constr type="lMarg"/>
                  <dgm:constr type="rMarg" refType="primFontSz" fact="0.2"/>
                  <dgm:constr type="tMarg"/>
                  <dgm:constr type="bMarg"/>
                </dgm:constrLst>
              </dgm:if>
              <dgm:else name="Name30">
                <dgm:constrLst>
                  <dgm:constr type="rMarg"/>
                  <dgm:constr type="lMarg" refType="primFontSz" fact="0.2"/>
                  <dgm:constr type="tMarg"/>
                  <dgm:constr type="bMarg"/>
                </dgm:constrLst>
              </dgm:else>
            </dgm:choose>
            <dgm:ruleLst>
              <dgm:rule type="primFontSz" val="5"/>
            </dgm:ruleLst>
          </dgm:layoutNode>
          <dgm:layoutNode name="desTx" styleLbl="revTx">
            <dgm:varLst>
              <dgm:bulletEnabled val="1"/>
            </dgm:varLst>
            <dgm:choose name="Name31">
              <dgm:if name="Name32" func="var" arg="dir" op="equ" val="norm">
                <dgm:alg type="tx">
                  <dgm:param type="autoTxRot" val="grav"/>
                  <dgm:param type="parTxLTRAlign" val="l"/>
                  <dgm:param type="shpTxLTRAlignCh" val="l"/>
                  <dgm:param type="stBulletLvl" val="1"/>
                  <dgm:param type="txAnchorVert" val="mid"/>
                </dgm:alg>
                <dgm:shape rot="295" type="rect" r:blip="">
                  <dgm:adjLst/>
                </dgm:shape>
                <dgm:presOf axis="des" ptType="node"/>
              </dgm:if>
              <dgm:else name="Name33">
                <dgm:alg type="tx">
                  <dgm:param type="autoTxRot" val="grav"/>
                  <dgm:param type="parTxLTRAlign" val="r"/>
                  <dgm:param type="shpTxLTRAlignCh" val="r"/>
                  <dgm:param type="stBulletLvl" val="1"/>
                  <dgm:param type="txAnchorVert" val="mid"/>
                </dgm:alg>
                <dgm:shape rot="65" type="rect" r:blip="">
                  <dgm:adjLst/>
                </dgm:shape>
                <dgm:presOf axis="des" ptType="node"/>
              </dgm:else>
            </dgm:choose>
            <dgm:choose name="Name34">
              <dgm:if name="Name35" func="var" arg="dir" op="equ" val="norm">
                <dgm:constrLst>
                  <dgm:constr type="rMarg"/>
                  <dgm:constr type="lMarg" refType="primFontSz" fact="0.2"/>
                  <dgm:constr type="tMarg"/>
                  <dgm:constr type="bMarg"/>
                </dgm:constrLst>
              </dgm:if>
              <dgm:else name="Name36">
                <dgm:constrLst>
                  <dgm:constr type="lMarg"/>
                  <dgm:constr type="rMarg" refType="primFontSz" fact="0.2"/>
                  <dgm:constr type="tMarg"/>
                  <dgm:constr type="bMarg"/>
                </dgm:constrLst>
              </dgm:else>
            </dgm:choose>
            <dgm:ruleLst>
              <dgm:rule type="primFontSz" val="5"/>
            </dgm:ruleLst>
          </dgm:layoutNode>
        </dgm:layoutNode>
        <dgm:layoutNode name="desBackupRightNorm">
          <dgm:alg type="sp"/>
          <dgm:shape r:blip="">
            <dgm:adjLst/>
          </dgm:shape>
          <dgm:presOf/>
        </dgm:layoutNode>
        <dgm:choose name="Name37">
          <dgm:if name="Name38" func="var" arg="dir" op="neq" val="norm">
            <dgm:choose name="Name39">
              <dgm:if name="Name40" axis="self" ptType="node" func="revPos" op="neq" val="1">
                <dgm:layoutNode name="desBackupLeftRev">
                  <dgm:alg type="sp"/>
                  <dgm:shape r:blip="">
                    <dgm:adjLst/>
                  </dgm:shape>
                  <dgm:presOf/>
                </dgm:layoutNode>
              </dgm:if>
              <dgm:else name="Name41"/>
            </dgm:choose>
          </dgm:if>
          <dgm:else name="Name42"/>
        </dgm:choose>
        <dgm:forEach name="Name43" axis="followSib" ptType="sibTrans" hideLastTrans="0" cnt="1">
          <dgm:layoutNode name="desSpace">
            <dgm:alg type="sp"/>
            <dgm:shape r:blip="">
              <dgm:adjLst/>
            </dgm:shape>
            <dgm:presOf/>
          </dgm:layoutNode>
        </dgm:forEach>
      </dgm:forEach>
      <dgm:choose name="Name44">
        <dgm:if name="Name45" func="var" arg="dir" op="neq" val="norm">
          <dgm:layoutNode name="parBackupRev">
            <dgm:alg type="sp"/>
            <dgm:shape r:blip="">
              <dgm:adjLst/>
            </dgm:shape>
            <dgm:presOf/>
          </dgm:layoutNode>
        </dgm:if>
        <dgm:else name="Name46"/>
      </dgm:choose>
    </dgm:forEach>
  </dgm:layoutNode>
</dgm:layoutDef>
</file>

<file path=ppt/diagrams/quickStyle1.xml><?xml version="1.0" encoding="utf-8"?>
<dgm:styleDef xmlns:a="http://schemas.openxmlformats.org/drawingml/2006/main" xmlns:dgm="http://schemas.openxmlformats.org/drawingml/2006/diagram"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a="http://schemas.openxmlformats.org/drawingml/2006/main" xmlns:dgm="http://schemas.openxmlformats.org/drawingml/2006/diagram" uniqueId="urn:microsoft.com/office/officeart/2005/8/quickstyle/simple1#2">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CBAF1A-1382-4872-BB87-2FE355596071}" type="datetimeFigureOut">
              <a:rPr lang="zh-CN" altLang="en-US" smtClean="0"/>
              <a:t>2017/2/17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379976-348B-44DD-B132-28969EF86746}" type="slidenum">
              <a:rPr lang="zh-CN" altLang="en-US" smtClean="0"/>
              <a:t>‹#›</a:t>
            </a:fld>
            <a:endParaRPr lang="zh-CN" altLang="en-US"/>
          </a:p>
        </p:txBody>
      </p:sp>
    </p:spTree>
    <p:extLst>
      <p:ext uri="{BB962C8B-B14F-4D97-AF65-F5344CB8AC3E}">
        <p14:creationId val="3338938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E9A44D48-02E6-48D0-9645-565E98658C70}" type="datetimeFigureOut">
              <a:rPr lang="zh-CN" altLang="en-US" smtClean="0"/>
              <a:t>2017/2/17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D984B91-1A8E-4C9C-833C-5C9F1995CF68}" type="slidenum">
              <a:rPr lang="zh-CN" altLang="en-US" smtClean="0"/>
              <a:t>‹#›</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9A44D48-02E6-48D0-9645-565E98658C70}" type="datetimeFigureOut">
              <a:rPr lang="zh-CN" altLang="en-US" smtClean="0"/>
              <a:t>2017/2/17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D984B91-1A8E-4C9C-833C-5C9F1995CF68}" type="slidenum">
              <a:rPr lang="zh-CN" altLang="en-US" smtClean="0"/>
              <a:t>‹#›</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9A44D48-02E6-48D0-9645-565E98658C70}" type="datetimeFigureOut">
              <a:rPr lang="zh-CN" altLang="en-US" smtClean="0"/>
              <a:t>2017/2/17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D984B91-1A8E-4C9C-833C-5C9F1995CF68}" type="slidenum">
              <a:rPr lang="zh-CN" altLang="en-US" smtClean="0"/>
              <a:t>‹#›</a:t>
            </a:fld>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60478433"/>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26066858"/>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1495114"/>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1563377"/>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02494616"/>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57584967"/>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198126749"/>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49060411"/>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9A44D48-02E6-48D0-9645-565E98658C70}" type="datetimeFigureOut">
              <a:rPr lang="zh-CN" altLang="en-US" smtClean="0"/>
              <a:t>2017/2/17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D984B91-1A8E-4C9C-833C-5C9F1995CF68}" type="slidenum">
              <a:rPr lang="zh-CN" altLang="en-US" smtClean="0"/>
              <a:t>‹#›</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45620414"/>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11956132"/>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390573000"/>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429230"/>
      </p:ext>
    </p:extLst>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845812281"/>
      </p:ext>
    </p:extLst>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01631295"/>
      </p:ext>
    </p:extLst>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20834619"/>
      </p:ext>
    </p:extLst>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84028966"/>
      </p:ext>
    </p:extLst>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71065774"/>
      </p:ext>
    </p:extLst>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49566436"/>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E9A44D48-02E6-48D0-9645-565E98658C70}" type="datetimeFigureOut">
              <a:rPr lang="zh-CN" altLang="en-US" smtClean="0"/>
              <a:t>2017/2/17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D984B91-1A8E-4C9C-833C-5C9F1995CF68}" type="slidenum">
              <a:rPr lang="zh-CN" altLang="en-US" smtClean="0"/>
              <a:t>‹#›</a:t>
            </a:fld>
            <a:endParaRPr lang="zh-CN" altLang="en-US"/>
          </a:p>
        </p:txBody>
      </p:sp>
    </p:spTree>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98842885"/>
      </p:ext>
    </p:extLst>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663578474"/>
      </p:ext>
    </p:extLst>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1242555"/>
      </p:ext>
    </p:extLst>
  </p:cSld>
  <p:clrMapOvr>
    <a:masterClrMapping/>
  </p:clrMapOvr>
  <p:transition/>
  <p:timing/>
</p:sldLayout>
</file>

<file path=ppt/slideLayouts/slideLayout3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355873217"/>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E9A44D48-02E6-48D0-9645-565E98658C70}" type="datetimeFigureOut">
              <a:rPr lang="zh-CN" altLang="en-US" smtClean="0"/>
              <a:t>2017/2/17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D984B91-1A8E-4C9C-833C-5C9F1995CF68}" type="slidenum">
              <a:rPr lang="zh-CN" altLang="en-US" smtClean="0"/>
              <a:t>‹#›</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E9A44D48-02E6-48D0-9645-565E98658C70}" type="datetimeFigureOut">
              <a:rPr lang="zh-CN" altLang="en-US" smtClean="0"/>
              <a:t>2017/2/17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D984B91-1A8E-4C9C-833C-5C9F1995CF68}" type="slidenum">
              <a:rPr lang="zh-CN" altLang="en-US" smtClean="0"/>
              <a:t>‹#›</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E9A44D48-02E6-48D0-9645-565E98658C70}" type="datetimeFigureOut">
              <a:rPr lang="zh-CN" altLang="en-US" smtClean="0"/>
              <a:t>2017/2/17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D984B91-1A8E-4C9C-833C-5C9F1995CF68}" type="slidenum">
              <a:rPr lang="zh-CN" altLang="en-US" smtClean="0"/>
              <a:t>‹#›</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E9A44D48-02E6-48D0-9645-565E98658C70}" type="datetimeFigureOut">
              <a:rPr lang="zh-CN" altLang="en-US" smtClean="0"/>
              <a:t>2017/2/17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D984B91-1A8E-4C9C-833C-5C9F1995CF68}" type="slidenum">
              <a:rPr lang="zh-CN" altLang="en-US" smtClean="0"/>
              <a:t>‹#›</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E9A44D48-02E6-48D0-9645-565E98658C70}" type="datetimeFigureOut">
              <a:rPr lang="zh-CN" altLang="en-US" smtClean="0"/>
              <a:t>2017/2/17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D984B91-1A8E-4C9C-833C-5C9F1995CF68}" type="slidenum">
              <a:rPr lang="zh-CN" altLang="en-US" smtClean="0"/>
              <a:t>‹#›</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E9A44D48-02E6-48D0-9645-565E98658C70}" type="datetimeFigureOut">
              <a:rPr lang="zh-CN" altLang="en-US" smtClean="0"/>
              <a:t>2017/2/17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D984B91-1A8E-4C9C-833C-5C9F1995CF68}" type="slidenum">
              <a:rPr lang="zh-CN" altLang="en-US" smtClean="0"/>
              <a:t>‹#›</a:t>
            </a:fld>
            <a:endParaRPr lang="zh-CN" altLang="en-US"/>
          </a:p>
        </p:txBody>
      </p:sp>
    </p:spTree>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3.xml" Type="http://schemas.openxmlformats.org/officeDocument/2006/relationships/slideLayout"/><Relationship Id="rId10" Target="../slideLayouts/slideLayout32.xml" Type="http://schemas.openxmlformats.org/officeDocument/2006/relationships/slideLayout"/><Relationship Id="rId11" Target="../slideLayouts/slideLayout33.xml" Type="http://schemas.openxmlformats.org/officeDocument/2006/relationships/slideLayout"/><Relationship Id="rId12" Target="../theme/theme3.xml" Type="http://schemas.openxmlformats.org/officeDocument/2006/relationships/theme"/><Relationship Id="rId2" Target="../slideLayouts/slideLayout24.xml" Type="http://schemas.openxmlformats.org/officeDocument/2006/relationships/slideLayout"/><Relationship Id="rId3" Target="../slideLayouts/slideLayout25.xml" Type="http://schemas.openxmlformats.org/officeDocument/2006/relationships/slideLayout"/><Relationship Id="rId4" Target="../slideLayouts/slideLayout26.xml" Type="http://schemas.openxmlformats.org/officeDocument/2006/relationships/slideLayout"/><Relationship Id="rId5" Target="../slideLayouts/slideLayout27.xml" Type="http://schemas.openxmlformats.org/officeDocument/2006/relationships/slideLayout"/><Relationship Id="rId6" Target="../slideLayouts/slideLayout28.xml" Type="http://schemas.openxmlformats.org/officeDocument/2006/relationships/slideLayout"/><Relationship Id="rId7" Target="../slideLayouts/slideLayout29.xml" Type="http://schemas.openxmlformats.org/officeDocument/2006/relationships/slideLayout"/><Relationship Id="rId8" Target="../slideLayouts/slideLayout30.xml" Type="http://schemas.openxmlformats.org/officeDocument/2006/relationships/slideLayout"/><Relationship Id="rId9" Target="../slideLayouts/slideLayout3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A44D48-02E6-48D0-9645-565E98658C70}" type="datetimeFigureOut">
              <a:rPr lang="zh-CN" altLang="en-US" smtClean="0"/>
              <a:t>2017/2/17</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984B91-1A8E-4C9C-833C-5C9F1995CF68}"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751629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DAEDD4-642A-46B3-9FB2-A65B34D35797}" type="datetimeFigureOut">
              <a:rPr lang="zh-CN" altLang="en-US" smtClean="0">
                <a:solidFill>
                  <a:prstClr val="black">
                    <a:tint val="75000"/>
                  </a:prstClr>
                </a:solidFill>
              </a:rPr>
              <a:t>2017/2/17</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0082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charts/chart2.xml" Type="http://schemas.openxmlformats.org/officeDocument/2006/relationships/char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charts/chart3.xml" Type="http://schemas.openxmlformats.org/officeDocument/2006/relationships/chart"/><Relationship Id="rId3" Target="../charts/chart4.xml" Type="http://schemas.openxmlformats.org/officeDocument/2006/relationships/char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3.xml" Type="http://schemas.openxmlformats.org/officeDocument/2006/relationships/slideLayout"/><Relationship Id="rId2" Target="../media/image4.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diagrams/drawing1.xml" Type="http://schemas.microsoft.com/office/2007/relationships/diagramDrawing"/><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charts/chart1.xml" Type="http://schemas.openxmlformats.org/officeDocument/2006/relationships/char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diagrams/drawing2.xml" Type="http://schemas.microsoft.com/office/2007/relationships/diagramDrawing"/><Relationship Id="rId3" Target="../diagrams/data2.xml" Type="http://schemas.openxmlformats.org/officeDocument/2006/relationships/diagramData"/><Relationship Id="rId4" Target="../diagrams/layout2.xml" Type="http://schemas.openxmlformats.org/officeDocument/2006/relationships/diagramLayout"/><Relationship Id="rId5" Target="../diagrams/quickStyle2.xml" Type="http://schemas.openxmlformats.org/officeDocument/2006/relationships/diagramQuickStyle"/><Relationship Id="rId6" Target="../diagrams/colors2.xml" Type="http://schemas.openxmlformats.org/officeDocument/2006/relationships/diagramColors"/></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矩形 5"/>
          <p:cNvSpPr/>
          <p:nvPr/>
        </p:nvSpPr>
        <p:spPr>
          <a:xfrm>
            <a:off x="0" y="5854692"/>
            <a:ext cx="12192000" cy="1003307"/>
          </a:xfrm>
          <a:prstGeom prst="rect">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10" name="图片 9"/>
          <p:cNvPicPr>
            <a:picLocks noChangeAspect="1"/>
          </p:cNvPicPr>
          <p:nvPr/>
        </p:nvPicPr>
        <p:blipFill>
          <a:blip r:embed="rId2"/>
          <a:stretch>
            <a:fillRect/>
          </a:stretch>
        </p:blipFill>
        <p:spPr>
          <a:xfrm>
            <a:off x="9548123" y="6277731"/>
            <a:ext cx="328722" cy="458358"/>
          </a:xfrm>
          <a:prstGeom prst="rect">
            <a:avLst/>
          </a:prstGeom>
        </p:spPr>
      </p:pic>
      <p:sp>
        <p:nvSpPr>
          <p:cNvPr id="11" name="文本框 10"/>
          <p:cNvSpPr txBox="1"/>
          <p:nvPr/>
        </p:nvSpPr>
        <p:spPr>
          <a:xfrm>
            <a:off x="9836879" y="6366758"/>
            <a:ext cx="2469420" cy="365760"/>
          </a:xfrm>
          <a:prstGeom prst="rect">
            <a:avLst/>
          </a:prstGeom>
          <a:noFill/>
        </p:spPr>
        <p:txBody>
          <a:bodyPr rtlCol="0" wrap="square">
            <a:spAutoFit/>
          </a:bodyPr>
          <a:lstStyle/>
          <a:p>
            <a:r>
              <a:rPr altLang="zh-CN" lang="en-US" smtClean="0">
                <a:solidFill>
                  <a:schemeClr val="bg1"/>
                </a:solidFill>
                <a:latin charset="0" pitchFamily="34" typeface="Britannic Bold"/>
              </a:rPr>
              <a:t>BY: youyedoc</a:t>
            </a:r>
          </a:p>
        </p:txBody>
      </p:sp>
      <p:sp>
        <p:nvSpPr>
          <p:cNvPr id="5" name="矩形 4"/>
          <p:cNvSpPr/>
          <p:nvPr/>
        </p:nvSpPr>
        <p:spPr>
          <a:xfrm>
            <a:off x="3730752" y="-1"/>
            <a:ext cx="8461247" cy="5854691"/>
          </a:xfrm>
          <a:prstGeom prst="rect">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4" name="图片 3"/>
          <p:cNvPicPr>
            <a:picLocks noChangeAspect="1"/>
          </p:cNvPicPr>
          <p:nvPr/>
        </p:nvPicPr>
        <p:blipFill>
          <a:blip r:embed="rId3">
            <a:extLst>
              <a:ext uri="{28A0092B-C50C-407E-A947-70E740481C1C}">
                <a14:useLocalDpi val="0"/>
              </a:ext>
            </a:extLst>
          </a:blip>
          <a:stretch>
            <a:fillRect/>
          </a:stretch>
        </p:blipFill>
        <p:spPr>
          <a:xfrm>
            <a:off x="0" y="2105543"/>
            <a:ext cx="2691064" cy="2646914"/>
          </a:xfrm>
          <a:prstGeom prst="rect">
            <a:avLst/>
          </a:prstGeom>
        </p:spPr>
      </p:pic>
      <p:sp>
        <p:nvSpPr>
          <p:cNvPr id="12" name="文本框 11"/>
          <p:cNvSpPr txBox="1"/>
          <p:nvPr/>
        </p:nvSpPr>
        <p:spPr>
          <a:xfrm>
            <a:off x="4013043" y="1886087"/>
            <a:ext cx="8178955" cy="5488940"/>
          </a:xfrm>
          <a:prstGeom prst="rect">
            <a:avLst/>
          </a:prstGeom>
          <a:noFill/>
        </p:spPr>
        <p:txBody>
          <a:bodyPr rtlCol="0" wrap="square">
            <a:spAutoFit/>
          </a:bodyPr>
          <a:lstStyle/>
          <a:p>
            <a:pPr>
              <a:lnSpc>
                <a:spcPts val="8500"/>
              </a:lnSpc>
            </a:pPr>
            <a:r>
              <a:rPr altLang="zh-CN" b="1" lang="en-US" smtClean="0" sz="8800">
                <a:solidFill>
                  <a:schemeClr val="bg1">
                    <a:lumMod val="95000"/>
                  </a:schemeClr>
                </a:solidFill>
                <a:latin charset="0" pitchFamily="34" typeface="Agency FB"/>
              </a:rPr>
              <a:t>2017</a:t>
            </a:r>
          </a:p>
          <a:p>
            <a:pPr>
              <a:lnSpc>
                <a:spcPts val="8500"/>
              </a:lnSpc>
            </a:pPr>
            <a:r>
              <a:rPr altLang="zh-CN" b="1" lang="en-US" smtClean="0" sz="8800">
                <a:solidFill>
                  <a:schemeClr val="bg1">
                    <a:lumMod val="95000"/>
                  </a:schemeClr>
                </a:solidFill>
                <a:latin charset="0" pitchFamily="34" typeface="Agency FB"/>
              </a:rPr>
              <a:t>BUSINESS REPORT </a:t>
            </a:r>
          </a:p>
          <a:p>
            <a:pPr>
              <a:lnSpc>
                <a:spcPts val="8500"/>
              </a:lnSpc>
            </a:pPr>
            <a:r>
              <a:rPr altLang="zh-CN" b="1" lang="en-US" smtClean="0" sz="8800">
                <a:solidFill>
                  <a:schemeClr val="bg1">
                    <a:lumMod val="95000"/>
                  </a:schemeClr>
                </a:solidFill>
                <a:latin charset="0" pitchFamily="34" typeface="Agency FB"/>
              </a:rPr>
              <a:t>WITH SIMPLE RED STYLE</a:t>
            </a:r>
          </a:p>
        </p:txBody>
      </p:sp>
      <p:sp>
        <p:nvSpPr>
          <p:cNvPr id="9" name="矩形 8"/>
          <p:cNvSpPr/>
          <p:nvPr/>
        </p:nvSpPr>
        <p:spPr>
          <a:xfrm>
            <a:off x="0" y="0"/>
            <a:ext cx="8178955" cy="1024128"/>
          </a:xfrm>
          <a:prstGeom prst="rect">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矩形 12"/>
          <p:cNvSpPr/>
          <p:nvPr/>
        </p:nvSpPr>
        <p:spPr>
          <a:xfrm>
            <a:off x="0" y="5854693"/>
            <a:ext cx="8178955" cy="1024128"/>
          </a:xfrm>
          <a:prstGeom prst="rect">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文本框 6"/>
          <p:cNvSpPr txBox="1"/>
          <p:nvPr/>
        </p:nvSpPr>
        <p:spPr>
          <a:xfrm>
            <a:off x="76200" y="38100"/>
            <a:ext cx="2614863" cy="457200"/>
          </a:xfrm>
          <a:prstGeom prst="rect">
            <a:avLst/>
          </a:prstGeom>
          <a:noFill/>
        </p:spPr>
        <p:txBody>
          <a:bodyPr rtlCol="0" wrap="square">
            <a:spAutoFit/>
          </a:bodyPr>
          <a:lstStyle/>
          <a:p>
            <a:r>
              <a:rPr altLang="zh-CN" lang="en-US" smtClean="0" sz="2400">
                <a:solidFill>
                  <a:schemeClr val="bg1">
                    <a:lumMod val="95000"/>
                  </a:schemeClr>
                </a:solidFill>
                <a:latin charset="0" pitchFamily="34" typeface="Britannic Bold"/>
                <a:ea charset="-122" pitchFamily="2" typeface="书体坊雪纯体3500"/>
              </a:rPr>
              <a:t>LOGO HERE</a:t>
            </a:r>
          </a:p>
        </p:txBody>
      </p:sp>
    </p:spTree>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4" name="图表 3"/>
          <p:cNvGraphicFramePr/>
          <p:nvPr/>
        </p:nvGraphicFramePr>
        <p:xfrm>
          <a:off x="189187" y="283779"/>
          <a:ext cx="8128000" cy="5896304"/>
        </p:xfrm>
        <a:graphic>
          <a:graphicData uri="http://schemas.openxmlformats.org/drawingml/2006/chart">
            <c:chart xmlns:c="http://schemas.openxmlformats.org/drawingml/2006/chart" r:id="rId2"/>
          </a:graphicData>
        </a:graphic>
      </p:graphicFrame>
      <p:sp>
        <p:nvSpPr>
          <p:cNvPr id="5" name="文本框 4"/>
          <p:cNvSpPr txBox="1"/>
          <p:nvPr/>
        </p:nvSpPr>
        <p:spPr>
          <a:xfrm>
            <a:off x="7157546" y="2619551"/>
            <a:ext cx="4445875" cy="3749041"/>
          </a:xfrm>
          <a:prstGeom prst="rect">
            <a:avLst/>
          </a:prstGeom>
          <a:noFill/>
        </p:spPr>
        <p:txBody>
          <a:bodyPr rtlCol="0" wrap="square">
            <a:spAutoFit/>
          </a:bodyPr>
          <a:lstStyle/>
          <a:p>
            <a:pPr algn="just" indent="-285750" marL="285750">
              <a:lnSpc>
                <a:spcPct val="120000"/>
              </a:lnSpc>
              <a:buFont charset="0" pitchFamily="34" typeface="Arial"/>
              <a:buChar char="•"/>
            </a:pPr>
            <a:r>
              <a:rPr altLang="zh-CN" lang="en-US" sz="2000">
                <a:solidFill>
                  <a:srgbClr val="3B3838"/>
                </a:solidFill>
                <a:latin charset="0" pitchFamily="34" typeface="Agency FB"/>
              </a:rPr>
              <a:t>THIS IS THE PAGE FOR YOU TO ILLUSTRATE YOUR WORK DATA. ENTER YOUR TEXT AND ANALYSIS HERE. THIS IS THE PAGE FOR YOU TO ILLUSTRATE YOUR WORK DATA. ENTER YOUR TEXT AND ANALYSIS HERE. THIS IS THE PAGE FOR YOU TO ILLUSTRATE YOUR WORK DATA. </a:t>
            </a:r>
          </a:p>
        </p:txBody>
      </p:sp>
      <p:sp>
        <p:nvSpPr>
          <p:cNvPr id="6" name="直角三角形 5"/>
          <p:cNvSpPr/>
          <p:nvPr/>
        </p:nvSpPr>
        <p:spPr>
          <a:xfrm rot="5400000">
            <a:off x="0" y="0"/>
            <a:ext cx="1440000" cy="1440000"/>
          </a:xfrm>
          <a:prstGeom prst="rtTriangle">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4" name="图表 3"/>
          <p:cNvGraphicFramePr/>
          <p:nvPr/>
        </p:nvGraphicFramePr>
        <p:xfrm>
          <a:off x="-183034" y="800101"/>
          <a:ext cx="6812434" cy="4657900"/>
        </p:xfrm>
        <a:graphic>
          <a:graphicData uri="http://schemas.openxmlformats.org/drawingml/2006/chart">
            <c:chart xmlns:c="http://schemas.openxmlformats.org/drawingml/2006/chart" r:id="rId2"/>
          </a:graphicData>
        </a:graphic>
      </p:graphicFrame>
      <p:graphicFrame>
        <p:nvGraphicFramePr>
          <p:cNvPr id="5" name="图表 4"/>
          <p:cNvGraphicFramePr/>
          <p:nvPr/>
        </p:nvGraphicFramePr>
        <p:xfrm>
          <a:off x="5476124" y="571500"/>
          <a:ext cx="6313488" cy="4886501"/>
        </p:xfrm>
        <a:graphic>
          <a:graphicData uri="http://schemas.openxmlformats.org/drawingml/2006/chart">
            <c:chart xmlns:c="http://schemas.openxmlformats.org/drawingml/2006/chart" r:id="rId3"/>
          </a:graphicData>
        </a:graphic>
      </p:graphicFrame>
      <p:sp>
        <p:nvSpPr>
          <p:cNvPr id="6" name="直角三角形 5"/>
          <p:cNvSpPr/>
          <p:nvPr/>
        </p:nvSpPr>
        <p:spPr>
          <a:xfrm rot="5400000">
            <a:off x="0" y="0"/>
            <a:ext cx="1440000" cy="1440000"/>
          </a:xfrm>
          <a:prstGeom prst="rtTriangle">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文本框 6"/>
          <p:cNvSpPr txBox="1"/>
          <p:nvPr/>
        </p:nvSpPr>
        <p:spPr>
          <a:xfrm>
            <a:off x="1236301" y="5458001"/>
            <a:ext cx="9719400" cy="1554480"/>
          </a:xfrm>
          <a:prstGeom prst="rect">
            <a:avLst/>
          </a:prstGeom>
          <a:noFill/>
        </p:spPr>
        <p:txBody>
          <a:bodyPr rtlCol="0" wrap="square">
            <a:spAutoFit/>
          </a:bodyPr>
          <a:lstStyle/>
          <a:p>
            <a:pPr algn="just" indent="-342900" marL="342900">
              <a:lnSpc>
                <a:spcPct val="120000"/>
              </a:lnSpc>
              <a:buFont charset="2" pitchFamily="2" typeface="Wingdings"/>
              <a:buChar char="p"/>
            </a:pPr>
            <a:r>
              <a:rPr altLang="zh-CN" lang="en-US" sz="2000">
                <a:solidFill>
                  <a:srgbClr val="3B3838"/>
                </a:solidFill>
                <a:latin charset="0" pitchFamily="34" typeface="Agency FB"/>
              </a:rPr>
              <a:t>THIS IS THE PAGE FOR YOU TO ILLUSTRATE YOUR WORK DATA. ENTER YOUR TEXT AND ANALYSIS HERE. THIS IS THE PAGE FOR YOU TO ILLUSTRATE YOUR WORK DATA. ENTER YOUR TEXT AND ANALYSIS HERE. THIS IS THE PAGE FOR YOU TO ILLUSTRATE YOUR WORK DATA. </a:t>
            </a:r>
          </a:p>
        </p:txBody>
      </p:sp>
    </p:spTree>
  </p:cSld>
  <p:clrMapOvr>
    <a:masterClrMapping/>
  </p:clrMapOvr>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五边形 3"/>
          <p:cNvSpPr/>
          <p:nvPr/>
        </p:nvSpPr>
        <p:spPr>
          <a:xfrm rot="5400000">
            <a:off x="3152775" y="-1981200"/>
            <a:ext cx="5619750" cy="10820400"/>
          </a:xfrm>
          <a:prstGeom prst="homePlate">
            <a:avLst/>
          </a:prstGeom>
          <a:noFill/>
          <a:ln w="57150">
            <a:solidFill>
              <a:srgbClr val="E4333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直角三角形 4"/>
          <p:cNvSpPr/>
          <p:nvPr/>
        </p:nvSpPr>
        <p:spPr>
          <a:xfrm>
            <a:off x="552450" y="3543300"/>
            <a:ext cx="5276850" cy="2733675"/>
          </a:xfrm>
          <a:prstGeom prst="rtTriangle">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直角三角形 5"/>
          <p:cNvSpPr/>
          <p:nvPr/>
        </p:nvSpPr>
        <p:spPr>
          <a:xfrm flipH="1">
            <a:off x="6115050" y="3543300"/>
            <a:ext cx="5276850" cy="2733675"/>
          </a:xfrm>
          <a:prstGeom prst="rtTriangle">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文本框 6"/>
          <p:cNvSpPr txBox="1"/>
          <p:nvPr/>
        </p:nvSpPr>
        <p:spPr>
          <a:xfrm>
            <a:off x="4492867" y="3543300"/>
            <a:ext cx="3206266" cy="2724913"/>
          </a:xfrm>
          <a:prstGeom prst="rect">
            <a:avLst/>
          </a:prstGeom>
          <a:noFill/>
        </p:spPr>
        <p:txBody>
          <a:bodyPr rtlCol="0" wrap="square">
            <a:spAutoFit/>
          </a:bodyPr>
          <a:lstStyle/>
          <a:p>
            <a:pPr algn="ctr">
              <a:lnSpc>
                <a:spcPct val="120000"/>
              </a:lnSpc>
            </a:pPr>
            <a:r>
              <a:rPr altLang="zh-CN" lang="en-US" smtClean="0" sz="7200">
                <a:solidFill>
                  <a:srgbClr val="3B3838"/>
                </a:solidFill>
                <a:latin charset="0" pitchFamily="34" typeface="Agency FB"/>
              </a:rPr>
              <a:t>PART 4</a:t>
            </a:r>
          </a:p>
        </p:txBody>
      </p:sp>
      <p:sp>
        <p:nvSpPr>
          <p:cNvPr id="8" name="矩形 7"/>
          <p:cNvSpPr/>
          <p:nvPr/>
        </p:nvSpPr>
        <p:spPr>
          <a:xfrm>
            <a:off x="552450" y="1328737"/>
            <a:ext cx="10820400" cy="752475"/>
          </a:xfrm>
          <a:prstGeom prst="rect">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cSld>
  <p:clrMapOvr>
    <a:masterClrMapping/>
  </p:clrMapOvr>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直角三角形 3"/>
          <p:cNvSpPr/>
          <p:nvPr/>
        </p:nvSpPr>
        <p:spPr>
          <a:xfrm rot="5400000">
            <a:off x="0" y="0"/>
            <a:ext cx="1440000" cy="1440000"/>
          </a:xfrm>
          <a:prstGeom prst="rtTriangle">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矩形 4"/>
          <p:cNvSpPr/>
          <p:nvPr/>
        </p:nvSpPr>
        <p:spPr>
          <a:xfrm>
            <a:off x="1583121" y="2414754"/>
            <a:ext cx="5134303" cy="804040"/>
          </a:xfrm>
          <a:prstGeom prst="rect">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2">
                  <a:lumMod val="25000"/>
                </a:schemeClr>
              </a:solidFill>
              <a:latin charset="0" pitchFamily="34" typeface="Agency FB"/>
            </a:endParaRPr>
          </a:p>
        </p:txBody>
      </p:sp>
      <p:sp>
        <p:nvSpPr>
          <p:cNvPr id="6" name="矩形 5"/>
          <p:cNvSpPr/>
          <p:nvPr/>
        </p:nvSpPr>
        <p:spPr>
          <a:xfrm>
            <a:off x="6717423" y="2414755"/>
            <a:ext cx="3955697" cy="804040"/>
          </a:xfrm>
          <a:prstGeom prst="rect">
            <a:avLst/>
          </a:prstGeom>
          <a:solidFill>
            <a:srgbClr val="3B3838">
              <a:alpha val="8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2">
                  <a:lumMod val="25000"/>
                </a:schemeClr>
              </a:solidFill>
              <a:latin charset="0" pitchFamily="34" typeface="Agency FB"/>
            </a:endParaRPr>
          </a:p>
        </p:txBody>
      </p:sp>
      <p:sp>
        <p:nvSpPr>
          <p:cNvPr id="7" name="文本框 6"/>
          <p:cNvSpPr txBox="1"/>
          <p:nvPr/>
        </p:nvSpPr>
        <p:spPr>
          <a:xfrm>
            <a:off x="1583120" y="2816774"/>
            <a:ext cx="937101" cy="347472"/>
          </a:xfrm>
          <a:prstGeom prst="rect">
            <a:avLst/>
          </a:prstGeom>
          <a:noFill/>
        </p:spPr>
        <p:txBody>
          <a:bodyPr rtlCol="0" wrap="square">
            <a:spAutoFit/>
          </a:bodyPr>
          <a:lstStyle/>
          <a:p>
            <a:pPr>
              <a:lnSpc>
                <a:spcPct val="120000"/>
              </a:lnSpc>
            </a:pPr>
            <a:r>
              <a:rPr altLang="zh-CN" lang="en-US" smtClean="0" sz="1400">
                <a:solidFill>
                  <a:schemeClr val="bg1"/>
                </a:solidFill>
                <a:latin charset="0" pitchFamily="34" typeface="Agency FB"/>
              </a:rPr>
              <a:t>Your text</a:t>
            </a:r>
          </a:p>
        </p:txBody>
      </p:sp>
      <p:sp>
        <p:nvSpPr>
          <p:cNvPr id="8" name="文本框 7"/>
          <p:cNvSpPr txBox="1"/>
          <p:nvPr/>
        </p:nvSpPr>
        <p:spPr>
          <a:xfrm>
            <a:off x="9965120" y="2816774"/>
            <a:ext cx="937101" cy="347472"/>
          </a:xfrm>
          <a:prstGeom prst="rect">
            <a:avLst/>
          </a:prstGeom>
          <a:noFill/>
        </p:spPr>
        <p:txBody>
          <a:bodyPr rtlCol="0" wrap="square">
            <a:spAutoFit/>
          </a:bodyPr>
          <a:lstStyle/>
          <a:p>
            <a:pPr>
              <a:lnSpc>
                <a:spcPct val="120000"/>
              </a:lnSpc>
            </a:pPr>
            <a:r>
              <a:rPr altLang="zh-CN" lang="en-US" smtClean="0" sz="1400">
                <a:solidFill>
                  <a:schemeClr val="bg1"/>
                </a:solidFill>
                <a:latin charset="0" pitchFamily="34" typeface="Agency FB"/>
              </a:rPr>
              <a:t>Your text</a:t>
            </a:r>
          </a:p>
        </p:txBody>
      </p:sp>
      <p:sp>
        <p:nvSpPr>
          <p:cNvPr id="9" name="文本框 8"/>
          <p:cNvSpPr txBox="1"/>
          <p:nvPr/>
        </p:nvSpPr>
        <p:spPr>
          <a:xfrm>
            <a:off x="1865982" y="3543498"/>
            <a:ext cx="3885935" cy="3017520"/>
          </a:xfrm>
          <a:prstGeom prst="rect">
            <a:avLst/>
          </a:prstGeom>
          <a:noFill/>
        </p:spPr>
        <p:txBody>
          <a:bodyPr rtlCol="0" wrap="square">
            <a:spAutoFit/>
          </a:bodyPr>
          <a:lstStyle/>
          <a:p>
            <a:pPr indent="-285750" marL="285750">
              <a:lnSpc>
                <a:spcPct val="150000"/>
              </a:lnSpc>
              <a:buFont charset="2" pitchFamily="2" typeface="Wingdings"/>
              <a:buChar char="n"/>
            </a:pPr>
            <a:r>
              <a:rPr altLang="zh-CN" lang="en-US" sz="1600">
                <a:solidFill>
                  <a:srgbClr val="3B3838"/>
                </a:solidFill>
                <a:latin charset="0" pitchFamily="34" typeface="Agency FB"/>
              </a:rPr>
              <a:t>THIS IS THE PAGE FOR YOU TO SUMMARIZE YOUR WORK. PLZ ANALYZE YOUR EXPERIENCE AND SHORTCOMINGS. </a:t>
            </a:r>
          </a:p>
          <a:p>
            <a:pPr indent="-285750" marL="285750">
              <a:lnSpc>
                <a:spcPct val="150000"/>
              </a:lnSpc>
              <a:buFont charset="2" pitchFamily="2" typeface="Wingdings"/>
              <a:buChar char="n"/>
            </a:pPr>
            <a:r>
              <a:rPr altLang="zh-CN" lang="en-US" sz="1600">
                <a:solidFill>
                  <a:srgbClr val="3B3838"/>
                </a:solidFill>
                <a:latin charset="0" pitchFamily="34" typeface="Agency FB"/>
              </a:rPr>
              <a:t>THIS IS THE PAGE FOR YOU TO SUMMARIZE YOUR WORK. PLZ ANALYZE YOUR EXPERIENCE AND SHORTCOMINGS. </a:t>
            </a:r>
          </a:p>
        </p:txBody>
      </p:sp>
      <p:sp>
        <p:nvSpPr>
          <p:cNvPr id="10" name="文本框 9"/>
          <p:cNvSpPr txBox="1"/>
          <p:nvPr/>
        </p:nvSpPr>
        <p:spPr>
          <a:xfrm>
            <a:off x="6787186" y="3543496"/>
            <a:ext cx="3885935" cy="3017520"/>
          </a:xfrm>
          <a:prstGeom prst="rect">
            <a:avLst/>
          </a:prstGeom>
          <a:noFill/>
        </p:spPr>
        <p:txBody>
          <a:bodyPr rtlCol="0" wrap="square">
            <a:spAutoFit/>
          </a:bodyPr>
          <a:lstStyle/>
          <a:p>
            <a:pPr indent="-285750" marL="285750">
              <a:lnSpc>
                <a:spcPct val="150000"/>
              </a:lnSpc>
              <a:buFont charset="2" pitchFamily="2" typeface="Wingdings"/>
              <a:buChar char="n"/>
            </a:pPr>
            <a:r>
              <a:rPr altLang="zh-CN" lang="en-US" sz="1600">
                <a:solidFill>
                  <a:srgbClr val="3B3838"/>
                </a:solidFill>
                <a:latin charset="0" pitchFamily="34" typeface="Agency FB"/>
              </a:rPr>
              <a:t>THIS IS THE PAGE FOR YOU TO SUMMARIZE YOUR WORK. PLZ ANALYZE YOUR EXPERIENCE AND SHORTCOMINGS. </a:t>
            </a:r>
          </a:p>
          <a:p>
            <a:pPr indent="-285750" marL="285750">
              <a:lnSpc>
                <a:spcPct val="150000"/>
              </a:lnSpc>
              <a:buFont charset="2" pitchFamily="2" typeface="Wingdings"/>
              <a:buChar char="n"/>
            </a:pPr>
            <a:r>
              <a:rPr altLang="zh-CN" lang="en-US" sz="1600">
                <a:solidFill>
                  <a:srgbClr val="3B3838"/>
                </a:solidFill>
                <a:latin charset="0" pitchFamily="34" typeface="Agency FB"/>
              </a:rPr>
              <a:t>THIS IS THE PAGE FOR YOU TO SUMMARIZE YOUR WORK. PLZ ANALYZE YOUR EXPERIENCE AND SHORTCOMINGS. </a:t>
            </a:r>
          </a:p>
        </p:txBody>
      </p:sp>
      <p:cxnSp>
        <p:nvCxnSpPr>
          <p:cNvPr id="11" name="直接连接符 10"/>
          <p:cNvCxnSpPr/>
          <p:nvPr/>
        </p:nvCxnSpPr>
        <p:spPr>
          <a:xfrm flipH="1">
            <a:off x="6091140" y="3590795"/>
            <a:ext cx="0" cy="2245075"/>
          </a:xfrm>
          <a:prstGeom prst="line">
            <a:avLst/>
          </a:prstGeom>
          <a:ln>
            <a:solidFill>
              <a:srgbClr val="767171"/>
            </a:solidFill>
            <a:prstDash val="dash"/>
          </a:ln>
        </p:spPr>
        <p:style>
          <a:lnRef idx="1">
            <a:schemeClr val="dk1"/>
          </a:lnRef>
          <a:fillRef idx="0">
            <a:schemeClr val="dk1"/>
          </a:fillRef>
          <a:effectRef idx="0">
            <a:schemeClr val="dk1"/>
          </a:effectRef>
          <a:fontRef idx="minor">
            <a:schemeClr val="tx1"/>
          </a:fontRef>
        </p:style>
      </p:cxnSp>
      <p:sp>
        <p:nvSpPr>
          <p:cNvPr id="12" name="文本框 11"/>
          <p:cNvSpPr txBox="1"/>
          <p:nvPr/>
        </p:nvSpPr>
        <p:spPr>
          <a:xfrm>
            <a:off x="3862290" y="620825"/>
            <a:ext cx="4457700" cy="2724913"/>
          </a:xfrm>
          <a:prstGeom prst="rect">
            <a:avLst/>
          </a:prstGeom>
          <a:noFill/>
        </p:spPr>
        <p:txBody>
          <a:bodyPr rtlCol="0" wrap="square">
            <a:spAutoFit/>
          </a:bodyPr>
          <a:lstStyle/>
          <a:p>
            <a:pPr algn="ctr">
              <a:lnSpc>
                <a:spcPct val="120000"/>
              </a:lnSpc>
            </a:pPr>
            <a:r>
              <a:rPr altLang="zh-CN" lang="en-US" smtClean="0" sz="7200">
                <a:solidFill>
                  <a:srgbClr val="3B3838"/>
                </a:solidFill>
                <a:latin charset="0" pitchFamily="34" typeface="Agency FB"/>
              </a:rPr>
              <a:t>TITLE HERE</a:t>
            </a:r>
          </a:p>
        </p:txBody>
      </p:sp>
    </p:spTree>
  </p:cSld>
  <p:clrMapOvr>
    <a:masterClrMapping/>
  </p:clrMapOvr>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直角三角形 3"/>
          <p:cNvSpPr/>
          <p:nvPr/>
        </p:nvSpPr>
        <p:spPr>
          <a:xfrm rot="5400000">
            <a:off x="0" y="0"/>
            <a:ext cx="1440000" cy="1440000"/>
          </a:xfrm>
          <a:prstGeom prst="rtTriangle">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5" name="直接连接符 4"/>
          <p:cNvCxnSpPr/>
          <p:nvPr/>
        </p:nvCxnSpPr>
        <p:spPr>
          <a:xfrm>
            <a:off x="790943" y="3198241"/>
            <a:ext cx="10426499" cy="0"/>
          </a:xfrm>
          <a:prstGeom prst="line">
            <a:avLst/>
          </a:prstGeom>
          <a:ln>
            <a:solidFill>
              <a:schemeClr val="bg2">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6" name="矩形 5"/>
          <p:cNvSpPr/>
          <p:nvPr/>
        </p:nvSpPr>
        <p:spPr>
          <a:xfrm>
            <a:off x="4059822" y="2658241"/>
            <a:ext cx="1080000" cy="1080000"/>
          </a:xfrm>
          <a:prstGeom prst="rect">
            <a:avLst/>
          </a:prstGeom>
          <a:solidFill>
            <a:srgbClr val="3B38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endParaRPr>
          </a:p>
        </p:txBody>
      </p:sp>
      <p:sp>
        <p:nvSpPr>
          <p:cNvPr id="7" name="矩形 6"/>
          <p:cNvSpPr/>
          <p:nvPr/>
        </p:nvSpPr>
        <p:spPr>
          <a:xfrm>
            <a:off x="6891254" y="2658241"/>
            <a:ext cx="1080000" cy="1080000"/>
          </a:xfrm>
          <a:prstGeom prst="rect">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endParaRPr>
          </a:p>
        </p:txBody>
      </p:sp>
      <p:sp>
        <p:nvSpPr>
          <p:cNvPr id="8" name="矩形 7"/>
          <p:cNvSpPr/>
          <p:nvPr/>
        </p:nvSpPr>
        <p:spPr>
          <a:xfrm>
            <a:off x="1228390" y="2658241"/>
            <a:ext cx="1080000" cy="1080000"/>
          </a:xfrm>
          <a:prstGeom prst="rect">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endParaRPr>
          </a:p>
        </p:txBody>
      </p:sp>
      <p:sp>
        <p:nvSpPr>
          <p:cNvPr id="9" name="矩形 8"/>
          <p:cNvSpPr/>
          <p:nvPr/>
        </p:nvSpPr>
        <p:spPr>
          <a:xfrm>
            <a:off x="9722685" y="2658241"/>
            <a:ext cx="1080000" cy="1080000"/>
          </a:xfrm>
          <a:prstGeom prst="rect">
            <a:avLst/>
          </a:prstGeom>
          <a:solidFill>
            <a:srgbClr val="3B38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endParaRPr>
          </a:p>
        </p:txBody>
      </p:sp>
      <p:sp>
        <p:nvSpPr>
          <p:cNvPr id="10" name="文本框 9"/>
          <p:cNvSpPr txBox="1"/>
          <p:nvPr/>
        </p:nvSpPr>
        <p:spPr>
          <a:xfrm>
            <a:off x="1299838" y="2883826"/>
            <a:ext cx="937101" cy="1115568"/>
          </a:xfrm>
          <a:prstGeom prst="rect">
            <a:avLst/>
          </a:prstGeom>
          <a:noFill/>
        </p:spPr>
        <p:txBody>
          <a:bodyPr rtlCol="0" wrap="square">
            <a:spAutoFit/>
          </a:bodyPr>
          <a:lstStyle/>
          <a:p>
            <a:pPr algn="ctr">
              <a:lnSpc>
                <a:spcPct val="120000"/>
              </a:lnSpc>
            </a:pPr>
            <a:r>
              <a:rPr altLang="zh-CN" lang="en-US" smtClean="0" sz="2800">
                <a:solidFill>
                  <a:schemeClr val="bg1"/>
                </a:solidFill>
                <a:latin charset="0" pitchFamily="34" typeface="Agency FB"/>
              </a:rPr>
              <a:t>2014</a:t>
            </a:r>
          </a:p>
        </p:txBody>
      </p:sp>
      <p:sp>
        <p:nvSpPr>
          <p:cNvPr id="11" name="文本框 10"/>
          <p:cNvSpPr txBox="1"/>
          <p:nvPr/>
        </p:nvSpPr>
        <p:spPr>
          <a:xfrm>
            <a:off x="4131271" y="2883826"/>
            <a:ext cx="937101" cy="1115568"/>
          </a:xfrm>
          <a:prstGeom prst="rect">
            <a:avLst/>
          </a:prstGeom>
          <a:noFill/>
        </p:spPr>
        <p:txBody>
          <a:bodyPr rtlCol="0" wrap="square">
            <a:spAutoFit/>
          </a:bodyPr>
          <a:lstStyle/>
          <a:p>
            <a:pPr algn="ctr">
              <a:lnSpc>
                <a:spcPct val="120000"/>
              </a:lnSpc>
            </a:pPr>
            <a:r>
              <a:rPr altLang="zh-CN" lang="en-US" smtClean="0" sz="2800">
                <a:solidFill>
                  <a:schemeClr val="bg1"/>
                </a:solidFill>
                <a:latin charset="0" pitchFamily="34" typeface="Agency FB"/>
              </a:rPr>
              <a:t>2015</a:t>
            </a:r>
          </a:p>
        </p:txBody>
      </p:sp>
      <p:sp>
        <p:nvSpPr>
          <p:cNvPr id="12" name="文本框 11"/>
          <p:cNvSpPr txBox="1"/>
          <p:nvPr/>
        </p:nvSpPr>
        <p:spPr>
          <a:xfrm>
            <a:off x="6962702" y="2919767"/>
            <a:ext cx="937101" cy="1115568"/>
          </a:xfrm>
          <a:prstGeom prst="rect">
            <a:avLst/>
          </a:prstGeom>
          <a:noFill/>
        </p:spPr>
        <p:txBody>
          <a:bodyPr rtlCol="0" wrap="square">
            <a:spAutoFit/>
          </a:bodyPr>
          <a:lstStyle/>
          <a:p>
            <a:pPr algn="ctr">
              <a:lnSpc>
                <a:spcPct val="120000"/>
              </a:lnSpc>
            </a:pPr>
            <a:r>
              <a:rPr altLang="zh-CN" lang="en-US" smtClean="0" sz="2800">
                <a:solidFill>
                  <a:schemeClr val="bg1"/>
                </a:solidFill>
                <a:latin charset="0" pitchFamily="34" typeface="Agency FB"/>
              </a:rPr>
              <a:t>2016</a:t>
            </a:r>
          </a:p>
        </p:txBody>
      </p:sp>
      <p:sp>
        <p:nvSpPr>
          <p:cNvPr id="13" name="文本框 12"/>
          <p:cNvSpPr txBox="1"/>
          <p:nvPr/>
        </p:nvSpPr>
        <p:spPr>
          <a:xfrm>
            <a:off x="9794134" y="2919766"/>
            <a:ext cx="937101" cy="1115568"/>
          </a:xfrm>
          <a:prstGeom prst="rect">
            <a:avLst/>
          </a:prstGeom>
          <a:noFill/>
        </p:spPr>
        <p:txBody>
          <a:bodyPr rtlCol="0" wrap="square">
            <a:spAutoFit/>
          </a:bodyPr>
          <a:lstStyle/>
          <a:p>
            <a:pPr algn="ctr">
              <a:lnSpc>
                <a:spcPct val="120000"/>
              </a:lnSpc>
            </a:pPr>
            <a:r>
              <a:rPr altLang="zh-CN" lang="en-US" smtClean="0" sz="2800">
                <a:solidFill>
                  <a:schemeClr val="bg1"/>
                </a:solidFill>
                <a:latin charset="0" pitchFamily="34" typeface="Agency FB"/>
              </a:rPr>
              <a:t>2017</a:t>
            </a:r>
          </a:p>
        </p:txBody>
      </p:sp>
      <p:sp>
        <p:nvSpPr>
          <p:cNvPr id="14" name="文本框 13"/>
          <p:cNvSpPr txBox="1"/>
          <p:nvPr/>
        </p:nvSpPr>
        <p:spPr>
          <a:xfrm>
            <a:off x="1228390" y="3784890"/>
            <a:ext cx="1714038" cy="530352"/>
          </a:xfrm>
          <a:prstGeom prst="rect">
            <a:avLst/>
          </a:prstGeom>
          <a:noFill/>
        </p:spPr>
        <p:txBody>
          <a:bodyPr rtlCol="0" wrap="square">
            <a:spAutoFit/>
          </a:bodyPr>
          <a:lstStyle/>
          <a:p>
            <a:pPr>
              <a:lnSpc>
                <a:spcPct val="120000"/>
              </a:lnSpc>
            </a:pPr>
            <a:r>
              <a:rPr altLang="zh-CN" lang="en-US" smtClean="0" sz="2400">
                <a:solidFill>
                  <a:srgbClr val="3B3838"/>
                </a:solidFill>
                <a:latin charset="0" pitchFamily="34" typeface="Agency FB"/>
              </a:rPr>
              <a:t>Your text</a:t>
            </a:r>
          </a:p>
        </p:txBody>
      </p:sp>
      <p:sp>
        <p:nvSpPr>
          <p:cNvPr id="15" name="文本框 14"/>
          <p:cNvSpPr txBox="1"/>
          <p:nvPr/>
        </p:nvSpPr>
        <p:spPr>
          <a:xfrm>
            <a:off x="4059822" y="3784890"/>
            <a:ext cx="1714038" cy="530352"/>
          </a:xfrm>
          <a:prstGeom prst="rect">
            <a:avLst/>
          </a:prstGeom>
          <a:noFill/>
        </p:spPr>
        <p:txBody>
          <a:bodyPr rtlCol="0" wrap="square">
            <a:spAutoFit/>
          </a:bodyPr>
          <a:lstStyle/>
          <a:p>
            <a:pPr>
              <a:lnSpc>
                <a:spcPct val="120000"/>
              </a:lnSpc>
            </a:pPr>
            <a:r>
              <a:rPr altLang="zh-CN" lang="en-US" smtClean="0" sz="2400">
                <a:solidFill>
                  <a:srgbClr val="3B3838"/>
                </a:solidFill>
                <a:latin charset="0" pitchFamily="34" typeface="Agency FB"/>
              </a:rPr>
              <a:t>Your text</a:t>
            </a:r>
          </a:p>
        </p:txBody>
      </p:sp>
      <p:sp>
        <p:nvSpPr>
          <p:cNvPr id="16" name="文本框 15"/>
          <p:cNvSpPr txBox="1"/>
          <p:nvPr/>
        </p:nvSpPr>
        <p:spPr>
          <a:xfrm>
            <a:off x="6891253" y="3784890"/>
            <a:ext cx="1714038" cy="530352"/>
          </a:xfrm>
          <a:prstGeom prst="rect">
            <a:avLst/>
          </a:prstGeom>
          <a:noFill/>
        </p:spPr>
        <p:txBody>
          <a:bodyPr rtlCol="0" wrap="square">
            <a:spAutoFit/>
          </a:bodyPr>
          <a:lstStyle/>
          <a:p>
            <a:pPr>
              <a:lnSpc>
                <a:spcPct val="120000"/>
              </a:lnSpc>
            </a:pPr>
            <a:r>
              <a:rPr altLang="zh-CN" lang="en-US" smtClean="0" sz="2400">
                <a:solidFill>
                  <a:srgbClr val="3B3838"/>
                </a:solidFill>
                <a:latin charset="0" pitchFamily="34" typeface="Agency FB"/>
              </a:rPr>
              <a:t>Your text</a:t>
            </a:r>
          </a:p>
        </p:txBody>
      </p:sp>
      <p:sp>
        <p:nvSpPr>
          <p:cNvPr id="17" name="文本框 16"/>
          <p:cNvSpPr txBox="1"/>
          <p:nvPr/>
        </p:nvSpPr>
        <p:spPr>
          <a:xfrm>
            <a:off x="9722686" y="3784890"/>
            <a:ext cx="1714038" cy="530352"/>
          </a:xfrm>
          <a:prstGeom prst="rect">
            <a:avLst/>
          </a:prstGeom>
          <a:noFill/>
        </p:spPr>
        <p:txBody>
          <a:bodyPr rtlCol="0" wrap="square">
            <a:spAutoFit/>
          </a:bodyPr>
          <a:lstStyle/>
          <a:p>
            <a:pPr>
              <a:lnSpc>
                <a:spcPct val="120000"/>
              </a:lnSpc>
            </a:pPr>
            <a:r>
              <a:rPr altLang="zh-CN" lang="en-US" smtClean="0" sz="2400">
                <a:solidFill>
                  <a:srgbClr val="3B3838"/>
                </a:solidFill>
                <a:latin charset="0" pitchFamily="34" typeface="Agency FB"/>
              </a:rPr>
              <a:t>Your text</a:t>
            </a:r>
          </a:p>
        </p:txBody>
      </p:sp>
      <p:sp>
        <p:nvSpPr>
          <p:cNvPr id="18" name="文本框 17"/>
          <p:cNvSpPr txBox="1"/>
          <p:nvPr/>
        </p:nvSpPr>
        <p:spPr>
          <a:xfrm>
            <a:off x="969490" y="4623017"/>
            <a:ext cx="10247952" cy="1920240"/>
          </a:xfrm>
          <a:prstGeom prst="rect">
            <a:avLst/>
          </a:prstGeom>
          <a:noFill/>
        </p:spPr>
        <p:txBody>
          <a:bodyPr rtlCol="0" wrap="square">
            <a:spAutoFit/>
          </a:bodyPr>
          <a:lstStyle/>
          <a:p>
            <a:pPr algn="just" indent="-285750" marL="285750">
              <a:lnSpc>
                <a:spcPct val="120000"/>
              </a:lnSpc>
              <a:buFont charset="2" pitchFamily="2" typeface="Wingdings"/>
              <a:buChar char="p"/>
            </a:pPr>
            <a:r>
              <a:rPr altLang="zh-CN" lang="en-US" sz="2000">
                <a:solidFill>
                  <a:srgbClr val="3B3838"/>
                </a:solidFill>
                <a:latin charset="0" pitchFamily="34" typeface="Agency FB"/>
              </a:rPr>
              <a:t>THIS IS THE PAGE FOR YOU TO ILLUSTRTE YOUR FUTURE PLANNING. FEEL FREE TO ENTER YOUR BRILLIANT IDEA HERE. THIS IS THE PAGE FOR YOU TO ILLUSTRTE YOUR FUTURE PLANNING. FEEL FREE TO ENTER YOUR BRILLIANT IDEA HERE. THIS IS THE PAGE FOR YOU TO ILLUSTRTE YOUR FUTURE PLANNING. FEEL FREE TO ENTER YOUR BRILLIANT IDEA HERE.</a:t>
            </a:r>
          </a:p>
        </p:txBody>
      </p:sp>
      <p:sp>
        <p:nvSpPr>
          <p:cNvPr id="19" name="文本框 18"/>
          <p:cNvSpPr txBox="1"/>
          <p:nvPr/>
        </p:nvSpPr>
        <p:spPr>
          <a:xfrm>
            <a:off x="3862290" y="620825"/>
            <a:ext cx="4457700" cy="2724913"/>
          </a:xfrm>
          <a:prstGeom prst="rect">
            <a:avLst/>
          </a:prstGeom>
          <a:noFill/>
        </p:spPr>
        <p:txBody>
          <a:bodyPr rtlCol="0" wrap="square">
            <a:spAutoFit/>
          </a:bodyPr>
          <a:lstStyle/>
          <a:p>
            <a:pPr algn="ctr">
              <a:lnSpc>
                <a:spcPct val="120000"/>
              </a:lnSpc>
            </a:pPr>
            <a:r>
              <a:rPr altLang="zh-CN" lang="en-US" smtClean="0" sz="7200">
                <a:solidFill>
                  <a:srgbClr val="3B3838"/>
                </a:solidFill>
                <a:latin charset="0" pitchFamily="34" typeface="Agency FB"/>
              </a:rPr>
              <a:t>TITLE HERE</a:t>
            </a:r>
          </a:p>
        </p:txBody>
      </p:sp>
    </p:spTree>
  </p:cSld>
  <p:clrMapOvr>
    <a:masterClrMapping/>
  </p:clrMapOvr>
  <p:transition/>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4" name="图片 3"/>
          <p:cNvPicPr>
            <a:picLocks noChangeAspect="1"/>
          </p:cNvPicPr>
          <p:nvPr/>
        </p:nvPicPr>
        <p:blipFill>
          <a:blip r:embed="rId2">
            <a:extLst>
              <a:ext uri="{28A0092B-C50C-407E-A947-70E740481C1C}">
                <a14:useLocalDpi val="0"/>
              </a:ext>
            </a:extLst>
          </a:blip>
          <a:stretch>
            <a:fillRect/>
          </a:stretch>
        </p:blipFill>
        <p:spPr>
          <a:xfrm>
            <a:off x="1330408" y="1857375"/>
            <a:ext cx="3234212" cy="3143250"/>
          </a:xfrm>
          <a:prstGeom prst="rect">
            <a:avLst/>
          </a:prstGeom>
        </p:spPr>
      </p:pic>
      <p:sp>
        <p:nvSpPr>
          <p:cNvPr id="5" name="矩形 4"/>
          <p:cNvSpPr/>
          <p:nvPr/>
        </p:nvSpPr>
        <p:spPr>
          <a:xfrm>
            <a:off x="6096000" y="0"/>
            <a:ext cx="6096001" cy="6858000"/>
          </a:xfrm>
          <a:prstGeom prst="rect">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矩形 5"/>
          <p:cNvSpPr/>
          <p:nvPr/>
        </p:nvSpPr>
        <p:spPr>
          <a:xfrm>
            <a:off x="0" y="0"/>
            <a:ext cx="7056463" cy="1104900"/>
          </a:xfrm>
          <a:prstGeom prst="rect">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矩形 6"/>
          <p:cNvSpPr/>
          <p:nvPr/>
        </p:nvSpPr>
        <p:spPr>
          <a:xfrm>
            <a:off x="-1" y="5753100"/>
            <a:ext cx="7056463" cy="1104900"/>
          </a:xfrm>
          <a:prstGeom prst="rect">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文本框 7"/>
          <p:cNvSpPr txBox="1"/>
          <p:nvPr/>
        </p:nvSpPr>
        <p:spPr>
          <a:xfrm>
            <a:off x="6267452" y="2292791"/>
            <a:ext cx="8178955" cy="3329940"/>
          </a:xfrm>
          <a:prstGeom prst="rect">
            <a:avLst/>
          </a:prstGeom>
          <a:noFill/>
        </p:spPr>
        <p:txBody>
          <a:bodyPr rtlCol="0" wrap="square">
            <a:spAutoFit/>
          </a:bodyPr>
          <a:lstStyle/>
          <a:p>
            <a:pPr>
              <a:lnSpc>
                <a:spcPts val="8500"/>
              </a:lnSpc>
            </a:pPr>
            <a:r>
              <a:rPr altLang="zh-CN" b="1" lang="en-US" smtClean="0" sz="8800">
                <a:solidFill>
                  <a:schemeClr val="bg1">
                    <a:lumMod val="95000"/>
                  </a:schemeClr>
                </a:solidFill>
                <a:latin charset="0" pitchFamily="34" typeface="Agency FB"/>
              </a:rPr>
              <a:t>THANKS</a:t>
            </a:r>
          </a:p>
          <a:p>
            <a:pPr>
              <a:lnSpc>
                <a:spcPts val="8500"/>
              </a:lnSpc>
            </a:pPr>
            <a:r>
              <a:rPr altLang="zh-CN" b="1" lang="en-US" smtClean="0" sz="8800">
                <a:solidFill>
                  <a:schemeClr val="bg1">
                    <a:lumMod val="95000"/>
                  </a:schemeClr>
                </a:solidFill>
                <a:latin charset="0" pitchFamily="34" typeface="Agency FB"/>
              </a:rPr>
              <a:t>FOR WATCHING</a:t>
            </a:r>
          </a:p>
        </p:txBody>
      </p:sp>
      <p:sp>
        <p:nvSpPr>
          <p:cNvPr id="9" name="矩形 8"/>
          <p:cNvSpPr/>
          <p:nvPr/>
        </p:nvSpPr>
        <p:spPr>
          <a:xfrm>
            <a:off x="6267451" y="1109662"/>
            <a:ext cx="5600699" cy="23812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矩形 9"/>
          <p:cNvSpPr/>
          <p:nvPr/>
        </p:nvSpPr>
        <p:spPr>
          <a:xfrm>
            <a:off x="6267451" y="5510210"/>
            <a:ext cx="5572124" cy="24288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cSld>
  <p:clrMapOvr>
    <a:masterClrMapping/>
  </p:clrMapOvr>
  <p:transition/>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5063683" y="429919"/>
            <a:ext cx="2064634" cy="676656"/>
          </a:xfrm>
          <a:prstGeom prst="rect">
            <a:avLst/>
          </a:prstGeom>
        </p:spPr>
        <p:txBody>
          <a:bodyPr wrap="square">
            <a:spAutoFit/>
          </a:bodyPr>
          <a:lstStyle/>
          <a:p>
            <a:pPr algn="ctr">
              <a:lnSpc>
                <a:spcPct val="120000"/>
              </a:lnSpc>
              <a:spcBef>
                <a:spcPct val="0"/>
              </a:spcBef>
            </a:pPr>
            <a:r>
              <a:rPr altLang="en-US" lang="zh-CN" sz="3200">
                <a:solidFill>
                  <a:srgbClr val="0270D1"/>
                </a:solidFill>
                <a:latin charset="-122" panose="020b0503020204020204" pitchFamily="34" typeface="微软雅黑"/>
                <a:ea charset="-122" panose="020b0503020204020204" pitchFamily="34" typeface="微软雅黑"/>
              </a:rPr>
              <a:t>使用字体</a:t>
            </a:r>
          </a:p>
        </p:txBody>
      </p:sp>
      <p:cxnSp>
        <p:nvCxnSpPr>
          <p:cNvPr id="5" name="直接连接符 4"/>
          <p:cNvCxnSpPr/>
          <p:nvPr/>
        </p:nvCxnSpPr>
        <p:spPr>
          <a:xfrm>
            <a:off x="4809951" y="804441"/>
            <a:ext cx="359250" cy="0"/>
          </a:xfrm>
          <a:prstGeom prst="line">
            <a:avLst/>
          </a:prstGeom>
          <a:ln w="19050">
            <a:solidFill>
              <a:srgbClr val="0270D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6948692" y="804441"/>
            <a:ext cx="359250" cy="0"/>
          </a:xfrm>
          <a:prstGeom prst="line">
            <a:avLst/>
          </a:prstGeom>
          <a:ln w="19050">
            <a:solidFill>
              <a:srgbClr val="0270D1"/>
            </a:solidFill>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1562005" y="1460012"/>
            <a:ext cx="1616624"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2400">
                <a:solidFill>
                  <a:srgbClr val="0270D1"/>
                </a:solidFill>
                <a:latin charset="-122" panose="020b0503020204020204" pitchFamily="34" typeface="微软雅黑"/>
                <a:ea charset="-122" panose="020b0503020204020204" pitchFamily="34" typeface="微软雅黑"/>
              </a:rPr>
              <a:t>字体名称</a:t>
            </a:r>
          </a:p>
        </p:txBody>
      </p:sp>
      <p:sp>
        <p:nvSpPr>
          <p:cNvPr id="11" name="文本框 10"/>
          <p:cNvSpPr txBox="1"/>
          <p:nvPr/>
        </p:nvSpPr>
        <p:spPr>
          <a:xfrm>
            <a:off x="1553792" y="2041423"/>
            <a:ext cx="1439779"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mtClean="0" sz="2400">
                <a:solidFill>
                  <a:srgbClr val="0270D1"/>
                </a:solidFill>
                <a:latin charset="-122" panose="020b0503020204020204" pitchFamily="34" typeface="微软雅黑"/>
                <a:ea charset="-122" panose="020b0503020204020204" pitchFamily="34" typeface="微软雅黑"/>
              </a:rPr>
              <a:t>下载地址</a:t>
            </a:r>
          </a:p>
        </p:txBody>
      </p:sp>
      <p:sp>
        <p:nvSpPr>
          <p:cNvPr id="16" name="文本框 15"/>
          <p:cNvSpPr txBox="1"/>
          <p:nvPr/>
        </p:nvSpPr>
        <p:spPr>
          <a:xfrm>
            <a:off x="3178629" y="2096558"/>
            <a:ext cx="6313714" cy="3962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z="2000">
                <a:solidFill>
                  <a:srgbClr val="595959"/>
                </a:solidFill>
                <a:latin charset="-122" panose="020b0503020204020204" pitchFamily="34" typeface="微软雅黑"/>
                <a:ea charset="-122" panose="020b0503020204020204" pitchFamily="34" typeface="微软雅黑"/>
              </a:rPr>
              <a:t>http://www.youyedoc.com/article/2017/3324.html</a:t>
            </a:r>
          </a:p>
        </p:txBody>
      </p:sp>
      <p:sp>
        <p:nvSpPr>
          <p:cNvPr id="17" name="椭圆 16"/>
          <p:cNvSpPr/>
          <p:nvPr/>
        </p:nvSpPr>
        <p:spPr>
          <a:xfrm>
            <a:off x="1101506" y="1520953"/>
            <a:ext cx="357180" cy="357180"/>
          </a:xfrm>
          <a:prstGeom prst="ellipse">
            <a:avLst/>
          </a:prstGeom>
          <a:solidFill>
            <a:srgbClr val="0270D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altLang="zh-CN" lang="en-US" sz="2000">
                <a:solidFill>
                  <a:prstClr val="white"/>
                </a:solidFill>
                <a:latin charset="-122" panose="020b0503020204020204" pitchFamily="34" typeface="微软雅黑"/>
                <a:ea charset="-122" panose="020b0503020204020204" pitchFamily="34" typeface="微软雅黑"/>
              </a:rPr>
              <a:t>1</a:t>
            </a:r>
          </a:p>
        </p:txBody>
      </p:sp>
      <p:pic>
        <p:nvPicPr>
          <p:cNvPr id="2" name="图片 1"/>
          <p:cNvPicPr>
            <a:picLocks noChangeAspect="1"/>
          </p:cNvPicPr>
          <p:nvPr/>
        </p:nvPicPr>
        <p:blipFill>
          <a:blip r:embed="rId2"/>
          <a:stretch>
            <a:fillRect/>
          </a:stretch>
        </p:blipFill>
        <p:spPr>
          <a:xfrm>
            <a:off x="3082311" y="1413547"/>
            <a:ext cx="1981372" cy="646232"/>
          </a:xfrm>
          <a:prstGeom prst="rect">
            <a:avLst/>
          </a:prstGeom>
        </p:spPr>
      </p:pic>
    </p:spTree>
    <p:extLst>
      <p:ext uri="{BB962C8B-B14F-4D97-AF65-F5344CB8AC3E}">
        <p14:creationId val="2409182744"/>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accel="100000" fill="hold" grpId="0" id="5" nodeType="withEffect" presetClass="entr" presetID="2" presetSubtype="3">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additive="base">
                                        <p:cTn dur="1000" fill="hold" id="7"/>
                                        <p:tgtEl>
                                          <p:spTgt spid="4"/>
                                        </p:tgtEl>
                                        <p:attrNameLst>
                                          <p:attrName>ppt_x</p:attrName>
                                        </p:attrNameLst>
                                      </p:cBhvr>
                                      <p:tavLst>
                                        <p:tav tm="0">
                                          <p:val>
                                            <p:strVal val="1+#ppt_w/2"/>
                                          </p:val>
                                        </p:tav>
                                        <p:tav tm="100000">
                                          <p:val>
                                            <p:strVal val="#ppt_x"/>
                                          </p:val>
                                        </p:tav>
                                      </p:tavLst>
                                    </p:anim>
                                    <p:anim calcmode="lin" valueType="num">
                                      <p:cBhvr additive="base">
                                        <p:cTn dur="1000" fill="hold" id="8"/>
                                        <p:tgtEl>
                                          <p:spTgt spid="4"/>
                                        </p:tgtEl>
                                        <p:attrNameLst>
                                          <p:attrName>ppt_y</p:attrName>
                                        </p:attrNameLst>
                                      </p:cBhvr>
                                      <p:tavLst>
                                        <p:tav tm="0">
                                          <p:val>
                                            <p:strVal val="0-#ppt_h/2"/>
                                          </p:val>
                                        </p:tav>
                                        <p:tav tm="100000">
                                          <p:val>
                                            <p:strVal val="#ppt_y"/>
                                          </p:val>
                                        </p:tav>
                                      </p:tavLst>
                                    </p:anim>
                                  </p:childTnLst>
                                </p:cTn>
                              </p:par>
                              <p:par>
                                <p:cTn accel="100000" fill="hold" id="9" nodeType="withEffect" presetClass="entr" presetID="2" presetSubtype="3">
                                  <p:stCondLst>
                                    <p:cond delay="0"/>
                                  </p:stCondLst>
                                  <p:childTnLst>
                                    <p:set>
                                      <p:cBhvr>
                                        <p:cTn dur="1" fill="hold" id="10">
                                          <p:stCondLst>
                                            <p:cond delay="0"/>
                                          </p:stCondLst>
                                        </p:cTn>
                                        <p:tgtEl>
                                          <p:spTgt spid="5"/>
                                        </p:tgtEl>
                                        <p:attrNameLst>
                                          <p:attrName>style.visibility</p:attrName>
                                        </p:attrNameLst>
                                      </p:cBhvr>
                                      <p:to>
                                        <p:strVal val="visible"/>
                                      </p:to>
                                    </p:set>
                                    <p:anim calcmode="lin" valueType="num">
                                      <p:cBhvr additive="base">
                                        <p:cTn dur="1000" fill="hold" id="11"/>
                                        <p:tgtEl>
                                          <p:spTgt spid="5"/>
                                        </p:tgtEl>
                                        <p:attrNameLst>
                                          <p:attrName>ppt_x</p:attrName>
                                        </p:attrNameLst>
                                      </p:cBhvr>
                                      <p:tavLst>
                                        <p:tav tm="0">
                                          <p:val>
                                            <p:strVal val="1+#ppt_w/2"/>
                                          </p:val>
                                        </p:tav>
                                        <p:tav tm="100000">
                                          <p:val>
                                            <p:strVal val="#ppt_x"/>
                                          </p:val>
                                        </p:tav>
                                      </p:tavLst>
                                    </p:anim>
                                    <p:anim calcmode="lin" valueType="num">
                                      <p:cBhvr additive="base">
                                        <p:cTn dur="1000" fill="hold" id="12"/>
                                        <p:tgtEl>
                                          <p:spTgt spid="5"/>
                                        </p:tgtEl>
                                        <p:attrNameLst>
                                          <p:attrName>ppt_y</p:attrName>
                                        </p:attrNameLst>
                                      </p:cBhvr>
                                      <p:tavLst>
                                        <p:tav tm="0">
                                          <p:val>
                                            <p:strVal val="0-#ppt_h/2"/>
                                          </p:val>
                                        </p:tav>
                                        <p:tav tm="100000">
                                          <p:val>
                                            <p:strVal val="#ppt_y"/>
                                          </p:val>
                                        </p:tav>
                                      </p:tavLst>
                                    </p:anim>
                                  </p:childTnLst>
                                </p:cTn>
                              </p:par>
                              <p:par>
                                <p:cTn accel="100000" fill="hold" id="13" nodeType="withEffect" presetClass="entr" presetID="2" presetSubtype="3">
                                  <p:stCondLst>
                                    <p:cond delay="0"/>
                                  </p:stCondLst>
                                  <p:childTnLst>
                                    <p:set>
                                      <p:cBhvr>
                                        <p:cTn dur="1" fill="hold" id="14">
                                          <p:stCondLst>
                                            <p:cond delay="0"/>
                                          </p:stCondLst>
                                        </p:cTn>
                                        <p:tgtEl>
                                          <p:spTgt spid="6"/>
                                        </p:tgtEl>
                                        <p:attrNameLst>
                                          <p:attrName>style.visibility</p:attrName>
                                        </p:attrNameLst>
                                      </p:cBhvr>
                                      <p:to>
                                        <p:strVal val="visible"/>
                                      </p:to>
                                    </p:set>
                                    <p:anim calcmode="lin" valueType="num">
                                      <p:cBhvr additive="base">
                                        <p:cTn dur="1000" fill="hold" id="15"/>
                                        <p:tgtEl>
                                          <p:spTgt spid="6"/>
                                        </p:tgtEl>
                                        <p:attrNameLst>
                                          <p:attrName>ppt_x</p:attrName>
                                        </p:attrNameLst>
                                      </p:cBhvr>
                                      <p:tavLst>
                                        <p:tav tm="0">
                                          <p:val>
                                            <p:strVal val="1+#ppt_w/2"/>
                                          </p:val>
                                        </p:tav>
                                        <p:tav tm="100000">
                                          <p:val>
                                            <p:strVal val="#ppt_x"/>
                                          </p:val>
                                        </p:tav>
                                      </p:tavLst>
                                    </p:anim>
                                    <p:anim calcmode="lin" valueType="num">
                                      <p:cBhvr additive="base">
                                        <p:cTn dur="1000" fill="hold" id="16"/>
                                        <p:tgtEl>
                                          <p:spTgt spid="6"/>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直角三角形 3"/>
          <p:cNvSpPr/>
          <p:nvPr/>
        </p:nvSpPr>
        <p:spPr>
          <a:xfrm rot="5400000">
            <a:off x="0" y="0"/>
            <a:ext cx="1440000" cy="1440000"/>
          </a:xfrm>
          <a:prstGeom prst="rtTriangle">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文本框 4"/>
          <p:cNvSpPr txBox="1"/>
          <p:nvPr/>
        </p:nvSpPr>
        <p:spPr>
          <a:xfrm>
            <a:off x="4017635" y="1132054"/>
            <a:ext cx="5200650" cy="2250440"/>
          </a:xfrm>
          <a:prstGeom prst="rect">
            <a:avLst/>
          </a:prstGeom>
          <a:noFill/>
        </p:spPr>
        <p:txBody>
          <a:bodyPr rtlCol="0" wrap="square">
            <a:spAutoFit/>
          </a:bodyPr>
          <a:lstStyle/>
          <a:p>
            <a:pPr>
              <a:lnSpc>
                <a:spcPts val="8500"/>
              </a:lnSpc>
            </a:pPr>
            <a:r>
              <a:rPr altLang="zh-CN" b="1" lang="en-US" smtClean="0" sz="8800">
                <a:solidFill>
                  <a:schemeClr val="bg2">
                    <a:lumMod val="25000"/>
                  </a:schemeClr>
                </a:solidFill>
                <a:latin charset="0" pitchFamily="34" typeface="Agency FB"/>
              </a:rPr>
              <a:t>CONTENTS</a:t>
            </a:r>
          </a:p>
        </p:txBody>
      </p:sp>
      <p:grpSp>
        <p:nvGrpSpPr>
          <p:cNvPr id="8" name="组合 7"/>
          <p:cNvGrpSpPr/>
          <p:nvPr/>
        </p:nvGrpSpPr>
        <p:grpSpPr>
          <a:xfrm>
            <a:off x="1587948" y="2725093"/>
            <a:ext cx="1714500" cy="1943100"/>
            <a:chOff x="2095500" y="2705100"/>
            <a:chExt cx="1714500" cy="1943100"/>
          </a:xfrm>
        </p:grpSpPr>
        <p:sp>
          <p:nvSpPr>
            <p:cNvPr id="6" name="流程图: 离页连接符 5"/>
            <p:cNvSpPr/>
            <p:nvPr/>
          </p:nvSpPr>
          <p:spPr>
            <a:xfrm>
              <a:off x="2095500" y="2705100"/>
              <a:ext cx="1714500" cy="1943100"/>
            </a:xfrm>
            <a:prstGeom prst="flowChartOffpageConnector">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矩形 6"/>
            <p:cNvSpPr/>
            <p:nvPr/>
          </p:nvSpPr>
          <p:spPr>
            <a:xfrm>
              <a:off x="2533650" y="3143250"/>
              <a:ext cx="838200" cy="838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9" name="组合 8"/>
          <p:cNvGrpSpPr/>
          <p:nvPr/>
        </p:nvGrpSpPr>
        <p:grpSpPr>
          <a:xfrm>
            <a:off x="4114299" y="2725093"/>
            <a:ext cx="1714500" cy="1943100"/>
            <a:chOff x="2095500" y="2705100"/>
            <a:chExt cx="1714500" cy="1943100"/>
          </a:xfrm>
        </p:grpSpPr>
        <p:sp>
          <p:nvSpPr>
            <p:cNvPr id="10" name="流程图: 离页连接符 9"/>
            <p:cNvSpPr/>
            <p:nvPr/>
          </p:nvSpPr>
          <p:spPr>
            <a:xfrm>
              <a:off x="2095500" y="2705100"/>
              <a:ext cx="1714500" cy="1943100"/>
            </a:xfrm>
            <a:prstGeom prst="flowChartOffpageConnector">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矩形 10"/>
            <p:cNvSpPr/>
            <p:nvPr/>
          </p:nvSpPr>
          <p:spPr>
            <a:xfrm>
              <a:off x="2533650" y="3143250"/>
              <a:ext cx="838200" cy="838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2" name="组合 11"/>
          <p:cNvGrpSpPr/>
          <p:nvPr/>
        </p:nvGrpSpPr>
        <p:grpSpPr>
          <a:xfrm>
            <a:off x="6640650" y="2725093"/>
            <a:ext cx="1714500" cy="1943100"/>
            <a:chOff x="2095500" y="2705100"/>
            <a:chExt cx="1714500" cy="1943100"/>
          </a:xfrm>
        </p:grpSpPr>
        <p:sp>
          <p:nvSpPr>
            <p:cNvPr id="13" name="流程图: 离页连接符 12"/>
            <p:cNvSpPr/>
            <p:nvPr/>
          </p:nvSpPr>
          <p:spPr>
            <a:xfrm>
              <a:off x="2095500" y="2705100"/>
              <a:ext cx="1714500" cy="1943100"/>
            </a:xfrm>
            <a:prstGeom prst="flowChartOffpageConnector">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矩形 13"/>
            <p:cNvSpPr/>
            <p:nvPr/>
          </p:nvSpPr>
          <p:spPr>
            <a:xfrm>
              <a:off x="2533650" y="3143250"/>
              <a:ext cx="838200" cy="838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5" name="组合 14"/>
          <p:cNvGrpSpPr/>
          <p:nvPr/>
        </p:nvGrpSpPr>
        <p:grpSpPr>
          <a:xfrm>
            <a:off x="9167001" y="2725093"/>
            <a:ext cx="1714500" cy="1943100"/>
            <a:chOff x="2095500" y="2705100"/>
            <a:chExt cx="1714500" cy="1943100"/>
          </a:xfrm>
        </p:grpSpPr>
        <p:sp>
          <p:nvSpPr>
            <p:cNvPr id="16" name="流程图: 离页连接符 15"/>
            <p:cNvSpPr/>
            <p:nvPr/>
          </p:nvSpPr>
          <p:spPr>
            <a:xfrm>
              <a:off x="2095500" y="2705100"/>
              <a:ext cx="1714500" cy="1943100"/>
            </a:xfrm>
            <a:prstGeom prst="flowChartOffpageConnector">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矩形 16"/>
            <p:cNvSpPr/>
            <p:nvPr/>
          </p:nvSpPr>
          <p:spPr>
            <a:xfrm>
              <a:off x="2533650" y="3143250"/>
              <a:ext cx="838200" cy="838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18" name="文本框 17"/>
          <p:cNvSpPr txBox="1"/>
          <p:nvPr/>
        </p:nvSpPr>
        <p:spPr>
          <a:xfrm>
            <a:off x="2235648" y="3163243"/>
            <a:ext cx="419100" cy="896112"/>
          </a:xfrm>
          <a:prstGeom prst="rect">
            <a:avLst/>
          </a:prstGeom>
          <a:noFill/>
        </p:spPr>
        <p:txBody>
          <a:bodyPr rtlCol="0" wrap="square">
            <a:spAutoFit/>
          </a:bodyPr>
          <a:lstStyle/>
          <a:p>
            <a:pPr algn="ctr">
              <a:lnSpc>
                <a:spcPct val="120000"/>
              </a:lnSpc>
            </a:pPr>
            <a:r>
              <a:rPr altLang="zh-CN" b="1" lang="en-US" smtClean="0" sz="4400">
                <a:solidFill>
                  <a:srgbClr val="3B3838"/>
                </a:solidFill>
                <a:latin charset="0" pitchFamily="34" typeface="Agency FB"/>
              </a:rPr>
              <a:t>1</a:t>
            </a:r>
          </a:p>
        </p:txBody>
      </p:sp>
      <p:sp>
        <p:nvSpPr>
          <p:cNvPr id="19" name="文本框 18"/>
          <p:cNvSpPr txBox="1"/>
          <p:nvPr/>
        </p:nvSpPr>
        <p:spPr>
          <a:xfrm>
            <a:off x="1518134" y="4794687"/>
            <a:ext cx="1854127" cy="1261872"/>
          </a:xfrm>
          <a:prstGeom prst="rect">
            <a:avLst/>
          </a:prstGeom>
          <a:noFill/>
        </p:spPr>
        <p:txBody>
          <a:bodyPr rtlCol="0" wrap="square">
            <a:spAutoFit/>
          </a:bodyPr>
          <a:lstStyle/>
          <a:p>
            <a:pPr algn="ctr">
              <a:lnSpc>
                <a:spcPct val="120000"/>
              </a:lnSpc>
            </a:pPr>
            <a:r>
              <a:rPr altLang="zh-CN" lang="en-US" smtClean="0" sz="3200">
                <a:solidFill>
                  <a:srgbClr val="3B3838"/>
                </a:solidFill>
                <a:latin charset="0" pitchFamily="34" typeface="Agency FB"/>
              </a:rPr>
              <a:t>TEXT HERE</a:t>
            </a:r>
          </a:p>
        </p:txBody>
      </p:sp>
      <p:sp>
        <p:nvSpPr>
          <p:cNvPr id="20" name="文本框 19"/>
          <p:cNvSpPr txBox="1"/>
          <p:nvPr/>
        </p:nvSpPr>
        <p:spPr>
          <a:xfrm>
            <a:off x="4761999" y="3163243"/>
            <a:ext cx="419100" cy="896112"/>
          </a:xfrm>
          <a:prstGeom prst="rect">
            <a:avLst/>
          </a:prstGeom>
          <a:noFill/>
        </p:spPr>
        <p:txBody>
          <a:bodyPr rtlCol="0" wrap="square">
            <a:spAutoFit/>
          </a:bodyPr>
          <a:lstStyle/>
          <a:p>
            <a:pPr algn="ctr">
              <a:lnSpc>
                <a:spcPct val="120000"/>
              </a:lnSpc>
            </a:pPr>
            <a:r>
              <a:rPr altLang="zh-CN" b="1" lang="en-US" smtClean="0" sz="4400">
                <a:solidFill>
                  <a:srgbClr val="3B3838"/>
                </a:solidFill>
                <a:latin charset="0" pitchFamily="34" typeface="Agency FB"/>
              </a:rPr>
              <a:t>2</a:t>
            </a:r>
          </a:p>
        </p:txBody>
      </p:sp>
      <p:sp>
        <p:nvSpPr>
          <p:cNvPr id="21" name="文本框 20"/>
          <p:cNvSpPr txBox="1"/>
          <p:nvPr/>
        </p:nvSpPr>
        <p:spPr>
          <a:xfrm>
            <a:off x="7288350" y="3163243"/>
            <a:ext cx="419100" cy="896112"/>
          </a:xfrm>
          <a:prstGeom prst="rect">
            <a:avLst/>
          </a:prstGeom>
          <a:noFill/>
        </p:spPr>
        <p:txBody>
          <a:bodyPr rtlCol="0" wrap="square">
            <a:spAutoFit/>
          </a:bodyPr>
          <a:lstStyle/>
          <a:p>
            <a:pPr algn="ctr">
              <a:lnSpc>
                <a:spcPct val="120000"/>
              </a:lnSpc>
            </a:pPr>
            <a:r>
              <a:rPr altLang="zh-CN" b="1" lang="en-US" sz="4400">
                <a:solidFill>
                  <a:srgbClr val="3B3838"/>
                </a:solidFill>
                <a:latin charset="0" pitchFamily="34" typeface="Agency FB"/>
              </a:rPr>
              <a:t>3</a:t>
            </a:r>
          </a:p>
        </p:txBody>
      </p:sp>
      <p:sp>
        <p:nvSpPr>
          <p:cNvPr id="22" name="文本框 21"/>
          <p:cNvSpPr txBox="1"/>
          <p:nvPr/>
        </p:nvSpPr>
        <p:spPr>
          <a:xfrm>
            <a:off x="9814702" y="3163243"/>
            <a:ext cx="419100" cy="896112"/>
          </a:xfrm>
          <a:prstGeom prst="rect">
            <a:avLst/>
          </a:prstGeom>
          <a:noFill/>
        </p:spPr>
        <p:txBody>
          <a:bodyPr rtlCol="0" wrap="square">
            <a:spAutoFit/>
          </a:bodyPr>
          <a:lstStyle/>
          <a:p>
            <a:pPr algn="ctr">
              <a:lnSpc>
                <a:spcPct val="120000"/>
              </a:lnSpc>
            </a:pPr>
            <a:r>
              <a:rPr altLang="zh-CN" b="1" lang="en-US" smtClean="0" sz="4400">
                <a:solidFill>
                  <a:srgbClr val="3B3838"/>
                </a:solidFill>
                <a:latin charset="0" pitchFamily="34" typeface="Agency FB"/>
              </a:rPr>
              <a:t>4</a:t>
            </a:r>
          </a:p>
        </p:txBody>
      </p:sp>
      <p:sp>
        <p:nvSpPr>
          <p:cNvPr id="23" name="文本框 22"/>
          <p:cNvSpPr txBox="1"/>
          <p:nvPr/>
        </p:nvSpPr>
        <p:spPr>
          <a:xfrm>
            <a:off x="4044485" y="4794687"/>
            <a:ext cx="1854127" cy="1261872"/>
          </a:xfrm>
          <a:prstGeom prst="rect">
            <a:avLst/>
          </a:prstGeom>
          <a:noFill/>
        </p:spPr>
        <p:txBody>
          <a:bodyPr rtlCol="0" wrap="square">
            <a:spAutoFit/>
          </a:bodyPr>
          <a:lstStyle/>
          <a:p>
            <a:pPr algn="ctr">
              <a:lnSpc>
                <a:spcPct val="120000"/>
              </a:lnSpc>
            </a:pPr>
            <a:r>
              <a:rPr altLang="zh-CN" lang="en-US" smtClean="0" sz="3200">
                <a:solidFill>
                  <a:srgbClr val="3B3838"/>
                </a:solidFill>
                <a:latin charset="0" pitchFamily="34" typeface="Agency FB"/>
              </a:rPr>
              <a:t>TEXT HERE</a:t>
            </a:r>
          </a:p>
        </p:txBody>
      </p:sp>
      <p:sp>
        <p:nvSpPr>
          <p:cNvPr id="24" name="文本框 23"/>
          <p:cNvSpPr txBox="1"/>
          <p:nvPr/>
        </p:nvSpPr>
        <p:spPr>
          <a:xfrm>
            <a:off x="6570836" y="4794687"/>
            <a:ext cx="1854127" cy="1261872"/>
          </a:xfrm>
          <a:prstGeom prst="rect">
            <a:avLst/>
          </a:prstGeom>
          <a:noFill/>
        </p:spPr>
        <p:txBody>
          <a:bodyPr rtlCol="0" wrap="square">
            <a:spAutoFit/>
          </a:bodyPr>
          <a:lstStyle/>
          <a:p>
            <a:pPr algn="ctr">
              <a:lnSpc>
                <a:spcPct val="120000"/>
              </a:lnSpc>
            </a:pPr>
            <a:r>
              <a:rPr altLang="zh-CN" lang="en-US" smtClean="0" sz="3200">
                <a:solidFill>
                  <a:srgbClr val="3B3838"/>
                </a:solidFill>
                <a:latin charset="0" pitchFamily="34" typeface="Agency FB"/>
              </a:rPr>
              <a:t>TEXT HERE</a:t>
            </a:r>
          </a:p>
        </p:txBody>
      </p:sp>
      <p:sp>
        <p:nvSpPr>
          <p:cNvPr id="25" name="文本框 24"/>
          <p:cNvSpPr txBox="1"/>
          <p:nvPr/>
        </p:nvSpPr>
        <p:spPr>
          <a:xfrm>
            <a:off x="9097187" y="4794687"/>
            <a:ext cx="1854127" cy="1261872"/>
          </a:xfrm>
          <a:prstGeom prst="rect">
            <a:avLst/>
          </a:prstGeom>
          <a:noFill/>
        </p:spPr>
        <p:txBody>
          <a:bodyPr rtlCol="0" wrap="square">
            <a:spAutoFit/>
          </a:bodyPr>
          <a:lstStyle/>
          <a:p>
            <a:pPr algn="ctr">
              <a:lnSpc>
                <a:spcPct val="120000"/>
              </a:lnSpc>
            </a:pPr>
            <a:r>
              <a:rPr altLang="zh-CN" lang="en-US" smtClean="0" sz="3200">
                <a:solidFill>
                  <a:srgbClr val="3B3838"/>
                </a:solidFill>
                <a:latin charset="0" pitchFamily="34" typeface="Agency FB"/>
              </a:rPr>
              <a:t>TEXT HERE</a:t>
            </a:r>
          </a:p>
        </p:txBody>
      </p:sp>
      <p:sp>
        <p:nvSpPr>
          <p:cNvPr id="26" name="直角三角形 25"/>
          <p:cNvSpPr/>
          <p:nvPr/>
        </p:nvSpPr>
        <p:spPr>
          <a:xfrm rot="16200000">
            <a:off x="10752000" y="5418000"/>
            <a:ext cx="1440000" cy="1440000"/>
          </a:xfrm>
          <a:prstGeom prst="rtTriangle">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流程图: 手动输入 3"/>
          <p:cNvSpPr/>
          <p:nvPr/>
        </p:nvSpPr>
        <p:spPr>
          <a:xfrm rot="5400000">
            <a:off x="3152775" y="-1981200"/>
            <a:ext cx="5619750" cy="10820400"/>
          </a:xfrm>
          <a:prstGeom prst="flowChartManualInput">
            <a:avLst/>
          </a:prstGeom>
          <a:noFill/>
          <a:ln w="57150">
            <a:solidFill>
              <a:srgbClr val="E4333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直角三角形 4"/>
          <p:cNvSpPr/>
          <p:nvPr/>
        </p:nvSpPr>
        <p:spPr>
          <a:xfrm rot="10800000">
            <a:off x="9475650" y="619125"/>
            <a:ext cx="2106750" cy="5619750"/>
          </a:xfrm>
          <a:prstGeom prst="rtTriangle">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文本框 5"/>
          <p:cNvSpPr txBox="1"/>
          <p:nvPr/>
        </p:nvSpPr>
        <p:spPr>
          <a:xfrm>
            <a:off x="342900" y="4553477"/>
            <a:ext cx="3206266" cy="2724913"/>
          </a:xfrm>
          <a:prstGeom prst="rect">
            <a:avLst/>
          </a:prstGeom>
          <a:noFill/>
        </p:spPr>
        <p:txBody>
          <a:bodyPr rtlCol="0" wrap="square">
            <a:spAutoFit/>
          </a:bodyPr>
          <a:lstStyle/>
          <a:p>
            <a:pPr algn="ctr">
              <a:lnSpc>
                <a:spcPct val="120000"/>
              </a:lnSpc>
            </a:pPr>
            <a:r>
              <a:rPr altLang="zh-CN" lang="en-US" smtClean="0" sz="7200">
                <a:solidFill>
                  <a:srgbClr val="3B3838"/>
                </a:solidFill>
                <a:latin charset="0" pitchFamily="34" typeface="Agency FB"/>
              </a:rPr>
              <a:t>PART 1</a:t>
            </a:r>
          </a:p>
        </p:txBody>
      </p:sp>
      <p:sp>
        <p:nvSpPr>
          <p:cNvPr id="7" name="平行四边形 6"/>
          <p:cNvSpPr/>
          <p:nvPr/>
        </p:nvSpPr>
        <p:spPr>
          <a:xfrm flipV="1">
            <a:off x="6122850" y="619124"/>
            <a:ext cx="3352800" cy="5619751"/>
          </a:xfrm>
          <a:prstGeom prst="parallelogram">
            <a:avLst>
              <a:gd fmla="val 65341" name="adj"/>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平行四边形 7"/>
          <p:cNvSpPr/>
          <p:nvPr/>
        </p:nvSpPr>
        <p:spPr>
          <a:xfrm flipV="1">
            <a:off x="4836008" y="619124"/>
            <a:ext cx="3352800" cy="5619751"/>
          </a:xfrm>
          <a:prstGeom prst="parallelogram">
            <a:avLst>
              <a:gd fmla="val 65341" name="adj"/>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4" name="图示 3"/>
          <p:cNvGraphicFramePr/>
          <p:nvPr/>
        </p:nvGraphicFramePr>
        <p:xfrm>
          <a:off x="-158750" y="1801951"/>
          <a:ext cx="8128000" cy="4246217"/>
        </p:xfrm>
        <a:graphic>
          <a:graphicData uri="http://schemas.openxmlformats.org/drawingml/2006/diagram">
            <dgm:relIds xmlns:dgm="http://schemas.openxmlformats.org/drawingml/2006/diagram" r:cs="rId6" r:dm="rId3" r:lo="rId4" r:qs="rId5"/>
          </a:graphicData>
        </a:graphic>
      </p:graphicFrame>
      <p:sp>
        <p:nvSpPr>
          <p:cNvPr id="6" name="直角三角形 5"/>
          <p:cNvSpPr/>
          <p:nvPr/>
        </p:nvSpPr>
        <p:spPr>
          <a:xfrm rot="5400000">
            <a:off x="0" y="0"/>
            <a:ext cx="1440000" cy="1440000"/>
          </a:xfrm>
          <a:prstGeom prst="rtTriangle">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文本框 6"/>
          <p:cNvSpPr txBox="1"/>
          <p:nvPr/>
        </p:nvSpPr>
        <p:spPr>
          <a:xfrm>
            <a:off x="1440000" y="266700"/>
            <a:ext cx="4457700" cy="2724913"/>
          </a:xfrm>
          <a:prstGeom prst="rect">
            <a:avLst/>
          </a:prstGeom>
          <a:noFill/>
        </p:spPr>
        <p:txBody>
          <a:bodyPr rtlCol="0" wrap="square">
            <a:spAutoFit/>
          </a:bodyPr>
          <a:lstStyle/>
          <a:p>
            <a:pPr algn="ctr">
              <a:lnSpc>
                <a:spcPct val="120000"/>
              </a:lnSpc>
            </a:pPr>
            <a:r>
              <a:rPr altLang="zh-CN" lang="en-US" smtClean="0" sz="7200">
                <a:solidFill>
                  <a:srgbClr val="3B3838"/>
                </a:solidFill>
                <a:latin charset="0" pitchFamily="34" typeface="Agency FB"/>
              </a:rPr>
              <a:t>TITLE HERE</a:t>
            </a:r>
          </a:p>
        </p:txBody>
      </p:sp>
      <p:sp>
        <p:nvSpPr>
          <p:cNvPr id="8" name="文本框 7"/>
          <p:cNvSpPr txBox="1"/>
          <p:nvPr/>
        </p:nvSpPr>
        <p:spPr>
          <a:xfrm>
            <a:off x="7175983" y="1917228"/>
            <a:ext cx="4215916" cy="2286000"/>
          </a:xfrm>
          <a:prstGeom prst="rect">
            <a:avLst/>
          </a:prstGeom>
          <a:noFill/>
        </p:spPr>
        <p:txBody>
          <a:bodyPr rtlCol="0" wrap="square">
            <a:spAutoFit/>
          </a:bodyPr>
          <a:lstStyle/>
          <a:p>
            <a:pPr indent="-457200" marL="457200">
              <a:lnSpc>
                <a:spcPct val="120000"/>
              </a:lnSpc>
              <a:buFont charset="2" pitchFamily="2" typeface="Wingdings"/>
              <a:buChar char="p"/>
            </a:pPr>
            <a:r>
              <a:rPr altLang="zh-CN" lang="en-US" smtClean="0" sz="2400">
                <a:solidFill>
                  <a:srgbClr val="3B3838"/>
                </a:solidFill>
                <a:latin charset="0" pitchFamily="34" typeface="Agency FB"/>
              </a:rPr>
              <a:t>FEEL FREE TO ENTER YOUR BRILLIANT IDEA HERE. FEEL FREE TO ENTER YOUR BRILLIANT IDEA HERE.</a:t>
            </a:r>
          </a:p>
        </p:txBody>
      </p:sp>
      <p:sp>
        <p:nvSpPr>
          <p:cNvPr id="9" name="文本框 8"/>
          <p:cNvSpPr txBox="1"/>
          <p:nvPr/>
        </p:nvSpPr>
        <p:spPr>
          <a:xfrm>
            <a:off x="7175983" y="3294208"/>
            <a:ext cx="4215916" cy="2286000"/>
          </a:xfrm>
          <a:prstGeom prst="rect">
            <a:avLst/>
          </a:prstGeom>
          <a:noFill/>
        </p:spPr>
        <p:txBody>
          <a:bodyPr rtlCol="0" wrap="square">
            <a:spAutoFit/>
          </a:bodyPr>
          <a:lstStyle/>
          <a:p>
            <a:pPr indent="-457200" marL="457200">
              <a:lnSpc>
                <a:spcPct val="120000"/>
              </a:lnSpc>
              <a:buFont charset="2" pitchFamily="2" typeface="Wingdings"/>
              <a:buChar char="p"/>
            </a:pPr>
            <a:r>
              <a:rPr altLang="zh-CN" lang="en-US" smtClean="0" sz="2400">
                <a:solidFill>
                  <a:srgbClr val="3B3838"/>
                </a:solidFill>
                <a:latin charset="0" pitchFamily="34" typeface="Agency FB"/>
              </a:rPr>
              <a:t>FEEL FREE TO ENTER YOUR BRILLIANT IDEA HERE. FEEL FREE TO ENTER YOUR BRILLIANT IDEA HERE.</a:t>
            </a:r>
          </a:p>
        </p:txBody>
      </p:sp>
      <p:sp>
        <p:nvSpPr>
          <p:cNvPr id="10" name="文本框 9"/>
          <p:cNvSpPr txBox="1"/>
          <p:nvPr/>
        </p:nvSpPr>
        <p:spPr>
          <a:xfrm>
            <a:off x="7175983" y="4671189"/>
            <a:ext cx="4215916" cy="2286000"/>
          </a:xfrm>
          <a:prstGeom prst="rect">
            <a:avLst/>
          </a:prstGeom>
          <a:noFill/>
        </p:spPr>
        <p:txBody>
          <a:bodyPr rtlCol="0" wrap="square">
            <a:spAutoFit/>
          </a:bodyPr>
          <a:lstStyle/>
          <a:p>
            <a:pPr indent="-457200" marL="457200">
              <a:lnSpc>
                <a:spcPct val="120000"/>
              </a:lnSpc>
              <a:buFont charset="2" pitchFamily="2" typeface="Wingdings"/>
              <a:buChar char="p"/>
            </a:pPr>
            <a:r>
              <a:rPr altLang="zh-CN" lang="en-US" smtClean="0" sz="2400">
                <a:solidFill>
                  <a:srgbClr val="3B3838"/>
                </a:solidFill>
                <a:latin charset="0" pitchFamily="34" typeface="Agency FB"/>
              </a:rPr>
              <a:t>FEEL FREE TO ENTER YOUR BRILLIANT IDEA HERE. FEEL FREE TO ENTER YOUR BRILLIANT IDEA HERE.</a:t>
            </a:r>
          </a:p>
        </p:txBody>
      </p:sp>
    </p:spTree>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直角三角形 2"/>
          <p:cNvSpPr/>
          <p:nvPr/>
        </p:nvSpPr>
        <p:spPr>
          <a:xfrm rot="5400000">
            <a:off x="0" y="0"/>
            <a:ext cx="1440000" cy="1440000"/>
          </a:xfrm>
          <a:prstGeom prst="rtTriangle">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正五边形 1"/>
          <p:cNvSpPr/>
          <p:nvPr/>
        </p:nvSpPr>
        <p:spPr>
          <a:xfrm rot="10800000">
            <a:off x="4674953" y="2176609"/>
            <a:ext cx="2880000" cy="2880000"/>
          </a:xfrm>
          <a:prstGeom prst="pentagon">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文本框 8"/>
          <p:cNvSpPr txBox="1"/>
          <p:nvPr/>
        </p:nvSpPr>
        <p:spPr>
          <a:xfrm>
            <a:off x="1725554" y="5478332"/>
            <a:ext cx="9182182" cy="1554480"/>
          </a:xfrm>
          <a:prstGeom prst="rect">
            <a:avLst/>
          </a:prstGeom>
          <a:noFill/>
        </p:spPr>
        <p:txBody>
          <a:bodyPr rtlCol="0" wrap="square">
            <a:spAutoFit/>
          </a:bodyPr>
          <a:lstStyle/>
          <a:p>
            <a:pPr indent="-457200" marL="457200">
              <a:lnSpc>
                <a:spcPct val="120000"/>
              </a:lnSpc>
              <a:buFont charset="2" pitchFamily="2" typeface="Wingdings"/>
              <a:buChar char="p"/>
            </a:pPr>
            <a:r>
              <a:rPr altLang="zh-CN" lang="en-US" smtClean="0" sz="2000">
                <a:solidFill>
                  <a:srgbClr val="3B3838"/>
                </a:solidFill>
                <a:latin charset="0" pitchFamily="34" typeface="Agency FB"/>
              </a:rPr>
              <a:t>FEEL FREE TO ENTER YOUR BRILLIANT IDEA HERE. FEEL FREE TO ENTER YOUR BRILLIANT IDEA HERE. FEEL FREE TO ENTER YOUR BRILLIANT IDEA HERE. FEEL FREE TO ENTER YOUR BRILLIANT IDEA HERE.</a:t>
            </a:r>
          </a:p>
        </p:txBody>
      </p:sp>
      <p:sp>
        <p:nvSpPr>
          <p:cNvPr id="11" name="文本框 10"/>
          <p:cNvSpPr txBox="1"/>
          <p:nvPr/>
        </p:nvSpPr>
        <p:spPr>
          <a:xfrm>
            <a:off x="217253" y="361945"/>
            <a:ext cx="4457700" cy="2724913"/>
          </a:xfrm>
          <a:prstGeom prst="rect">
            <a:avLst/>
          </a:prstGeom>
          <a:noFill/>
        </p:spPr>
        <p:txBody>
          <a:bodyPr rtlCol="0" wrap="square">
            <a:spAutoFit/>
          </a:bodyPr>
          <a:lstStyle/>
          <a:p>
            <a:pPr algn="ctr">
              <a:lnSpc>
                <a:spcPct val="120000"/>
              </a:lnSpc>
            </a:pPr>
            <a:r>
              <a:rPr altLang="zh-CN" lang="en-US" smtClean="0" sz="7200">
                <a:solidFill>
                  <a:srgbClr val="3B3838"/>
                </a:solidFill>
                <a:latin charset="0" pitchFamily="34" typeface="Agency FB"/>
              </a:rPr>
              <a:t>TITLE HERE</a:t>
            </a:r>
          </a:p>
        </p:txBody>
      </p:sp>
      <p:sp>
        <p:nvSpPr>
          <p:cNvPr id="12" name="文本框 11"/>
          <p:cNvSpPr txBox="1"/>
          <p:nvPr/>
        </p:nvSpPr>
        <p:spPr>
          <a:xfrm>
            <a:off x="2013748" y="1915415"/>
            <a:ext cx="4457700" cy="603504"/>
          </a:xfrm>
          <a:prstGeom prst="rect">
            <a:avLst/>
          </a:prstGeom>
          <a:noFill/>
        </p:spPr>
        <p:txBody>
          <a:bodyPr rtlCol="0" wrap="square">
            <a:spAutoFit/>
          </a:bodyPr>
          <a:lstStyle/>
          <a:p>
            <a:pPr algn="ctr">
              <a:lnSpc>
                <a:spcPct val="120000"/>
              </a:lnSpc>
            </a:pPr>
            <a:r>
              <a:rPr altLang="zh-CN" lang="en-US" smtClean="0" sz="2800">
                <a:solidFill>
                  <a:srgbClr val="3B3838"/>
                </a:solidFill>
                <a:latin charset="0" pitchFamily="34" typeface="Agency FB"/>
              </a:rPr>
              <a:t>TEXT HERE</a:t>
            </a:r>
          </a:p>
        </p:txBody>
      </p:sp>
      <p:sp>
        <p:nvSpPr>
          <p:cNvPr id="13" name="文本框 12"/>
          <p:cNvSpPr txBox="1"/>
          <p:nvPr/>
        </p:nvSpPr>
        <p:spPr>
          <a:xfrm>
            <a:off x="1858945" y="4173243"/>
            <a:ext cx="4457700" cy="603504"/>
          </a:xfrm>
          <a:prstGeom prst="rect">
            <a:avLst/>
          </a:prstGeom>
          <a:noFill/>
        </p:spPr>
        <p:txBody>
          <a:bodyPr rtlCol="0" wrap="square">
            <a:spAutoFit/>
          </a:bodyPr>
          <a:lstStyle/>
          <a:p>
            <a:pPr algn="ctr">
              <a:lnSpc>
                <a:spcPct val="120000"/>
              </a:lnSpc>
            </a:pPr>
            <a:r>
              <a:rPr altLang="zh-CN" lang="en-US" smtClean="0" sz="2800">
                <a:solidFill>
                  <a:srgbClr val="3B3838"/>
                </a:solidFill>
                <a:latin charset="0" pitchFamily="34" typeface="Agency FB"/>
              </a:rPr>
              <a:t>TEXT HERE</a:t>
            </a:r>
          </a:p>
        </p:txBody>
      </p:sp>
      <p:sp>
        <p:nvSpPr>
          <p:cNvPr id="14" name="文本框 13"/>
          <p:cNvSpPr txBox="1"/>
          <p:nvPr/>
        </p:nvSpPr>
        <p:spPr>
          <a:xfrm>
            <a:off x="3886102" y="1173411"/>
            <a:ext cx="4457700" cy="603504"/>
          </a:xfrm>
          <a:prstGeom prst="rect">
            <a:avLst/>
          </a:prstGeom>
          <a:noFill/>
        </p:spPr>
        <p:txBody>
          <a:bodyPr rtlCol="0" wrap="square">
            <a:spAutoFit/>
          </a:bodyPr>
          <a:lstStyle/>
          <a:p>
            <a:pPr algn="ctr">
              <a:lnSpc>
                <a:spcPct val="120000"/>
              </a:lnSpc>
            </a:pPr>
            <a:r>
              <a:rPr altLang="zh-CN" lang="en-US" smtClean="0" sz="2800">
                <a:solidFill>
                  <a:srgbClr val="3B3838"/>
                </a:solidFill>
                <a:latin charset="0" pitchFamily="34" typeface="Agency FB"/>
              </a:rPr>
              <a:t>TEXT HERE</a:t>
            </a:r>
          </a:p>
        </p:txBody>
      </p:sp>
      <p:sp>
        <p:nvSpPr>
          <p:cNvPr id="15" name="文本框 14"/>
          <p:cNvSpPr txBox="1"/>
          <p:nvPr/>
        </p:nvSpPr>
        <p:spPr>
          <a:xfrm>
            <a:off x="5727375" y="4173244"/>
            <a:ext cx="4457700" cy="603504"/>
          </a:xfrm>
          <a:prstGeom prst="rect">
            <a:avLst/>
          </a:prstGeom>
          <a:noFill/>
        </p:spPr>
        <p:txBody>
          <a:bodyPr rtlCol="0" wrap="square">
            <a:spAutoFit/>
          </a:bodyPr>
          <a:lstStyle/>
          <a:p>
            <a:pPr algn="ctr">
              <a:lnSpc>
                <a:spcPct val="120000"/>
              </a:lnSpc>
            </a:pPr>
            <a:r>
              <a:rPr altLang="zh-CN" lang="en-US" smtClean="0" sz="2800">
                <a:solidFill>
                  <a:srgbClr val="3B3838"/>
                </a:solidFill>
                <a:latin charset="0" pitchFamily="34" typeface="Agency FB"/>
              </a:rPr>
              <a:t>TEXT HERE</a:t>
            </a:r>
          </a:p>
        </p:txBody>
      </p:sp>
      <p:sp>
        <p:nvSpPr>
          <p:cNvPr id="16" name="文本框 15"/>
          <p:cNvSpPr txBox="1"/>
          <p:nvPr/>
        </p:nvSpPr>
        <p:spPr>
          <a:xfrm>
            <a:off x="5727375" y="1918000"/>
            <a:ext cx="4457700" cy="603504"/>
          </a:xfrm>
          <a:prstGeom prst="rect">
            <a:avLst/>
          </a:prstGeom>
          <a:noFill/>
        </p:spPr>
        <p:txBody>
          <a:bodyPr rtlCol="0" wrap="square">
            <a:spAutoFit/>
          </a:bodyPr>
          <a:lstStyle/>
          <a:p>
            <a:pPr algn="ctr">
              <a:lnSpc>
                <a:spcPct val="120000"/>
              </a:lnSpc>
            </a:pPr>
            <a:r>
              <a:rPr altLang="zh-CN" lang="en-US" smtClean="0" sz="2800">
                <a:solidFill>
                  <a:srgbClr val="3B3838"/>
                </a:solidFill>
                <a:latin charset="0" pitchFamily="34" typeface="Agency FB"/>
              </a:rPr>
              <a:t>TEXT HERE</a:t>
            </a:r>
          </a:p>
        </p:txBody>
      </p:sp>
      <p:sp>
        <p:nvSpPr>
          <p:cNvPr id="19" name="正五边形 18"/>
          <p:cNvSpPr/>
          <p:nvPr/>
        </p:nvSpPr>
        <p:spPr>
          <a:xfrm>
            <a:off x="4686165" y="1850191"/>
            <a:ext cx="2880000" cy="2880000"/>
          </a:xfrm>
          <a:prstGeom prst="pentagon">
            <a:avLst/>
          </a:prstGeom>
          <a:solidFill>
            <a:srgbClr val="3B3838">
              <a:alpha val="7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0" name="椭圆 19"/>
          <p:cNvSpPr/>
          <p:nvPr/>
        </p:nvSpPr>
        <p:spPr>
          <a:xfrm>
            <a:off x="5544150" y="2896670"/>
            <a:ext cx="1103700" cy="1103700"/>
          </a:xfrm>
          <a:prstGeom prst="ellipse">
            <a:avLst/>
          </a:prstGeom>
          <a:no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梯形 3"/>
          <p:cNvSpPr/>
          <p:nvPr/>
        </p:nvSpPr>
        <p:spPr>
          <a:xfrm rot="5400000">
            <a:off x="3152775" y="-1981200"/>
            <a:ext cx="5619750" cy="10820400"/>
          </a:xfrm>
          <a:prstGeom prst="trapezoid">
            <a:avLst/>
          </a:prstGeom>
          <a:noFill/>
          <a:ln w="57150">
            <a:solidFill>
              <a:srgbClr val="E4333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直角三角形 4"/>
          <p:cNvSpPr/>
          <p:nvPr/>
        </p:nvSpPr>
        <p:spPr>
          <a:xfrm rot="10800000">
            <a:off x="536850" y="473438"/>
            <a:ext cx="10836000" cy="1431562"/>
          </a:xfrm>
          <a:prstGeom prst="rtTriangle">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直角三角形 5"/>
          <p:cNvSpPr/>
          <p:nvPr/>
        </p:nvSpPr>
        <p:spPr>
          <a:xfrm rot="16200000">
            <a:off x="5254050" y="250163"/>
            <a:ext cx="1432800" cy="10836000"/>
          </a:xfrm>
          <a:prstGeom prst="rtTriangle">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文本框 6"/>
          <p:cNvSpPr txBox="1"/>
          <p:nvPr/>
        </p:nvSpPr>
        <p:spPr>
          <a:xfrm>
            <a:off x="4629150" y="2586301"/>
            <a:ext cx="3206266" cy="2724913"/>
          </a:xfrm>
          <a:prstGeom prst="rect">
            <a:avLst/>
          </a:prstGeom>
          <a:noFill/>
        </p:spPr>
        <p:txBody>
          <a:bodyPr rtlCol="0" wrap="square">
            <a:spAutoFit/>
          </a:bodyPr>
          <a:lstStyle/>
          <a:p>
            <a:pPr algn="ctr">
              <a:lnSpc>
                <a:spcPct val="120000"/>
              </a:lnSpc>
            </a:pPr>
            <a:r>
              <a:rPr altLang="zh-CN" lang="en-US" smtClean="0" sz="7200">
                <a:solidFill>
                  <a:srgbClr val="3B3838"/>
                </a:solidFill>
                <a:latin charset="0" pitchFamily="34" typeface="Agency FB"/>
              </a:rPr>
              <a:t>PART 2</a:t>
            </a:r>
          </a:p>
        </p:txBody>
      </p:sp>
      <p:sp>
        <p:nvSpPr>
          <p:cNvPr id="8" name="梯形 7"/>
          <p:cNvSpPr/>
          <p:nvPr/>
        </p:nvSpPr>
        <p:spPr>
          <a:xfrm rot="5400000">
            <a:off x="-904876" y="3000377"/>
            <a:ext cx="5334001" cy="857250"/>
          </a:xfrm>
          <a:prstGeom prst="trapezoid">
            <a:avLst>
              <a:gd fmla="val 11441" name="adj"/>
            </a:avLst>
          </a:prstGeom>
          <a:solidFill>
            <a:srgbClr val="E43333"/>
          </a:solidFill>
          <a:ln w="57150">
            <a:solidFill>
              <a:srgbClr val="E4333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梯形 8"/>
          <p:cNvSpPr/>
          <p:nvPr/>
        </p:nvSpPr>
        <p:spPr>
          <a:xfrm rot="5400000">
            <a:off x="461341" y="2999757"/>
            <a:ext cx="5020916" cy="857250"/>
          </a:xfrm>
          <a:prstGeom prst="trapezoid">
            <a:avLst>
              <a:gd fmla="val 13663" name="adj"/>
            </a:avLst>
          </a:prstGeom>
          <a:solidFill>
            <a:srgbClr val="E43333"/>
          </a:solidFill>
          <a:ln w="57150">
            <a:solidFill>
              <a:srgbClr val="E4333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直角三角形 3"/>
          <p:cNvSpPr/>
          <p:nvPr/>
        </p:nvSpPr>
        <p:spPr>
          <a:xfrm rot="5400000">
            <a:off x="0" y="0"/>
            <a:ext cx="1440000" cy="1440000"/>
          </a:xfrm>
          <a:prstGeom prst="rtTriangle">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aphicFrame>
        <p:nvGraphicFramePr>
          <p:cNvPr id="8" name="图表 7"/>
          <p:cNvGraphicFramePr/>
          <p:nvPr/>
        </p:nvGraphicFramePr>
        <p:xfrm>
          <a:off x="1181100" y="338667"/>
          <a:ext cx="9829800" cy="5204884"/>
        </p:xfrm>
        <a:graphic>
          <a:graphicData uri="http://schemas.openxmlformats.org/drawingml/2006/chart">
            <c:chart xmlns:c="http://schemas.openxmlformats.org/drawingml/2006/chart" r:id="rId2"/>
          </a:graphicData>
        </a:graphic>
      </p:graphicFrame>
      <p:sp>
        <p:nvSpPr>
          <p:cNvPr id="9" name="文本框 8"/>
          <p:cNvSpPr txBox="1"/>
          <p:nvPr/>
        </p:nvSpPr>
        <p:spPr>
          <a:xfrm>
            <a:off x="1276350" y="5554532"/>
            <a:ext cx="9829800" cy="1554480"/>
          </a:xfrm>
          <a:prstGeom prst="rect">
            <a:avLst/>
          </a:prstGeom>
          <a:noFill/>
        </p:spPr>
        <p:txBody>
          <a:bodyPr rtlCol="0" wrap="square">
            <a:spAutoFit/>
          </a:bodyPr>
          <a:lstStyle/>
          <a:p>
            <a:pPr indent="-457200" marL="457200">
              <a:lnSpc>
                <a:spcPct val="120000"/>
              </a:lnSpc>
              <a:buFont charset="2" pitchFamily="2" typeface="Wingdings"/>
              <a:buChar char="p"/>
            </a:pPr>
            <a:r>
              <a:rPr altLang="zh-CN" lang="en-US" smtClean="0" sz="2000">
                <a:solidFill>
                  <a:srgbClr val="3B3838"/>
                </a:solidFill>
                <a:latin charset="0" pitchFamily="34" typeface="Agency FB"/>
              </a:rPr>
              <a:t>FEEL FREE TO ENTER YOUR BRILLIANT IDEA HERE. FEEL FREE TO ENTER YOUR BRILLIANT IDEA HERE. FEEL FREE TO ENTER YOUR BRILLIANT IDEA HERE. FEEL FREE TO ENTER YOUR BRILLIANT IDEA HERE.</a:t>
            </a:r>
          </a:p>
        </p:txBody>
      </p:sp>
    </p:spTree>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直角三角形 3"/>
          <p:cNvSpPr/>
          <p:nvPr/>
        </p:nvSpPr>
        <p:spPr>
          <a:xfrm rot="5400000">
            <a:off x="0" y="0"/>
            <a:ext cx="1440000" cy="1440000"/>
          </a:xfrm>
          <a:prstGeom prst="rtTriangle">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aphicFrame>
        <p:nvGraphicFramePr>
          <p:cNvPr id="5" name="图示 4"/>
          <p:cNvGraphicFramePr/>
          <p:nvPr/>
        </p:nvGraphicFramePr>
        <p:xfrm>
          <a:off x="1401376" y="182012"/>
          <a:ext cx="10328167" cy="5411492"/>
        </p:xfrm>
        <a:graphic>
          <a:graphicData uri="http://schemas.openxmlformats.org/drawingml/2006/diagram">
            <dgm:relIds xmlns:dgm="http://schemas.openxmlformats.org/drawingml/2006/diagram" r:cs="rId6" r:dm="rId3" r:lo="rId4" r:qs="rId5"/>
          </a:graphicData>
        </a:graphic>
      </p:graphicFrame>
      <p:sp>
        <p:nvSpPr>
          <p:cNvPr id="6" name="矩形 5"/>
          <p:cNvSpPr/>
          <p:nvPr/>
        </p:nvSpPr>
        <p:spPr>
          <a:xfrm>
            <a:off x="4425100" y="654977"/>
            <a:ext cx="5720080" cy="1188720"/>
          </a:xfrm>
          <a:prstGeom prst="rect">
            <a:avLst/>
          </a:prstGeom>
        </p:spPr>
        <p:txBody>
          <a:bodyPr wrap="none">
            <a:spAutoFit/>
          </a:bodyPr>
          <a:lstStyle/>
          <a:p>
            <a:r>
              <a:rPr altLang="zh-CN" lang="en-US" smtClean="0" sz="7200">
                <a:solidFill>
                  <a:srgbClr val="3B3838"/>
                </a:solidFill>
                <a:latin charset="0" pitchFamily="34" typeface="Agency FB"/>
              </a:rPr>
              <a:t>TITLE HERE </a:t>
            </a:r>
          </a:p>
        </p:txBody>
      </p:sp>
      <p:sp>
        <p:nvSpPr>
          <p:cNvPr id="7" name="文本框 6"/>
          <p:cNvSpPr txBox="1"/>
          <p:nvPr/>
        </p:nvSpPr>
        <p:spPr>
          <a:xfrm>
            <a:off x="1015867" y="5205097"/>
            <a:ext cx="10286082" cy="1408176"/>
          </a:xfrm>
          <a:prstGeom prst="rect">
            <a:avLst/>
          </a:prstGeom>
          <a:noFill/>
        </p:spPr>
        <p:txBody>
          <a:bodyPr rtlCol="0" wrap="square">
            <a:spAutoFit/>
          </a:bodyPr>
          <a:lstStyle/>
          <a:p>
            <a:pPr indent="-285750" marL="285750">
              <a:lnSpc>
                <a:spcPct val="120000"/>
              </a:lnSpc>
              <a:buFont charset="0" pitchFamily="34" typeface="Arial"/>
              <a:buChar char="•"/>
            </a:pPr>
            <a:r>
              <a:rPr altLang="zh-CN" lang="en-US">
                <a:solidFill>
                  <a:srgbClr val="3B3838"/>
                </a:solidFill>
                <a:latin charset="0" pitchFamily="34" typeface="Agency FB"/>
              </a:rPr>
              <a:t>THIS IS THE PAGE FOR YOU TO ILLUSTRATE YOUR WORK DATA. ENTER YOUR TEXT AND ANALYSIS HERE. THIS IS THE PAGE FOR YOU TO ILLUSTRATE YOUR WORK DATA. ENTER YOUR TEXT AND ANALYSIS HERE. THIS IS THE PAGE FOR YOU TO ILLUSTRATE YOUR WORK DATA. </a:t>
            </a:r>
          </a:p>
        </p:txBody>
      </p:sp>
    </p:spTree>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流程图: 卡片 3"/>
          <p:cNvSpPr/>
          <p:nvPr/>
        </p:nvSpPr>
        <p:spPr>
          <a:xfrm rot="5400000">
            <a:off x="3152775" y="-1981200"/>
            <a:ext cx="5619750" cy="10820400"/>
          </a:xfrm>
          <a:prstGeom prst="flowChartPunchedCard">
            <a:avLst/>
          </a:prstGeom>
          <a:noFill/>
          <a:ln w="57150">
            <a:solidFill>
              <a:srgbClr val="E4333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直角三角形 4"/>
          <p:cNvSpPr/>
          <p:nvPr/>
        </p:nvSpPr>
        <p:spPr>
          <a:xfrm rot="10800000">
            <a:off x="9315450" y="600074"/>
            <a:ext cx="2057400" cy="1057276"/>
          </a:xfrm>
          <a:prstGeom prst="rtTriangle">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文本框 5"/>
          <p:cNvSpPr txBox="1"/>
          <p:nvPr/>
        </p:nvSpPr>
        <p:spPr>
          <a:xfrm>
            <a:off x="5804383" y="3143250"/>
            <a:ext cx="3206266" cy="2724913"/>
          </a:xfrm>
          <a:prstGeom prst="rect">
            <a:avLst/>
          </a:prstGeom>
          <a:noFill/>
        </p:spPr>
        <p:txBody>
          <a:bodyPr rtlCol="0" wrap="square">
            <a:spAutoFit/>
          </a:bodyPr>
          <a:lstStyle/>
          <a:p>
            <a:pPr algn="ctr">
              <a:lnSpc>
                <a:spcPct val="120000"/>
              </a:lnSpc>
            </a:pPr>
            <a:r>
              <a:rPr altLang="zh-CN" lang="en-US" smtClean="0" sz="7200">
                <a:solidFill>
                  <a:srgbClr val="3B3838"/>
                </a:solidFill>
                <a:latin charset="0" pitchFamily="34" typeface="Agency FB"/>
              </a:rPr>
              <a:t>PART 3</a:t>
            </a:r>
          </a:p>
        </p:txBody>
      </p:sp>
      <p:sp>
        <p:nvSpPr>
          <p:cNvPr id="8" name="矩形 7"/>
          <p:cNvSpPr/>
          <p:nvPr/>
        </p:nvSpPr>
        <p:spPr>
          <a:xfrm>
            <a:off x="1447800" y="619125"/>
            <a:ext cx="971550" cy="5619750"/>
          </a:xfrm>
          <a:prstGeom prst="rect">
            <a:avLst/>
          </a:prstGeom>
          <a:solidFill>
            <a:srgbClr val="E433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红橙色">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4.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http://www.ypppt.com/</Company>
  <PresentationFormat>宽屏</PresentationFormat>
  <Paragraphs>70</Paragraphs>
  <Slides>16</Slides>
  <Notes>0</Notes>
  <TotalTime>2</TotalTime>
  <HiddenSlides>0</HiddenSlides>
  <MMClips>0</MMClips>
  <ScaleCrop>0</ScaleCrop>
  <HeadingPairs>
    <vt:vector baseType="variant" size="6">
      <vt:variant>
        <vt:lpstr>Fonts used</vt:lpstr>
      </vt:variant>
      <vt:variant>
        <vt:i4>8</vt:i4>
      </vt:variant>
      <vt:variant>
        <vt:lpstr>Theme</vt:lpstr>
      </vt:variant>
      <vt:variant>
        <vt:i4>1</vt:i4>
      </vt:variant>
      <vt:variant>
        <vt:lpstr>Slide Titles</vt:lpstr>
      </vt:variant>
      <vt:variant>
        <vt:i4>16</vt:i4>
      </vt:variant>
    </vt:vector>
  </HeadingPairs>
  <TitlesOfParts>
    <vt:vector baseType="lpstr" size="25">
      <vt:lpstr>Arial</vt:lpstr>
      <vt:lpstr>Calibri Light</vt:lpstr>
      <vt:lpstr>Calibri</vt:lpstr>
      <vt:lpstr>Britannic Bold</vt:lpstr>
      <vt:lpstr>Agency FB</vt:lpstr>
      <vt:lpstr>书体坊雪纯体3500</vt:lpstr>
      <vt:lpstr>Wingdings</vt:lpstr>
      <vt:lpstr>微软雅黑</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2014-12-09T08:30:00Z</dcterms:created>
  <cp:lastModifiedBy>ypppt</cp:lastModifiedBy>
  <dcterms:modified xsi:type="dcterms:W3CDTF">2021-08-20T11:04:56Z</dcterms:modified>
  <cp:revision>32</cp:revision>
  <dc:title>PowerPoint 演示文稿</dc:title>
</cp:coreProperties>
</file>

<file path=docProps/custom.xml><?xml version="1.0" encoding="utf-8"?>
<Properties xmlns:vt="http://schemas.openxmlformats.org/officeDocument/2006/docPropsVTypes" xmlns="http://schemas.openxmlformats.org/officeDocument/2006/custom-properties">
  <property fmtid="{D5CDD505-2E9C-101B-9397-08002B2CF9AE}" pid="2" name="KSOProductBuildVer">
    <vt:lpwstr>2052-10.1.0.5603</vt:lpwstr>
  </property>
</Properties>
</file>